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notesSlides/notesSlide35.xml" ContentType="application/vnd.openxmlformats-officedocument.presentationml.notesSlide+xml"/>
  <Override PartName="/ppt/charts/chart2.xml" ContentType="application/vnd.openxmlformats-officedocument.drawingml.chart+xml"/>
  <Override PartName="/ppt/notesSlides/notesSlide36.xml" ContentType="application/vnd.openxmlformats-officedocument.presentationml.notesSlide+xml"/>
  <Override PartName="/ppt/charts/chart3.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35" r:id="rId2"/>
    <p:sldId id="333" r:id="rId3"/>
    <p:sldId id="332" r:id="rId4"/>
    <p:sldId id="331" r:id="rId5"/>
    <p:sldId id="330" r:id="rId6"/>
    <p:sldId id="329" r:id="rId7"/>
    <p:sldId id="328" r:id="rId8"/>
    <p:sldId id="271" r:id="rId9"/>
    <p:sldId id="327" r:id="rId10"/>
    <p:sldId id="326" r:id="rId11"/>
    <p:sldId id="325" r:id="rId12"/>
    <p:sldId id="324" r:id="rId13"/>
    <p:sldId id="323" r:id="rId14"/>
    <p:sldId id="322" r:id="rId15"/>
    <p:sldId id="321" r:id="rId16"/>
    <p:sldId id="320" r:id="rId17"/>
    <p:sldId id="280" r:id="rId18"/>
    <p:sldId id="282" r:id="rId19"/>
    <p:sldId id="281" r:id="rId20"/>
    <p:sldId id="283" r:id="rId21"/>
    <p:sldId id="319" r:id="rId22"/>
    <p:sldId id="265" r:id="rId23"/>
    <p:sldId id="318" r:id="rId24"/>
    <p:sldId id="317" r:id="rId25"/>
    <p:sldId id="290" r:id="rId26"/>
    <p:sldId id="316" r:id="rId27"/>
    <p:sldId id="315" r:id="rId28"/>
    <p:sldId id="314" r:id="rId29"/>
    <p:sldId id="313" r:id="rId30"/>
    <p:sldId id="312" r:id="rId31"/>
    <p:sldId id="311" r:id="rId32"/>
    <p:sldId id="310" r:id="rId33"/>
    <p:sldId id="309" r:id="rId34"/>
    <p:sldId id="308" r:id="rId35"/>
    <p:sldId id="307" r:id="rId36"/>
    <p:sldId id="306" r:id="rId37"/>
    <p:sldId id="305" r:id="rId38"/>
    <p:sldId id="304" r:id="rId39"/>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p15:clr>
            <a:srgbClr val="A4A3A4"/>
          </p15:clr>
        </p15:guide>
        <p15:guide id="2" pos="29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8ED5"/>
    <a:srgbClr val="53585E"/>
    <a:srgbClr val="EEEFF3"/>
    <a:srgbClr val="F6D3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82" autoAdjust="0"/>
  </p:normalViewPr>
  <p:slideViewPr>
    <p:cSldViewPr showGuides="1">
      <p:cViewPr varScale="1">
        <p:scale>
          <a:sx n="107" d="100"/>
          <a:sy n="107" d="100"/>
        </p:scale>
        <p:origin x="120" y="78"/>
      </p:cViewPr>
      <p:guideLst>
        <p:guide orient="horz" pos="1684"/>
        <p:guide pos="2932"/>
      </p:guideLst>
    </p:cSldViewPr>
  </p:slideViewPr>
  <p:notesTextViewPr>
    <p:cViewPr>
      <p:scale>
        <a:sx n="1" d="1"/>
        <a:sy n="1" d="1"/>
      </p:scale>
      <p:origin x="0" y="0"/>
    </p:cViewPr>
  </p:notesTextViewPr>
  <p:sorterViewPr>
    <p:cViewPr>
      <p:scale>
        <a:sx n="150" d="100"/>
        <a:sy n="150" d="100"/>
      </p:scale>
      <p:origin x="0" y="12990"/>
    </p:cViewPr>
  </p:sorter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dPt>
            <c:idx val="0"/>
            <c:bubble3D val="0"/>
            <c:spPr>
              <a:solidFill>
                <a:schemeClr val="accent1"/>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1-A517-4299-825E-0E2F9C03749A}"/>
              </c:ext>
            </c:extLst>
          </c:dPt>
          <c:dPt>
            <c:idx val="1"/>
            <c:bubble3D val="0"/>
            <c:spPr>
              <a:solidFill>
                <a:schemeClr val="accent2"/>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3-A517-4299-825E-0E2F9C03749A}"/>
              </c:ext>
            </c:extLst>
          </c:dPt>
          <c:dPt>
            <c:idx val="2"/>
            <c:bubble3D val="0"/>
            <c:spPr>
              <a:solidFill>
                <a:schemeClr val="accent3"/>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5-A517-4299-825E-0E2F9C03749A}"/>
              </c:ext>
            </c:extLst>
          </c:dPt>
          <c:dPt>
            <c:idx val="3"/>
            <c:bubble3D val="0"/>
            <c:spPr>
              <a:solidFill>
                <a:schemeClr val="accent4"/>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7-A517-4299-825E-0E2F9C03749A}"/>
              </c:ext>
            </c:extLst>
          </c:dPt>
          <c:dLbls>
            <c:dLbl>
              <c:idx val="0"/>
              <c:layout>
                <c:manualLayout>
                  <c:x val="-0.25600115923370798"/>
                  <c:y val="-9.7765694132354898E-3"/>
                </c:manualLayout>
              </c:layout>
              <c:spPr/>
              <c:txPr>
                <a:bodyPr rot="0" spcFirstLastPara="0" vertOverflow="ellipsis" horzOverflow="overflow" vert="horz" wrap="square" anchor="ctr" anchorCtr="1"/>
                <a:lstStyle/>
                <a:p>
                  <a:pPr>
                    <a:defRPr sz="10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A517-4299-825E-0E2F9C03749A}"/>
                </c:ext>
                <c:ext xmlns:c15="http://schemas.microsoft.com/office/drawing/2012/chart" uri="{CE6537A1-D6FC-4f65-9D91-7224C49458BB}">
                  <c15:layout/>
                </c:ext>
              </c:extLst>
            </c:dLbl>
            <c:dLbl>
              <c:idx val="1"/>
              <c:layout>
                <c:manualLayout>
                  <c:x val="0.22178303937981"/>
                  <c:y val="-0.16833800171527899"/>
                </c:manualLayout>
              </c:layout>
              <c:spPr/>
              <c:txPr>
                <a:bodyPr rot="0" spcFirstLastPara="0" vertOverflow="ellipsis" horzOverflow="overflow" vert="horz" wrap="square" anchor="ctr" anchorCtr="1"/>
                <a:lstStyle/>
                <a:p>
                  <a:pPr>
                    <a:defRPr sz="10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A517-4299-825E-0E2F9C03749A}"/>
                </c:ext>
                <c:ext xmlns:c15="http://schemas.microsoft.com/office/drawing/2012/chart" uri="{CE6537A1-D6FC-4f65-9D91-7224C49458BB}">
                  <c15:layout/>
                </c:ext>
              </c:extLst>
            </c:dLbl>
            <c:dLbl>
              <c:idx val="2"/>
              <c:layout>
                <c:manualLayout>
                  <c:x val="0.15387869566701601"/>
                  <c:y val="0.10805366244561999"/>
                </c:manualLayout>
              </c:layout>
              <c:spPr/>
              <c:txPr>
                <a:bodyPr rot="0" spcFirstLastPara="0" vertOverflow="ellipsis" horzOverflow="overflow" vert="horz" wrap="square" anchor="ctr" anchorCtr="1"/>
                <a:lstStyle/>
                <a:p>
                  <a:pPr>
                    <a:defRPr sz="10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A517-4299-825E-0E2F9C03749A}"/>
                </c:ext>
                <c:ext xmlns:c15="http://schemas.microsoft.com/office/drawing/2012/chart" uri="{CE6537A1-D6FC-4f65-9D91-7224C49458BB}">
                  <c15:layout/>
                </c:ext>
              </c:extLst>
            </c:dLbl>
            <c:dLbl>
              <c:idx val="3"/>
              <c:layout>
                <c:manualLayout>
                  <c:x val="9.1107130889607396E-2"/>
                  <c:y val="0.15153515950757601"/>
                </c:manualLayout>
              </c:layout>
              <c:spPr/>
              <c:txPr>
                <a:bodyPr rot="0" spcFirstLastPara="0" vertOverflow="ellipsis" horzOverflow="overflow" vert="horz" wrap="square" anchor="ctr" anchorCtr="1"/>
                <a:lstStyle/>
                <a:p>
                  <a:pPr>
                    <a:defRPr sz="10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A517-4299-825E-0E2F9C03749A}"/>
                </c:ext>
                <c:ext xmlns:c15="http://schemas.microsoft.com/office/drawing/2012/chart" uri="{CE6537A1-D6FC-4f65-9D91-7224C49458BB}">
                  <c15:layout/>
                </c:ext>
              </c:extLst>
            </c:dLbl>
            <c:spPr>
              <a:noFill/>
              <a:ln>
                <a:noFill/>
              </a:ln>
              <a:effectLst/>
            </c:spPr>
            <c:txPr>
              <a:bodyPr rot="0" spcFirstLastPara="0" vertOverflow="ellipsis" horzOverflow="overflow" vert="horz" wrap="square" anchor="ctr" anchorCtr="1"/>
              <a:lstStyle/>
              <a:p>
                <a:pPr>
                  <a:defRPr sz="1000" b="0">
                    <a:solidFill>
                      <a:schemeClr val="tx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3</c:v>
                </c:pt>
                <c:pt idx="2">
                  <c:v>1</c:v>
                </c:pt>
                <c:pt idx="3">
                  <c:v>1</c:v>
                </c:pt>
              </c:numCache>
            </c:numRef>
          </c:val>
          <c:extLst xmlns:c16r2="http://schemas.microsoft.com/office/drawing/2015/06/chart">
            <c:ext xmlns:c16="http://schemas.microsoft.com/office/drawing/2014/chart" uri="{C3380CC4-5D6E-409C-BE32-E72D297353CC}">
              <c16:uniqueId val="{00000008-A517-4299-825E-0E2F9C03749A}"/>
            </c:ext>
          </c:extLst>
        </c:ser>
        <c:dLbls>
          <c:dLblPos val="bestFit"/>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1-71A2-4BDD-9C0A-C0822ABFDEFE}"/>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71A2-4BDD-9C0A-C0822ABFDEFE}"/>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71A2-4BDD-9C0A-C0822ABFDEFE}"/>
              </c:ext>
            </c:extLst>
          </c:dPt>
          <c:dPt>
            <c:idx val="3"/>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7-71A2-4BDD-9C0A-C0822ABFDEFE}"/>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25</c:v>
                </c:pt>
                <c:pt idx="1">
                  <c:v>40</c:v>
                </c:pt>
                <c:pt idx="2">
                  <c:v>15</c:v>
                </c:pt>
                <c:pt idx="3">
                  <c:v>20</c:v>
                </c:pt>
              </c:numCache>
            </c:numRef>
          </c:val>
          <c:extLst xmlns:c16r2="http://schemas.microsoft.com/office/drawing/2015/06/chart">
            <c:ext xmlns:c16="http://schemas.microsoft.com/office/drawing/2014/chart" uri="{C3380CC4-5D6E-409C-BE32-E72D297353CC}">
              <c16:uniqueId val="{00000008-71A2-4BDD-9C0A-C0822ABFDEFE}"/>
            </c:ext>
          </c:extLst>
        </c:ser>
        <c:dLbls>
          <c:showLegendKey val="0"/>
          <c:showVal val="0"/>
          <c:showCatName val="0"/>
          <c:showSerName val="0"/>
          <c:showPercent val="0"/>
          <c:showBubbleSize val="0"/>
          <c:showLeaderLines val="1"/>
        </c:dLbls>
        <c:firstSliceAng val="47"/>
        <c:holeSize val="90"/>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2"/>
            </a:solidFill>
            <a:ln>
              <a:noFill/>
            </a:ln>
            <a:effectLst/>
          </c:spPr>
          <c:invertIfNegative val="0"/>
          <c:dPt>
            <c:idx val="0"/>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1-A0D5-4360-B05D-1950DF1AB14D}"/>
              </c:ext>
            </c:extLst>
          </c:dPt>
          <c:dPt>
            <c:idx val="2"/>
            <c:invertIfNegative val="0"/>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3-A0D5-4360-B05D-1950DF1AB14D}"/>
              </c:ext>
            </c:extLst>
          </c:dPt>
          <c:dPt>
            <c:idx val="3"/>
            <c:invertIfNegative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A0D5-4360-B05D-1950DF1AB14D}"/>
              </c:ext>
            </c:extLst>
          </c:dPt>
          <c:dPt>
            <c:idx val="4"/>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7-A0D5-4360-B05D-1950DF1AB14D}"/>
              </c:ext>
            </c:extLst>
          </c:dPt>
          <c:dPt>
            <c:idx val="5"/>
            <c:invertIfNegative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9-A0D5-4360-B05D-1950DF1AB14D}"/>
              </c:ext>
            </c:extLst>
          </c:dPt>
          <c:dPt>
            <c:idx val="6"/>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B-A0D5-4360-B05D-1950DF1AB14D}"/>
              </c:ext>
            </c:extLst>
          </c:dPt>
          <c:dPt>
            <c:idx val="8"/>
            <c:invertIfNegative val="0"/>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D-A0D5-4360-B05D-1950DF1AB14D}"/>
              </c:ext>
            </c:extLst>
          </c:dPt>
          <c:dPt>
            <c:idx val="9"/>
            <c:invertIfNegative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F-A0D5-4360-B05D-1950DF1AB14D}"/>
              </c:ext>
            </c:extLst>
          </c:dPt>
          <c:dPt>
            <c:idx val="10"/>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11-A0D5-4360-B05D-1950DF1AB14D}"/>
              </c:ext>
            </c:extLst>
          </c:dPt>
          <c:dPt>
            <c:idx val="11"/>
            <c:invertIfNegative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13-A0D5-4360-B05D-1950DF1AB14D}"/>
              </c:ext>
            </c:extLst>
          </c:dPt>
          <c:dLbls>
            <c:spPr>
              <a:noFill/>
              <a:ln>
                <a:noFill/>
              </a:ln>
              <a:effectLst/>
            </c:spPr>
            <c:txPr>
              <a:bodyPr rot="0" spcFirstLastPara="0" vertOverflow="ellipsis" horzOverflow="overflow" vert="horz" wrap="square" anchor="ctr" anchorCtr="1"/>
              <a:lstStyle/>
              <a:p>
                <a:pPr>
                  <a:defRPr sz="1200" b="0">
                    <a:solidFill>
                      <a:schemeClr val="bg1">
                        <a:lumMod val="50000"/>
                      </a:schemeClr>
                    </a:solidFill>
                    <a:latin typeface="+mn-lt"/>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2.2999999999999998</c:v>
                </c:pt>
                <c:pt idx="5">
                  <c:v>1.8</c:v>
                </c:pt>
                <c:pt idx="6">
                  <c:v>3.6</c:v>
                </c:pt>
                <c:pt idx="7">
                  <c:v>4.5</c:v>
                </c:pt>
                <c:pt idx="8">
                  <c:v>3.8</c:v>
                </c:pt>
                <c:pt idx="9">
                  <c:v>5.3</c:v>
                </c:pt>
                <c:pt idx="10">
                  <c:v>6.2</c:v>
                </c:pt>
                <c:pt idx="11">
                  <c:v>2.9</c:v>
                </c:pt>
              </c:numCache>
            </c:numRef>
          </c:val>
          <c:extLst xmlns:c16r2="http://schemas.microsoft.com/office/drawing/2015/06/chart">
            <c:ext xmlns:c16="http://schemas.microsoft.com/office/drawing/2014/chart" uri="{C3380CC4-5D6E-409C-BE32-E72D297353CC}">
              <c16:uniqueId val="{00000014-A0D5-4360-B05D-1950DF1AB14D}"/>
            </c:ext>
          </c:extLst>
        </c:ser>
        <c:dLbls>
          <c:showLegendKey val="0"/>
          <c:showVal val="0"/>
          <c:showCatName val="0"/>
          <c:showSerName val="0"/>
          <c:showPercent val="0"/>
          <c:showBubbleSize val="0"/>
        </c:dLbls>
        <c:gapWidth val="150"/>
        <c:axId val="238470336"/>
        <c:axId val="272389520"/>
      </c:barChart>
      <c:catAx>
        <c:axId val="238470336"/>
        <c:scaling>
          <c:orientation val="minMax"/>
        </c:scaling>
        <c:delete val="0"/>
        <c:axPos val="b"/>
        <c:numFmt formatCode="General" sourceLinked="1"/>
        <c:majorTickMark val="out"/>
        <c:minorTickMark val="none"/>
        <c:tickLblPos val="nextTo"/>
        <c:spPr>
          <a:noFill/>
          <a:ln>
            <a:noFill/>
          </a:ln>
          <a:effectLst/>
        </c:spPr>
        <c:txPr>
          <a:bodyPr rot="-60000000" spcFirstLastPara="0" vertOverflow="ellipsis" horzOverflow="overflow" vert="horz" wrap="square" anchor="ctr" anchorCtr="1"/>
          <a:lstStyle/>
          <a:p>
            <a:pPr>
              <a:defRPr sz="1000" b="0">
                <a:solidFill>
                  <a:schemeClr val="bg1">
                    <a:lumMod val="50000"/>
                  </a:schemeClr>
                </a:solidFill>
                <a:latin typeface="+mn-lt"/>
              </a:defRPr>
            </a:pPr>
            <a:endParaRPr lang="zh-CN"/>
          </a:p>
        </c:txPr>
        <c:crossAx val="272389520"/>
        <c:crosses val="autoZero"/>
        <c:auto val="1"/>
        <c:lblAlgn val="ctr"/>
        <c:lblOffset val="100"/>
        <c:tickMarkSkip val="1"/>
        <c:noMultiLvlLbl val="0"/>
      </c:catAx>
      <c:valAx>
        <c:axId val="272389520"/>
        <c:scaling>
          <c:orientation val="minMax"/>
        </c:scaling>
        <c:delete val="1"/>
        <c:axPos val="l"/>
        <c:numFmt formatCode="General" sourceLinked="1"/>
        <c:majorTickMark val="out"/>
        <c:minorTickMark val="none"/>
        <c:tickLblPos val="nextTo"/>
        <c:crossAx val="238470336"/>
        <c:crosses val="autoZero"/>
        <c:crossBetween val="between"/>
      </c:valAx>
      <c:spPr>
        <a:noFill/>
        <a:ln w="25400">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1C1AFF-D539-45A2-81CA-66B921DD8D52}" type="datetimeFigureOut">
              <a:rPr lang="zh-CN" altLang="en-US" smtClean="0"/>
              <a:t>2017/7/19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C74456-EB52-4577-819A-4B7EA6F602C1}" type="slidenum">
              <a:rPr lang="zh-CN" altLang="en-US" smtClean="0"/>
              <a:t>‹#›</a:t>
            </a:fld>
            <a:endParaRPr lang="zh-CN" altLang="en-US"/>
          </a:p>
        </p:txBody>
      </p:sp>
    </p:spTree>
    <p:extLst>
      <p:ext uri="{BB962C8B-B14F-4D97-AF65-F5344CB8AC3E}">
        <p14:creationId xmlns:p14="http://schemas.microsoft.com/office/powerpoint/2010/main" val="3222527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a:t>
            </a:fld>
            <a:endParaRPr lang="zh-CN" altLang="en-US"/>
          </a:p>
        </p:txBody>
      </p:sp>
    </p:spTree>
    <p:extLst>
      <p:ext uri="{BB962C8B-B14F-4D97-AF65-F5344CB8AC3E}">
        <p14:creationId xmlns:p14="http://schemas.microsoft.com/office/powerpoint/2010/main" val="1934785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10</a:t>
            </a:fld>
            <a:endParaRPr lang="zh-CN" altLang="en-US"/>
          </a:p>
        </p:txBody>
      </p:sp>
    </p:spTree>
    <p:extLst>
      <p:ext uri="{BB962C8B-B14F-4D97-AF65-F5344CB8AC3E}">
        <p14:creationId xmlns:p14="http://schemas.microsoft.com/office/powerpoint/2010/main" val="96925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11</a:t>
            </a:fld>
            <a:endParaRPr lang="zh-CN" altLang="en-US"/>
          </a:p>
        </p:txBody>
      </p:sp>
    </p:spTree>
    <p:extLst>
      <p:ext uri="{BB962C8B-B14F-4D97-AF65-F5344CB8AC3E}">
        <p14:creationId xmlns:p14="http://schemas.microsoft.com/office/powerpoint/2010/main" val="306434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12</a:t>
            </a:fld>
            <a:endParaRPr lang="zh-CN" altLang="en-US"/>
          </a:p>
        </p:txBody>
      </p:sp>
    </p:spTree>
    <p:extLst>
      <p:ext uri="{BB962C8B-B14F-4D97-AF65-F5344CB8AC3E}">
        <p14:creationId xmlns:p14="http://schemas.microsoft.com/office/powerpoint/2010/main" val="390507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13</a:t>
            </a:fld>
            <a:endParaRPr lang="zh-CN" altLang="en-US"/>
          </a:p>
        </p:txBody>
      </p:sp>
    </p:spTree>
    <p:extLst>
      <p:ext uri="{BB962C8B-B14F-4D97-AF65-F5344CB8AC3E}">
        <p14:creationId xmlns:p14="http://schemas.microsoft.com/office/powerpoint/2010/main" val="72618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14</a:t>
            </a:fld>
            <a:endParaRPr lang="zh-CN" altLang="en-US"/>
          </a:p>
        </p:txBody>
      </p:sp>
    </p:spTree>
    <p:extLst>
      <p:ext uri="{BB962C8B-B14F-4D97-AF65-F5344CB8AC3E}">
        <p14:creationId xmlns:p14="http://schemas.microsoft.com/office/powerpoint/2010/main" val="272016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15</a:t>
            </a:fld>
            <a:endParaRPr lang="zh-CN" altLang="en-US"/>
          </a:p>
        </p:txBody>
      </p:sp>
    </p:spTree>
    <p:extLst>
      <p:ext uri="{BB962C8B-B14F-4D97-AF65-F5344CB8AC3E}">
        <p14:creationId xmlns:p14="http://schemas.microsoft.com/office/powerpoint/2010/main" val="3679456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16</a:t>
            </a:fld>
            <a:endParaRPr lang="zh-CN" altLang="en-US"/>
          </a:p>
        </p:txBody>
      </p:sp>
    </p:spTree>
    <p:extLst>
      <p:ext uri="{BB962C8B-B14F-4D97-AF65-F5344CB8AC3E}">
        <p14:creationId xmlns:p14="http://schemas.microsoft.com/office/powerpoint/2010/main" val="1864286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17</a:t>
            </a:fld>
            <a:endParaRPr lang="zh-CN" altLang="en-US"/>
          </a:p>
        </p:txBody>
      </p:sp>
    </p:spTree>
    <p:extLst>
      <p:ext uri="{BB962C8B-B14F-4D97-AF65-F5344CB8AC3E}">
        <p14:creationId xmlns:p14="http://schemas.microsoft.com/office/powerpoint/2010/main" val="1349347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18</a:t>
            </a:fld>
            <a:endParaRPr lang="zh-CN" altLang="en-US"/>
          </a:p>
        </p:txBody>
      </p:sp>
    </p:spTree>
    <p:extLst>
      <p:ext uri="{BB962C8B-B14F-4D97-AF65-F5344CB8AC3E}">
        <p14:creationId xmlns:p14="http://schemas.microsoft.com/office/powerpoint/2010/main" val="3141820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19</a:t>
            </a:fld>
            <a:endParaRPr lang="zh-CN" altLang="en-US"/>
          </a:p>
        </p:txBody>
      </p:sp>
    </p:spTree>
    <p:extLst>
      <p:ext uri="{BB962C8B-B14F-4D97-AF65-F5344CB8AC3E}">
        <p14:creationId xmlns:p14="http://schemas.microsoft.com/office/powerpoint/2010/main" val="3556822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a:t>
            </a:fld>
            <a:endParaRPr lang="zh-CN" altLang="en-US"/>
          </a:p>
        </p:txBody>
      </p:sp>
    </p:spTree>
    <p:extLst>
      <p:ext uri="{BB962C8B-B14F-4D97-AF65-F5344CB8AC3E}">
        <p14:creationId xmlns:p14="http://schemas.microsoft.com/office/powerpoint/2010/main" val="3506057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20</a:t>
            </a:fld>
            <a:endParaRPr lang="zh-CN" altLang="en-US"/>
          </a:p>
        </p:txBody>
      </p:sp>
    </p:spTree>
    <p:extLst>
      <p:ext uri="{BB962C8B-B14F-4D97-AF65-F5344CB8AC3E}">
        <p14:creationId xmlns:p14="http://schemas.microsoft.com/office/powerpoint/2010/main" val="1111952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21</a:t>
            </a:fld>
            <a:endParaRPr lang="zh-CN" altLang="en-US"/>
          </a:p>
        </p:txBody>
      </p:sp>
    </p:spTree>
    <p:extLst>
      <p:ext uri="{BB962C8B-B14F-4D97-AF65-F5344CB8AC3E}">
        <p14:creationId xmlns:p14="http://schemas.microsoft.com/office/powerpoint/2010/main" val="3674802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22</a:t>
            </a:fld>
            <a:endParaRPr lang="zh-CN" altLang="en-US"/>
          </a:p>
        </p:txBody>
      </p:sp>
    </p:spTree>
    <p:extLst>
      <p:ext uri="{BB962C8B-B14F-4D97-AF65-F5344CB8AC3E}">
        <p14:creationId xmlns:p14="http://schemas.microsoft.com/office/powerpoint/2010/main" val="19021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23</a:t>
            </a:fld>
            <a:endParaRPr lang="zh-CN" altLang="en-US"/>
          </a:p>
        </p:txBody>
      </p:sp>
    </p:spTree>
    <p:extLst>
      <p:ext uri="{BB962C8B-B14F-4D97-AF65-F5344CB8AC3E}">
        <p14:creationId xmlns:p14="http://schemas.microsoft.com/office/powerpoint/2010/main" val="123821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24</a:t>
            </a:fld>
            <a:endParaRPr lang="zh-CN" altLang="en-US"/>
          </a:p>
        </p:txBody>
      </p:sp>
    </p:spTree>
    <p:extLst>
      <p:ext uri="{BB962C8B-B14F-4D97-AF65-F5344CB8AC3E}">
        <p14:creationId xmlns:p14="http://schemas.microsoft.com/office/powerpoint/2010/main" val="4047880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25</a:t>
            </a:fld>
            <a:endParaRPr lang="zh-CN" altLang="en-US"/>
          </a:p>
        </p:txBody>
      </p:sp>
    </p:spTree>
    <p:extLst>
      <p:ext uri="{BB962C8B-B14F-4D97-AF65-F5344CB8AC3E}">
        <p14:creationId xmlns:p14="http://schemas.microsoft.com/office/powerpoint/2010/main" val="1063328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26</a:t>
            </a:fld>
            <a:endParaRPr lang="zh-CN" altLang="en-US"/>
          </a:p>
        </p:txBody>
      </p:sp>
    </p:spTree>
    <p:extLst>
      <p:ext uri="{BB962C8B-B14F-4D97-AF65-F5344CB8AC3E}">
        <p14:creationId xmlns:p14="http://schemas.microsoft.com/office/powerpoint/2010/main" val="1840919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27</a:t>
            </a:fld>
            <a:endParaRPr lang="zh-CN" altLang="en-US"/>
          </a:p>
        </p:txBody>
      </p:sp>
    </p:spTree>
    <p:extLst>
      <p:ext uri="{BB962C8B-B14F-4D97-AF65-F5344CB8AC3E}">
        <p14:creationId xmlns:p14="http://schemas.microsoft.com/office/powerpoint/2010/main" val="3191916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28</a:t>
            </a:fld>
            <a:endParaRPr lang="zh-CN" altLang="en-US"/>
          </a:p>
        </p:txBody>
      </p:sp>
    </p:spTree>
    <p:extLst>
      <p:ext uri="{BB962C8B-B14F-4D97-AF65-F5344CB8AC3E}">
        <p14:creationId xmlns:p14="http://schemas.microsoft.com/office/powerpoint/2010/main" val="4187086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29</a:t>
            </a:fld>
            <a:endParaRPr lang="zh-CN" altLang="en-US"/>
          </a:p>
        </p:txBody>
      </p:sp>
    </p:spTree>
    <p:extLst>
      <p:ext uri="{BB962C8B-B14F-4D97-AF65-F5344CB8AC3E}">
        <p14:creationId xmlns:p14="http://schemas.microsoft.com/office/powerpoint/2010/main" val="3486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a:t>
            </a:fld>
            <a:endParaRPr lang="zh-CN" altLang="en-US"/>
          </a:p>
        </p:txBody>
      </p:sp>
    </p:spTree>
    <p:extLst>
      <p:ext uri="{BB962C8B-B14F-4D97-AF65-F5344CB8AC3E}">
        <p14:creationId xmlns:p14="http://schemas.microsoft.com/office/powerpoint/2010/main" val="3584422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30</a:t>
            </a:fld>
            <a:endParaRPr lang="zh-CN" altLang="en-US"/>
          </a:p>
        </p:txBody>
      </p:sp>
    </p:spTree>
    <p:extLst>
      <p:ext uri="{BB962C8B-B14F-4D97-AF65-F5344CB8AC3E}">
        <p14:creationId xmlns:p14="http://schemas.microsoft.com/office/powerpoint/2010/main" val="88626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31</a:t>
            </a:fld>
            <a:endParaRPr lang="zh-CN" altLang="en-US"/>
          </a:p>
        </p:txBody>
      </p:sp>
    </p:spTree>
    <p:extLst>
      <p:ext uri="{BB962C8B-B14F-4D97-AF65-F5344CB8AC3E}">
        <p14:creationId xmlns:p14="http://schemas.microsoft.com/office/powerpoint/2010/main" val="2112056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32</a:t>
            </a:fld>
            <a:endParaRPr lang="zh-CN" altLang="en-US"/>
          </a:p>
        </p:txBody>
      </p:sp>
    </p:spTree>
    <p:extLst>
      <p:ext uri="{BB962C8B-B14F-4D97-AF65-F5344CB8AC3E}">
        <p14:creationId xmlns:p14="http://schemas.microsoft.com/office/powerpoint/2010/main" val="976823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33</a:t>
            </a:fld>
            <a:endParaRPr lang="zh-CN" altLang="en-US"/>
          </a:p>
        </p:txBody>
      </p:sp>
    </p:spTree>
    <p:extLst>
      <p:ext uri="{BB962C8B-B14F-4D97-AF65-F5344CB8AC3E}">
        <p14:creationId xmlns:p14="http://schemas.microsoft.com/office/powerpoint/2010/main" val="31663638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34</a:t>
            </a:fld>
            <a:endParaRPr lang="zh-CN" altLang="en-US"/>
          </a:p>
        </p:txBody>
      </p:sp>
    </p:spTree>
    <p:extLst>
      <p:ext uri="{BB962C8B-B14F-4D97-AF65-F5344CB8AC3E}">
        <p14:creationId xmlns:p14="http://schemas.microsoft.com/office/powerpoint/2010/main" val="1387262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35</a:t>
            </a:fld>
            <a:endParaRPr lang="zh-CN" altLang="en-US"/>
          </a:p>
        </p:txBody>
      </p:sp>
    </p:spTree>
    <p:extLst>
      <p:ext uri="{BB962C8B-B14F-4D97-AF65-F5344CB8AC3E}">
        <p14:creationId xmlns:p14="http://schemas.microsoft.com/office/powerpoint/2010/main" val="237752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36</a:t>
            </a:fld>
            <a:endParaRPr lang="zh-CN" altLang="en-US"/>
          </a:p>
        </p:txBody>
      </p:sp>
    </p:spTree>
    <p:extLst>
      <p:ext uri="{BB962C8B-B14F-4D97-AF65-F5344CB8AC3E}">
        <p14:creationId xmlns:p14="http://schemas.microsoft.com/office/powerpoint/2010/main" val="2830130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37</a:t>
            </a:fld>
            <a:endParaRPr lang="zh-CN" altLang="en-US"/>
          </a:p>
        </p:txBody>
      </p:sp>
    </p:spTree>
    <p:extLst>
      <p:ext uri="{BB962C8B-B14F-4D97-AF65-F5344CB8AC3E}">
        <p14:creationId xmlns:p14="http://schemas.microsoft.com/office/powerpoint/2010/main" val="1144712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38</a:t>
            </a:fld>
            <a:endParaRPr lang="zh-CN" altLang="en-US"/>
          </a:p>
        </p:txBody>
      </p:sp>
    </p:spTree>
    <p:extLst>
      <p:ext uri="{BB962C8B-B14F-4D97-AF65-F5344CB8AC3E}">
        <p14:creationId xmlns:p14="http://schemas.microsoft.com/office/powerpoint/2010/main" val="47445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4</a:t>
            </a:fld>
            <a:endParaRPr lang="zh-CN" altLang="en-US"/>
          </a:p>
        </p:txBody>
      </p:sp>
    </p:spTree>
    <p:extLst>
      <p:ext uri="{BB962C8B-B14F-4D97-AF65-F5344CB8AC3E}">
        <p14:creationId xmlns:p14="http://schemas.microsoft.com/office/powerpoint/2010/main" val="118399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5</a:t>
            </a:fld>
            <a:endParaRPr lang="zh-CN" altLang="en-US"/>
          </a:p>
        </p:txBody>
      </p:sp>
    </p:spTree>
    <p:extLst>
      <p:ext uri="{BB962C8B-B14F-4D97-AF65-F5344CB8AC3E}">
        <p14:creationId xmlns:p14="http://schemas.microsoft.com/office/powerpoint/2010/main" val="337603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6</a:t>
            </a:fld>
            <a:endParaRPr lang="zh-CN" altLang="en-US"/>
          </a:p>
        </p:txBody>
      </p:sp>
    </p:spTree>
    <p:extLst>
      <p:ext uri="{BB962C8B-B14F-4D97-AF65-F5344CB8AC3E}">
        <p14:creationId xmlns:p14="http://schemas.microsoft.com/office/powerpoint/2010/main" val="277533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7</a:t>
            </a:fld>
            <a:endParaRPr lang="zh-CN" altLang="en-US"/>
          </a:p>
        </p:txBody>
      </p:sp>
    </p:spTree>
    <p:extLst>
      <p:ext uri="{BB962C8B-B14F-4D97-AF65-F5344CB8AC3E}">
        <p14:creationId xmlns:p14="http://schemas.microsoft.com/office/powerpoint/2010/main" val="264727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8</a:t>
            </a:fld>
            <a:endParaRPr lang="zh-CN" altLang="en-US"/>
          </a:p>
        </p:txBody>
      </p:sp>
    </p:spTree>
    <p:extLst>
      <p:ext uri="{BB962C8B-B14F-4D97-AF65-F5344CB8AC3E}">
        <p14:creationId xmlns:p14="http://schemas.microsoft.com/office/powerpoint/2010/main" val="1197083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更多模板下载地址</a:t>
            </a:r>
            <a:r>
              <a:rPr lang="zh-CN" altLang="en-US" dirty="0" smtClean="0"/>
              <a:t>：</a:t>
            </a:r>
            <a:r>
              <a:rPr lang="en-US" altLang="zh-CN" dirty="0" smtClean="0"/>
              <a:t>http://www.1ppt.com</a:t>
            </a:r>
            <a:r>
              <a:rPr lang="zh-CN" altLang="en-US" dirty="0" smtClean="0"/>
              <a:t>（</a:t>
            </a:r>
            <a:r>
              <a:rPr lang="zh-CN" altLang="en-US" dirty="0"/>
              <a:t>复制链接到浏览器打开）</a:t>
            </a:r>
          </a:p>
        </p:txBody>
      </p:sp>
      <p:sp>
        <p:nvSpPr>
          <p:cNvPr id="4" name="灯片编号占位符 3"/>
          <p:cNvSpPr>
            <a:spLocks noGrp="1"/>
          </p:cNvSpPr>
          <p:nvPr>
            <p:ph type="sldNum" sz="quarter" idx="10"/>
          </p:nvPr>
        </p:nvSpPr>
        <p:spPr/>
        <p:txBody>
          <a:bodyPr/>
          <a:lstStyle/>
          <a:p>
            <a:fld id="{B2C74456-EB52-4577-819A-4B7EA6F602C1}" type="slidenum">
              <a:rPr lang="zh-CN" altLang="en-US" smtClean="0"/>
              <a:t>9</a:t>
            </a:fld>
            <a:endParaRPr lang="zh-CN" altLang="en-US"/>
          </a:p>
        </p:txBody>
      </p:sp>
    </p:spTree>
    <p:extLst>
      <p:ext uri="{BB962C8B-B14F-4D97-AF65-F5344CB8AC3E}">
        <p14:creationId xmlns:p14="http://schemas.microsoft.com/office/powerpoint/2010/main" val="426334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F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3.jpeg"/></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6.jpeg"/><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377651" y="2013103"/>
            <a:ext cx="3231975" cy="707886"/>
          </a:xfrm>
          <a:prstGeom prst="rect">
            <a:avLst/>
          </a:prstGeom>
          <a:noFill/>
        </p:spPr>
        <p:txBody>
          <a:bodyPr wrap="none" rtlCol="0">
            <a:spAutoFit/>
          </a:bodyPr>
          <a:lstStyle/>
          <a:p>
            <a:r>
              <a:rPr lang="zh-CN" altLang="en-US" sz="4000" dirty="0">
                <a:solidFill>
                  <a:schemeClr val="accent1"/>
                </a:solidFill>
                <a:latin typeface="AvantGarde Md BT" pitchFamily="34" charset="0"/>
                <a:ea typeface="微软雅黑" pitchFamily="34" charset="-122"/>
              </a:rPr>
              <a:t>公司简介</a:t>
            </a:r>
            <a:r>
              <a:rPr lang="en-US" altLang="zh-CN" sz="4000" dirty="0">
                <a:solidFill>
                  <a:schemeClr val="accent1"/>
                </a:solidFill>
                <a:latin typeface="AvantGarde Md BT" pitchFamily="34" charset="0"/>
                <a:ea typeface="微软雅黑" pitchFamily="34" charset="-122"/>
              </a:rPr>
              <a:t>PPT</a:t>
            </a:r>
          </a:p>
        </p:txBody>
      </p:sp>
      <p:sp>
        <p:nvSpPr>
          <p:cNvPr id="20" name="原创设计师QQ598969553             _2"/>
          <p:cNvSpPr txBox="1"/>
          <p:nvPr/>
        </p:nvSpPr>
        <p:spPr>
          <a:xfrm>
            <a:off x="377651" y="3333807"/>
            <a:ext cx="2956567" cy="369332"/>
          </a:xfrm>
          <a:prstGeom prst="rect">
            <a:avLst/>
          </a:prstGeom>
          <a:noFill/>
        </p:spPr>
        <p:txBody>
          <a:bodyPr wrap="square" rtlCol="0">
            <a:spAutoFit/>
          </a:bodyPr>
          <a:lstStyle/>
          <a:p>
            <a:r>
              <a:rPr lang="en-US" altLang="zh-CN" sz="600" dirty="0">
                <a:solidFill>
                  <a:schemeClr val="tx1">
                    <a:lumMod val="65000"/>
                    <a:lumOff val="35000"/>
                  </a:schemeClr>
                </a:solidFill>
                <a:latin typeface="微软雅黑" pitchFamily="34" charset="-122"/>
                <a:ea typeface="微软雅黑" pitchFamily="34" charset="-122"/>
              </a:rPr>
              <a:t>Your content to play here, or through your copy, </a:t>
            </a:r>
          </a:p>
          <a:p>
            <a:r>
              <a:rPr lang="en-US" altLang="zh-CN" sz="600" dirty="0">
                <a:solidFill>
                  <a:schemeClr val="tx1">
                    <a:lumMod val="65000"/>
                    <a:lumOff val="35000"/>
                  </a:schemeClr>
                </a:solidFill>
                <a:latin typeface="微软雅黑" pitchFamily="34" charset="-122"/>
                <a:ea typeface="微软雅黑" pitchFamily="34" charset="-122"/>
              </a:rPr>
              <a:t>paste in this box, and select only the text. Your content to play here, or through your copy, paste in this box, and select only the text.</a:t>
            </a:r>
            <a:endParaRPr lang="zh-CN" altLang="en-US" sz="600" dirty="0">
              <a:solidFill>
                <a:schemeClr val="tx1">
                  <a:lumMod val="65000"/>
                  <a:lumOff val="35000"/>
                </a:schemeClr>
              </a:solidFill>
              <a:latin typeface="微软雅黑" pitchFamily="34" charset="-122"/>
              <a:ea typeface="微软雅黑" pitchFamily="34" charset="-122"/>
            </a:endParaRPr>
          </a:p>
        </p:txBody>
      </p:sp>
      <p:sp>
        <p:nvSpPr>
          <p:cNvPr id="21" name="原创设计师QQ598969553             _3"/>
          <p:cNvSpPr/>
          <p:nvPr/>
        </p:nvSpPr>
        <p:spPr>
          <a:xfrm>
            <a:off x="481057" y="2807450"/>
            <a:ext cx="2991290" cy="336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bg1"/>
                </a:solidFill>
                <a:latin typeface="微软雅黑" pitchFamily="34" charset="-122"/>
                <a:ea typeface="微软雅黑" pitchFamily="34" charset="-122"/>
              </a:rPr>
              <a:t>适用于企业宣传</a:t>
            </a:r>
            <a:r>
              <a:rPr lang="en-US" altLang="zh-CN" sz="1050" dirty="0">
                <a:solidFill>
                  <a:schemeClr val="bg1"/>
                </a:solidFill>
                <a:latin typeface="微软雅黑" pitchFamily="34" charset="-122"/>
                <a:ea typeface="微软雅黑" pitchFamily="34" charset="-122"/>
              </a:rPr>
              <a:t> / </a:t>
            </a:r>
            <a:r>
              <a:rPr lang="zh-CN" altLang="en-US" sz="1050" dirty="0">
                <a:solidFill>
                  <a:schemeClr val="bg1"/>
                </a:solidFill>
                <a:latin typeface="微软雅黑" pitchFamily="34" charset="-122"/>
                <a:ea typeface="微软雅黑" pitchFamily="34" charset="-122"/>
              </a:rPr>
              <a:t>产品介绍</a:t>
            </a:r>
            <a:r>
              <a:rPr lang="en-US" altLang="zh-CN" sz="1050" dirty="0">
                <a:solidFill>
                  <a:schemeClr val="bg1"/>
                </a:solidFill>
                <a:latin typeface="微软雅黑" pitchFamily="34" charset="-122"/>
                <a:ea typeface="微软雅黑" pitchFamily="34" charset="-122"/>
              </a:rPr>
              <a:t> / </a:t>
            </a:r>
            <a:r>
              <a:rPr lang="zh-CN" altLang="en-US" sz="1050" dirty="0">
                <a:solidFill>
                  <a:schemeClr val="bg1"/>
                </a:solidFill>
                <a:latin typeface="微软雅黑" pitchFamily="34" charset="-122"/>
                <a:ea typeface="微软雅黑" pitchFamily="34" charset="-122"/>
              </a:rPr>
              <a:t>合作洽谈</a:t>
            </a:r>
          </a:p>
        </p:txBody>
      </p:sp>
      <p:sp>
        <p:nvSpPr>
          <p:cNvPr id="22" name="原创设计师QQ598969553             _4"/>
          <p:cNvSpPr txBox="1"/>
          <p:nvPr/>
        </p:nvSpPr>
        <p:spPr>
          <a:xfrm>
            <a:off x="325869" y="731597"/>
            <a:ext cx="836181" cy="338554"/>
          </a:xfrm>
          <a:prstGeom prst="rect">
            <a:avLst/>
          </a:prstGeom>
          <a:noFill/>
        </p:spPr>
        <p:txBody>
          <a:bodyPr wrap="square" rtlCol="0">
            <a:spAutoFit/>
          </a:bodyPr>
          <a:lstStyle/>
          <a:p>
            <a:r>
              <a:rPr lang="en-US" altLang="zh-CN" sz="1600" b="1" dirty="0">
                <a:solidFill>
                  <a:schemeClr val="accent1"/>
                </a:solidFill>
                <a:latin typeface="华文细黑" panose="02010600040101010101" pitchFamily="2" charset="-122"/>
                <a:ea typeface="华文细黑" panose="02010600040101010101" pitchFamily="2" charset="-122"/>
              </a:rPr>
              <a:t>LOGO</a:t>
            </a:r>
            <a:endParaRPr lang="zh-CN" altLang="en-US" sz="1600" b="1" dirty="0">
              <a:solidFill>
                <a:schemeClr val="accent1"/>
              </a:solidFill>
              <a:latin typeface="华文细黑" panose="02010600040101010101" pitchFamily="2" charset="-122"/>
              <a:ea typeface="华文细黑" panose="02010600040101010101" pitchFamily="2" charset="-122"/>
            </a:endParaRPr>
          </a:p>
        </p:txBody>
      </p:sp>
      <p:sp>
        <p:nvSpPr>
          <p:cNvPr id="23" name="原创设计师QQ598969553             _5"/>
          <p:cNvSpPr/>
          <p:nvPr/>
        </p:nvSpPr>
        <p:spPr>
          <a:xfrm rot="5400000">
            <a:off x="-784" y="732528"/>
            <a:ext cx="327583" cy="325722"/>
          </a:xfrm>
          <a:prstGeom prst="flowChartExtra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5A9E"/>
              </a:solidFill>
              <a:ea typeface="微软雅黑" panose="020B0503020204020204" pitchFamily="34" charset="-122"/>
            </a:endParaRPr>
          </a:p>
        </p:txBody>
      </p:sp>
      <p:sp>
        <p:nvSpPr>
          <p:cNvPr id="24" name="原创设计师QQ598969553             _6"/>
          <p:cNvSpPr>
            <a:spLocks noGrp="1" noSelect="1" noRot="1" noChangeAspect="1" noMove="1" noResize="1" noChangeShapeType="1" noTextEdit="1"/>
          </p:cNvSpPr>
          <p:nvPr/>
        </p:nvSpPr>
        <p:spPr>
          <a:xfrm>
            <a:off x="6815646" y="0"/>
            <a:ext cx="807622" cy="403811"/>
          </a:xfrm>
          <a:custGeom>
            <a:avLst/>
            <a:gdLst>
              <a:gd name="connsiteX0" fmla="*/ 1071800 w 1071800"/>
              <a:gd name="connsiteY0" fmla="*/ 0 h 535900"/>
              <a:gd name="connsiteX1" fmla="*/ 535900 w 1071800"/>
              <a:gd name="connsiteY1" fmla="*/ 535900 h 535900"/>
              <a:gd name="connsiteX2" fmla="*/ 0 w 1071800"/>
              <a:gd name="connsiteY2" fmla="*/ 1 h 535900"/>
              <a:gd name="connsiteX3" fmla="*/ 1071800 w 1071800"/>
              <a:gd name="connsiteY3" fmla="*/ 0 h 535900"/>
            </a:gdLst>
            <a:ahLst/>
            <a:cxnLst>
              <a:cxn ang="0">
                <a:pos x="connsiteX0" y="connsiteY0"/>
              </a:cxn>
              <a:cxn ang="0">
                <a:pos x="connsiteX1" y="connsiteY1"/>
              </a:cxn>
              <a:cxn ang="0">
                <a:pos x="connsiteX2" y="connsiteY2"/>
              </a:cxn>
              <a:cxn ang="0">
                <a:pos x="connsiteX3" y="connsiteY3"/>
              </a:cxn>
            </a:cxnLst>
            <a:rect l="l" t="t" r="r" b="b"/>
            <a:pathLst>
              <a:path w="1071800" h="535900">
                <a:moveTo>
                  <a:pt x="1071800" y="0"/>
                </a:moveTo>
                <a:lnTo>
                  <a:pt x="535900" y="535900"/>
                </a:lnTo>
                <a:lnTo>
                  <a:pt x="0" y="1"/>
                </a:lnTo>
                <a:lnTo>
                  <a:pt x="10718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原创设计师QQ598969553             _7"/>
          <p:cNvSpPr/>
          <p:nvPr/>
        </p:nvSpPr>
        <p:spPr>
          <a:xfrm>
            <a:off x="7209932" y="9525"/>
            <a:ext cx="1917170" cy="1434865"/>
          </a:xfrm>
          <a:custGeom>
            <a:avLst/>
            <a:gdLst>
              <a:gd name="connsiteX0" fmla="*/ 1849729 w 2461149"/>
              <a:gd name="connsiteY0" fmla="*/ 0 h 1841994"/>
              <a:gd name="connsiteX1" fmla="*/ 2461149 w 2461149"/>
              <a:gd name="connsiteY1" fmla="*/ 611420 h 1841994"/>
              <a:gd name="connsiteX2" fmla="*/ 1230575 w 2461149"/>
              <a:gd name="connsiteY2" fmla="*/ 1841994 h 1841994"/>
              <a:gd name="connsiteX3" fmla="*/ 0 w 2461149"/>
              <a:gd name="connsiteY3" fmla="*/ 611420 h 1841994"/>
              <a:gd name="connsiteX4" fmla="*/ 611419 w 2461149"/>
              <a:gd name="connsiteY4" fmla="*/ 1 h 1841994"/>
              <a:gd name="connsiteX5" fmla="*/ 1849729 w 2461149"/>
              <a:gd name="connsiteY5" fmla="*/ 0 h 184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1149" h="1841994">
                <a:moveTo>
                  <a:pt x="1849729" y="0"/>
                </a:moveTo>
                <a:lnTo>
                  <a:pt x="2461149" y="611420"/>
                </a:lnTo>
                <a:lnTo>
                  <a:pt x="1230575" y="1841994"/>
                </a:lnTo>
                <a:lnTo>
                  <a:pt x="0" y="611420"/>
                </a:lnTo>
                <a:lnTo>
                  <a:pt x="611419" y="1"/>
                </a:lnTo>
                <a:lnTo>
                  <a:pt x="184972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华文细黑" panose="02010600040101010101" pitchFamily="2" charset="-122"/>
                <a:ea typeface="华文细黑" panose="02010600040101010101" pitchFamily="2" charset="-122"/>
              </a:rPr>
              <a:t>合作</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26" name="原创设计师QQ598969553             _8"/>
          <p:cNvSpPr/>
          <p:nvPr/>
        </p:nvSpPr>
        <p:spPr>
          <a:xfrm>
            <a:off x="4343794" y="474888"/>
            <a:ext cx="1856562" cy="1856562"/>
          </a:xfrm>
          <a:custGeom>
            <a:avLst/>
            <a:gdLst>
              <a:gd name="connsiteX0" fmla="*/ 1231927 w 2463854"/>
              <a:gd name="connsiteY0" fmla="*/ 0 h 2463854"/>
              <a:gd name="connsiteX1" fmla="*/ 2463854 w 2463854"/>
              <a:gd name="connsiteY1" fmla="*/ 1231927 h 2463854"/>
              <a:gd name="connsiteX2" fmla="*/ 1231927 w 2463854"/>
              <a:gd name="connsiteY2" fmla="*/ 2463854 h 2463854"/>
              <a:gd name="connsiteX3" fmla="*/ 0 w 2463854"/>
              <a:gd name="connsiteY3" fmla="*/ 1231927 h 2463854"/>
              <a:gd name="connsiteX4" fmla="*/ 1231927 w 2463854"/>
              <a:gd name="connsiteY4" fmla="*/ 0 h 2463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54" h="2463854">
                <a:moveTo>
                  <a:pt x="1231927" y="0"/>
                </a:moveTo>
                <a:lnTo>
                  <a:pt x="2463854" y="1231927"/>
                </a:lnTo>
                <a:lnTo>
                  <a:pt x="1231927" y="2463854"/>
                </a:lnTo>
                <a:lnTo>
                  <a:pt x="0" y="1231927"/>
                </a:lnTo>
                <a:lnTo>
                  <a:pt x="123192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华文细黑" panose="02010600040101010101" pitchFamily="2" charset="-122"/>
                <a:ea typeface="华文细黑" panose="02010600040101010101" pitchFamily="2" charset="-122"/>
              </a:rPr>
              <a:t>开拓</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27" name="原创设计师QQ598969553             _9"/>
          <p:cNvSpPr>
            <a:spLocks noGrp="1" noSelect="1" noRot="1" noChangeAspect="1" noMove="1" noResize="1" noChangeShapeType="1" noTextEdit="1"/>
          </p:cNvSpPr>
          <p:nvPr/>
        </p:nvSpPr>
        <p:spPr>
          <a:xfrm>
            <a:off x="5295636" y="446313"/>
            <a:ext cx="3767200" cy="3767200"/>
          </a:xfrm>
          <a:custGeom>
            <a:avLst/>
            <a:gdLst>
              <a:gd name="connsiteX0" fmla="*/ 2499735 w 4999471"/>
              <a:gd name="connsiteY0" fmla="*/ 0 h 4999472"/>
              <a:gd name="connsiteX1" fmla="*/ 4999471 w 4999471"/>
              <a:gd name="connsiteY1" fmla="*/ 2499736 h 4999472"/>
              <a:gd name="connsiteX2" fmla="*/ 2499735 w 4999471"/>
              <a:gd name="connsiteY2" fmla="*/ 4999472 h 4999472"/>
              <a:gd name="connsiteX3" fmla="*/ 0 w 4999471"/>
              <a:gd name="connsiteY3" fmla="*/ 2499736 h 4999472"/>
              <a:gd name="connsiteX4" fmla="*/ 2499735 w 4999471"/>
              <a:gd name="connsiteY4" fmla="*/ 0 h 4999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9471" h="4999472">
                <a:moveTo>
                  <a:pt x="2499735" y="0"/>
                </a:moveTo>
                <a:lnTo>
                  <a:pt x="4999471" y="2499736"/>
                </a:lnTo>
                <a:lnTo>
                  <a:pt x="2499735" y="4999472"/>
                </a:lnTo>
                <a:lnTo>
                  <a:pt x="0" y="2499736"/>
                </a:lnTo>
                <a:lnTo>
                  <a:pt x="2499735" y="0"/>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原创设计师QQ598969553             _10"/>
          <p:cNvSpPr/>
          <p:nvPr/>
        </p:nvSpPr>
        <p:spPr>
          <a:xfrm>
            <a:off x="5272075" y="3301941"/>
            <a:ext cx="1856562" cy="1823144"/>
          </a:xfrm>
          <a:custGeom>
            <a:avLst/>
            <a:gdLst>
              <a:gd name="connsiteX0" fmla="*/ 1231927 w 2463854"/>
              <a:gd name="connsiteY0" fmla="*/ 0 h 2419505"/>
              <a:gd name="connsiteX1" fmla="*/ 2463854 w 2463854"/>
              <a:gd name="connsiteY1" fmla="*/ 1231927 h 2419505"/>
              <a:gd name="connsiteX2" fmla="*/ 1276277 w 2463854"/>
              <a:gd name="connsiteY2" fmla="*/ 2419505 h 2419505"/>
              <a:gd name="connsiteX3" fmla="*/ 1187578 w 2463854"/>
              <a:gd name="connsiteY3" fmla="*/ 2419505 h 2419505"/>
              <a:gd name="connsiteX4" fmla="*/ 0 w 2463854"/>
              <a:gd name="connsiteY4" fmla="*/ 1231927 h 2419505"/>
              <a:gd name="connsiteX5" fmla="*/ 1231927 w 2463854"/>
              <a:gd name="connsiteY5" fmla="*/ 0 h 2419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3854" h="2419505">
                <a:moveTo>
                  <a:pt x="1231927" y="0"/>
                </a:moveTo>
                <a:lnTo>
                  <a:pt x="2463854" y="1231927"/>
                </a:lnTo>
                <a:lnTo>
                  <a:pt x="1276277" y="2419505"/>
                </a:lnTo>
                <a:lnTo>
                  <a:pt x="1187578" y="2419505"/>
                </a:lnTo>
                <a:lnTo>
                  <a:pt x="0" y="1231927"/>
                </a:lnTo>
                <a:lnTo>
                  <a:pt x="1231927"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latin typeface="华文细黑" panose="02010600040101010101" pitchFamily="2" charset="-122"/>
                <a:ea typeface="华文细黑" panose="02010600040101010101" pitchFamily="2" charset="-122"/>
              </a:rPr>
              <a:t>责任</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29" name="原创设计师QQ598969553             _11"/>
          <p:cNvSpPr>
            <a:spLocks noGrp="1" noSelect="1" noRot="1" noChangeAspect="1" noMove="1" noResize="1" noChangeShapeType="1" noTextEdit="1"/>
          </p:cNvSpPr>
          <p:nvPr/>
        </p:nvSpPr>
        <p:spPr>
          <a:xfrm>
            <a:off x="6269786" y="3456141"/>
            <a:ext cx="2912809" cy="1687754"/>
          </a:xfrm>
          <a:custGeom>
            <a:avLst/>
            <a:gdLst>
              <a:gd name="connsiteX0" fmla="*/ 2239826 w 3865605"/>
              <a:gd name="connsiteY0" fmla="*/ 0 h 2239827"/>
              <a:gd name="connsiteX1" fmla="*/ 3865605 w 3865605"/>
              <a:gd name="connsiteY1" fmla="*/ 1625779 h 2239827"/>
              <a:gd name="connsiteX2" fmla="*/ 3865605 w 3865605"/>
              <a:gd name="connsiteY2" fmla="*/ 2239827 h 2239827"/>
              <a:gd name="connsiteX3" fmla="*/ 0 w 3865605"/>
              <a:gd name="connsiteY3" fmla="*/ 2239827 h 2239827"/>
              <a:gd name="connsiteX4" fmla="*/ 2239826 w 3865605"/>
              <a:gd name="connsiteY4" fmla="*/ 0 h 2239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605" h="2239827">
                <a:moveTo>
                  <a:pt x="2239826" y="0"/>
                </a:moveTo>
                <a:lnTo>
                  <a:pt x="3865605" y="1625779"/>
                </a:lnTo>
                <a:lnTo>
                  <a:pt x="3865605" y="2239827"/>
                </a:lnTo>
                <a:lnTo>
                  <a:pt x="0" y="2239827"/>
                </a:lnTo>
                <a:lnTo>
                  <a:pt x="2239826" y="0"/>
                </a:lnTo>
                <a:close/>
              </a:path>
            </a:pathLst>
          </a:cu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222267"/>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1000" fill="hold"/>
                                        <p:tgtEl>
                                          <p:spTgt spid="26"/>
                                        </p:tgtEl>
                                        <p:attrNameLst>
                                          <p:attrName>ppt_w</p:attrName>
                                        </p:attrNameLst>
                                      </p:cBhvr>
                                      <p:tavLst>
                                        <p:tav tm="0">
                                          <p:val>
                                            <p:fltVal val="0"/>
                                          </p:val>
                                        </p:tav>
                                        <p:tav tm="100000">
                                          <p:val>
                                            <p:strVal val="#ppt_w"/>
                                          </p:val>
                                        </p:tav>
                                      </p:tavLst>
                                    </p:anim>
                                    <p:anim calcmode="lin" valueType="num">
                                      <p:cBhvr>
                                        <p:cTn id="20" dur="1000" fill="hold"/>
                                        <p:tgtEl>
                                          <p:spTgt spid="26"/>
                                        </p:tgtEl>
                                        <p:attrNameLst>
                                          <p:attrName>ppt_h</p:attrName>
                                        </p:attrNameLst>
                                      </p:cBhvr>
                                      <p:tavLst>
                                        <p:tav tm="0">
                                          <p:val>
                                            <p:fltVal val="0"/>
                                          </p:val>
                                        </p:tav>
                                        <p:tav tm="100000">
                                          <p:val>
                                            <p:strVal val="#ppt_h"/>
                                          </p:val>
                                        </p:tav>
                                      </p:tavLst>
                                    </p:anim>
                                    <p:anim calcmode="lin" valueType="num">
                                      <p:cBhvr>
                                        <p:cTn id="21" dur="1000" fill="hold"/>
                                        <p:tgtEl>
                                          <p:spTgt spid="26"/>
                                        </p:tgtEl>
                                        <p:attrNameLst>
                                          <p:attrName>style.rotation</p:attrName>
                                        </p:attrNameLst>
                                      </p:cBhvr>
                                      <p:tavLst>
                                        <p:tav tm="0">
                                          <p:val>
                                            <p:fltVal val="90"/>
                                          </p:val>
                                        </p:tav>
                                        <p:tav tm="100000">
                                          <p:val>
                                            <p:fltVal val="0"/>
                                          </p:val>
                                        </p:tav>
                                      </p:tavLst>
                                    </p:anim>
                                    <p:animEffect transition="in" filter="fade">
                                      <p:cBhvr>
                                        <p:cTn id="22" dur="1000"/>
                                        <p:tgtEl>
                                          <p:spTgt spid="2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1000" fill="hold"/>
                                        <p:tgtEl>
                                          <p:spTgt spid="29"/>
                                        </p:tgtEl>
                                        <p:attrNameLst>
                                          <p:attrName>ppt_w</p:attrName>
                                        </p:attrNameLst>
                                      </p:cBhvr>
                                      <p:tavLst>
                                        <p:tav tm="0">
                                          <p:val>
                                            <p:fltVal val="0"/>
                                          </p:val>
                                        </p:tav>
                                        <p:tav tm="100000">
                                          <p:val>
                                            <p:strVal val="#ppt_w"/>
                                          </p:val>
                                        </p:tav>
                                      </p:tavLst>
                                    </p:anim>
                                    <p:anim calcmode="lin" valueType="num">
                                      <p:cBhvr>
                                        <p:cTn id="38" dur="1000" fill="hold"/>
                                        <p:tgtEl>
                                          <p:spTgt spid="29"/>
                                        </p:tgtEl>
                                        <p:attrNameLst>
                                          <p:attrName>ppt_h</p:attrName>
                                        </p:attrNameLst>
                                      </p:cBhvr>
                                      <p:tavLst>
                                        <p:tav tm="0">
                                          <p:val>
                                            <p:fltVal val="0"/>
                                          </p:val>
                                        </p:tav>
                                        <p:tav tm="100000">
                                          <p:val>
                                            <p:strVal val="#ppt_h"/>
                                          </p:val>
                                        </p:tav>
                                      </p:tavLst>
                                    </p:anim>
                                    <p:anim calcmode="lin" valueType="num">
                                      <p:cBhvr>
                                        <p:cTn id="39" dur="1000" fill="hold"/>
                                        <p:tgtEl>
                                          <p:spTgt spid="29"/>
                                        </p:tgtEl>
                                        <p:attrNameLst>
                                          <p:attrName>style.rotation</p:attrName>
                                        </p:attrNameLst>
                                      </p:cBhvr>
                                      <p:tavLst>
                                        <p:tav tm="0">
                                          <p:val>
                                            <p:fltVal val="90"/>
                                          </p:val>
                                        </p:tav>
                                        <p:tav tm="100000">
                                          <p:val>
                                            <p:fltVal val="0"/>
                                          </p:val>
                                        </p:tav>
                                      </p:tavLst>
                                    </p:anim>
                                    <p:animEffect transition="in" filter="fade">
                                      <p:cBhvr>
                                        <p:cTn id="40" dur="1000"/>
                                        <p:tgtEl>
                                          <p:spTgt spid="29"/>
                                        </p:tgtEl>
                                      </p:cBhvr>
                                    </p:animEffect>
                                  </p:childTnLst>
                                </p:cTn>
                              </p:par>
                            </p:childTnLst>
                          </p:cTn>
                        </p:par>
                        <p:par>
                          <p:cTn id="41" fill="hold">
                            <p:stCondLst>
                              <p:cond delay="1000"/>
                            </p:stCondLst>
                            <p:childTnLst>
                              <p:par>
                                <p:cTn id="42" presetID="14" presetClass="entr" presetSubtype="10" fill="hold" grpId="0" nodeType="afterEffect">
                                  <p:stCondLst>
                                    <p:cond delay="0"/>
                                  </p:stCondLst>
                                  <p:iterate type="lt">
                                    <p:tmPct val="30000"/>
                                  </p:iterate>
                                  <p:childTnLst>
                                    <p:set>
                                      <p:cBhvr>
                                        <p:cTn id="43" dur="1" fill="hold">
                                          <p:stCondLst>
                                            <p:cond delay="0"/>
                                          </p:stCondLst>
                                        </p:cTn>
                                        <p:tgtEl>
                                          <p:spTgt spid="14"/>
                                        </p:tgtEl>
                                        <p:attrNameLst>
                                          <p:attrName>style.visibility</p:attrName>
                                        </p:attrNameLst>
                                      </p:cBhvr>
                                      <p:to>
                                        <p:strVal val="visible"/>
                                      </p:to>
                                    </p:set>
                                    <p:animEffect transition="in" filter="randombar(horizontal)">
                                      <p:cBhvr>
                                        <p:cTn id="44" dur="500"/>
                                        <p:tgtEl>
                                          <p:spTgt spid="14"/>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p:tgtEl>
                                          <p:spTgt spid="21"/>
                                        </p:tgtEl>
                                        <p:attrNameLst>
                                          <p:attrName>ppt_x</p:attrName>
                                        </p:attrNameLst>
                                      </p:cBhvr>
                                      <p:tavLst>
                                        <p:tav tm="0">
                                          <p:val>
                                            <p:strVal val="#ppt_x-#ppt_w*1.125000"/>
                                          </p:val>
                                        </p:tav>
                                        <p:tav tm="100000">
                                          <p:val>
                                            <p:strVal val="#ppt_x"/>
                                          </p:val>
                                        </p:tav>
                                      </p:tavLst>
                                    </p:anim>
                                    <p:animEffect transition="in" filter="wipe(right)">
                                      <p:cBhvr>
                                        <p:cTn id="48" dur="500"/>
                                        <p:tgtEl>
                                          <p:spTgt spid="21"/>
                                        </p:tgtEl>
                                      </p:cBhvr>
                                    </p:animEffect>
                                  </p:childTnLst>
                                </p:cTn>
                              </p:par>
                            </p:childTnLst>
                          </p:cTn>
                        </p:par>
                        <p:par>
                          <p:cTn id="49" fill="hold">
                            <p:stCondLst>
                              <p:cond delay="240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20"/>
                                        </p:tgtEl>
                                        <p:attrNameLst>
                                          <p:attrName>style.visibility</p:attrName>
                                        </p:attrNameLst>
                                      </p:cBhvr>
                                      <p:to>
                                        <p:strVal val="visible"/>
                                      </p:to>
                                    </p:set>
                                    <p:animEffect transition="in" filter="wipe(left)">
                                      <p:cBhvr>
                                        <p:cTn id="52" dur="20"/>
                                        <p:tgtEl>
                                          <p:spTgt spid="20"/>
                                        </p:tgtEl>
                                      </p:cBhvr>
                                    </p:animEffect>
                                  </p:childTnLst>
                                </p:cTn>
                              </p:par>
                            </p:childTnLst>
                          </p:cTn>
                        </p:par>
                        <p:par>
                          <p:cTn id="53" fill="hold">
                            <p:stCondLst>
                              <p:cond delay="3326"/>
                            </p:stCondLst>
                            <p:childTnLst>
                              <p:par>
                                <p:cTn id="54" presetID="2" presetClass="entr" presetSubtype="8"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0-#ppt_w/2"/>
                                          </p:val>
                                        </p:tav>
                                        <p:tav tm="100000">
                                          <p:val>
                                            <p:strVal val="#ppt_x"/>
                                          </p:val>
                                        </p:tav>
                                      </p:tavLst>
                                    </p:anim>
                                    <p:anim calcmode="lin" valueType="num">
                                      <p:cBhvr additive="base">
                                        <p:cTn id="57" dur="500" fill="hold"/>
                                        <p:tgtEl>
                                          <p:spTgt spid="23"/>
                                        </p:tgtEl>
                                        <p:attrNameLst>
                                          <p:attrName>ppt_y</p:attrName>
                                        </p:attrNameLst>
                                      </p:cBhvr>
                                      <p:tavLst>
                                        <p:tav tm="0">
                                          <p:val>
                                            <p:strVal val="#ppt_y"/>
                                          </p:val>
                                        </p:tav>
                                        <p:tav tm="100000">
                                          <p:val>
                                            <p:strVal val="#ppt_y"/>
                                          </p:val>
                                        </p:tav>
                                      </p:tavLst>
                                    </p:anim>
                                  </p:childTnLst>
                                </p:cTn>
                              </p:par>
                            </p:childTnLst>
                          </p:cTn>
                        </p:par>
                        <p:par>
                          <p:cTn id="58" fill="hold">
                            <p:stCondLst>
                              <p:cond delay="3826"/>
                            </p:stCondLst>
                            <p:childTnLst>
                              <p:par>
                                <p:cTn id="59" presetID="42" presetClass="entr" presetSubtype="0" fill="hold" nodeType="afterEffect">
                                  <p:stCondLst>
                                    <p:cond delay="0"/>
                                  </p:stCondLst>
                                  <p:childTnLst>
                                    <p:set>
                                      <p:cBhvr>
                                        <p:cTn id="60" dur="1" fill="hold">
                                          <p:stCondLst>
                                            <p:cond delay="0"/>
                                          </p:stCondLst>
                                        </p:cTn>
                                        <p:tgtEl>
                                          <p:spTgt spid="22">
                                            <p:txEl>
                                              <p:pRg st="0" end="0"/>
                                            </p:txEl>
                                          </p:spTgt>
                                        </p:tgtEl>
                                        <p:attrNameLst>
                                          <p:attrName>style.visibility</p:attrName>
                                        </p:attrNameLst>
                                      </p:cBhvr>
                                      <p:to>
                                        <p:strVal val="visible"/>
                                      </p:to>
                                    </p:set>
                                    <p:animEffect transition="in" filter="fade">
                                      <p:cBhvr>
                                        <p:cTn id="61" dur="600"/>
                                        <p:tgtEl>
                                          <p:spTgt spid="22">
                                            <p:txEl>
                                              <p:pRg st="0" end="0"/>
                                            </p:txEl>
                                          </p:spTgt>
                                        </p:tgtEl>
                                      </p:cBhvr>
                                    </p:animEffect>
                                    <p:anim calcmode="lin" valueType="num">
                                      <p:cBhvr>
                                        <p:cTn id="62" dur="6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63" dur="6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4426"/>
                            </p:stCondLst>
                            <p:childTnLst>
                              <p:par>
                                <p:cTn id="65" presetID="45"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900"/>
                                        <p:tgtEl>
                                          <p:spTgt spid="22"/>
                                        </p:tgtEl>
                                      </p:cBhvr>
                                    </p:animEffect>
                                    <p:anim calcmode="lin" valueType="num">
                                      <p:cBhvr>
                                        <p:cTn id="68" dur="900" fill="hold"/>
                                        <p:tgtEl>
                                          <p:spTgt spid="22"/>
                                        </p:tgtEl>
                                        <p:attrNameLst>
                                          <p:attrName>ppt_w</p:attrName>
                                        </p:attrNameLst>
                                      </p:cBhvr>
                                      <p:tavLst>
                                        <p:tav tm="0" fmla="#ppt_w*sin(2.5*pi*$)">
                                          <p:val>
                                            <p:fltVal val="0"/>
                                          </p:val>
                                        </p:tav>
                                        <p:tav tm="100000">
                                          <p:val>
                                            <p:fltVal val="1"/>
                                          </p:val>
                                        </p:tav>
                                      </p:tavLst>
                                    </p:anim>
                                    <p:anim calcmode="lin" valueType="num">
                                      <p:cBhvr>
                                        <p:cTn id="69" dur="9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1" grpId="0" animBg="1"/>
      <p:bldP spid="22" grpId="0"/>
      <p:bldP spid="23" grpId="0" animBg="1"/>
      <p:bldP spid="24" grpId="0" animBg="1"/>
      <p:bldP spid="25" grpId="0" animBg="1"/>
      <p:bldP spid="26" grpId="0" animBg="1"/>
      <p:bldP spid="27" grpId="0" animBg="1"/>
      <p:bldP spid="28" grpId="0" animBg="1"/>
      <p:bldP spid="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rgbClr val="558ED5"/>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企业</a:t>
            </a:r>
            <a:r>
              <a:rPr lang="zh-CN" altLang="en-US" sz="2000" b="1" dirty="0">
                <a:solidFill>
                  <a:schemeClr val="accent2"/>
                </a:solidFill>
                <a:latin typeface="Impact" pitchFamily="34" charset="0"/>
                <a:ea typeface="微软雅黑" pitchFamily="34" charset="-122"/>
                <a:cs typeface="宋体" pitchFamily="2" charset="-122"/>
              </a:rPr>
              <a:t>荣誉</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grpSp>
        <p:nvGrpSpPr>
          <p:cNvPr id="54" name="原创设计师QQ598969553             _5"/>
          <p:cNvGrpSpPr/>
          <p:nvPr/>
        </p:nvGrpSpPr>
        <p:grpSpPr>
          <a:xfrm>
            <a:off x="560492" y="1228709"/>
            <a:ext cx="1613399" cy="1612482"/>
            <a:chOff x="163513" y="1171575"/>
            <a:chExt cx="2795588" cy="2794000"/>
          </a:xfrm>
        </p:grpSpPr>
        <p:sp>
          <p:nvSpPr>
            <p:cNvPr id="55"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56"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58"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9" name="组合 58"/>
            <p:cNvGrpSpPr/>
            <p:nvPr/>
          </p:nvGrpSpPr>
          <p:grpSpPr>
            <a:xfrm>
              <a:off x="1090613" y="2070100"/>
              <a:ext cx="941388" cy="647700"/>
              <a:chOff x="1090613" y="2070100"/>
              <a:chExt cx="941388" cy="647700"/>
            </a:xfrm>
          </p:grpSpPr>
          <p:sp>
            <p:nvSpPr>
              <p:cNvPr id="60"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5" name="原创设计师QQ598969553             _6"/>
          <p:cNvSpPr>
            <a:spLocks noChangeArrowheads="1"/>
          </p:cNvSpPr>
          <p:nvPr/>
        </p:nvSpPr>
        <p:spPr bwMode="auto">
          <a:xfrm>
            <a:off x="463804" y="3488253"/>
            <a:ext cx="1806776" cy="58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86" name="原创设计师QQ598969553             _7"/>
          <p:cNvSpPr>
            <a:spLocks noChangeArrowheads="1"/>
          </p:cNvSpPr>
          <p:nvPr/>
        </p:nvSpPr>
        <p:spPr bwMode="auto">
          <a:xfrm>
            <a:off x="1095544" y="142616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87" name="原创设计师QQ598969553             _8"/>
          <p:cNvSpPr>
            <a:spLocks noChangeArrowheads="1"/>
          </p:cNvSpPr>
          <p:nvPr/>
        </p:nvSpPr>
        <p:spPr bwMode="auto">
          <a:xfrm>
            <a:off x="740063" y="3107354"/>
            <a:ext cx="1254256"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lnSpc>
                <a:spcPct val="120000"/>
              </a:lnSpc>
              <a:spcBef>
                <a:spcPts val="300"/>
              </a:spcBef>
            </a:pPr>
            <a:r>
              <a:rPr lang="zh-CN" altLang="en-US" sz="1000" b="1" dirty="0">
                <a:solidFill>
                  <a:srgbClr val="000000">
                    <a:lumMod val="75000"/>
                    <a:lumOff val="25000"/>
                  </a:srgbClr>
                </a:solidFill>
              </a:rPr>
              <a:t>TOPIC HEADER HERE</a:t>
            </a:r>
            <a:endParaRPr lang="zh-CN" altLang="en-US" sz="1000" dirty="0">
              <a:solidFill>
                <a:srgbClr val="000000">
                  <a:lumMod val="75000"/>
                  <a:lumOff val="25000"/>
                </a:srgbClr>
              </a:solidFill>
            </a:endParaRPr>
          </a:p>
        </p:txBody>
      </p:sp>
      <p:cxnSp>
        <p:nvCxnSpPr>
          <p:cNvPr id="88" name="原创设计师QQ598969553             _9"/>
          <p:cNvCxnSpPr/>
          <p:nvPr/>
        </p:nvCxnSpPr>
        <p:spPr>
          <a:xfrm>
            <a:off x="740063" y="337814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9" name="原创设计师QQ598969553             _10"/>
          <p:cNvGrpSpPr/>
          <p:nvPr/>
        </p:nvGrpSpPr>
        <p:grpSpPr>
          <a:xfrm>
            <a:off x="2694092" y="1228709"/>
            <a:ext cx="1613399" cy="1612482"/>
            <a:chOff x="163513" y="1171575"/>
            <a:chExt cx="2795588" cy="2794000"/>
          </a:xfrm>
        </p:grpSpPr>
        <p:sp>
          <p:nvSpPr>
            <p:cNvPr id="90"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91"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92"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93"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94" name="组合 93"/>
            <p:cNvGrpSpPr/>
            <p:nvPr/>
          </p:nvGrpSpPr>
          <p:grpSpPr>
            <a:xfrm>
              <a:off x="1090613" y="2070100"/>
              <a:ext cx="941388" cy="647700"/>
              <a:chOff x="1090613" y="2070100"/>
              <a:chExt cx="941388" cy="647700"/>
            </a:xfrm>
          </p:grpSpPr>
          <p:sp>
            <p:nvSpPr>
              <p:cNvPr id="95"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0" name="原创设计师QQ598969553             _11"/>
          <p:cNvSpPr>
            <a:spLocks noChangeArrowheads="1"/>
          </p:cNvSpPr>
          <p:nvPr/>
        </p:nvSpPr>
        <p:spPr bwMode="auto">
          <a:xfrm>
            <a:off x="2597404" y="3488253"/>
            <a:ext cx="1806776" cy="58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1" name="原创设计师QQ598969553             _12"/>
          <p:cNvSpPr>
            <a:spLocks noChangeArrowheads="1"/>
          </p:cNvSpPr>
          <p:nvPr/>
        </p:nvSpPr>
        <p:spPr bwMode="auto">
          <a:xfrm>
            <a:off x="3229144" y="142616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122" name="原创设计师QQ598969553             _13"/>
          <p:cNvSpPr>
            <a:spLocks noChangeArrowheads="1"/>
          </p:cNvSpPr>
          <p:nvPr/>
        </p:nvSpPr>
        <p:spPr bwMode="auto">
          <a:xfrm>
            <a:off x="2873663" y="3107354"/>
            <a:ext cx="1254256"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lnSpc>
                <a:spcPct val="120000"/>
              </a:lnSpc>
              <a:spcBef>
                <a:spcPts val="300"/>
              </a:spcBef>
            </a:pPr>
            <a:r>
              <a:rPr lang="zh-CN" altLang="en-US" sz="1000" b="1" dirty="0">
                <a:solidFill>
                  <a:srgbClr val="000000">
                    <a:lumMod val="75000"/>
                    <a:lumOff val="25000"/>
                  </a:srgbClr>
                </a:solidFill>
              </a:rPr>
              <a:t>TOPIC HEADER HERE</a:t>
            </a:r>
            <a:endParaRPr lang="zh-CN" altLang="en-US" sz="1000" dirty="0">
              <a:solidFill>
                <a:srgbClr val="000000">
                  <a:lumMod val="75000"/>
                  <a:lumOff val="25000"/>
                </a:srgbClr>
              </a:solidFill>
            </a:endParaRPr>
          </a:p>
        </p:txBody>
      </p:sp>
      <p:cxnSp>
        <p:nvCxnSpPr>
          <p:cNvPr id="123" name="原创设计师QQ598969553             _14"/>
          <p:cNvCxnSpPr/>
          <p:nvPr/>
        </p:nvCxnSpPr>
        <p:spPr>
          <a:xfrm>
            <a:off x="2873663" y="337814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4" name="原创设计师QQ598969553             _15"/>
          <p:cNvGrpSpPr/>
          <p:nvPr/>
        </p:nvGrpSpPr>
        <p:grpSpPr>
          <a:xfrm>
            <a:off x="4815540" y="1228709"/>
            <a:ext cx="1613399" cy="1612482"/>
            <a:chOff x="163513" y="1171575"/>
            <a:chExt cx="2795588" cy="2794000"/>
          </a:xfrm>
        </p:grpSpPr>
        <p:sp>
          <p:nvSpPr>
            <p:cNvPr id="125"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26"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7"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28"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129" name="组合 128"/>
            <p:cNvGrpSpPr/>
            <p:nvPr/>
          </p:nvGrpSpPr>
          <p:grpSpPr>
            <a:xfrm>
              <a:off x="1090613" y="2070100"/>
              <a:ext cx="941388" cy="647700"/>
              <a:chOff x="1090613" y="2070100"/>
              <a:chExt cx="941388" cy="647700"/>
            </a:xfrm>
          </p:grpSpPr>
          <p:sp>
            <p:nvSpPr>
              <p:cNvPr id="130"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55" name="原创设计师QQ598969553             _16"/>
          <p:cNvSpPr>
            <a:spLocks noChangeArrowheads="1"/>
          </p:cNvSpPr>
          <p:nvPr/>
        </p:nvSpPr>
        <p:spPr bwMode="auto">
          <a:xfrm>
            <a:off x="4718852" y="3488253"/>
            <a:ext cx="1806776" cy="58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56" name="原创设计师QQ598969553             _17"/>
          <p:cNvSpPr>
            <a:spLocks noChangeArrowheads="1"/>
          </p:cNvSpPr>
          <p:nvPr/>
        </p:nvSpPr>
        <p:spPr bwMode="auto">
          <a:xfrm>
            <a:off x="5350592" y="142616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157" name="原创设计师QQ598969553             _18"/>
          <p:cNvSpPr>
            <a:spLocks noChangeArrowheads="1"/>
          </p:cNvSpPr>
          <p:nvPr/>
        </p:nvSpPr>
        <p:spPr bwMode="auto">
          <a:xfrm>
            <a:off x="4995111" y="3107354"/>
            <a:ext cx="1254256"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lnSpc>
                <a:spcPct val="120000"/>
              </a:lnSpc>
              <a:spcBef>
                <a:spcPts val="300"/>
              </a:spcBef>
            </a:pPr>
            <a:r>
              <a:rPr lang="zh-CN" altLang="en-US" sz="1000" b="1" dirty="0">
                <a:solidFill>
                  <a:srgbClr val="000000">
                    <a:lumMod val="75000"/>
                    <a:lumOff val="25000"/>
                  </a:srgbClr>
                </a:solidFill>
              </a:rPr>
              <a:t>TOPIC HEADER HERE</a:t>
            </a:r>
            <a:endParaRPr lang="zh-CN" altLang="en-US" sz="1000" dirty="0">
              <a:solidFill>
                <a:srgbClr val="000000">
                  <a:lumMod val="75000"/>
                  <a:lumOff val="25000"/>
                </a:srgbClr>
              </a:solidFill>
            </a:endParaRPr>
          </a:p>
        </p:txBody>
      </p:sp>
      <p:cxnSp>
        <p:nvCxnSpPr>
          <p:cNvPr id="158" name="原创设计师QQ598969553             _19"/>
          <p:cNvCxnSpPr/>
          <p:nvPr/>
        </p:nvCxnSpPr>
        <p:spPr>
          <a:xfrm>
            <a:off x="4995111" y="337814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9" name="原创设计师QQ598969553             _20"/>
          <p:cNvGrpSpPr/>
          <p:nvPr/>
        </p:nvGrpSpPr>
        <p:grpSpPr>
          <a:xfrm>
            <a:off x="6949140" y="1228709"/>
            <a:ext cx="1613399" cy="1612482"/>
            <a:chOff x="163513" y="1171575"/>
            <a:chExt cx="2795588" cy="2794000"/>
          </a:xfrm>
        </p:grpSpPr>
        <p:sp>
          <p:nvSpPr>
            <p:cNvPr id="160"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61"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2"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63"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164" name="组合 163"/>
            <p:cNvGrpSpPr/>
            <p:nvPr/>
          </p:nvGrpSpPr>
          <p:grpSpPr>
            <a:xfrm>
              <a:off x="1090613" y="2070100"/>
              <a:ext cx="941388" cy="647700"/>
              <a:chOff x="1090613" y="2070100"/>
              <a:chExt cx="941388" cy="647700"/>
            </a:xfrm>
          </p:grpSpPr>
          <p:sp>
            <p:nvSpPr>
              <p:cNvPr id="165"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90" name="原创设计师QQ598969553             _21"/>
          <p:cNvSpPr>
            <a:spLocks noChangeArrowheads="1"/>
          </p:cNvSpPr>
          <p:nvPr/>
        </p:nvSpPr>
        <p:spPr bwMode="auto">
          <a:xfrm>
            <a:off x="6852452" y="3488253"/>
            <a:ext cx="1806776" cy="58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91" name="原创设计师QQ598969553             _22"/>
          <p:cNvSpPr>
            <a:spLocks noChangeArrowheads="1"/>
          </p:cNvSpPr>
          <p:nvPr/>
        </p:nvSpPr>
        <p:spPr bwMode="auto">
          <a:xfrm>
            <a:off x="7484192" y="142616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192" name="原创设计师QQ598969553             _23"/>
          <p:cNvSpPr>
            <a:spLocks noChangeArrowheads="1"/>
          </p:cNvSpPr>
          <p:nvPr/>
        </p:nvSpPr>
        <p:spPr bwMode="auto">
          <a:xfrm>
            <a:off x="7128711" y="3107354"/>
            <a:ext cx="1254256"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lnSpc>
                <a:spcPct val="120000"/>
              </a:lnSpc>
              <a:spcBef>
                <a:spcPts val="300"/>
              </a:spcBef>
            </a:pPr>
            <a:r>
              <a:rPr lang="zh-CN" altLang="en-US" sz="1000" b="1" dirty="0">
                <a:solidFill>
                  <a:srgbClr val="000000">
                    <a:lumMod val="75000"/>
                    <a:lumOff val="25000"/>
                  </a:srgbClr>
                </a:solidFill>
              </a:rPr>
              <a:t>TOPIC HEADER HERE</a:t>
            </a:r>
            <a:endParaRPr lang="zh-CN" altLang="en-US" sz="1000" dirty="0">
              <a:solidFill>
                <a:srgbClr val="000000">
                  <a:lumMod val="75000"/>
                  <a:lumOff val="25000"/>
                </a:srgbClr>
              </a:solidFill>
            </a:endParaRPr>
          </a:p>
        </p:txBody>
      </p:sp>
      <p:cxnSp>
        <p:nvCxnSpPr>
          <p:cNvPr id="193" name="原创设计师QQ598969553             _24"/>
          <p:cNvCxnSpPr/>
          <p:nvPr/>
        </p:nvCxnSpPr>
        <p:spPr>
          <a:xfrm>
            <a:off x="7128711" y="337814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4"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294994"/>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53" presetClass="entr" presetSubtype="16" fill="hold" nodeType="withEffect">
                                  <p:stCondLst>
                                    <p:cond delay="70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Effect transition="in" filter="fade">
                                      <p:cBhvr>
                                        <p:cTn id="31" dur="500"/>
                                        <p:tgtEl>
                                          <p:spTgt spid="54"/>
                                        </p:tgtEl>
                                      </p:cBhvr>
                                    </p:animEffect>
                                  </p:childTnLst>
                                </p:cTn>
                              </p:par>
                              <p:par>
                                <p:cTn id="32" presetID="53" presetClass="entr" presetSubtype="16" fill="hold" grpId="0" nodeType="withEffect">
                                  <p:stCondLst>
                                    <p:cond delay="700"/>
                                  </p:stCondLst>
                                  <p:childTnLst>
                                    <p:set>
                                      <p:cBhvr>
                                        <p:cTn id="33" dur="1" fill="hold">
                                          <p:stCondLst>
                                            <p:cond delay="0"/>
                                          </p:stCondLst>
                                        </p:cTn>
                                        <p:tgtEl>
                                          <p:spTgt spid="86"/>
                                        </p:tgtEl>
                                        <p:attrNameLst>
                                          <p:attrName>style.visibility</p:attrName>
                                        </p:attrNameLst>
                                      </p:cBhvr>
                                      <p:to>
                                        <p:strVal val="visible"/>
                                      </p:to>
                                    </p:set>
                                    <p:anim calcmode="lin" valueType="num">
                                      <p:cBhvr>
                                        <p:cTn id="34" dur="500" fill="hold"/>
                                        <p:tgtEl>
                                          <p:spTgt spid="86"/>
                                        </p:tgtEl>
                                        <p:attrNameLst>
                                          <p:attrName>ppt_w</p:attrName>
                                        </p:attrNameLst>
                                      </p:cBhvr>
                                      <p:tavLst>
                                        <p:tav tm="0">
                                          <p:val>
                                            <p:fltVal val="0"/>
                                          </p:val>
                                        </p:tav>
                                        <p:tav tm="100000">
                                          <p:val>
                                            <p:strVal val="#ppt_w"/>
                                          </p:val>
                                        </p:tav>
                                      </p:tavLst>
                                    </p:anim>
                                    <p:anim calcmode="lin" valueType="num">
                                      <p:cBhvr>
                                        <p:cTn id="35" dur="500" fill="hold"/>
                                        <p:tgtEl>
                                          <p:spTgt spid="86"/>
                                        </p:tgtEl>
                                        <p:attrNameLst>
                                          <p:attrName>ppt_h</p:attrName>
                                        </p:attrNameLst>
                                      </p:cBhvr>
                                      <p:tavLst>
                                        <p:tav tm="0">
                                          <p:val>
                                            <p:fltVal val="0"/>
                                          </p:val>
                                        </p:tav>
                                        <p:tav tm="100000">
                                          <p:val>
                                            <p:strVal val="#ppt_h"/>
                                          </p:val>
                                        </p:tav>
                                      </p:tavLst>
                                    </p:anim>
                                    <p:animEffect transition="in" filter="fade">
                                      <p:cBhvr>
                                        <p:cTn id="36" dur="500"/>
                                        <p:tgtEl>
                                          <p:spTgt spid="86"/>
                                        </p:tgtEl>
                                      </p:cBhvr>
                                    </p:animEffect>
                                  </p:childTnLst>
                                </p:cTn>
                              </p:par>
                              <p:par>
                                <p:cTn id="37" presetID="47" presetClass="entr" presetSubtype="0" fill="hold" grpId="0" nodeType="withEffect">
                                  <p:stCondLst>
                                    <p:cond delay="120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anim calcmode="lin" valueType="num">
                                      <p:cBhvr>
                                        <p:cTn id="40" dur="500" fill="hold"/>
                                        <p:tgtEl>
                                          <p:spTgt spid="87"/>
                                        </p:tgtEl>
                                        <p:attrNameLst>
                                          <p:attrName>ppt_x</p:attrName>
                                        </p:attrNameLst>
                                      </p:cBhvr>
                                      <p:tavLst>
                                        <p:tav tm="0">
                                          <p:val>
                                            <p:strVal val="#ppt_x"/>
                                          </p:val>
                                        </p:tav>
                                        <p:tav tm="100000">
                                          <p:val>
                                            <p:strVal val="#ppt_x"/>
                                          </p:val>
                                        </p:tav>
                                      </p:tavLst>
                                    </p:anim>
                                    <p:anim calcmode="lin" valueType="num">
                                      <p:cBhvr>
                                        <p:cTn id="41" dur="500" fill="hold"/>
                                        <p:tgtEl>
                                          <p:spTgt spid="87"/>
                                        </p:tgtEl>
                                        <p:attrNameLst>
                                          <p:attrName>ppt_y</p:attrName>
                                        </p:attrNameLst>
                                      </p:cBhvr>
                                      <p:tavLst>
                                        <p:tav tm="0">
                                          <p:val>
                                            <p:strVal val="#ppt_y-.1"/>
                                          </p:val>
                                        </p:tav>
                                        <p:tav tm="100000">
                                          <p:val>
                                            <p:strVal val="#ppt_y"/>
                                          </p:val>
                                        </p:tav>
                                      </p:tavLst>
                                    </p:anim>
                                  </p:childTnLst>
                                </p:cTn>
                              </p:par>
                              <p:par>
                                <p:cTn id="42" presetID="16" presetClass="entr" presetSubtype="37" fill="hold" nodeType="withEffect">
                                  <p:stCondLst>
                                    <p:cond delay="1200"/>
                                  </p:stCondLst>
                                  <p:childTnLst>
                                    <p:set>
                                      <p:cBhvr>
                                        <p:cTn id="43" dur="1" fill="hold">
                                          <p:stCondLst>
                                            <p:cond delay="0"/>
                                          </p:stCondLst>
                                        </p:cTn>
                                        <p:tgtEl>
                                          <p:spTgt spid="88"/>
                                        </p:tgtEl>
                                        <p:attrNameLst>
                                          <p:attrName>style.visibility</p:attrName>
                                        </p:attrNameLst>
                                      </p:cBhvr>
                                      <p:to>
                                        <p:strVal val="visible"/>
                                      </p:to>
                                    </p:set>
                                    <p:animEffect transition="in" filter="barn(outVertical)">
                                      <p:cBhvr>
                                        <p:cTn id="44" dur="500"/>
                                        <p:tgtEl>
                                          <p:spTgt spid="88"/>
                                        </p:tgtEl>
                                      </p:cBhvr>
                                    </p:animEffect>
                                  </p:childTnLst>
                                </p:cTn>
                              </p:par>
                              <p:par>
                                <p:cTn id="45" presetID="42" presetClass="entr" presetSubtype="0" fill="hold" grpId="0" nodeType="withEffect">
                                  <p:stCondLst>
                                    <p:cond delay="120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anim calcmode="lin" valueType="num">
                                      <p:cBhvr>
                                        <p:cTn id="48" dur="500" fill="hold"/>
                                        <p:tgtEl>
                                          <p:spTgt spid="85"/>
                                        </p:tgtEl>
                                        <p:attrNameLst>
                                          <p:attrName>ppt_x</p:attrName>
                                        </p:attrNameLst>
                                      </p:cBhvr>
                                      <p:tavLst>
                                        <p:tav tm="0">
                                          <p:val>
                                            <p:strVal val="#ppt_x"/>
                                          </p:val>
                                        </p:tav>
                                        <p:tav tm="100000">
                                          <p:val>
                                            <p:strVal val="#ppt_x"/>
                                          </p:val>
                                        </p:tav>
                                      </p:tavLst>
                                    </p:anim>
                                    <p:anim calcmode="lin" valueType="num">
                                      <p:cBhvr>
                                        <p:cTn id="49" dur="500" fill="hold"/>
                                        <p:tgtEl>
                                          <p:spTgt spid="85"/>
                                        </p:tgtEl>
                                        <p:attrNameLst>
                                          <p:attrName>ppt_y</p:attrName>
                                        </p:attrNameLst>
                                      </p:cBhvr>
                                      <p:tavLst>
                                        <p:tav tm="0">
                                          <p:val>
                                            <p:strVal val="#ppt_y+.1"/>
                                          </p:val>
                                        </p:tav>
                                        <p:tav tm="100000">
                                          <p:val>
                                            <p:strVal val="#ppt_y"/>
                                          </p:val>
                                        </p:tav>
                                      </p:tavLst>
                                    </p:anim>
                                  </p:childTnLst>
                                </p:cTn>
                              </p:par>
                              <p:par>
                                <p:cTn id="50" presetID="53" presetClass="entr" presetSubtype="16" fill="hold" nodeType="withEffect">
                                  <p:stCondLst>
                                    <p:cond delay="1700"/>
                                  </p:stCondLst>
                                  <p:childTnLst>
                                    <p:set>
                                      <p:cBhvr>
                                        <p:cTn id="51" dur="1" fill="hold">
                                          <p:stCondLst>
                                            <p:cond delay="0"/>
                                          </p:stCondLst>
                                        </p:cTn>
                                        <p:tgtEl>
                                          <p:spTgt spid="89"/>
                                        </p:tgtEl>
                                        <p:attrNameLst>
                                          <p:attrName>style.visibility</p:attrName>
                                        </p:attrNameLst>
                                      </p:cBhvr>
                                      <p:to>
                                        <p:strVal val="visible"/>
                                      </p:to>
                                    </p:set>
                                    <p:anim calcmode="lin" valueType="num">
                                      <p:cBhvr>
                                        <p:cTn id="52" dur="500" fill="hold"/>
                                        <p:tgtEl>
                                          <p:spTgt spid="89"/>
                                        </p:tgtEl>
                                        <p:attrNameLst>
                                          <p:attrName>ppt_w</p:attrName>
                                        </p:attrNameLst>
                                      </p:cBhvr>
                                      <p:tavLst>
                                        <p:tav tm="0">
                                          <p:val>
                                            <p:fltVal val="0"/>
                                          </p:val>
                                        </p:tav>
                                        <p:tav tm="100000">
                                          <p:val>
                                            <p:strVal val="#ppt_w"/>
                                          </p:val>
                                        </p:tav>
                                      </p:tavLst>
                                    </p:anim>
                                    <p:anim calcmode="lin" valueType="num">
                                      <p:cBhvr>
                                        <p:cTn id="53" dur="500" fill="hold"/>
                                        <p:tgtEl>
                                          <p:spTgt spid="89"/>
                                        </p:tgtEl>
                                        <p:attrNameLst>
                                          <p:attrName>ppt_h</p:attrName>
                                        </p:attrNameLst>
                                      </p:cBhvr>
                                      <p:tavLst>
                                        <p:tav tm="0">
                                          <p:val>
                                            <p:fltVal val="0"/>
                                          </p:val>
                                        </p:tav>
                                        <p:tav tm="100000">
                                          <p:val>
                                            <p:strVal val="#ppt_h"/>
                                          </p:val>
                                        </p:tav>
                                      </p:tavLst>
                                    </p:anim>
                                    <p:animEffect transition="in" filter="fade">
                                      <p:cBhvr>
                                        <p:cTn id="54" dur="500"/>
                                        <p:tgtEl>
                                          <p:spTgt spid="89"/>
                                        </p:tgtEl>
                                      </p:cBhvr>
                                    </p:animEffect>
                                  </p:childTnLst>
                                </p:cTn>
                              </p:par>
                              <p:par>
                                <p:cTn id="55" presetID="53" presetClass="entr" presetSubtype="16" fill="hold" grpId="0" nodeType="withEffect">
                                  <p:stCondLst>
                                    <p:cond delay="1700"/>
                                  </p:stCondLst>
                                  <p:childTnLst>
                                    <p:set>
                                      <p:cBhvr>
                                        <p:cTn id="56" dur="1" fill="hold">
                                          <p:stCondLst>
                                            <p:cond delay="0"/>
                                          </p:stCondLst>
                                        </p:cTn>
                                        <p:tgtEl>
                                          <p:spTgt spid="121"/>
                                        </p:tgtEl>
                                        <p:attrNameLst>
                                          <p:attrName>style.visibility</p:attrName>
                                        </p:attrNameLst>
                                      </p:cBhvr>
                                      <p:to>
                                        <p:strVal val="visible"/>
                                      </p:to>
                                    </p:set>
                                    <p:anim calcmode="lin" valueType="num">
                                      <p:cBhvr>
                                        <p:cTn id="57" dur="500" fill="hold"/>
                                        <p:tgtEl>
                                          <p:spTgt spid="121"/>
                                        </p:tgtEl>
                                        <p:attrNameLst>
                                          <p:attrName>ppt_w</p:attrName>
                                        </p:attrNameLst>
                                      </p:cBhvr>
                                      <p:tavLst>
                                        <p:tav tm="0">
                                          <p:val>
                                            <p:fltVal val="0"/>
                                          </p:val>
                                        </p:tav>
                                        <p:tav tm="100000">
                                          <p:val>
                                            <p:strVal val="#ppt_w"/>
                                          </p:val>
                                        </p:tav>
                                      </p:tavLst>
                                    </p:anim>
                                    <p:anim calcmode="lin" valueType="num">
                                      <p:cBhvr>
                                        <p:cTn id="58" dur="500" fill="hold"/>
                                        <p:tgtEl>
                                          <p:spTgt spid="121"/>
                                        </p:tgtEl>
                                        <p:attrNameLst>
                                          <p:attrName>ppt_h</p:attrName>
                                        </p:attrNameLst>
                                      </p:cBhvr>
                                      <p:tavLst>
                                        <p:tav tm="0">
                                          <p:val>
                                            <p:fltVal val="0"/>
                                          </p:val>
                                        </p:tav>
                                        <p:tav tm="100000">
                                          <p:val>
                                            <p:strVal val="#ppt_h"/>
                                          </p:val>
                                        </p:tav>
                                      </p:tavLst>
                                    </p:anim>
                                    <p:animEffect transition="in" filter="fade">
                                      <p:cBhvr>
                                        <p:cTn id="59" dur="500"/>
                                        <p:tgtEl>
                                          <p:spTgt spid="121"/>
                                        </p:tgtEl>
                                      </p:cBhvr>
                                    </p:animEffect>
                                  </p:childTnLst>
                                </p:cTn>
                              </p:par>
                              <p:par>
                                <p:cTn id="60" presetID="47" presetClass="entr" presetSubtype="0" fill="hold" grpId="0" nodeType="withEffect">
                                  <p:stCondLst>
                                    <p:cond delay="2200"/>
                                  </p:stCondLst>
                                  <p:childTnLst>
                                    <p:set>
                                      <p:cBhvr>
                                        <p:cTn id="61" dur="1" fill="hold">
                                          <p:stCondLst>
                                            <p:cond delay="0"/>
                                          </p:stCondLst>
                                        </p:cTn>
                                        <p:tgtEl>
                                          <p:spTgt spid="122"/>
                                        </p:tgtEl>
                                        <p:attrNameLst>
                                          <p:attrName>style.visibility</p:attrName>
                                        </p:attrNameLst>
                                      </p:cBhvr>
                                      <p:to>
                                        <p:strVal val="visible"/>
                                      </p:to>
                                    </p:set>
                                    <p:animEffect transition="in" filter="fade">
                                      <p:cBhvr>
                                        <p:cTn id="62" dur="500"/>
                                        <p:tgtEl>
                                          <p:spTgt spid="122"/>
                                        </p:tgtEl>
                                      </p:cBhvr>
                                    </p:animEffect>
                                    <p:anim calcmode="lin" valueType="num">
                                      <p:cBhvr>
                                        <p:cTn id="63" dur="500" fill="hold"/>
                                        <p:tgtEl>
                                          <p:spTgt spid="122"/>
                                        </p:tgtEl>
                                        <p:attrNameLst>
                                          <p:attrName>ppt_x</p:attrName>
                                        </p:attrNameLst>
                                      </p:cBhvr>
                                      <p:tavLst>
                                        <p:tav tm="0">
                                          <p:val>
                                            <p:strVal val="#ppt_x"/>
                                          </p:val>
                                        </p:tav>
                                        <p:tav tm="100000">
                                          <p:val>
                                            <p:strVal val="#ppt_x"/>
                                          </p:val>
                                        </p:tav>
                                      </p:tavLst>
                                    </p:anim>
                                    <p:anim calcmode="lin" valueType="num">
                                      <p:cBhvr>
                                        <p:cTn id="64" dur="500" fill="hold"/>
                                        <p:tgtEl>
                                          <p:spTgt spid="122"/>
                                        </p:tgtEl>
                                        <p:attrNameLst>
                                          <p:attrName>ppt_y</p:attrName>
                                        </p:attrNameLst>
                                      </p:cBhvr>
                                      <p:tavLst>
                                        <p:tav tm="0">
                                          <p:val>
                                            <p:strVal val="#ppt_y-.1"/>
                                          </p:val>
                                        </p:tav>
                                        <p:tav tm="100000">
                                          <p:val>
                                            <p:strVal val="#ppt_y"/>
                                          </p:val>
                                        </p:tav>
                                      </p:tavLst>
                                    </p:anim>
                                  </p:childTnLst>
                                </p:cTn>
                              </p:par>
                              <p:par>
                                <p:cTn id="65" presetID="16" presetClass="entr" presetSubtype="37" fill="hold" nodeType="withEffect">
                                  <p:stCondLst>
                                    <p:cond delay="2200"/>
                                  </p:stCondLst>
                                  <p:childTnLst>
                                    <p:set>
                                      <p:cBhvr>
                                        <p:cTn id="66" dur="1" fill="hold">
                                          <p:stCondLst>
                                            <p:cond delay="0"/>
                                          </p:stCondLst>
                                        </p:cTn>
                                        <p:tgtEl>
                                          <p:spTgt spid="123"/>
                                        </p:tgtEl>
                                        <p:attrNameLst>
                                          <p:attrName>style.visibility</p:attrName>
                                        </p:attrNameLst>
                                      </p:cBhvr>
                                      <p:to>
                                        <p:strVal val="visible"/>
                                      </p:to>
                                    </p:set>
                                    <p:animEffect transition="in" filter="barn(outVertical)">
                                      <p:cBhvr>
                                        <p:cTn id="67" dur="500"/>
                                        <p:tgtEl>
                                          <p:spTgt spid="123"/>
                                        </p:tgtEl>
                                      </p:cBhvr>
                                    </p:animEffect>
                                  </p:childTnLst>
                                </p:cTn>
                              </p:par>
                              <p:par>
                                <p:cTn id="68" presetID="42" presetClass="entr" presetSubtype="0" fill="hold" grpId="0" nodeType="withEffect">
                                  <p:stCondLst>
                                    <p:cond delay="220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500"/>
                                        <p:tgtEl>
                                          <p:spTgt spid="120"/>
                                        </p:tgtEl>
                                      </p:cBhvr>
                                    </p:animEffect>
                                    <p:anim calcmode="lin" valueType="num">
                                      <p:cBhvr>
                                        <p:cTn id="71" dur="500" fill="hold"/>
                                        <p:tgtEl>
                                          <p:spTgt spid="120"/>
                                        </p:tgtEl>
                                        <p:attrNameLst>
                                          <p:attrName>ppt_x</p:attrName>
                                        </p:attrNameLst>
                                      </p:cBhvr>
                                      <p:tavLst>
                                        <p:tav tm="0">
                                          <p:val>
                                            <p:strVal val="#ppt_x"/>
                                          </p:val>
                                        </p:tav>
                                        <p:tav tm="100000">
                                          <p:val>
                                            <p:strVal val="#ppt_x"/>
                                          </p:val>
                                        </p:tav>
                                      </p:tavLst>
                                    </p:anim>
                                    <p:anim calcmode="lin" valueType="num">
                                      <p:cBhvr>
                                        <p:cTn id="72" dur="500" fill="hold"/>
                                        <p:tgtEl>
                                          <p:spTgt spid="120"/>
                                        </p:tgtEl>
                                        <p:attrNameLst>
                                          <p:attrName>ppt_y</p:attrName>
                                        </p:attrNameLst>
                                      </p:cBhvr>
                                      <p:tavLst>
                                        <p:tav tm="0">
                                          <p:val>
                                            <p:strVal val="#ppt_y+.1"/>
                                          </p:val>
                                        </p:tav>
                                        <p:tav tm="100000">
                                          <p:val>
                                            <p:strVal val="#ppt_y"/>
                                          </p:val>
                                        </p:tav>
                                      </p:tavLst>
                                    </p:anim>
                                  </p:childTnLst>
                                </p:cTn>
                              </p:par>
                              <p:par>
                                <p:cTn id="73" presetID="53" presetClass="entr" presetSubtype="16" fill="hold" nodeType="withEffect">
                                  <p:stCondLst>
                                    <p:cond delay="2700"/>
                                  </p:stCondLst>
                                  <p:childTnLst>
                                    <p:set>
                                      <p:cBhvr>
                                        <p:cTn id="74" dur="1" fill="hold">
                                          <p:stCondLst>
                                            <p:cond delay="0"/>
                                          </p:stCondLst>
                                        </p:cTn>
                                        <p:tgtEl>
                                          <p:spTgt spid="124"/>
                                        </p:tgtEl>
                                        <p:attrNameLst>
                                          <p:attrName>style.visibility</p:attrName>
                                        </p:attrNameLst>
                                      </p:cBhvr>
                                      <p:to>
                                        <p:strVal val="visible"/>
                                      </p:to>
                                    </p:set>
                                    <p:anim calcmode="lin" valueType="num">
                                      <p:cBhvr>
                                        <p:cTn id="75" dur="500" fill="hold"/>
                                        <p:tgtEl>
                                          <p:spTgt spid="124"/>
                                        </p:tgtEl>
                                        <p:attrNameLst>
                                          <p:attrName>ppt_w</p:attrName>
                                        </p:attrNameLst>
                                      </p:cBhvr>
                                      <p:tavLst>
                                        <p:tav tm="0">
                                          <p:val>
                                            <p:fltVal val="0"/>
                                          </p:val>
                                        </p:tav>
                                        <p:tav tm="100000">
                                          <p:val>
                                            <p:strVal val="#ppt_w"/>
                                          </p:val>
                                        </p:tav>
                                      </p:tavLst>
                                    </p:anim>
                                    <p:anim calcmode="lin" valueType="num">
                                      <p:cBhvr>
                                        <p:cTn id="76" dur="500" fill="hold"/>
                                        <p:tgtEl>
                                          <p:spTgt spid="124"/>
                                        </p:tgtEl>
                                        <p:attrNameLst>
                                          <p:attrName>ppt_h</p:attrName>
                                        </p:attrNameLst>
                                      </p:cBhvr>
                                      <p:tavLst>
                                        <p:tav tm="0">
                                          <p:val>
                                            <p:fltVal val="0"/>
                                          </p:val>
                                        </p:tav>
                                        <p:tav tm="100000">
                                          <p:val>
                                            <p:strVal val="#ppt_h"/>
                                          </p:val>
                                        </p:tav>
                                      </p:tavLst>
                                    </p:anim>
                                    <p:animEffect transition="in" filter="fade">
                                      <p:cBhvr>
                                        <p:cTn id="77" dur="500"/>
                                        <p:tgtEl>
                                          <p:spTgt spid="124"/>
                                        </p:tgtEl>
                                      </p:cBhvr>
                                    </p:animEffect>
                                  </p:childTnLst>
                                </p:cTn>
                              </p:par>
                              <p:par>
                                <p:cTn id="78" presetID="53" presetClass="entr" presetSubtype="16" fill="hold" grpId="0" nodeType="withEffect">
                                  <p:stCondLst>
                                    <p:cond delay="2700"/>
                                  </p:stCondLst>
                                  <p:childTnLst>
                                    <p:set>
                                      <p:cBhvr>
                                        <p:cTn id="79" dur="1" fill="hold">
                                          <p:stCondLst>
                                            <p:cond delay="0"/>
                                          </p:stCondLst>
                                        </p:cTn>
                                        <p:tgtEl>
                                          <p:spTgt spid="156"/>
                                        </p:tgtEl>
                                        <p:attrNameLst>
                                          <p:attrName>style.visibility</p:attrName>
                                        </p:attrNameLst>
                                      </p:cBhvr>
                                      <p:to>
                                        <p:strVal val="visible"/>
                                      </p:to>
                                    </p:set>
                                    <p:anim calcmode="lin" valueType="num">
                                      <p:cBhvr>
                                        <p:cTn id="80" dur="500" fill="hold"/>
                                        <p:tgtEl>
                                          <p:spTgt spid="156"/>
                                        </p:tgtEl>
                                        <p:attrNameLst>
                                          <p:attrName>ppt_w</p:attrName>
                                        </p:attrNameLst>
                                      </p:cBhvr>
                                      <p:tavLst>
                                        <p:tav tm="0">
                                          <p:val>
                                            <p:fltVal val="0"/>
                                          </p:val>
                                        </p:tav>
                                        <p:tav tm="100000">
                                          <p:val>
                                            <p:strVal val="#ppt_w"/>
                                          </p:val>
                                        </p:tav>
                                      </p:tavLst>
                                    </p:anim>
                                    <p:anim calcmode="lin" valueType="num">
                                      <p:cBhvr>
                                        <p:cTn id="81" dur="500" fill="hold"/>
                                        <p:tgtEl>
                                          <p:spTgt spid="156"/>
                                        </p:tgtEl>
                                        <p:attrNameLst>
                                          <p:attrName>ppt_h</p:attrName>
                                        </p:attrNameLst>
                                      </p:cBhvr>
                                      <p:tavLst>
                                        <p:tav tm="0">
                                          <p:val>
                                            <p:fltVal val="0"/>
                                          </p:val>
                                        </p:tav>
                                        <p:tav tm="100000">
                                          <p:val>
                                            <p:strVal val="#ppt_h"/>
                                          </p:val>
                                        </p:tav>
                                      </p:tavLst>
                                    </p:anim>
                                    <p:animEffect transition="in" filter="fade">
                                      <p:cBhvr>
                                        <p:cTn id="82" dur="500"/>
                                        <p:tgtEl>
                                          <p:spTgt spid="156"/>
                                        </p:tgtEl>
                                      </p:cBhvr>
                                    </p:animEffect>
                                  </p:childTnLst>
                                </p:cTn>
                              </p:par>
                              <p:par>
                                <p:cTn id="83" presetID="47" presetClass="entr" presetSubtype="0" fill="hold" grpId="0" nodeType="withEffect">
                                  <p:stCondLst>
                                    <p:cond delay="3200"/>
                                  </p:stCondLst>
                                  <p:childTnLst>
                                    <p:set>
                                      <p:cBhvr>
                                        <p:cTn id="84" dur="1" fill="hold">
                                          <p:stCondLst>
                                            <p:cond delay="0"/>
                                          </p:stCondLst>
                                        </p:cTn>
                                        <p:tgtEl>
                                          <p:spTgt spid="157"/>
                                        </p:tgtEl>
                                        <p:attrNameLst>
                                          <p:attrName>style.visibility</p:attrName>
                                        </p:attrNameLst>
                                      </p:cBhvr>
                                      <p:to>
                                        <p:strVal val="visible"/>
                                      </p:to>
                                    </p:set>
                                    <p:animEffect transition="in" filter="fade">
                                      <p:cBhvr>
                                        <p:cTn id="85" dur="500"/>
                                        <p:tgtEl>
                                          <p:spTgt spid="157"/>
                                        </p:tgtEl>
                                      </p:cBhvr>
                                    </p:animEffect>
                                    <p:anim calcmode="lin" valueType="num">
                                      <p:cBhvr>
                                        <p:cTn id="86" dur="500" fill="hold"/>
                                        <p:tgtEl>
                                          <p:spTgt spid="157"/>
                                        </p:tgtEl>
                                        <p:attrNameLst>
                                          <p:attrName>ppt_x</p:attrName>
                                        </p:attrNameLst>
                                      </p:cBhvr>
                                      <p:tavLst>
                                        <p:tav tm="0">
                                          <p:val>
                                            <p:strVal val="#ppt_x"/>
                                          </p:val>
                                        </p:tav>
                                        <p:tav tm="100000">
                                          <p:val>
                                            <p:strVal val="#ppt_x"/>
                                          </p:val>
                                        </p:tav>
                                      </p:tavLst>
                                    </p:anim>
                                    <p:anim calcmode="lin" valueType="num">
                                      <p:cBhvr>
                                        <p:cTn id="87" dur="500" fill="hold"/>
                                        <p:tgtEl>
                                          <p:spTgt spid="157"/>
                                        </p:tgtEl>
                                        <p:attrNameLst>
                                          <p:attrName>ppt_y</p:attrName>
                                        </p:attrNameLst>
                                      </p:cBhvr>
                                      <p:tavLst>
                                        <p:tav tm="0">
                                          <p:val>
                                            <p:strVal val="#ppt_y-.1"/>
                                          </p:val>
                                        </p:tav>
                                        <p:tav tm="100000">
                                          <p:val>
                                            <p:strVal val="#ppt_y"/>
                                          </p:val>
                                        </p:tav>
                                      </p:tavLst>
                                    </p:anim>
                                  </p:childTnLst>
                                </p:cTn>
                              </p:par>
                              <p:par>
                                <p:cTn id="88" presetID="16" presetClass="entr" presetSubtype="37" fill="hold" nodeType="withEffect">
                                  <p:stCondLst>
                                    <p:cond delay="3200"/>
                                  </p:stCondLst>
                                  <p:childTnLst>
                                    <p:set>
                                      <p:cBhvr>
                                        <p:cTn id="89" dur="1" fill="hold">
                                          <p:stCondLst>
                                            <p:cond delay="0"/>
                                          </p:stCondLst>
                                        </p:cTn>
                                        <p:tgtEl>
                                          <p:spTgt spid="158"/>
                                        </p:tgtEl>
                                        <p:attrNameLst>
                                          <p:attrName>style.visibility</p:attrName>
                                        </p:attrNameLst>
                                      </p:cBhvr>
                                      <p:to>
                                        <p:strVal val="visible"/>
                                      </p:to>
                                    </p:set>
                                    <p:animEffect transition="in" filter="barn(outVertical)">
                                      <p:cBhvr>
                                        <p:cTn id="90" dur="500"/>
                                        <p:tgtEl>
                                          <p:spTgt spid="158"/>
                                        </p:tgtEl>
                                      </p:cBhvr>
                                    </p:animEffect>
                                  </p:childTnLst>
                                </p:cTn>
                              </p:par>
                              <p:par>
                                <p:cTn id="91" presetID="42" presetClass="entr" presetSubtype="0" fill="hold" grpId="0" nodeType="withEffect">
                                  <p:stCondLst>
                                    <p:cond delay="3200"/>
                                  </p:stCondLst>
                                  <p:childTnLst>
                                    <p:set>
                                      <p:cBhvr>
                                        <p:cTn id="92" dur="1" fill="hold">
                                          <p:stCondLst>
                                            <p:cond delay="0"/>
                                          </p:stCondLst>
                                        </p:cTn>
                                        <p:tgtEl>
                                          <p:spTgt spid="155"/>
                                        </p:tgtEl>
                                        <p:attrNameLst>
                                          <p:attrName>style.visibility</p:attrName>
                                        </p:attrNameLst>
                                      </p:cBhvr>
                                      <p:to>
                                        <p:strVal val="visible"/>
                                      </p:to>
                                    </p:set>
                                    <p:animEffect transition="in" filter="fade">
                                      <p:cBhvr>
                                        <p:cTn id="93" dur="500"/>
                                        <p:tgtEl>
                                          <p:spTgt spid="155"/>
                                        </p:tgtEl>
                                      </p:cBhvr>
                                    </p:animEffect>
                                    <p:anim calcmode="lin" valueType="num">
                                      <p:cBhvr>
                                        <p:cTn id="94" dur="500" fill="hold"/>
                                        <p:tgtEl>
                                          <p:spTgt spid="155"/>
                                        </p:tgtEl>
                                        <p:attrNameLst>
                                          <p:attrName>ppt_x</p:attrName>
                                        </p:attrNameLst>
                                      </p:cBhvr>
                                      <p:tavLst>
                                        <p:tav tm="0">
                                          <p:val>
                                            <p:strVal val="#ppt_x"/>
                                          </p:val>
                                        </p:tav>
                                        <p:tav tm="100000">
                                          <p:val>
                                            <p:strVal val="#ppt_x"/>
                                          </p:val>
                                        </p:tav>
                                      </p:tavLst>
                                    </p:anim>
                                    <p:anim calcmode="lin" valueType="num">
                                      <p:cBhvr>
                                        <p:cTn id="95" dur="500" fill="hold"/>
                                        <p:tgtEl>
                                          <p:spTgt spid="155"/>
                                        </p:tgtEl>
                                        <p:attrNameLst>
                                          <p:attrName>ppt_y</p:attrName>
                                        </p:attrNameLst>
                                      </p:cBhvr>
                                      <p:tavLst>
                                        <p:tav tm="0">
                                          <p:val>
                                            <p:strVal val="#ppt_y+.1"/>
                                          </p:val>
                                        </p:tav>
                                        <p:tav tm="100000">
                                          <p:val>
                                            <p:strVal val="#ppt_y"/>
                                          </p:val>
                                        </p:tav>
                                      </p:tavLst>
                                    </p:anim>
                                  </p:childTnLst>
                                </p:cTn>
                              </p:par>
                              <p:par>
                                <p:cTn id="96" presetID="53" presetClass="entr" presetSubtype="16" fill="hold" nodeType="withEffect">
                                  <p:stCondLst>
                                    <p:cond delay="3700"/>
                                  </p:stCondLst>
                                  <p:childTnLst>
                                    <p:set>
                                      <p:cBhvr>
                                        <p:cTn id="97" dur="1" fill="hold">
                                          <p:stCondLst>
                                            <p:cond delay="0"/>
                                          </p:stCondLst>
                                        </p:cTn>
                                        <p:tgtEl>
                                          <p:spTgt spid="159"/>
                                        </p:tgtEl>
                                        <p:attrNameLst>
                                          <p:attrName>style.visibility</p:attrName>
                                        </p:attrNameLst>
                                      </p:cBhvr>
                                      <p:to>
                                        <p:strVal val="visible"/>
                                      </p:to>
                                    </p:set>
                                    <p:anim calcmode="lin" valueType="num">
                                      <p:cBhvr>
                                        <p:cTn id="98" dur="500" fill="hold"/>
                                        <p:tgtEl>
                                          <p:spTgt spid="159"/>
                                        </p:tgtEl>
                                        <p:attrNameLst>
                                          <p:attrName>ppt_w</p:attrName>
                                        </p:attrNameLst>
                                      </p:cBhvr>
                                      <p:tavLst>
                                        <p:tav tm="0">
                                          <p:val>
                                            <p:fltVal val="0"/>
                                          </p:val>
                                        </p:tav>
                                        <p:tav tm="100000">
                                          <p:val>
                                            <p:strVal val="#ppt_w"/>
                                          </p:val>
                                        </p:tav>
                                      </p:tavLst>
                                    </p:anim>
                                    <p:anim calcmode="lin" valueType="num">
                                      <p:cBhvr>
                                        <p:cTn id="99" dur="500" fill="hold"/>
                                        <p:tgtEl>
                                          <p:spTgt spid="159"/>
                                        </p:tgtEl>
                                        <p:attrNameLst>
                                          <p:attrName>ppt_h</p:attrName>
                                        </p:attrNameLst>
                                      </p:cBhvr>
                                      <p:tavLst>
                                        <p:tav tm="0">
                                          <p:val>
                                            <p:fltVal val="0"/>
                                          </p:val>
                                        </p:tav>
                                        <p:tav tm="100000">
                                          <p:val>
                                            <p:strVal val="#ppt_h"/>
                                          </p:val>
                                        </p:tav>
                                      </p:tavLst>
                                    </p:anim>
                                    <p:animEffect transition="in" filter="fade">
                                      <p:cBhvr>
                                        <p:cTn id="100" dur="500"/>
                                        <p:tgtEl>
                                          <p:spTgt spid="159"/>
                                        </p:tgtEl>
                                      </p:cBhvr>
                                    </p:animEffect>
                                  </p:childTnLst>
                                </p:cTn>
                              </p:par>
                              <p:par>
                                <p:cTn id="101" presetID="53" presetClass="entr" presetSubtype="16" fill="hold" grpId="0" nodeType="withEffect">
                                  <p:stCondLst>
                                    <p:cond delay="3700"/>
                                  </p:stCondLst>
                                  <p:childTnLst>
                                    <p:set>
                                      <p:cBhvr>
                                        <p:cTn id="102" dur="1" fill="hold">
                                          <p:stCondLst>
                                            <p:cond delay="0"/>
                                          </p:stCondLst>
                                        </p:cTn>
                                        <p:tgtEl>
                                          <p:spTgt spid="191"/>
                                        </p:tgtEl>
                                        <p:attrNameLst>
                                          <p:attrName>style.visibility</p:attrName>
                                        </p:attrNameLst>
                                      </p:cBhvr>
                                      <p:to>
                                        <p:strVal val="visible"/>
                                      </p:to>
                                    </p:set>
                                    <p:anim calcmode="lin" valueType="num">
                                      <p:cBhvr>
                                        <p:cTn id="103" dur="500" fill="hold"/>
                                        <p:tgtEl>
                                          <p:spTgt spid="191"/>
                                        </p:tgtEl>
                                        <p:attrNameLst>
                                          <p:attrName>ppt_w</p:attrName>
                                        </p:attrNameLst>
                                      </p:cBhvr>
                                      <p:tavLst>
                                        <p:tav tm="0">
                                          <p:val>
                                            <p:fltVal val="0"/>
                                          </p:val>
                                        </p:tav>
                                        <p:tav tm="100000">
                                          <p:val>
                                            <p:strVal val="#ppt_w"/>
                                          </p:val>
                                        </p:tav>
                                      </p:tavLst>
                                    </p:anim>
                                    <p:anim calcmode="lin" valueType="num">
                                      <p:cBhvr>
                                        <p:cTn id="104" dur="500" fill="hold"/>
                                        <p:tgtEl>
                                          <p:spTgt spid="191"/>
                                        </p:tgtEl>
                                        <p:attrNameLst>
                                          <p:attrName>ppt_h</p:attrName>
                                        </p:attrNameLst>
                                      </p:cBhvr>
                                      <p:tavLst>
                                        <p:tav tm="0">
                                          <p:val>
                                            <p:fltVal val="0"/>
                                          </p:val>
                                        </p:tav>
                                        <p:tav tm="100000">
                                          <p:val>
                                            <p:strVal val="#ppt_h"/>
                                          </p:val>
                                        </p:tav>
                                      </p:tavLst>
                                    </p:anim>
                                    <p:animEffect transition="in" filter="fade">
                                      <p:cBhvr>
                                        <p:cTn id="105" dur="500"/>
                                        <p:tgtEl>
                                          <p:spTgt spid="191"/>
                                        </p:tgtEl>
                                      </p:cBhvr>
                                    </p:animEffect>
                                  </p:childTnLst>
                                </p:cTn>
                              </p:par>
                              <p:par>
                                <p:cTn id="106" presetID="47" presetClass="entr" presetSubtype="0" fill="hold" grpId="0" nodeType="withEffect">
                                  <p:stCondLst>
                                    <p:cond delay="4200"/>
                                  </p:stCondLst>
                                  <p:childTnLst>
                                    <p:set>
                                      <p:cBhvr>
                                        <p:cTn id="107" dur="1" fill="hold">
                                          <p:stCondLst>
                                            <p:cond delay="0"/>
                                          </p:stCondLst>
                                        </p:cTn>
                                        <p:tgtEl>
                                          <p:spTgt spid="192"/>
                                        </p:tgtEl>
                                        <p:attrNameLst>
                                          <p:attrName>style.visibility</p:attrName>
                                        </p:attrNameLst>
                                      </p:cBhvr>
                                      <p:to>
                                        <p:strVal val="visible"/>
                                      </p:to>
                                    </p:set>
                                    <p:animEffect transition="in" filter="fade">
                                      <p:cBhvr>
                                        <p:cTn id="108" dur="500"/>
                                        <p:tgtEl>
                                          <p:spTgt spid="192"/>
                                        </p:tgtEl>
                                      </p:cBhvr>
                                    </p:animEffect>
                                    <p:anim calcmode="lin" valueType="num">
                                      <p:cBhvr>
                                        <p:cTn id="109" dur="500" fill="hold"/>
                                        <p:tgtEl>
                                          <p:spTgt spid="192"/>
                                        </p:tgtEl>
                                        <p:attrNameLst>
                                          <p:attrName>ppt_x</p:attrName>
                                        </p:attrNameLst>
                                      </p:cBhvr>
                                      <p:tavLst>
                                        <p:tav tm="0">
                                          <p:val>
                                            <p:strVal val="#ppt_x"/>
                                          </p:val>
                                        </p:tav>
                                        <p:tav tm="100000">
                                          <p:val>
                                            <p:strVal val="#ppt_x"/>
                                          </p:val>
                                        </p:tav>
                                      </p:tavLst>
                                    </p:anim>
                                    <p:anim calcmode="lin" valueType="num">
                                      <p:cBhvr>
                                        <p:cTn id="110" dur="500" fill="hold"/>
                                        <p:tgtEl>
                                          <p:spTgt spid="192"/>
                                        </p:tgtEl>
                                        <p:attrNameLst>
                                          <p:attrName>ppt_y</p:attrName>
                                        </p:attrNameLst>
                                      </p:cBhvr>
                                      <p:tavLst>
                                        <p:tav tm="0">
                                          <p:val>
                                            <p:strVal val="#ppt_y-.1"/>
                                          </p:val>
                                        </p:tav>
                                        <p:tav tm="100000">
                                          <p:val>
                                            <p:strVal val="#ppt_y"/>
                                          </p:val>
                                        </p:tav>
                                      </p:tavLst>
                                    </p:anim>
                                  </p:childTnLst>
                                </p:cTn>
                              </p:par>
                              <p:par>
                                <p:cTn id="111" presetID="16" presetClass="entr" presetSubtype="37" fill="hold" nodeType="withEffect">
                                  <p:stCondLst>
                                    <p:cond delay="4200"/>
                                  </p:stCondLst>
                                  <p:childTnLst>
                                    <p:set>
                                      <p:cBhvr>
                                        <p:cTn id="112" dur="1" fill="hold">
                                          <p:stCondLst>
                                            <p:cond delay="0"/>
                                          </p:stCondLst>
                                        </p:cTn>
                                        <p:tgtEl>
                                          <p:spTgt spid="193"/>
                                        </p:tgtEl>
                                        <p:attrNameLst>
                                          <p:attrName>style.visibility</p:attrName>
                                        </p:attrNameLst>
                                      </p:cBhvr>
                                      <p:to>
                                        <p:strVal val="visible"/>
                                      </p:to>
                                    </p:set>
                                    <p:animEffect transition="in" filter="barn(outVertical)">
                                      <p:cBhvr>
                                        <p:cTn id="113" dur="500"/>
                                        <p:tgtEl>
                                          <p:spTgt spid="193"/>
                                        </p:tgtEl>
                                      </p:cBhvr>
                                    </p:animEffect>
                                  </p:childTnLst>
                                </p:cTn>
                              </p:par>
                              <p:par>
                                <p:cTn id="114" presetID="42" presetClass="entr" presetSubtype="0" fill="hold" grpId="0" nodeType="withEffect">
                                  <p:stCondLst>
                                    <p:cond delay="4200"/>
                                  </p:stCondLst>
                                  <p:childTnLst>
                                    <p:set>
                                      <p:cBhvr>
                                        <p:cTn id="115" dur="1" fill="hold">
                                          <p:stCondLst>
                                            <p:cond delay="0"/>
                                          </p:stCondLst>
                                        </p:cTn>
                                        <p:tgtEl>
                                          <p:spTgt spid="190"/>
                                        </p:tgtEl>
                                        <p:attrNameLst>
                                          <p:attrName>style.visibility</p:attrName>
                                        </p:attrNameLst>
                                      </p:cBhvr>
                                      <p:to>
                                        <p:strVal val="visible"/>
                                      </p:to>
                                    </p:set>
                                    <p:animEffect transition="in" filter="fade">
                                      <p:cBhvr>
                                        <p:cTn id="116" dur="500"/>
                                        <p:tgtEl>
                                          <p:spTgt spid="190"/>
                                        </p:tgtEl>
                                      </p:cBhvr>
                                    </p:animEffect>
                                    <p:anim calcmode="lin" valueType="num">
                                      <p:cBhvr>
                                        <p:cTn id="117" dur="500" fill="hold"/>
                                        <p:tgtEl>
                                          <p:spTgt spid="190"/>
                                        </p:tgtEl>
                                        <p:attrNameLst>
                                          <p:attrName>ppt_x</p:attrName>
                                        </p:attrNameLst>
                                      </p:cBhvr>
                                      <p:tavLst>
                                        <p:tav tm="0">
                                          <p:val>
                                            <p:strVal val="#ppt_x"/>
                                          </p:val>
                                        </p:tav>
                                        <p:tav tm="100000">
                                          <p:val>
                                            <p:strVal val="#ppt_x"/>
                                          </p:val>
                                        </p:tav>
                                      </p:tavLst>
                                    </p:anim>
                                    <p:anim calcmode="lin" valueType="num">
                                      <p:cBhvr>
                                        <p:cTn id="118" dur="500" fill="hold"/>
                                        <p:tgtEl>
                                          <p:spTgt spid="1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85" grpId="0"/>
      <p:bldP spid="86" grpId="0"/>
      <p:bldP spid="87" grpId="0"/>
      <p:bldP spid="120" grpId="0"/>
      <p:bldP spid="121" grpId="0"/>
      <p:bldP spid="122" grpId="0"/>
      <p:bldP spid="155" grpId="0"/>
      <p:bldP spid="156" grpId="0"/>
      <p:bldP spid="157" grpId="0"/>
      <p:bldP spid="190" grpId="0"/>
      <p:bldP spid="191" grpId="0"/>
      <p:bldP spid="1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组织</a:t>
            </a:r>
            <a:r>
              <a:rPr lang="zh-CN" altLang="en-US" sz="2000" b="1" dirty="0">
                <a:solidFill>
                  <a:schemeClr val="accent2"/>
                </a:solidFill>
                <a:latin typeface="Impact" pitchFamily="34" charset="0"/>
                <a:ea typeface="微软雅黑" pitchFamily="34" charset="-122"/>
                <a:cs typeface="宋体" pitchFamily="2" charset="-122"/>
              </a:rPr>
              <a:t>架构</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grpSp>
        <p:nvGrpSpPr>
          <p:cNvPr id="54" name="原创设计师QQ598969553             _5"/>
          <p:cNvGrpSpPr/>
          <p:nvPr/>
        </p:nvGrpSpPr>
        <p:grpSpPr>
          <a:xfrm>
            <a:off x="1176338" y="2262188"/>
            <a:ext cx="741363" cy="600074"/>
            <a:chOff x="1176338" y="2262188"/>
            <a:chExt cx="741363" cy="600074"/>
          </a:xfrm>
          <a:solidFill>
            <a:schemeClr val="accent2"/>
          </a:solidFill>
        </p:grpSpPr>
        <p:sp>
          <p:nvSpPr>
            <p:cNvPr id="55" name="Oval 5"/>
            <p:cNvSpPr>
              <a:spLocks noChangeArrowheads="1"/>
            </p:cNvSpPr>
            <p:nvPr/>
          </p:nvSpPr>
          <p:spPr bwMode="auto">
            <a:xfrm>
              <a:off x="1400176" y="2262188"/>
              <a:ext cx="296863" cy="29686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6"/>
            <p:cNvSpPr/>
            <p:nvPr/>
          </p:nvSpPr>
          <p:spPr bwMode="auto">
            <a:xfrm>
              <a:off x="1176338" y="2587625"/>
              <a:ext cx="741363" cy="274637"/>
            </a:xfrm>
            <a:custGeom>
              <a:avLst/>
              <a:gdLst>
                <a:gd name="T0" fmla="*/ 572 w 615"/>
                <a:gd name="T1" fmla="*/ 96 h 228"/>
                <a:gd name="T2" fmla="*/ 390 w 615"/>
                <a:gd name="T3" fmla="*/ 0 h 228"/>
                <a:gd name="T4" fmla="*/ 352 w 615"/>
                <a:gd name="T5" fmla="*/ 186 h 228"/>
                <a:gd name="T6" fmla="*/ 320 w 615"/>
                <a:gd name="T7" fmla="*/ 81 h 228"/>
                <a:gd name="T8" fmla="*/ 338 w 615"/>
                <a:gd name="T9" fmla="*/ 60 h 228"/>
                <a:gd name="T10" fmla="*/ 308 w 615"/>
                <a:gd name="T11" fmla="*/ 23 h 228"/>
                <a:gd name="T12" fmla="*/ 275 w 615"/>
                <a:gd name="T13" fmla="*/ 61 h 228"/>
                <a:gd name="T14" fmla="*/ 296 w 615"/>
                <a:gd name="T15" fmla="*/ 81 h 228"/>
                <a:gd name="T16" fmla="*/ 268 w 615"/>
                <a:gd name="T17" fmla="*/ 186 h 228"/>
                <a:gd name="T18" fmla="*/ 223 w 615"/>
                <a:gd name="T19" fmla="*/ 0 h 228"/>
                <a:gd name="T20" fmla="*/ 68 w 615"/>
                <a:gd name="T21" fmla="*/ 73 h 228"/>
                <a:gd name="T22" fmla="*/ 17 w 615"/>
                <a:gd name="T23" fmla="*/ 228 h 228"/>
                <a:gd name="T24" fmla="*/ 599 w 615"/>
                <a:gd name="T25" fmla="*/ 228 h 228"/>
                <a:gd name="T26" fmla="*/ 572 w 615"/>
                <a:gd name="T27" fmla="*/ 9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5" h="228">
                  <a:moveTo>
                    <a:pt x="572" y="96"/>
                  </a:moveTo>
                  <a:cubicBezTo>
                    <a:pt x="524" y="27"/>
                    <a:pt x="390" y="0"/>
                    <a:pt x="390" y="0"/>
                  </a:cubicBezTo>
                  <a:cubicBezTo>
                    <a:pt x="389" y="123"/>
                    <a:pt x="352" y="186"/>
                    <a:pt x="352" y="186"/>
                  </a:cubicBezTo>
                  <a:cubicBezTo>
                    <a:pt x="339" y="114"/>
                    <a:pt x="320" y="81"/>
                    <a:pt x="320" y="81"/>
                  </a:cubicBezTo>
                  <a:cubicBezTo>
                    <a:pt x="338" y="60"/>
                    <a:pt x="338" y="60"/>
                    <a:pt x="338" y="60"/>
                  </a:cubicBezTo>
                  <a:cubicBezTo>
                    <a:pt x="308" y="23"/>
                    <a:pt x="308" y="23"/>
                    <a:pt x="308" y="23"/>
                  </a:cubicBezTo>
                  <a:cubicBezTo>
                    <a:pt x="275" y="61"/>
                    <a:pt x="275" y="61"/>
                    <a:pt x="275" y="61"/>
                  </a:cubicBezTo>
                  <a:cubicBezTo>
                    <a:pt x="296" y="81"/>
                    <a:pt x="296" y="81"/>
                    <a:pt x="296" y="81"/>
                  </a:cubicBezTo>
                  <a:cubicBezTo>
                    <a:pt x="273" y="126"/>
                    <a:pt x="268" y="186"/>
                    <a:pt x="268" y="186"/>
                  </a:cubicBezTo>
                  <a:cubicBezTo>
                    <a:pt x="238" y="154"/>
                    <a:pt x="223" y="0"/>
                    <a:pt x="223" y="0"/>
                  </a:cubicBezTo>
                  <a:cubicBezTo>
                    <a:pt x="223" y="0"/>
                    <a:pt x="125" y="17"/>
                    <a:pt x="68" y="73"/>
                  </a:cubicBezTo>
                  <a:cubicBezTo>
                    <a:pt x="0" y="140"/>
                    <a:pt x="17" y="228"/>
                    <a:pt x="17" y="228"/>
                  </a:cubicBezTo>
                  <a:cubicBezTo>
                    <a:pt x="599" y="228"/>
                    <a:pt x="599" y="228"/>
                    <a:pt x="599" y="228"/>
                  </a:cubicBezTo>
                  <a:cubicBezTo>
                    <a:pt x="599" y="228"/>
                    <a:pt x="615" y="159"/>
                    <a:pt x="572"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原创设计师QQ598969553             _6"/>
          <p:cNvGrpSpPr/>
          <p:nvPr/>
        </p:nvGrpSpPr>
        <p:grpSpPr>
          <a:xfrm>
            <a:off x="2895601" y="2378075"/>
            <a:ext cx="598488" cy="484188"/>
            <a:chOff x="2895601" y="2378075"/>
            <a:chExt cx="598488" cy="484188"/>
          </a:xfrm>
          <a:solidFill>
            <a:schemeClr val="accent3"/>
          </a:solidFill>
        </p:grpSpPr>
        <p:sp>
          <p:nvSpPr>
            <p:cNvPr id="58" name="Oval 7"/>
            <p:cNvSpPr>
              <a:spLocks noChangeArrowheads="1"/>
            </p:cNvSpPr>
            <p:nvPr/>
          </p:nvSpPr>
          <p:spPr bwMode="auto">
            <a:xfrm>
              <a:off x="3078163" y="2378075"/>
              <a:ext cx="238125"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p:nvPr/>
          </p:nvSpPr>
          <p:spPr bwMode="auto">
            <a:xfrm>
              <a:off x="2895601" y="2640013"/>
              <a:ext cx="598488" cy="222250"/>
            </a:xfrm>
            <a:custGeom>
              <a:avLst/>
              <a:gdLst>
                <a:gd name="T0" fmla="*/ 462 w 497"/>
                <a:gd name="T1" fmla="*/ 78 h 184"/>
                <a:gd name="T2" fmla="*/ 315 w 497"/>
                <a:gd name="T3" fmla="*/ 0 h 184"/>
                <a:gd name="T4" fmla="*/ 285 w 497"/>
                <a:gd name="T5" fmla="*/ 150 h 184"/>
                <a:gd name="T6" fmla="*/ 258 w 497"/>
                <a:gd name="T7" fmla="*/ 65 h 184"/>
                <a:gd name="T8" fmla="*/ 273 w 497"/>
                <a:gd name="T9" fmla="*/ 49 h 184"/>
                <a:gd name="T10" fmla="*/ 249 w 497"/>
                <a:gd name="T11" fmla="*/ 18 h 184"/>
                <a:gd name="T12" fmla="*/ 223 w 497"/>
                <a:gd name="T13" fmla="*/ 49 h 184"/>
                <a:gd name="T14" fmla="*/ 239 w 497"/>
                <a:gd name="T15" fmla="*/ 66 h 184"/>
                <a:gd name="T16" fmla="*/ 217 w 497"/>
                <a:gd name="T17" fmla="*/ 150 h 184"/>
                <a:gd name="T18" fmla="*/ 181 w 497"/>
                <a:gd name="T19" fmla="*/ 0 h 184"/>
                <a:gd name="T20" fmla="*/ 55 w 497"/>
                <a:gd name="T21" fmla="*/ 59 h 184"/>
                <a:gd name="T22" fmla="*/ 14 w 497"/>
                <a:gd name="T23" fmla="*/ 184 h 184"/>
                <a:gd name="T24" fmla="*/ 484 w 497"/>
                <a:gd name="T25" fmla="*/ 184 h 184"/>
                <a:gd name="T26" fmla="*/ 462 w 497"/>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7" h="184">
                  <a:moveTo>
                    <a:pt x="462" y="78"/>
                  </a:moveTo>
                  <a:cubicBezTo>
                    <a:pt x="423" y="22"/>
                    <a:pt x="315" y="0"/>
                    <a:pt x="315" y="0"/>
                  </a:cubicBezTo>
                  <a:cubicBezTo>
                    <a:pt x="315" y="100"/>
                    <a:pt x="285" y="150"/>
                    <a:pt x="285" y="150"/>
                  </a:cubicBezTo>
                  <a:cubicBezTo>
                    <a:pt x="274" y="92"/>
                    <a:pt x="258" y="65"/>
                    <a:pt x="258" y="65"/>
                  </a:cubicBezTo>
                  <a:cubicBezTo>
                    <a:pt x="273" y="49"/>
                    <a:pt x="273" y="49"/>
                    <a:pt x="273" y="49"/>
                  </a:cubicBezTo>
                  <a:cubicBezTo>
                    <a:pt x="249" y="18"/>
                    <a:pt x="249" y="18"/>
                    <a:pt x="249" y="18"/>
                  </a:cubicBezTo>
                  <a:cubicBezTo>
                    <a:pt x="223" y="49"/>
                    <a:pt x="223" y="49"/>
                    <a:pt x="223" y="49"/>
                  </a:cubicBezTo>
                  <a:cubicBezTo>
                    <a:pt x="239" y="66"/>
                    <a:pt x="239" y="66"/>
                    <a:pt x="239" y="66"/>
                  </a:cubicBezTo>
                  <a:cubicBezTo>
                    <a:pt x="221" y="102"/>
                    <a:pt x="217" y="150"/>
                    <a:pt x="217" y="150"/>
                  </a:cubicBezTo>
                  <a:cubicBezTo>
                    <a:pt x="193" y="124"/>
                    <a:pt x="181" y="0"/>
                    <a:pt x="181" y="0"/>
                  </a:cubicBezTo>
                  <a:cubicBezTo>
                    <a:pt x="181" y="0"/>
                    <a:pt x="101" y="13"/>
                    <a:pt x="55" y="59"/>
                  </a:cubicBezTo>
                  <a:cubicBezTo>
                    <a:pt x="0" y="113"/>
                    <a:pt x="14" y="184"/>
                    <a:pt x="14" y="184"/>
                  </a:cubicBezTo>
                  <a:cubicBezTo>
                    <a:pt x="484" y="184"/>
                    <a:pt x="484" y="184"/>
                    <a:pt x="484" y="184"/>
                  </a:cubicBezTo>
                  <a:cubicBezTo>
                    <a:pt x="484" y="184"/>
                    <a:pt x="497" y="128"/>
                    <a:pt x="462"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0" name="原创设计师QQ598969553             _7"/>
          <p:cNvGrpSpPr/>
          <p:nvPr/>
        </p:nvGrpSpPr>
        <p:grpSpPr>
          <a:xfrm>
            <a:off x="4627563" y="3476625"/>
            <a:ext cx="596900" cy="484188"/>
            <a:chOff x="4627563" y="3476625"/>
            <a:chExt cx="596900" cy="484188"/>
          </a:xfrm>
          <a:solidFill>
            <a:schemeClr val="accent4"/>
          </a:solidFill>
        </p:grpSpPr>
        <p:sp>
          <p:nvSpPr>
            <p:cNvPr id="61" name="Oval 9"/>
            <p:cNvSpPr>
              <a:spLocks noChangeArrowheads="1"/>
            </p:cNvSpPr>
            <p:nvPr/>
          </p:nvSpPr>
          <p:spPr bwMode="auto">
            <a:xfrm>
              <a:off x="4808538" y="347662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
            <p:cNvSpPr/>
            <p:nvPr/>
          </p:nvSpPr>
          <p:spPr bwMode="auto">
            <a:xfrm>
              <a:off x="4627563" y="373856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8 h 184"/>
                <a:gd name="T10" fmla="*/ 248 w 496"/>
                <a:gd name="T11" fmla="*/ 18 h 184"/>
                <a:gd name="T12" fmla="*/ 222 w 496"/>
                <a:gd name="T13" fmla="*/ 49 h 184"/>
                <a:gd name="T14" fmla="*/ 239 w 496"/>
                <a:gd name="T15" fmla="*/ 65 h 184"/>
                <a:gd name="T16" fmla="*/ 216 w 496"/>
                <a:gd name="T17" fmla="*/ 150 h 184"/>
                <a:gd name="T18" fmla="*/ 180 w 496"/>
                <a:gd name="T19" fmla="*/ 0 h 184"/>
                <a:gd name="T20" fmla="*/ 55 w 496"/>
                <a:gd name="T21" fmla="*/ 58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99"/>
                    <a:pt x="284" y="150"/>
                    <a:pt x="284" y="150"/>
                  </a:cubicBezTo>
                  <a:cubicBezTo>
                    <a:pt x="273" y="92"/>
                    <a:pt x="258" y="65"/>
                    <a:pt x="258" y="65"/>
                  </a:cubicBezTo>
                  <a:cubicBezTo>
                    <a:pt x="273" y="48"/>
                    <a:pt x="273" y="48"/>
                    <a:pt x="273" y="48"/>
                  </a:cubicBezTo>
                  <a:cubicBezTo>
                    <a:pt x="248" y="18"/>
                    <a:pt x="248" y="18"/>
                    <a:pt x="248" y="18"/>
                  </a:cubicBezTo>
                  <a:cubicBezTo>
                    <a:pt x="222" y="49"/>
                    <a:pt x="222" y="49"/>
                    <a:pt x="222" y="49"/>
                  </a:cubicBezTo>
                  <a:cubicBezTo>
                    <a:pt x="239" y="65"/>
                    <a:pt x="239" y="65"/>
                    <a:pt x="239" y="65"/>
                  </a:cubicBezTo>
                  <a:cubicBezTo>
                    <a:pt x="220" y="102"/>
                    <a:pt x="216" y="150"/>
                    <a:pt x="216" y="150"/>
                  </a:cubicBezTo>
                  <a:cubicBezTo>
                    <a:pt x="192" y="124"/>
                    <a:pt x="180" y="0"/>
                    <a:pt x="180" y="0"/>
                  </a:cubicBezTo>
                  <a:cubicBezTo>
                    <a:pt x="180" y="0"/>
                    <a:pt x="100" y="13"/>
                    <a:pt x="55" y="58"/>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3" name="原创设计师QQ598969553             _8"/>
          <p:cNvGrpSpPr/>
          <p:nvPr/>
        </p:nvGrpSpPr>
        <p:grpSpPr>
          <a:xfrm>
            <a:off x="4627563" y="2378075"/>
            <a:ext cx="596900" cy="484188"/>
            <a:chOff x="4627563" y="2378075"/>
            <a:chExt cx="596900" cy="484188"/>
          </a:xfrm>
          <a:solidFill>
            <a:schemeClr val="accent4"/>
          </a:solidFill>
        </p:grpSpPr>
        <p:sp>
          <p:nvSpPr>
            <p:cNvPr id="64" name="Oval 11"/>
            <p:cNvSpPr>
              <a:spLocks noChangeArrowheads="1"/>
            </p:cNvSpPr>
            <p:nvPr/>
          </p:nvSpPr>
          <p:spPr bwMode="auto">
            <a:xfrm>
              <a:off x="4808538" y="2378075"/>
              <a:ext cx="239713" cy="2397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
            <p:cNvSpPr/>
            <p:nvPr/>
          </p:nvSpPr>
          <p:spPr bwMode="auto">
            <a:xfrm>
              <a:off x="4627563" y="2640013"/>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9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100"/>
                    <a:pt x="284" y="150"/>
                    <a:pt x="284" y="150"/>
                  </a:cubicBezTo>
                  <a:cubicBezTo>
                    <a:pt x="273" y="92"/>
                    <a:pt x="258" y="65"/>
                    <a:pt x="258" y="65"/>
                  </a:cubicBezTo>
                  <a:cubicBezTo>
                    <a:pt x="273" y="49"/>
                    <a:pt x="273" y="49"/>
                    <a:pt x="273" y="49"/>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6" name="原创设计师QQ598969553             _9"/>
          <p:cNvGrpSpPr/>
          <p:nvPr/>
        </p:nvGrpSpPr>
        <p:grpSpPr>
          <a:xfrm>
            <a:off x="4627563" y="1273176"/>
            <a:ext cx="596900" cy="485774"/>
            <a:chOff x="4627563" y="1273176"/>
            <a:chExt cx="596900" cy="485774"/>
          </a:xfrm>
          <a:solidFill>
            <a:schemeClr val="accent4"/>
          </a:solidFill>
        </p:grpSpPr>
        <p:sp>
          <p:nvSpPr>
            <p:cNvPr id="67" name="Oval 13"/>
            <p:cNvSpPr>
              <a:spLocks noChangeArrowheads="1"/>
            </p:cNvSpPr>
            <p:nvPr/>
          </p:nvSpPr>
          <p:spPr bwMode="auto">
            <a:xfrm>
              <a:off x="4808538" y="1273176"/>
              <a:ext cx="239713" cy="241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4"/>
            <p:cNvSpPr/>
            <p:nvPr/>
          </p:nvSpPr>
          <p:spPr bwMode="auto">
            <a:xfrm>
              <a:off x="4627563" y="1536700"/>
              <a:ext cx="596900" cy="222250"/>
            </a:xfrm>
            <a:custGeom>
              <a:avLst/>
              <a:gdLst>
                <a:gd name="T0" fmla="*/ 461 w 496"/>
                <a:gd name="T1" fmla="*/ 78 h 184"/>
                <a:gd name="T2" fmla="*/ 315 w 496"/>
                <a:gd name="T3" fmla="*/ 0 h 184"/>
                <a:gd name="T4" fmla="*/ 284 w 496"/>
                <a:gd name="T5" fmla="*/ 150 h 184"/>
                <a:gd name="T6" fmla="*/ 258 w 496"/>
                <a:gd name="T7" fmla="*/ 65 h 184"/>
                <a:gd name="T8" fmla="*/ 273 w 496"/>
                <a:gd name="T9" fmla="*/ 48 h 184"/>
                <a:gd name="T10" fmla="*/ 248 w 496"/>
                <a:gd name="T11" fmla="*/ 18 h 184"/>
                <a:gd name="T12" fmla="*/ 222 w 496"/>
                <a:gd name="T13" fmla="*/ 49 h 184"/>
                <a:gd name="T14" fmla="*/ 239 w 496"/>
                <a:gd name="T15" fmla="*/ 66 h 184"/>
                <a:gd name="T16" fmla="*/ 216 w 496"/>
                <a:gd name="T17" fmla="*/ 150 h 184"/>
                <a:gd name="T18" fmla="*/ 180 w 496"/>
                <a:gd name="T19" fmla="*/ 0 h 184"/>
                <a:gd name="T20" fmla="*/ 55 w 496"/>
                <a:gd name="T21" fmla="*/ 59 h 184"/>
                <a:gd name="T22" fmla="*/ 13 w 496"/>
                <a:gd name="T23" fmla="*/ 184 h 184"/>
                <a:gd name="T24" fmla="*/ 483 w 496"/>
                <a:gd name="T25" fmla="*/ 184 h 184"/>
                <a:gd name="T26" fmla="*/ 461 w 496"/>
                <a:gd name="T27" fmla="*/ 7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84">
                  <a:moveTo>
                    <a:pt x="461" y="78"/>
                  </a:moveTo>
                  <a:cubicBezTo>
                    <a:pt x="423" y="22"/>
                    <a:pt x="315" y="0"/>
                    <a:pt x="315" y="0"/>
                  </a:cubicBezTo>
                  <a:cubicBezTo>
                    <a:pt x="314" y="99"/>
                    <a:pt x="284" y="150"/>
                    <a:pt x="284" y="150"/>
                  </a:cubicBezTo>
                  <a:cubicBezTo>
                    <a:pt x="273" y="92"/>
                    <a:pt x="258" y="65"/>
                    <a:pt x="258" y="65"/>
                  </a:cubicBezTo>
                  <a:cubicBezTo>
                    <a:pt x="273" y="48"/>
                    <a:pt x="273" y="48"/>
                    <a:pt x="273" y="48"/>
                  </a:cubicBezTo>
                  <a:cubicBezTo>
                    <a:pt x="248" y="18"/>
                    <a:pt x="248" y="18"/>
                    <a:pt x="248" y="18"/>
                  </a:cubicBezTo>
                  <a:cubicBezTo>
                    <a:pt x="222" y="49"/>
                    <a:pt x="222" y="49"/>
                    <a:pt x="222" y="49"/>
                  </a:cubicBezTo>
                  <a:cubicBezTo>
                    <a:pt x="239" y="66"/>
                    <a:pt x="239" y="66"/>
                    <a:pt x="239" y="66"/>
                  </a:cubicBezTo>
                  <a:cubicBezTo>
                    <a:pt x="220" y="102"/>
                    <a:pt x="216" y="150"/>
                    <a:pt x="216" y="150"/>
                  </a:cubicBezTo>
                  <a:cubicBezTo>
                    <a:pt x="192" y="124"/>
                    <a:pt x="180" y="0"/>
                    <a:pt x="180" y="0"/>
                  </a:cubicBezTo>
                  <a:cubicBezTo>
                    <a:pt x="180" y="0"/>
                    <a:pt x="100" y="13"/>
                    <a:pt x="55" y="59"/>
                  </a:cubicBezTo>
                  <a:cubicBezTo>
                    <a:pt x="0" y="113"/>
                    <a:pt x="13" y="184"/>
                    <a:pt x="13" y="184"/>
                  </a:cubicBezTo>
                  <a:cubicBezTo>
                    <a:pt x="483" y="184"/>
                    <a:pt x="483" y="184"/>
                    <a:pt x="483" y="184"/>
                  </a:cubicBezTo>
                  <a:cubicBezTo>
                    <a:pt x="483" y="184"/>
                    <a:pt x="496" y="128"/>
                    <a:pt x="461"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9" name="原创设计师QQ598969553             _10"/>
          <p:cNvGrpSpPr/>
          <p:nvPr/>
        </p:nvGrpSpPr>
        <p:grpSpPr>
          <a:xfrm>
            <a:off x="6705601" y="1355725"/>
            <a:ext cx="1249363" cy="407988"/>
            <a:chOff x="6705601" y="1355725"/>
            <a:chExt cx="1249363" cy="407988"/>
          </a:xfrm>
          <a:solidFill>
            <a:schemeClr val="accent6"/>
          </a:solidFill>
        </p:grpSpPr>
        <p:sp>
          <p:nvSpPr>
            <p:cNvPr id="70" name="Oval 15"/>
            <p:cNvSpPr>
              <a:spLocks noChangeArrowheads="1"/>
            </p:cNvSpPr>
            <p:nvPr/>
          </p:nvSpPr>
          <p:spPr bwMode="auto">
            <a:xfrm>
              <a:off x="7231063" y="1355725"/>
              <a:ext cx="201613" cy="2016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6"/>
            <p:cNvSpPr/>
            <p:nvPr/>
          </p:nvSpPr>
          <p:spPr bwMode="auto">
            <a:xfrm>
              <a:off x="7078663" y="1576388"/>
              <a:ext cx="503238" cy="187325"/>
            </a:xfrm>
            <a:custGeom>
              <a:avLst/>
              <a:gdLst>
                <a:gd name="T0" fmla="*/ 389 w 418"/>
                <a:gd name="T1" fmla="*/ 66 h 155"/>
                <a:gd name="T2" fmla="*/ 265 w 418"/>
                <a:gd name="T3" fmla="*/ 0 h 155"/>
                <a:gd name="T4" fmla="*/ 239 w 418"/>
                <a:gd name="T5" fmla="*/ 127 h 155"/>
                <a:gd name="T6" fmla="*/ 217 w 418"/>
                <a:gd name="T7" fmla="*/ 55 h 155"/>
                <a:gd name="T8" fmla="*/ 230 w 418"/>
                <a:gd name="T9" fmla="*/ 41 h 155"/>
                <a:gd name="T10" fmla="*/ 209 w 418"/>
                <a:gd name="T11" fmla="*/ 16 h 155"/>
                <a:gd name="T12" fmla="*/ 187 w 418"/>
                <a:gd name="T13" fmla="*/ 42 h 155"/>
                <a:gd name="T14" fmla="*/ 201 w 418"/>
                <a:gd name="T15" fmla="*/ 56 h 155"/>
                <a:gd name="T16" fmla="*/ 182 w 418"/>
                <a:gd name="T17" fmla="*/ 127 h 155"/>
                <a:gd name="T18" fmla="*/ 152 w 418"/>
                <a:gd name="T19" fmla="*/ 0 h 155"/>
                <a:gd name="T20" fmla="*/ 46 w 418"/>
                <a:gd name="T21" fmla="*/ 50 h 155"/>
                <a:gd name="T22" fmla="*/ 11 w 418"/>
                <a:gd name="T23" fmla="*/ 155 h 155"/>
                <a:gd name="T24" fmla="*/ 407 w 418"/>
                <a:gd name="T25" fmla="*/ 155 h 155"/>
                <a:gd name="T26" fmla="*/ 389 w 418"/>
                <a:gd name="T27" fmla="*/ 6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155">
                  <a:moveTo>
                    <a:pt x="389" y="66"/>
                  </a:moveTo>
                  <a:cubicBezTo>
                    <a:pt x="356" y="19"/>
                    <a:pt x="265" y="0"/>
                    <a:pt x="265" y="0"/>
                  </a:cubicBezTo>
                  <a:cubicBezTo>
                    <a:pt x="265" y="84"/>
                    <a:pt x="239" y="127"/>
                    <a:pt x="239" y="127"/>
                  </a:cubicBezTo>
                  <a:cubicBezTo>
                    <a:pt x="230" y="78"/>
                    <a:pt x="217" y="55"/>
                    <a:pt x="217" y="55"/>
                  </a:cubicBezTo>
                  <a:cubicBezTo>
                    <a:pt x="230" y="41"/>
                    <a:pt x="230" y="41"/>
                    <a:pt x="230" y="41"/>
                  </a:cubicBezTo>
                  <a:cubicBezTo>
                    <a:pt x="209" y="16"/>
                    <a:pt x="209" y="16"/>
                    <a:pt x="209" y="16"/>
                  </a:cubicBezTo>
                  <a:cubicBezTo>
                    <a:pt x="187" y="42"/>
                    <a:pt x="187" y="42"/>
                    <a:pt x="187" y="42"/>
                  </a:cubicBezTo>
                  <a:cubicBezTo>
                    <a:pt x="201" y="56"/>
                    <a:pt x="201" y="56"/>
                    <a:pt x="201" y="56"/>
                  </a:cubicBezTo>
                  <a:cubicBezTo>
                    <a:pt x="185" y="86"/>
                    <a:pt x="182" y="127"/>
                    <a:pt x="182" y="127"/>
                  </a:cubicBezTo>
                  <a:cubicBezTo>
                    <a:pt x="162" y="105"/>
                    <a:pt x="152" y="0"/>
                    <a:pt x="152" y="0"/>
                  </a:cubicBezTo>
                  <a:cubicBezTo>
                    <a:pt x="152" y="0"/>
                    <a:pt x="85" y="12"/>
                    <a:pt x="46" y="50"/>
                  </a:cubicBezTo>
                  <a:cubicBezTo>
                    <a:pt x="0" y="96"/>
                    <a:pt x="11" y="155"/>
                    <a:pt x="11" y="155"/>
                  </a:cubicBezTo>
                  <a:cubicBezTo>
                    <a:pt x="407" y="155"/>
                    <a:pt x="407" y="155"/>
                    <a:pt x="407" y="155"/>
                  </a:cubicBezTo>
                  <a:cubicBezTo>
                    <a:pt x="407" y="155"/>
                    <a:pt x="418" y="108"/>
                    <a:pt x="389"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Oval 17"/>
            <p:cNvSpPr>
              <a:spLocks noChangeArrowheads="1"/>
            </p:cNvSpPr>
            <p:nvPr/>
          </p:nvSpPr>
          <p:spPr bwMode="auto">
            <a:xfrm>
              <a:off x="7707313" y="147637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8"/>
            <p:cNvSpPr/>
            <p:nvPr/>
          </p:nvSpPr>
          <p:spPr bwMode="auto">
            <a:xfrm>
              <a:off x="7600951" y="1631950"/>
              <a:ext cx="354013" cy="131762"/>
            </a:xfrm>
            <a:custGeom>
              <a:avLst/>
              <a:gdLst>
                <a:gd name="T0" fmla="*/ 274 w 295"/>
                <a:gd name="T1" fmla="*/ 46 h 109"/>
                <a:gd name="T2" fmla="*/ 187 w 295"/>
                <a:gd name="T3" fmla="*/ 0 h 109"/>
                <a:gd name="T4" fmla="*/ 169 w 295"/>
                <a:gd name="T5" fmla="*/ 89 h 109"/>
                <a:gd name="T6" fmla="*/ 153 w 295"/>
                <a:gd name="T7" fmla="*/ 39 h 109"/>
                <a:gd name="T8" fmla="*/ 162 w 295"/>
                <a:gd name="T9" fmla="*/ 29 h 109"/>
                <a:gd name="T10" fmla="*/ 147 w 295"/>
                <a:gd name="T11" fmla="*/ 11 h 109"/>
                <a:gd name="T12" fmla="*/ 132 w 295"/>
                <a:gd name="T13" fmla="*/ 29 h 109"/>
                <a:gd name="T14" fmla="*/ 142 w 295"/>
                <a:gd name="T15" fmla="*/ 39 h 109"/>
                <a:gd name="T16" fmla="*/ 128 w 295"/>
                <a:gd name="T17" fmla="*/ 89 h 109"/>
                <a:gd name="T18" fmla="*/ 107 w 295"/>
                <a:gd name="T19" fmla="*/ 0 h 109"/>
                <a:gd name="T20" fmla="*/ 33 w 295"/>
                <a:gd name="T21" fmla="*/ 35 h 109"/>
                <a:gd name="T22" fmla="*/ 8 w 295"/>
                <a:gd name="T23" fmla="*/ 109 h 109"/>
                <a:gd name="T24" fmla="*/ 287 w 295"/>
                <a:gd name="T25" fmla="*/ 109 h 109"/>
                <a:gd name="T26" fmla="*/ 274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74" y="46"/>
                  </a:moveTo>
                  <a:cubicBezTo>
                    <a:pt x="251" y="13"/>
                    <a:pt x="187" y="0"/>
                    <a:pt x="187" y="0"/>
                  </a:cubicBezTo>
                  <a:cubicBezTo>
                    <a:pt x="186" y="59"/>
                    <a:pt x="169" y="89"/>
                    <a:pt x="169" y="89"/>
                  </a:cubicBezTo>
                  <a:cubicBezTo>
                    <a:pt x="162" y="55"/>
                    <a:pt x="153" y="39"/>
                    <a:pt x="153" y="39"/>
                  </a:cubicBezTo>
                  <a:cubicBezTo>
                    <a:pt x="162" y="29"/>
                    <a:pt x="162" y="29"/>
                    <a:pt x="162" y="29"/>
                  </a:cubicBezTo>
                  <a:cubicBezTo>
                    <a:pt x="147" y="11"/>
                    <a:pt x="147" y="11"/>
                    <a:pt x="147" y="11"/>
                  </a:cubicBezTo>
                  <a:cubicBezTo>
                    <a:pt x="132" y="29"/>
                    <a:pt x="132" y="29"/>
                    <a:pt x="132" y="29"/>
                  </a:cubicBezTo>
                  <a:cubicBezTo>
                    <a:pt x="142" y="39"/>
                    <a:pt x="142" y="39"/>
                    <a:pt x="142" y="39"/>
                  </a:cubicBezTo>
                  <a:cubicBezTo>
                    <a:pt x="131" y="61"/>
                    <a:pt x="128" y="89"/>
                    <a:pt x="128" y="89"/>
                  </a:cubicBezTo>
                  <a:cubicBezTo>
                    <a:pt x="114" y="74"/>
                    <a:pt x="107" y="0"/>
                    <a:pt x="107" y="0"/>
                  </a:cubicBezTo>
                  <a:cubicBezTo>
                    <a:pt x="107" y="0"/>
                    <a:pt x="60" y="8"/>
                    <a:pt x="33" y="35"/>
                  </a:cubicBezTo>
                  <a:cubicBezTo>
                    <a:pt x="0" y="67"/>
                    <a:pt x="8" y="109"/>
                    <a:pt x="8" y="109"/>
                  </a:cubicBezTo>
                  <a:cubicBezTo>
                    <a:pt x="287" y="109"/>
                    <a:pt x="287" y="109"/>
                    <a:pt x="287" y="109"/>
                  </a:cubicBezTo>
                  <a:cubicBezTo>
                    <a:pt x="287" y="109"/>
                    <a:pt x="295" y="76"/>
                    <a:pt x="27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19"/>
            <p:cNvSpPr>
              <a:spLocks noChangeArrowheads="1"/>
            </p:cNvSpPr>
            <p:nvPr/>
          </p:nvSpPr>
          <p:spPr bwMode="auto">
            <a:xfrm>
              <a:off x="6811963" y="147637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0"/>
            <p:cNvSpPr/>
            <p:nvPr/>
          </p:nvSpPr>
          <p:spPr bwMode="auto">
            <a:xfrm>
              <a:off x="6705601" y="1631950"/>
              <a:ext cx="355600" cy="131762"/>
            </a:xfrm>
            <a:custGeom>
              <a:avLst/>
              <a:gdLst>
                <a:gd name="T0" fmla="*/ 21 w 295"/>
                <a:gd name="T1" fmla="*/ 46 h 109"/>
                <a:gd name="T2" fmla="*/ 108 w 295"/>
                <a:gd name="T3" fmla="*/ 0 h 109"/>
                <a:gd name="T4" fmla="*/ 126 w 295"/>
                <a:gd name="T5" fmla="*/ 89 h 109"/>
                <a:gd name="T6" fmla="*/ 142 w 295"/>
                <a:gd name="T7" fmla="*/ 39 h 109"/>
                <a:gd name="T8" fmla="*/ 133 w 295"/>
                <a:gd name="T9" fmla="*/ 29 h 109"/>
                <a:gd name="T10" fmla="*/ 147 w 295"/>
                <a:gd name="T11" fmla="*/ 11 h 109"/>
                <a:gd name="T12" fmla="*/ 163 w 295"/>
                <a:gd name="T13" fmla="*/ 29 h 109"/>
                <a:gd name="T14" fmla="*/ 153 w 295"/>
                <a:gd name="T15" fmla="*/ 39 h 109"/>
                <a:gd name="T16" fmla="*/ 166 w 295"/>
                <a:gd name="T17" fmla="*/ 89 h 109"/>
                <a:gd name="T18" fmla="*/ 188 w 295"/>
                <a:gd name="T19" fmla="*/ 0 h 109"/>
                <a:gd name="T20" fmla="*/ 262 w 295"/>
                <a:gd name="T21" fmla="*/ 35 h 109"/>
                <a:gd name="T22" fmla="*/ 287 w 295"/>
                <a:gd name="T23" fmla="*/ 109 h 109"/>
                <a:gd name="T24" fmla="*/ 8 w 295"/>
                <a:gd name="T25" fmla="*/ 109 h 109"/>
                <a:gd name="T26" fmla="*/ 21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1" y="46"/>
                  </a:moveTo>
                  <a:cubicBezTo>
                    <a:pt x="44" y="13"/>
                    <a:pt x="108" y="0"/>
                    <a:pt x="108" y="0"/>
                  </a:cubicBezTo>
                  <a:cubicBezTo>
                    <a:pt x="108" y="59"/>
                    <a:pt x="126" y="89"/>
                    <a:pt x="126" y="89"/>
                  </a:cubicBezTo>
                  <a:cubicBezTo>
                    <a:pt x="133" y="55"/>
                    <a:pt x="142" y="39"/>
                    <a:pt x="142" y="39"/>
                  </a:cubicBezTo>
                  <a:cubicBezTo>
                    <a:pt x="133" y="29"/>
                    <a:pt x="133" y="29"/>
                    <a:pt x="133" y="29"/>
                  </a:cubicBezTo>
                  <a:cubicBezTo>
                    <a:pt x="147" y="11"/>
                    <a:pt x="147" y="11"/>
                    <a:pt x="147" y="11"/>
                  </a:cubicBezTo>
                  <a:cubicBezTo>
                    <a:pt x="163" y="29"/>
                    <a:pt x="163" y="29"/>
                    <a:pt x="163" y="29"/>
                  </a:cubicBezTo>
                  <a:cubicBezTo>
                    <a:pt x="153" y="39"/>
                    <a:pt x="153" y="39"/>
                    <a:pt x="153" y="39"/>
                  </a:cubicBezTo>
                  <a:cubicBezTo>
                    <a:pt x="164" y="61"/>
                    <a:pt x="166" y="89"/>
                    <a:pt x="166" y="89"/>
                  </a:cubicBezTo>
                  <a:cubicBezTo>
                    <a:pt x="181" y="74"/>
                    <a:pt x="188" y="0"/>
                    <a:pt x="188" y="0"/>
                  </a:cubicBezTo>
                  <a:cubicBezTo>
                    <a:pt x="188" y="0"/>
                    <a:pt x="235" y="8"/>
                    <a:pt x="262" y="35"/>
                  </a:cubicBezTo>
                  <a:cubicBezTo>
                    <a:pt x="295" y="67"/>
                    <a:pt x="287" y="109"/>
                    <a:pt x="287" y="109"/>
                  </a:cubicBezTo>
                  <a:cubicBezTo>
                    <a:pt x="8" y="109"/>
                    <a:pt x="8" y="109"/>
                    <a:pt x="8" y="109"/>
                  </a:cubicBezTo>
                  <a:cubicBezTo>
                    <a:pt x="8" y="109"/>
                    <a:pt x="0" y="76"/>
                    <a:pt x="2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6" name="原创设计师QQ598969553             _11"/>
          <p:cNvGrpSpPr/>
          <p:nvPr/>
        </p:nvGrpSpPr>
        <p:grpSpPr>
          <a:xfrm>
            <a:off x="6705601" y="2452688"/>
            <a:ext cx="1249363" cy="409575"/>
            <a:chOff x="6705601" y="2452688"/>
            <a:chExt cx="1249363" cy="409575"/>
          </a:xfrm>
          <a:solidFill>
            <a:schemeClr val="accent6"/>
          </a:solidFill>
        </p:grpSpPr>
        <p:sp>
          <p:nvSpPr>
            <p:cNvPr id="77" name="Oval 21"/>
            <p:cNvSpPr>
              <a:spLocks noChangeArrowheads="1"/>
            </p:cNvSpPr>
            <p:nvPr/>
          </p:nvSpPr>
          <p:spPr bwMode="auto">
            <a:xfrm>
              <a:off x="7231063" y="2452688"/>
              <a:ext cx="201613"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2"/>
            <p:cNvSpPr/>
            <p:nvPr/>
          </p:nvSpPr>
          <p:spPr bwMode="auto">
            <a:xfrm>
              <a:off x="7078663" y="2674938"/>
              <a:ext cx="503238" cy="187325"/>
            </a:xfrm>
            <a:custGeom>
              <a:avLst/>
              <a:gdLst>
                <a:gd name="T0" fmla="*/ 389 w 418"/>
                <a:gd name="T1" fmla="*/ 65 h 155"/>
                <a:gd name="T2" fmla="*/ 265 w 418"/>
                <a:gd name="T3" fmla="*/ 0 h 155"/>
                <a:gd name="T4" fmla="*/ 239 w 418"/>
                <a:gd name="T5" fmla="*/ 126 h 155"/>
                <a:gd name="T6" fmla="*/ 217 w 418"/>
                <a:gd name="T7" fmla="*/ 55 h 155"/>
                <a:gd name="T8" fmla="*/ 230 w 418"/>
                <a:gd name="T9" fmla="*/ 41 h 155"/>
                <a:gd name="T10" fmla="*/ 209 w 418"/>
                <a:gd name="T11" fmla="*/ 15 h 155"/>
                <a:gd name="T12" fmla="*/ 187 w 418"/>
                <a:gd name="T13" fmla="*/ 41 h 155"/>
                <a:gd name="T14" fmla="*/ 201 w 418"/>
                <a:gd name="T15" fmla="*/ 55 h 155"/>
                <a:gd name="T16" fmla="*/ 182 w 418"/>
                <a:gd name="T17" fmla="*/ 126 h 155"/>
                <a:gd name="T18" fmla="*/ 152 w 418"/>
                <a:gd name="T19" fmla="*/ 0 h 155"/>
                <a:gd name="T20" fmla="*/ 46 w 418"/>
                <a:gd name="T21" fmla="*/ 49 h 155"/>
                <a:gd name="T22" fmla="*/ 11 w 418"/>
                <a:gd name="T23" fmla="*/ 155 h 155"/>
                <a:gd name="T24" fmla="*/ 407 w 418"/>
                <a:gd name="T25" fmla="*/ 155 h 155"/>
                <a:gd name="T26" fmla="*/ 389 w 418"/>
                <a:gd name="T27" fmla="*/ 6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155">
                  <a:moveTo>
                    <a:pt x="389" y="65"/>
                  </a:moveTo>
                  <a:cubicBezTo>
                    <a:pt x="356" y="18"/>
                    <a:pt x="265" y="0"/>
                    <a:pt x="265" y="0"/>
                  </a:cubicBezTo>
                  <a:cubicBezTo>
                    <a:pt x="265" y="84"/>
                    <a:pt x="239" y="126"/>
                    <a:pt x="239" y="126"/>
                  </a:cubicBezTo>
                  <a:cubicBezTo>
                    <a:pt x="230" y="77"/>
                    <a:pt x="217" y="55"/>
                    <a:pt x="217" y="55"/>
                  </a:cubicBezTo>
                  <a:cubicBezTo>
                    <a:pt x="230" y="41"/>
                    <a:pt x="230" y="41"/>
                    <a:pt x="230" y="41"/>
                  </a:cubicBezTo>
                  <a:cubicBezTo>
                    <a:pt x="209" y="15"/>
                    <a:pt x="209" y="15"/>
                    <a:pt x="209" y="15"/>
                  </a:cubicBezTo>
                  <a:cubicBezTo>
                    <a:pt x="187" y="41"/>
                    <a:pt x="187" y="41"/>
                    <a:pt x="187" y="41"/>
                  </a:cubicBezTo>
                  <a:cubicBezTo>
                    <a:pt x="201" y="55"/>
                    <a:pt x="201" y="55"/>
                    <a:pt x="201" y="55"/>
                  </a:cubicBezTo>
                  <a:cubicBezTo>
                    <a:pt x="185" y="86"/>
                    <a:pt x="182" y="126"/>
                    <a:pt x="182" y="126"/>
                  </a:cubicBezTo>
                  <a:cubicBezTo>
                    <a:pt x="162" y="105"/>
                    <a:pt x="152" y="0"/>
                    <a:pt x="152" y="0"/>
                  </a:cubicBezTo>
                  <a:cubicBezTo>
                    <a:pt x="152" y="0"/>
                    <a:pt x="85" y="11"/>
                    <a:pt x="46" y="49"/>
                  </a:cubicBezTo>
                  <a:cubicBezTo>
                    <a:pt x="0" y="95"/>
                    <a:pt x="11" y="155"/>
                    <a:pt x="11" y="155"/>
                  </a:cubicBezTo>
                  <a:cubicBezTo>
                    <a:pt x="407" y="155"/>
                    <a:pt x="407" y="155"/>
                    <a:pt x="407" y="155"/>
                  </a:cubicBezTo>
                  <a:cubicBezTo>
                    <a:pt x="407" y="155"/>
                    <a:pt x="418" y="108"/>
                    <a:pt x="389"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23"/>
            <p:cNvSpPr>
              <a:spLocks noChangeArrowheads="1"/>
            </p:cNvSpPr>
            <p:nvPr/>
          </p:nvSpPr>
          <p:spPr bwMode="auto">
            <a:xfrm>
              <a:off x="770731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4"/>
            <p:cNvSpPr/>
            <p:nvPr/>
          </p:nvSpPr>
          <p:spPr bwMode="auto">
            <a:xfrm>
              <a:off x="7600951" y="2730500"/>
              <a:ext cx="354013" cy="131762"/>
            </a:xfrm>
            <a:custGeom>
              <a:avLst/>
              <a:gdLst>
                <a:gd name="T0" fmla="*/ 274 w 295"/>
                <a:gd name="T1" fmla="*/ 46 h 109"/>
                <a:gd name="T2" fmla="*/ 187 w 295"/>
                <a:gd name="T3" fmla="*/ 0 h 109"/>
                <a:gd name="T4" fmla="*/ 169 w 295"/>
                <a:gd name="T5" fmla="*/ 89 h 109"/>
                <a:gd name="T6" fmla="*/ 153 w 295"/>
                <a:gd name="T7" fmla="*/ 38 h 109"/>
                <a:gd name="T8" fmla="*/ 162 w 295"/>
                <a:gd name="T9" fmla="*/ 29 h 109"/>
                <a:gd name="T10" fmla="*/ 147 w 295"/>
                <a:gd name="T11" fmla="*/ 11 h 109"/>
                <a:gd name="T12" fmla="*/ 132 w 295"/>
                <a:gd name="T13" fmla="*/ 29 h 109"/>
                <a:gd name="T14" fmla="*/ 142 w 295"/>
                <a:gd name="T15" fmla="*/ 39 h 109"/>
                <a:gd name="T16" fmla="*/ 128 w 295"/>
                <a:gd name="T17" fmla="*/ 89 h 109"/>
                <a:gd name="T18" fmla="*/ 107 w 295"/>
                <a:gd name="T19" fmla="*/ 0 h 109"/>
                <a:gd name="T20" fmla="*/ 33 w 295"/>
                <a:gd name="T21" fmla="*/ 35 h 109"/>
                <a:gd name="T22" fmla="*/ 8 w 295"/>
                <a:gd name="T23" fmla="*/ 109 h 109"/>
                <a:gd name="T24" fmla="*/ 287 w 295"/>
                <a:gd name="T25" fmla="*/ 109 h 109"/>
                <a:gd name="T26" fmla="*/ 274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74" y="46"/>
                  </a:moveTo>
                  <a:cubicBezTo>
                    <a:pt x="251" y="13"/>
                    <a:pt x="187" y="0"/>
                    <a:pt x="187" y="0"/>
                  </a:cubicBezTo>
                  <a:cubicBezTo>
                    <a:pt x="186" y="59"/>
                    <a:pt x="169" y="89"/>
                    <a:pt x="169" y="89"/>
                  </a:cubicBezTo>
                  <a:cubicBezTo>
                    <a:pt x="162" y="54"/>
                    <a:pt x="153" y="38"/>
                    <a:pt x="153" y="38"/>
                  </a:cubicBezTo>
                  <a:cubicBezTo>
                    <a:pt x="162" y="29"/>
                    <a:pt x="162" y="29"/>
                    <a:pt x="162" y="29"/>
                  </a:cubicBezTo>
                  <a:cubicBezTo>
                    <a:pt x="147" y="11"/>
                    <a:pt x="147" y="11"/>
                    <a:pt x="147" y="11"/>
                  </a:cubicBezTo>
                  <a:cubicBezTo>
                    <a:pt x="132" y="29"/>
                    <a:pt x="132" y="29"/>
                    <a:pt x="132" y="29"/>
                  </a:cubicBezTo>
                  <a:cubicBezTo>
                    <a:pt x="142" y="39"/>
                    <a:pt x="142" y="39"/>
                    <a:pt x="142" y="39"/>
                  </a:cubicBezTo>
                  <a:cubicBezTo>
                    <a:pt x="131" y="60"/>
                    <a:pt x="128" y="89"/>
                    <a:pt x="128" y="89"/>
                  </a:cubicBezTo>
                  <a:cubicBezTo>
                    <a:pt x="114" y="74"/>
                    <a:pt x="107" y="0"/>
                    <a:pt x="107" y="0"/>
                  </a:cubicBezTo>
                  <a:cubicBezTo>
                    <a:pt x="107" y="0"/>
                    <a:pt x="60" y="8"/>
                    <a:pt x="33" y="35"/>
                  </a:cubicBezTo>
                  <a:cubicBezTo>
                    <a:pt x="0" y="67"/>
                    <a:pt x="8" y="109"/>
                    <a:pt x="8" y="109"/>
                  </a:cubicBezTo>
                  <a:cubicBezTo>
                    <a:pt x="287" y="109"/>
                    <a:pt x="287" y="109"/>
                    <a:pt x="287" y="109"/>
                  </a:cubicBezTo>
                  <a:cubicBezTo>
                    <a:pt x="287" y="109"/>
                    <a:pt x="295" y="76"/>
                    <a:pt x="274"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Oval 25"/>
            <p:cNvSpPr>
              <a:spLocks noChangeArrowheads="1"/>
            </p:cNvSpPr>
            <p:nvPr/>
          </p:nvSpPr>
          <p:spPr bwMode="auto">
            <a:xfrm>
              <a:off x="6811963" y="2574925"/>
              <a:ext cx="142875" cy="142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6"/>
            <p:cNvSpPr/>
            <p:nvPr/>
          </p:nvSpPr>
          <p:spPr bwMode="auto">
            <a:xfrm>
              <a:off x="6705601" y="2730500"/>
              <a:ext cx="355600" cy="131762"/>
            </a:xfrm>
            <a:custGeom>
              <a:avLst/>
              <a:gdLst>
                <a:gd name="T0" fmla="*/ 21 w 295"/>
                <a:gd name="T1" fmla="*/ 46 h 109"/>
                <a:gd name="T2" fmla="*/ 108 w 295"/>
                <a:gd name="T3" fmla="*/ 0 h 109"/>
                <a:gd name="T4" fmla="*/ 126 w 295"/>
                <a:gd name="T5" fmla="*/ 89 h 109"/>
                <a:gd name="T6" fmla="*/ 142 w 295"/>
                <a:gd name="T7" fmla="*/ 38 h 109"/>
                <a:gd name="T8" fmla="*/ 133 w 295"/>
                <a:gd name="T9" fmla="*/ 29 h 109"/>
                <a:gd name="T10" fmla="*/ 147 w 295"/>
                <a:gd name="T11" fmla="*/ 11 h 109"/>
                <a:gd name="T12" fmla="*/ 163 w 295"/>
                <a:gd name="T13" fmla="*/ 29 h 109"/>
                <a:gd name="T14" fmla="*/ 153 w 295"/>
                <a:gd name="T15" fmla="*/ 39 h 109"/>
                <a:gd name="T16" fmla="*/ 166 w 295"/>
                <a:gd name="T17" fmla="*/ 89 h 109"/>
                <a:gd name="T18" fmla="*/ 188 w 295"/>
                <a:gd name="T19" fmla="*/ 0 h 109"/>
                <a:gd name="T20" fmla="*/ 262 w 295"/>
                <a:gd name="T21" fmla="*/ 35 h 109"/>
                <a:gd name="T22" fmla="*/ 287 w 295"/>
                <a:gd name="T23" fmla="*/ 109 h 109"/>
                <a:gd name="T24" fmla="*/ 8 w 295"/>
                <a:gd name="T25" fmla="*/ 109 h 109"/>
                <a:gd name="T26" fmla="*/ 21 w 295"/>
                <a:gd name="T27"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109">
                  <a:moveTo>
                    <a:pt x="21" y="46"/>
                  </a:moveTo>
                  <a:cubicBezTo>
                    <a:pt x="44" y="13"/>
                    <a:pt x="108" y="0"/>
                    <a:pt x="108" y="0"/>
                  </a:cubicBezTo>
                  <a:cubicBezTo>
                    <a:pt x="108" y="59"/>
                    <a:pt x="126" y="89"/>
                    <a:pt x="126" y="89"/>
                  </a:cubicBezTo>
                  <a:cubicBezTo>
                    <a:pt x="133" y="54"/>
                    <a:pt x="142" y="38"/>
                    <a:pt x="142" y="38"/>
                  </a:cubicBezTo>
                  <a:cubicBezTo>
                    <a:pt x="133" y="29"/>
                    <a:pt x="133" y="29"/>
                    <a:pt x="133" y="29"/>
                  </a:cubicBezTo>
                  <a:cubicBezTo>
                    <a:pt x="147" y="11"/>
                    <a:pt x="147" y="11"/>
                    <a:pt x="147" y="11"/>
                  </a:cubicBezTo>
                  <a:cubicBezTo>
                    <a:pt x="163" y="29"/>
                    <a:pt x="163" y="29"/>
                    <a:pt x="163" y="29"/>
                  </a:cubicBezTo>
                  <a:cubicBezTo>
                    <a:pt x="153" y="39"/>
                    <a:pt x="153" y="39"/>
                    <a:pt x="153" y="39"/>
                  </a:cubicBezTo>
                  <a:cubicBezTo>
                    <a:pt x="164" y="60"/>
                    <a:pt x="166" y="89"/>
                    <a:pt x="166" y="89"/>
                  </a:cubicBezTo>
                  <a:cubicBezTo>
                    <a:pt x="181" y="74"/>
                    <a:pt x="188" y="0"/>
                    <a:pt x="188" y="0"/>
                  </a:cubicBezTo>
                  <a:cubicBezTo>
                    <a:pt x="188" y="0"/>
                    <a:pt x="235" y="8"/>
                    <a:pt x="262" y="35"/>
                  </a:cubicBezTo>
                  <a:cubicBezTo>
                    <a:pt x="295" y="67"/>
                    <a:pt x="287" y="109"/>
                    <a:pt x="287" y="109"/>
                  </a:cubicBezTo>
                  <a:cubicBezTo>
                    <a:pt x="8" y="109"/>
                    <a:pt x="8" y="109"/>
                    <a:pt x="8" y="109"/>
                  </a:cubicBezTo>
                  <a:cubicBezTo>
                    <a:pt x="8" y="109"/>
                    <a:pt x="0" y="76"/>
                    <a:pt x="2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3" name="原创设计师QQ598969553             _12"/>
          <p:cNvSpPr/>
          <p:nvPr/>
        </p:nvSpPr>
        <p:spPr>
          <a:xfrm>
            <a:off x="896889" y="2862262"/>
            <a:ext cx="1303436" cy="1943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t>Chief Executive</a:t>
            </a:r>
            <a:endParaRPr lang="zh-CN" altLang="en-US" sz="800" dirty="0"/>
          </a:p>
        </p:txBody>
      </p:sp>
      <p:sp>
        <p:nvSpPr>
          <p:cNvPr id="84" name="原创设计师QQ598969553             _13"/>
          <p:cNvSpPr/>
          <p:nvPr/>
        </p:nvSpPr>
        <p:spPr>
          <a:xfrm>
            <a:off x="2545507" y="2862262"/>
            <a:ext cx="1303436" cy="1943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t>General Manager</a:t>
            </a:r>
            <a:endParaRPr lang="zh-CN" altLang="en-US" sz="800" dirty="0"/>
          </a:p>
        </p:txBody>
      </p:sp>
      <p:sp>
        <p:nvSpPr>
          <p:cNvPr id="85" name="原创设计师QQ598969553             _14"/>
          <p:cNvSpPr/>
          <p:nvPr/>
        </p:nvSpPr>
        <p:spPr>
          <a:xfrm>
            <a:off x="4276676" y="2862262"/>
            <a:ext cx="1303436" cy="1943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t>Head of Design &amp; Dev.</a:t>
            </a:r>
            <a:endParaRPr lang="zh-CN" altLang="en-US" sz="800" dirty="0"/>
          </a:p>
        </p:txBody>
      </p:sp>
      <p:sp>
        <p:nvSpPr>
          <p:cNvPr id="86" name="原创设计师QQ598969553             _15"/>
          <p:cNvSpPr/>
          <p:nvPr/>
        </p:nvSpPr>
        <p:spPr>
          <a:xfrm>
            <a:off x="4276676" y="3960813"/>
            <a:ext cx="1303436" cy="1943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t>Finance Manager</a:t>
            </a:r>
            <a:endParaRPr lang="zh-CN" altLang="en-US" sz="800" dirty="0"/>
          </a:p>
        </p:txBody>
      </p:sp>
      <p:sp>
        <p:nvSpPr>
          <p:cNvPr id="87" name="原创设计师QQ598969553             _16"/>
          <p:cNvSpPr/>
          <p:nvPr/>
        </p:nvSpPr>
        <p:spPr>
          <a:xfrm>
            <a:off x="4276676" y="1758950"/>
            <a:ext cx="1303436" cy="1943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t>Marketing Manager</a:t>
            </a:r>
            <a:endParaRPr lang="zh-CN" altLang="en-US" sz="800" dirty="0"/>
          </a:p>
        </p:txBody>
      </p:sp>
      <p:sp>
        <p:nvSpPr>
          <p:cNvPr id="88" name="原创设计师QQ598969553             _17"/>
          <p:cNvSpPr/>
          <p:nvPr/>
        </p:nvSpPr>
        <p:spPr>
          <a:xfrm>
            <a:off x="6476559" y="1758950"/>
            <a:ext cx="1710620" cy="1943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t>Social Marketing Team</a:t>
            </a:r>
            <a:endParaRPr lang="zh-CN" altLang="en-US" sz="800" dirty="0"/>
          </a:p>
        </p:txBody>
      </p:sp>
      <p:sp>
        <p:nvSpPr>
          <p:cNvPr id="89" name="原创设计师QQ598969553             _18"/>
          <p:cNvSpPr/>
          <p:nvPr/>
        </p:nvSpPr>
        <p:spPr>
          <a:xfrm>
            <a:off x="6476559" y="2862263"/>
            <a:ext cx="1710620" cy="1943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a:t>Design &amp; Development Team</a:t>
            </a:r>
            <a:endParaRPr lang="zh-CN" altLang="en-US" sz="800" dirty="0"/>
          </a:p>
        </p:txBody>
      </p:sp>
      <p:cxnSp>
        <p:nvCxnSpPr>
          <p:cNvPr id="90" name="原创设计师QQ598969553             _19"/>
          <p:cNvCxnSpPr>
            <a:stCxn id="83" idx="3"/>
            <a:endCxn id="84" idx="1"/>
          </p:cNvCxnSpPr>
          <p:nvPr/>
        </p:nvCxnSpPr>
        <p:spPr>
          <a:xfrm>
            <a:off x="2200325" y="2959422"/>
            <a:ext cx="34518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原创设计师QQ598969553             _20"/>
          <p:cNvCxnSpPr>
            <a:stCxn id="84" idx="3"/>
            <a:endCxn id="85" idx="1"/>
          </p:cNvCxnSpPr>
          <p:nvPr/>
        </p:nvCxnSpPr>
        <p:spPr>
          <a:xfrm>
            <a:off x="3848943" y="2959422"/>
            <a:ext cx="427733"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原创设计师QQ598969553             _21"/>
          <p:cNvCxnSpPr>
            <a:stCxn id="85" idx="3"/>
            <a:endCxn id="89" idx="1"/>
          </p:cNvCxnSpPr>
          <p:nvPr/>
        </p:nvCxnSpPr>
        <p:spPr>
          <a:xfrm>
            <a:off x="5580112" y="2959422"/>
            <a:ext cx="896447" cy="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原创设计师QQ598969553             _22"/>
          <p:cNvCxnSpPr/>
          <p:nvPr/>
        </p:nvCxnSpPr>
        <p:spPr>
          <a:xfrm>
            <a:off x="5580112" y="1856108"/>
            <a:ext cx="896447" cy="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原创设计师QQ598969553             _23"/>
          <p:cNvCxnSpPr>
            <a:endCxn id="87" idx="1"/>
          </p:cNvCxnSpPr>
          <p:nvPr/>
        </p:nvCxnSpPr>
        <p:spPr>
          <a:xfrm>
            <a:off x="4062809" y="1856110"/>
            <a:ext cx="213867"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原创设计师QQ598969553             _24"/>
          <p:cNvCxnSpPr/>
          <p:nvPr/>
        </p:nvCxnSpPr>
        <p:spPr>
          <a:xfrm>
            <a:off x="4062809" y="4057972"/>
            <a:ext cx="213867"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原创设计师QQ598969553             _25"/>
          <p:cNvCxnSpPr/>
          <p:nvPr/>
        </p:nvCxnSpPr>
        <p:spPr>
          <a:xfrm>
            <a:off x="4062809" y="1856110"/>
            <a:ext cx="0" cy="220186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9"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131376"/>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700"/>
                                  </p:stCondLst>
                                  <p:childTnLst>
                                    <p:set>
                                      <p:cBhvr>
                                        <p:cTn id="28" dur="1" fill="hold">
                                          <p:stCondLst>
                                            <p:cond delay="0"/>
                                          </p:stCondLst>
                                        </p:cTn>
                                        <p:tgtEl>
                                          <p:spTgt spid="83"/>
                                        </p:tgtEl>
                                        <p:attrNameLst>
                                          <p:attrName>style.visibility</p:attrName>
                                        </p:attrNameLst>
                                      </p:cBhvr>
                                      <p:to>
                                        <p:strVal val="visible"/>
                                      </p:to>
                                    </p:set>
                                    <p:anim calcmode="lin" valueType="num">
                                      <p:cBhvr>
                                        <p:cTn id="29" dur="500" fill="hold"/>
                                        <p:tgtEl>
                                          <p:spTgt spid="83"/>
                                        </p:tgtEl>
                                        <p:attrNameLst>
                                          <p:attrName>ppt_w</p:attrName>
                                        </p:attrNameLst>
                                      </p:cBhvr>
                                      <p:tavLst>
                                        <p:tav tm="0">
                                          <p:val>
                                            <p:fltVal val="0"/>
                                          </p:val>
                                        </p:tav>
                                        <p:tav tm="100000">
                                          <p:val>
                                            <p:strVal val="#ppt_w"/>
                                          </p:val>
                                        </p:tav>
                                      </p:tavLst>
                                    </p:anim>
                                    <p:anim calcmode="lin" valueType="num">
                                      <p:cBhvr>
                                        <p:cTn id="30" dur="500" fill="hold"/>
                                        <p:tgtEl>
                                          <p:spTgt spid="83"/>
                                        </p:tgtEl>
                                        <p:attrNameLst>
                                          <p:attrName>ppt_h</p:attrName>
                                        </p:attrNameLst>
                                      </p:cBhvr>
                                      <p:tavLst>
                                        <p:tav tm="0">
                                          <p:val>
                                            <p:fltVal val="0"/>
                                          </p:val>
                                        </p:tav>
                                        <p:tav tm="100000">
                                          <p:val>
                                            <p:strVal val="#ppt_h"/>
                                          </p:val>
                                        </p:tav>
                                      </p:tavLst>
                                    </p:anim>
                                    <p:animEffect transition="in" filter="fade">
                                      <p:cBhvr>
                                        <p:cTn id="31" dur="500"/>
                                        <p:tgtEl>
                                          <p:spTgt spid="83"/>
                                        </p:tgtEl>
                                      </p:cBhvr>
                                    </p:animEffect>
                                  </p:childTnLst>
                                </p:cTn>
                              </p:par>
                              <p:par>
                                <p:cTn id="32" presetID="12" presetClass="entr" presetSubtype="4" fill="hold" nodeType="withEffect">
                                  <p:stCondLst>
                                    <p:cond delay="120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p:tgtEl>
                                          <p:spTgt spid="54"/>
                                        </p:tgtEl>
                                        <p:attrNameLst>
                                          <p:attrName>ppt_y</p:attrName>
                                        </p:attrNameLst>
                                      </p:cBhvr>
                                      <p:tavLst>
                                        <p:tav tm="0">
                                          <p:val>
                                            <p:strVal val="#ppt_y+#ppt_h*1.125000"/>
                                          </p:val>
                                        </p:tav>
                                        <p:tav tm="100000">
                                          <p:val>
                                            <p:strVal val="#ppt_y"/>
                                          </p:val>
                                        </p:tav>
                                      </p:tavLst>
                                    </p:anim>
                                    <p:animEffect transition="in" filter="wipe(up)">
                                      <p:cBhvr>
                                        <p:cTn id="35" dur="500"/>
                                        <p:tgtEl>
                                          <p:spTgt spid="54"/>
                                        </p:tgtEl>
                                      </p:cBhvr>
                                    </p:animEffect>
                                  </p:childTnLst>
                                </p:cTn>
                              </p:par>
                              <p:par>
                                <p:cTn id="36" presetID="22" presetClass="entr" presetSubtype="8" fill="hold" nodeType="withEffect">
                                  <p:stCondLst>
                                    <p:cond delay="1700"/>
                                  </p:stCondLst>
                                  <p:childTnLst>
                                    <p:set>
                                      <p:cBhvr>
                                        <p:cTn id="37" dur="1" fill="hold">
                                          <p:stCondLst>
                                            <p:cond delay="0"/>
                                          </p:stCondLst>
                                        </p:cTn>
                                        <p:tgtEl>
                                          <p:spTgt spid="90"/>
                                        </p:tgtEl>
                                        <p:attrNameLst>
                                          <p:attrName>style.visibility</p:attrName>
                                        </p:attrNameLst>
                                      </p:cBhvr>
                                      <p:to>
                                        <p:strVal val="visible"/>
                                      </p:to>
                                    </p:set>
                                    <p:animEffect transition="in" filter="wipe(left)">
                                      <p:cBhvr>
                                        <p:cTn id="38" dur="500"/>
                                        <p:tgtEl>
                                          <p:spTgt spid="90"/>
                                        </p:tgtEl>
                                      </p:cBhvr>
                                    </p:animEffect>
                                  </p:childTnLst>
                                </p:cTn>
                              </p:par>
                              <p:par>
                                <p:cTn id="39" presetID="53" presetClass="entr" presetSubtype="16" fill="hold" grpId="0" nodeType="withEffect">
                                  <p:stCondLst>
                                    <p:cond delay="170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par>
                                <p:cTn id="44" presetID="12" presetClass="entr" presetSubtype="4" fill="hold" nodeType="withEffect">
                                  <p:stCondLst>
                                    <p:cond delay="220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500"/>
                                        <p:tgtEl>
                                          <p:spTgt spid="57"/>
                                        </p:tgtEl>
                                        <p:attrNameLst>
                                          <p:attrName>ppt_y</p:attrName>
                                        </p:attrNameLst>
                                      </p:cBhvr>
                                      <p:tavLst>
                                        <p:tav tm="0">
                                          <p:val>
                                            <p:strVal val="#ppt_y+#ppt_h*1.125000"/>
                                          </p:val>
                                        </p:tav>
                                        <p:tav tm="100000">
                                          <p:val>
                                            <p:strVal val="#ppt_y"/>
                                          </p:val>
                                        </p:tav>
                                      </p:tavLst>
                                    </p:anim>
                                    <p:animEffect transition="in" filter="wipe(up)">
                                      <p:cBhvr>
                                        <p:cTn id="47" dur="500"/>
                                        <p:tgtEl>
                                          <p:spTgt spid="57"/>
                                        </p:tgtEl>
                                      </p:cBhvr>
                                    </p:animEffect>
                                  </p:childTnLst>
                                </p:cTn>
                              </p:par>
                              <p:par>
                                <p:cTn id="48" presetID="22" presetClass="entr" presetSubtype="8" fill="hold" nodeType="withEffect">
                                  <p:stCondLst>
                                    <p:cond delay="2700"/>
                                  </p:stCondLst>
                                  <p:childTnLst>
                                    <p:set>
                                      <p:cBhvr>
                                        <p:cTn id="49" dur="1" fill="hold">
                                          <p:stCondLst>
                                            <p:cond delay="0"/>
                                          </p:stCondLst>
                                        </p:cTn>
                                        <p:tgtEl>
                                          <p:spTgt spid="91"/>
                                        </p:tgtEl>
                                        <p:attrNameLst>
                                          <p:attrName>style.visibility</p:attrName>
                                        </p:attrNameLst>
                                      </p:cBhvr>
                                      <p:to>
                                        <p:strVal val="visible"/>
                                      </p:to>
                                    </p:set>
                                    <p:animEffect transition="in" filter="wipe(left)">
                                      <p:cBhvr>
                                        <p:cTn id="50" dur="500"/>
                                        <p:tgtEl>
                                          <p:spTgt spid="91"/>
                                        </p:tgtEl>
                                      </p:cBhvr>
                                    </p:animEffect>
                                  </p:childTnLst>
                                </p:cTn>
                              </p:par>
                              <p:par>
                                <p:cTn id="51" presetID="16" presetClass="entr" presetSubtype="42" fill="hold" nodeType="withEffect">
                                  <p:stCondLst>
                                    <p:cond delay="3000"/>
                                  </p:stCondLst>
                                  <p:childTnLst>
                                    <p:set>
                                      <p:cBhvr>
                                        <p:cTn id="52" dur="1" fill="hold">
                                          <p:stCondLst>
                                            <p:cond delay="0"/>
                                          </p:stCondLst>
                                        </p:cTn>
                                        <p:tgtEl>
                                          <p:spTgt spid="96"/>
                                        </p:tgtEl>
                                        <p:attrNameLst>
                                          <p:attrName>style.visibility</p:attrName>
                                        </p:attrNameLst>
                                      </p:cBhvr>
                                      <p:to>
                                        <p:strVal val="visible"/>
                                      </p:to>
                                    </p:set>
                                    <p:animEffect transition="in" filter="barn(outHorizontal)">
                                      <p:cBhvr>
                                        <p:cTn id="53" dur="500"/>
                                        <p:tgtEl>
                                          <p:spTgt spid="96"/>
                                        </p:tgtEl>
                                      </p:cBhvr>
                                    </p:animEffect>
                                  </p:childTnLst>
                                </p:cTn>
                              </p:par>
                              <p:par>
                                <p:cTn id="54" presetID="22" presetClass="entr" presetSubtype="8" fill="hold" nodeType="withEffect">
                                  <p:stCondLst>
                                    <p:cond delay="3500"/>
                                  </p:stCondLst>
                                  <p:childTnLst>
                                    <p:set>
                                      <p:cBhvr>
                                        <p:cTn id="55" dur="1" fill="hold">
                                          <p:stCondLst>
                                            <p:cond delay="0"/>
                                          </p:stCondLst>
                                        </p:cTn>
                                        <p:tgtEl>
                                          <p:spTgt spid="94"/>
                                        </p:tgtEl>
                                        <p:attrNameLst>
                                          <p:attrName>style.visibility</p:attrName>
                                        </p:attrNameLst>
                                      </p:cBhvr>
                                      <p:to>
                                        <p:strVal val="visible"/>
                                      </p:to>
                                    </p:set>
                                    <p:animEffect transition="in" filter="wipe(left)">
                                      <p:cBhvr>
                                        <p:cTn id="56" dur="500"/>
                                        <p:tgtEl>
                                          <p:spTgt spid="94"/>
                                        </p:tgtEl>
                                      </p:cBhvr>
                                    </p:animEffect>
                                  </p:childTnLst>
                                </p:cTn>
                              </p:par>
                              <p:par>
                                <p:cTn id="57" presetID="22" presetClass="entr" presetSubtype="8" fill="hold" nodeType="withEffect">
                                  <p:stCondLst>
                                    <p:cond delay="3500"/>
                                  </p:stCondLst>
                                  <p:childTnLst>
                                    <p:set>
                                      <p:cBhvr>
                                        <p:cTn id="58" dur="1" fill="hold">
                                          <p:stCondLst>
                                            <p:cond delay="0"/>
                                          </p:stCondLst>
                                        </p:cTn>
                                        <p:tgtEl>
                                          <p:spTgt spid="95"/>
                                        </p:tgtEl>
                                        <p:attrNameLst>
                                          <p:attrName>style.visibility</p:attrName>
                                        </p:attrNameLst>
                                      </p:cBhvr>
                                      <p:to>
                                        <p:strVal val="visible"/>
                                      </p:to>
                                    </p:set>
                                    <p:animEffect transition="in" filter="wipe(left)">
                                      <p:cBhvr>
                                        <p:cTn id="59" dur="500"/>
                                        <p:tgtEl>
                                          <p:spTgt spid="95"/>
                                        </p:tgtEl>
                                      </p:cBhvr>
                                    </p:animEffect>
                                  </p:childTnLst>
                                </p:cTn>
                              </p:par>
                              <p:par>
                                <p:cTn id="60" presetID="53" presetClass="entr" presetSubtype="16" fill="hold" grpId="0" nodeType="withEffect">
                                  <p:stCondLst>
                                    <p:cond delay="4000"/>
                                  </p:stCondLst>
                                  <p:childTnLst>
                                    <p:set>
                                      <p:cBhvr>
                                        <p:cTn id="61" dur="1" fill="hold">
                                          <p:stCondLst>
                                            <p:cond delay="0"/>
                                          </p:stCondLst>
                                        </p:cTn>
                                        <p:tgtEl>
                                          <p:spTgt spid="87"/>
                                        </p:tgtEl>
                                        <p:attrNameLst>
                                          <p:attrName>style.visibility</p:attrName>
                                        </p:attrNameLst>
                                      </p:cBhvr>
                                      <p:to>
                                        <p:strVal val="visible"/>
                                      </p:to>
                                    </p:set>
                                    <p:anim calcmode="lin" valueType="num">
                                      <p:cBhvr>
                                        <p:cTn id="62" dur="500" fill="hold"/>
                                        <p:tgtEl>
                                          <p:spTgt spid="87"/>
                                        </p:tgtEl>
                                        <p:attrNameLst>
                                          <p:attrName>ppt_w</p:attrName>
                                        </p:attrNameLst>
                                      </p:cBhvr>
                                      <p:tavLst>
                                        <p:tav tm="0">
                                          <p:val>
                                            <p:fltVal val="0"/>
                                          </p:val>
                                        </p:tav>
                                        <p:tav tm="100000">
                                          <p:val>
                                            <p:strVal val="#ppt_w"/>
                                          </p:val>
                                        </p:tav>
                                      </p:tavLst>
                                    </p:anim>
                                    <p:anim calcmode="lin" valueType="num">
                                      <p:cBhvr>
                                        <p:cTn id="63" dur="500" fill="hold"/>
                                        <p:tgtEl>
                                          <p:spTgt spid="87"/>
                                        </p:tgtEl>
                                        <p:attrNameLst>
                                          <p:attrName>ppt_h</p:attrName>
                                        </p:attrNameLst>
                                      </p:cBhvr>
                                      <p:tavLst>
                                        <p:tav tm="0">
                                          <p:val>
                                            <p:fltVal val="0"/>
                                          </p:val>
                                        </p:tav>
                                        <p:tav tm="100000">
                                          <p:val>
                                            <p:strVal val="#ppt_h"/>
                                          </p:val>
                                        </p:tav>
                                      </p:tavLst>
                                    </p:anim>
                                    <p:animEffect transition="in" filter="fade">
                                      <p:cBhvr>
                                        <p:cTn id="64" dur="500"/>
                                        <p:tgtEl>
                                          <p:spTgt spid="87"/>
                                        </p:tgtEl>
                                      </p:cBhvr>
                                    </p:animEffect>
                                  </p:childTnLst>
                                </p:cTn>
                              </p:par>
                              <p:par>
                                <p:cTn id="65" presetID="53" presetClass="entr" presetSubtype="16" fill="hold" grpId="0" nodeType="withEffect">
                                  <p:stCondLst>
                                    <p:cond delay="4000"/>
                                  </p:stCondLst>
                                  <p:childTnLst>
                                    <p:set>
                                      <p:cBhvr>
                                        <p:cTn id="66" dur="1" fill="hold">
                                          <p:stCondLst>
                                            <p:cond delay="0"/>
                                          </p:stCondLst>
                                        </p:cTn>
                                        <p:tgtEl>
                                          <p:spTgt spid="85"/>
                                        </p:tgtEl>
                                        <p:attrNameLst>
                                          <p:attrName>style.visibility</p:attrName>
                                        </p:attrNameLst>
                                      </p:cBhvr>
                                      <p:to>
                                        <p:strVal val="visible"/>
                                      </p:to>
                                    </p:set>
                                    <p:anim calcmode="lin" valueType="num">
                                      <p:cBhvr>
                                        <p:cTn id="67" dur="500" fill="hold"/>
                                        <p:tgtEl>
                                          <p:spTgt spid="85"/>
                                        </p:tgtEl>
                                        <p:attrNameLst>
                                          <p:attrName>ppt_w</p:attrName>
                                        </p:attrNameLst>
                                      </p:cBhvr>
                                      <p:tavLst>
                                        <p:tav tm="0">
                                          <p:val>
                                            <p:fltVal val="0"/>
                                          </p:val>
                                        </p:tav>
                                        <p:tav tm="100000">
                                          <p:val>
                                            <p:strVal val="#ppt_w"/>
                                          </p:val>
                                        </p:tav>
                                      </p:tavLst>
                                    </p:anim>
                                    <p:anim calcmode="lin" valueType="num">
                                      <p:cBhvr>
                                        <p:cTn id="68" dur="500" fill="hold"/>
                                        <p:tgtEl>
                                          <p:spTgt spid="85"/>
                                        </p:tgtEl>
                                        <p:attrNameLst>
                                          <p:attrName>ppt_h</p:attrName>
                                        </p:attrNameLst>
                                      </p:cBhvr>
                                      <p:tavLst>
                                        <p:tav tm="0">
                                          <p:val>
                                            <p:fltVal val="0"/>
                                          </p:val>
                                        </p:tav>
                                        <p:tav tm="100000">
                                          <p:val>
                                            <p:strVal val="#ppt_h"/>
                                          </p:val>
                                        </p:tav>
                                      </p:tavLst>
                                    </p:anim>
                                    <p:animEffect transition="in" filter="fade">
                                      <p:cBhvr>
                                        <p:cTn id="69" dur="500"/>
                                        <p:tgtEl>
                                          <p:spTgt spid="85"/>
                                        </p:tgtEl>
                                      </p:cBhvr>
                                    </p:animEffect>
                                  </p:childTnLst>
                                </p:cTn>
                              </p:par>
                              <p:par>
                                <p:cTn id="70" presetID="53" presetClass="entr" presetSubtype="16" fill="hold" grpId="0" nodeType="withEffect">
                                  <p:stCondLst>
                                    <p:cond delay="4000"/>
                                  </p:stCondLst>
                                  <p:childTnLst>
                                    <p:set>
                                      <p:cBhvr>
                                        <p:cTn id="71" dur="1" fill="hold">
                                          <p:stCondLst>
                                            <p:cond delay="0"/>
                                          </p:stCondLst>
                                        </p:cTn>
                                        <p:tgtEl>
                                          <p:spTgt spid="86"/>
                                        </p:tgtEl>
                                        <p:attrNameLst>
                                          <p:attrName>style.visibility</p:attrName>
                                        </p:attrNameLst>
                                      </p:cBhvr>
                                      <p:to>
                                        <p:strVal val="visible"/>
                                      </p:to>
                                    </p:set>
                                    <p:anim calcmode="lin" valueType="num">
                                      <p:cBhvr>
                                        <p:cTn id="72" dur="500" fill="hold"/>
                                        <p:tgtEl>
                                          <p:spTgt spid="86"/>
                                        </p:tgtEl>
                                        <p:attrNameLst>
                                          <p:attrName>ppt_w</p:attrName>
                                        </p:attrNameLst>
                                      </p:cBhvr>
                                      <p:tavLst>
                                        <p:tav tm="0">
                                          <p:val>
                                            <p:fltVal val="0"/>
                                          </p:val>
                                        </p:tav>
                                        <p:tav tm="100000">
                                          <p:val>
                                            <p:strVal val="#ppt_w"/>
                                          </p:val>
                                        </p:tav>
                                      </p:tavLst>
                                    </p:anim>
                                    <p:anim calcmode="lin" valueType="num">
                                      <p:cBhvr>
                                        <p:cTn id="73" dur="500" fill="hold"/>
                                        <p:tgtEl>
                                          <p:spTgt spid="86"/>
                                        </p:tgtEl>
                                        <p:attrNameLst>
                                          <p:attrName>ppt_h</p:attrName>
                                        </p:attrNameLst>
                                      </p:cBhvr>
                                      <p:tavLst>
                                        <p:tav tm="0">
                                          <p:val>
                                            <p:fltVal val="0"/>
                                          </p:val>
                                        </p:tav>
                                        <p:tav tm="100000">
                                          <p:val>
                                            <p:strVal val="#ppt_h"/>
                                          </p:val>
                                        </p:tav>
                                      </p:tavLst>
                                    </p:anim>
                                    <p:animEffect transition="in" filter="fade">
                                      <p:cBhvr>
                                        <p:cTn id="74" dur="500"/>
                                        <p:tgtEl>
                                          <p:spTgt spid="86"/>
                                        </p:tgtEl>
                                      </p:cBhvr>
                                    </p:animEffect>
                                  </p:childTnLst>
                                </p:cTn>
                              </p:par>
                              <p:par>
                                <p:cTn id="75" presetID="12" presetClass="entr" presetSubtype="4" fill="hold" nodeType="withEffect">
                                  <p:stCondLst>
                                    <p:cond delay="450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p:tgtEl>
                                          <p:spTgt spid="66"/>
                                        </p:tgtEl>
                                        <p:attrNameLst>
                                          <p:attrName>ppt_y</p:attrName>
                                        </p:attrNameLst>
                                      </p:cBhvr>
                                      <p:tavLst>
                                        <p:tav tm="0">
                                          <p:val>
                                            <p:strVal val="#ppt_y+#ppt_h*1.125000"/>
                                          </p:val>
                                        </p:tav>
                                        <p:tav tm="100000">
                                          <p:val>
                                            <p:strVal val="#ppt_y"/>
                                          </p:val>
                                        </p:tav>
                                      </p:tavLst>
                                    </p:anim>
                                    <p:animEffect transition="in" filter="wipe(up)">
                                      <p:cBhvr>
                                        <p:cTn id="78" dur="500"/>
                                        <p:tgtEl>
                                          <p:spTgt spid="66"/>
                                        </p:tgtEl>
                                      </p:cBhvr>
                                    </p:animEffect>
                                  </p:childTnLst>
                                </p:cTn>
                              </p:par>
                              <p:par>
                                <p:cTn id="79" presetID="12" presetClass="entr" presetSubtype="4" fill="hold" nodeType="withEffect">
                                  <p:stCondLst>
                                    <p:cond delay="450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p:tgtEl>
                                          <p:spTgt spid="63"/>
                                        </p:tgtEl>
                                        <p:attrNameLst>
                                          <p:attrName>ppt_y</p:attrName>
                                        </p:attrNameLst>
                                      </p:cBhvr>
                                      <p:tavLst>
                                        <p:tav tm="0">
                                          <p:val>
                                            <p:strVal val="#ppt_y+#ppt_h*1.125000"/>
                                          </p:val>
                                        </p:tav>
                                        <p:tav tm="100000">
                                          <p:val>
                                            <p:strVal val="#ppt_y"/>
                                          </p:val>
                                        </p:tav>
                                      </p:tavLst>
                                    </p:anim>
                                    <p:animEffect transition="in" filter="wipe(up)">
                                      <p:cBhvr>
                                        <p:cTn id="82" dur="500"/>
                                        <p:tgtEl>
                                          <p:spTgt spid="63"/>
                                        </p:tgtEl>
                                      </p:cBhvr>
                                    </p:animEffect>
                                  </p:childTnLst>
                                </p:cTn>
                              </p:par>
                              <p:par>
                                <p:cTn id="83" presetID="12" presetClass="entr" presetSubtype="4" fill="hold" nodeType="withEffect">
                                  <p:stCondLst>
                                    <p:cond delay="4500"/>
                                  </p:stCondLst>
                                  <p:childTnLst>
                                    <p:set>
                                      <p:cBhvr>
                                        <p:cTn id="84" dur="1" fill="hold">
                                          <p:stCondLst>
                                            <p:cond delay="0"/>
                                          </p:stCondLst>
                                        </p:cTn>
                                        <p:tgtEl>
                                          <p:spTgt spid="60"/>
                                        </p:tgtEl>
                                        <p:attrNameLst>
                                          <p:attrName>style.visibility</p:attrName>
                                        </p:attrNameLst>
                                      </p:cBhvr>
                                      <p:to>
                                        <p:strVal val="visible"/>
                                      </p:to>
                                    </p:set>
                                    <p:anim calcmode="lin" valueType="num">
                                      <p:cBhvr additive="base">
                                        <p:cTn id="85" dur="500"/>
                                        <p:tgtEl>
                                          <p:spTgt spid="60"/>
                                        </p:tgtEl>
                                        <p:attrNameLst>
                                          <p:attrName>ppt_y</p:attrName>
                                        </p:attrNameLst>
                                      </p:cBhvr>
                                      <p:tavLst>
                                        <p:tav tm="0">
                                          <p:val>
                                            <p:strVal val="#ppt_y+#ppt_h*1.125000"/>
                                          </p:val>
                                        </p:tav>
                                        <p:tav tm="100000">
                                          <p:val>
                                            <p:strVal val="#ppt_y"/>
                                          </p:val>
                                        </p:tav>
                                      </p:tavLst>
                                    </p:anim>
                                    <p:animEffect transition="in" filter="wipe(up)">
                                      <p:cBhvr>
                                        <p:cTn id="86" dur="500"/>
                                        <p:tgtEl>
                                          <p:spTgt spid="60"/>
                                        </p:tgtEl>
                                      </p:cBhvr>
                                    </p:animEffect>
                                  </p:childTnLst>
                                </p:cTn>
                              </p:par>
                              <p:par>
                                <p:cTn id="87" presetID="22" presetClass="entr" presetSubtype="8" fill="hold" nodeType="withEffect">
                                  <p:stCondLst>
                                    <p:cond delay="5000"/>
                                  </p:stCondLst>
                                  <p:childTnLst>
                                    <p:set>
                                      <p:cBhvr>
                                        <p:cTn id="88" dur="1" fill="hold">
                                          <p:stCondLst>
                                            <p:cond delay="0"/>
                                          </p:stCondLst>
                                        </p:cTn>
                                        <p:tgtEl>
                                          <p:spTgt spid="93"/>
                                        </p:tgtEl>
                                        <p:attrNameLst>
                                          <p:attrName>style.visibility</p:attrName>
                                        </p:attrNameLst>
                                      </p:cBhvr>
                                      <p:to>
                                        <p:strVal val="visible"/>
                                      </p:to>
                                    </p:set>
                                    <p:animEffect transition="in" filter="wipe(left)">
                                      <p:cBhvr>
                                        <p:cTn id="89" dur="500"/>
                                        <p:tgtEl>
                                          <p:spTgt spid="93"/>
                                        </p:tgtEl>
                                      </p:cBhvr>
                                    </p:animEffect>
                                  </p:childTnLst>
                                </p:cTn>
                              </p:par>
                              <p:par>
                                <p:cTn id="90" presetID="22" presetClass="entr" presetSubtype="8" fill="hold" nodeType="withEffect">
                                  <p:stCondLst>
                                    <p:cond delay="5000"/>
                                  </p:stCondLst>
                                  <p:childTnLst>
                                    <p:set>
                                      <p:cBhvr>
                                        <p:cTn id="91" dur="1" fill="hold">
                                          <p:stCondLst>
                                            <p:cond delay="0"/>
                                          </p:stCondLst>
                                        </p:cTn>
                                        <p:tgtEl>
                                          <p:spTgt spid="92"/>
                                        </p:tgtEl>
                                        <p:attrNameLst>
                                          <p:attrName>style.visibility</p:attrName>
                                        </p:attrNameLst>
                                      </p:cBhvr>
                                      <p:to>
                                        <p:strVal val="visible"/>
                                      </p:to>
                                    </p:set>
                                    <p:animEffect transition="in" filter="wipe(left)">
                                      <p:cBhvr>
                                        <p:cTn id="92" dur="500"/>
                                        <p:tgtEl>
                                          <p:spTgt spid="92"/>
                                        </p:tgtEl>
                                      </p:cBhvr>
                                    </p:animEffect>
                                  </p:childTnLst>
                                </p:cTn>
                              </p:par>
                              <p:par>
                                <p:cTn id="93" presetID="53" presetClass="entr" presetSubtype="16" fill="hold" grpId="0" nodeType="withEffect">
                                  <p:stCondLst>
                                    <p:cond delay="5000"/>
                                  </p:stCondLst>
                                  <p:childTnLst>
                                    <p:set>
                                      <p:cBhvr>
                                        <p:cTn id="94" dur="1" fill="hold">
                                          <p:stCondLst>
                                            <p:cond delay="0"/>
                                          </p:stCondLst>
                                        </p:cTn>
                                        <p:tgtEl>
                                          <p:spTgt spid="88"/>
                                        </p:tgtEl>
                                        <p:attrNameLst>
                                          <p:attrName>style.visibility</p:attrName>
                                        </p:attrNameLst>
                                      </p:cBhvr>
                                      <p:to>
                                        <p:strVal val="visible"/>
                                      </p:to>
                                    </p:set>
                                    <p:anim calcmode="lin" valueType="num">
                                      <p:cBhvr>
                                        <p:cTn id="95" dur="500" fill="hold"/>
                                        <p:tgtEl>
                                          <p:spTgt spid="88"/>
                                        </p:tgtEl>
                                        <p:attrNameLst>
                                          <p:attrName>ppt_w</p:attrName>
                                        </p:attrNameLst>
                                      </p:cBhvr>
                                      <p:tavLst>
                                        <p:tav tm="0">
                                          <p:val>
                                            <p:fltVal val="0"/>
                                          </p:val>
                                        </p:tav>
                                        <p:tav tm="100000">
                                          <p:val>
                                            <p:strVal val="#ppt_w"/>
                                          </p:val>
                                        </p:tav>
                                      </p:tavLst>
                                    </p:anim>
                                    <p:anim calcmode="lin" valueType="num">
                                      <p:cBhvr>
                                        <p:cTn id="96" dur="500" fill="hold"/>
                                        <p:tgtEl>
                                          <p:spTgt spid="88"/>
                                        </p:tgtEl>
                                        <p:attrNameLst>
                                          <p:attrName>ppt_h</p:attrName>
                                        </p:attrNameLst>
                                      </p:cBhvr>
                                      <p:tavLst>
                                        <p:tav tm="0">
                                          <p:val>
                                            <p:fltVal val="0"/>
                                          </p:val>
                                        </p:tav>
                                        <p:tav tm="100000">
                                          <p:val>
                                            <p:strVal val="#ppt_h"/>
                                          </p:val>
                                        </p:tav>
                                      </p:tavLst>
                                    </p:anim>
                                    <p:animEffect transition="in" filter="fade">
                                      <p:cBhvr>
                                        <p:cTn id="97" dur="500"/>
                                        <p:tgtEl>
                                          <p:spTgt spid="88"/>
                                        </p:tgtEl>
                                      </p:cBhvr>
                                    </p:animEffect>
                                  </p:childTnLst>
                                </p:cTn>
                              </p:par>
                              <p:par>
                                <p:cTn id="98" presetID="53" presetClass="entr" presetSubtype="16" fill="hold" grpId="0" nodeType="withEffect">
                                  <p:stCondLst>
                                    <p:cond delay="5000"/>
                                  </p:stCondLst>
                                  <p:childTnLst>
                                    <p:set>
                                      <p:cBhvr>
                                        <p:cTn id="99" dur="1" fill="hold">
                                          <p:stCondLst>
                                            <p:cond delay="0"/>
                                          </p:stCondLst>
                                        </p:cTn>
                                        <p:tgtEl>
                                          <p:spTgt spid="89"/>
                                        </p:tgtEl>
                                        <p:attrNameLst>
                                          <p:attrName>style.visibility</p:attrName>
                                        </p:attrNameLst>
                                      </p:cBhvr>
                                      <p:to>
                                        <p:strVal val="visible"/>
                                      </p:to>
                                    </p:set>
                                    <p:anim calcmode="lin" valueType="num">
                                      <p:cBhvr>
                                        <p:cTn id="100" dur="500" fill="hold"/>
                                        <p:tgtEl>
                                          <p:spTgt spid="89"/>
                                        </p:tgtEl>
                                        <p:attrNameLst>
                                          <p:attrName>ppt_w</p:attrName>
                                        </p:attrNameLst>
                                      </p:cBhvr>
                                      <p:tavLst>
                                        <p:tav tm="0">
                                          <p:val>
                                            <p:fltVal val="0"/>
                                          </p:val>
                                        </p:tav>
                                        <p:tav tm="100000">
                                          <p:val>
                                            <p:strVal val="#ppt_w"/>
                                          </p:val>
                                        </p:tav>
                                      </p:tavLst>
                                    </p:anim>
                                    <p:anim calcmode="lin" valueType="num">
                                      <p:cBhvr>
                                        <p:cTn id="101" dur="500" fill="hold"/>
                                        <p:tgtEl>
                                          <p:spTgt spid="89"/>
                                        </p:tgtEl>
                                        <p:attrNameLst>
                                          <p:attrName>ppt_h</p:attrName>
                                        </p:attrNameLst>
                                      </p:cBhvr>
                                      <p:tavLst>
                                        <p:tav tm="0">
                                          <p:val>
                                            <p:fltVal val="0"/>
                                          </p:val>
                                        </p:tav>
                                        <p:tav tm="100000">
                                          <p:val>
                                            <p:strVal val="#ppt_h"/>
                                          </p:val>
                                        </p:tav>
                                      </p:tavLst>
                                    </p:anim>
                                    <p:animEffect transition="in" filter="fade">
                                      <p:cBhvr>
                                        <p:cTn id="102" dur="500"/>
                                        <p:tgtEl>
                                          <p:spTgt spid="89"/>
                                        </p:tgtEl>
                                      </p:cBhvr>
                                    </p:animEffect>
                                  </p:childTnLst>
                                </p:cTn>
                              </p:par>
                              <p:par>
                                <p:cTn id="103" presetID="12" presetClass="entr" presetSubtype="4" fill="hold" nodeType="withEffect">
                                  <p:stCondLst>
                                    <p:cond delay="5500"/>
                                  </p:stCondLst>
                                  <p:childTnLst>
                                    <p:set>
                                      <p:cBhvr>
                                        <p:cTn id="104" dur="1" fill="hold">
                                          <p:stCondLst>
                                            <p:cond delay="0"/>
                                          </p:stCondLst>
                                        </p:cTn>
                                        <p:tgtEl>
                                          <p:spTgt spid="69"/>
                                        </p:tgtEl>
                                        <p:attrNameLst>
                                          <p:attrName>style.visibility</p:attrName>
                                        </p:attrNameLst>
                                      </p:cBhvr>
                                      <p:to>
                                        <p:strVal val="visible"/>
                                      </p:to>
                                    </p:set>
                                    <p:anim calcmode="lin" valueType="num">
                                      <p:cBhvr additive="base">
                                        <p:cTn id="105" dur="500"/>
                                        <p:tgtEl>
                                          <p:spTgt spid="69"/>
                                        </p:tgtEl>
                                        <p:attrNameLst>
                                          <p:attrName>ppt_y</p:attrName>
                                        </p:attrNameLst>
                                      </p:cBhvr>
                                      <p:tavLst>
                                        <p:tav tm="0">
                                          <p:val>
                                            <p:strVal val="#ppt_y+#ppt_h*1.125000"/>
                                          </p:val>
                                        </p:tav>
                                        <p:tav tm="100000">
                                          <p:val>
                                            <p:strVal val="#ppt_y"/>
                                          </p:val>
                                        </p:tav>
                                      </p:tavLst>
                                    </p:anim>
                                    <p:animEffect transition="in" filter="wipe(up)">
                                      <p:cBhvr>
                                        <p:cTn id="106" dur="500"/>
                                        <p:tgtEl>
                                          <p:spTgt spid="69"/>
                                        </p:tgtEl>
                                      </p:cBhvr>
                                    </p:animEffect>
                                  </p:childTnLst>
                                </p:cTn>
                              </p:par>
                              <p:par>
                                <p:cTn id="107" presetID="12" presetClass="entr" presetSubtype="4" fill="hold" nodeType="withEffect">
                                  <p:stCondLst>
                                    <p:cond delay="5500"/>
                                  </p:stCondLst>
                                  <p:childTnLst>
                                    <p:set>
                                      <p:cBhvr>
                                        <p:cTn id="108" dur="1" fill="hold">
                                          <p:stCondLst>
                                            <p:cond delay="0"/>
                                          </p:stCondLst>
                                        </p:cTn>
                                        <p:tgtEl>
                                          <p:spTgt spid="76"/>
                                        </p:tgtEl>
                                        <p:attrNameLst>
                                          <p:attrName>style.visibility</p:attrName>
                                        </p:attrNameLst>
                                      </p:cBhvr>
                                      <p:to>
                                        <p:strVal val="visible"/>
                                      </p:to>
                                    </p:set>
                                    <p:anim calcmode="lin" valueType="num">
                                      <p:cBhvr additive="base">
                                        <p:cTn id="109" dur="500"/>
                                        <p:tgtEl>
                                          <p:spTgt spid="76"/>
                                        </p:tgtEl>
                                        <p:attrNameLst>
                                          <p:attrName>ppt_y</p:attrName>
                                        </p:attrNameLst>
                                      </p:cBhvr>
                                      <p:tavLst>
                                        <p:tav tm="0">
                                          <p:val>
                                            <p:strVal val="#ppt_y+#ppt_h*1.125000"/>
                                          </p:val>
                                        </p:tav>
                                        <p:tav tm="100000">
                                          <p:val>
                                            <p:strVal val="#ppt_y"/>
                                          </p:val>
                                        </p:tav>
                                      </p:tavLst>
                                    </p:anim>
                                    <p:animEffect transition="in" filter="wipe(up)">
                                      <p:cBhvr>
                                        <p:cTn id="1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83" grpId="0" animBg="1"/>
      <p:bldP spid="84" grpId="0" animBg="1"/>
      <p:bldP spid="85" grpId="0" animBg="1"/>
      <p:bldP spid="86" grpId="0" animBg="1"/>
      <p:bldP spid="87" grpId="0" animBg="1"/>
      <p:bldP spid="88" grpId="0" animBg="1"/>
      <p:bldP spid="8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专业</a:t>
            </a:r>
            <a:r>
              <a:rPr lang="zh-CN" altLang="en-US" sz="2000" b="1" dirty="0">
                <a:solidFill>
                  <a:schemeClr val="accent2"/>
                </a:solidFill>
                <a:latin typeface="Impact" pitchFamily="34" charset="0"/>
                <a:ea typeface="微软雅黑" pitchFamily="34" charset="-122"/>
                <a:cs typeface="宋体" pitchFamily="2" charset="-122"/>
              </a:rPr>
              <a:t>团队</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2" name="原创设计师QQ598969553             _5"/>
          <p:cNvSpPr/>
          <p:nvPr/>
        </p:nvSpPr>
        <p:spPr>
          <a:xfrm>
            <a:off x="987926" y="1346676"/>
            <a:ext cx="1376948" cy="1376948"/>
          </a:xfrm>
          <a:prstGeom prst="diamond">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原创设计师QQ598969553             _6"/>
          <p:cNvSpPr/>
          <p:nvPr/>
        </p:nvSpPr>
        <p:spPr bwMode="auto">
          <a:xfrm>
            <a:off x="2178592" y="1697158"/>
            <a:ext cx="179115" cy="357587"/>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原创设计师QQ598969553             _7"/>
          <p:cNvSpPr>
            <a:spLocks noChangeArrowheads="1"/>
          </p:cNvSpPr>
          <p:nvPr/>
        </p:nvSpPr>
        <p:spPr bwMode="auto">
          <a:xfrm>
            <a:off x="1245280" y="3003114"/>
            <a:ext cx="86382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1200" b="1" dirty="0">
                <a:solidFill>
                  <a:schemeClr val="tx1">
                    <a:lumMod val="75000"/>
                    <a:lumOff val="25000"/>
                  </a:schemeClr>
                </a:solidFill>
                <a:ea typeface="微软雅黑" pitchFamily="34" charset="-122"/>
              </a:rPr>
              <a:t>Frank Furious</a:t>
            </a:r>
            <a:endParaRPr lang="zh-CN" altLang="zh-CN" sz="1200" b="1" dirty="0">
              <a:solidFill>
                <a:schemeClr val="tx1">
                  <a:lumMod val="75000"/>
                  <a:lumOff val="25000"/>
                </a:schemeClr>
              </a:solidFill>
            </a:endParaRPr>
          </a:p>
        </p:txBody>
      </p:sp>
      <p:sp>
        <p:nvSpPr>
          <p:cNvPr id="30" name="原创设计师QQ598969553             _8"/>
          <p:cNvSpPr>
            <a:spLocks noChangeArrowheads="1"/>
          </p:cNvSpPr>
          <p:nvPr/>
        </p:nvSpPr>
        <p:spPr bwMode="auto">
          <a:xfrm>
            <a:off x="1390249" y="3315851"/>
            <a:ext cx="57547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800" dirty="0">
                <a:solidFill>
                  <a:schemeClr val="accent1"/>
                </a:solidFill>
                <a:latin typeface="微软雅黑" pitchFamily="34" charset="-122"/>
                <a:ea typeface="微软雅黑" pitchFamily="34" charset="-122"/>
              </a:rPr>
              <a:t>Art Director</a:t>
            </a:r>
          </a:p>
        </p:txBody>
      </p:sp>
      <p:sp>
        <p:nvSpPr>
          <p:cNvPr id="31" name="原创设计师QQ598969553             _9"/>
          <p:cNvSpPr>
            <a:spLocks noChangeArrowheads="1"/>
          </p:cNvSpPr>
          <p:nvPr/>
        </p:nvSpPr>
        <p:spPr bwMode="auto">
          <a:xfrm>
            <a:off x="3302440" y="3003114"/>
            <a:ext cx="6245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1200" b="1" dirty="0">
                <a:solidFill>
                  <a:schemeClr val="tx1">
                    <a:lumMod val="75000"/>
                    <a:lumOff val="25000"/>
                  </a:schemeClr>
                </a:solidFill>
                <a:ea typeface="微软雅黑" pitchFamily="34" charset="-122"/>
              </a:rPr>
              <a:t>Kara Kulis</a:t>
            </a:r>
            <a:endParaRPr lang="zh-CN" altLang="zh-CN" sz="1200" b="1" dirty="0">
              <a:solidFill>
                <a:schemeClr val="tx1">
                  <a:lumMod val="75000"/>
                  <a:lumOff val="25000"/>
                </a:schemeClr>
              </a:solidFill>
            </a:endParaRPr>
          </a:p>
        </p:txBody>
      </p:sp>
      <p:sp>
        <p:nvSpPr>
          <p:cNvPr id="32" name="原创设计师QQ598969553             _10"/>
          <p:cNvSpPr>
            <a:spLocks noChangeArrowheads="1"/>
          </p:cNvSpPr>
          <p:nvPr/>
        </p:nvSpPr>
        <p:spPr bwMode="auto">
          <a:xfrm>
            <a:off x="3162698" y="3315851"/>
            <a:ext cx="90249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800" dirty="0">
                <a:solidFill>
                  <a:schemeClr val="accent2"/>
                </a:solidFill>
                <a:latin typeface="微软雅黑" pitchFamily="34" charset="-122"/>
                <a:ea typeface="微软雅黑" pitchFamily="34" charset="-122"/>
              </a:rPr>
              <a:t>Marketing &amp; Sales</a:t>
            </a:r>
          </a:p>
        </p:txBody>
      </p:sp>
      <p:sp>
        <p:nvSpPr>
          <p:cNvPr id="33" name="原创设计师QQ598969553             _11"/>
          <p:cNvSpPr>
            <a:spLocks noChangeArrowheads="1"/>
          </p:cNvSpPr>
          <p:nvPr/>
        </p:nvSpPr>
        <p:spPr bwMode="auto">
          <a:xfrm>
            <a:off x="5109185" y="3003114"/>
            <a:ext cx="8719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1200" b="1" dirty="0">
                <a:solidFill>
                  <a:schemeClr val="tx1">
                    <a:lumMod val="75000"/>
                    <a:lumOff val="25000"/>
                  </a:schemeClr>
                </a:solidFill>
                <a:ea typeface="微软雅黑" pitchFamily="34" charset="-122"/>
              </a:rPr>
              <a:t>Andrea Arkov</a:t>
            </a:r>
            <a:endParaRPr lang="zh-CN" altLang="zh-CN" sz="1200" b="1" dirty="0">
              <a:solidFill>
                <a:schemeClr val="tx1">
                  <a:lumMod val="75000"/>
                  <a:lumOff val="25000"/>
                </a:schemeClr>
              </a:solidFill>
            </a:endParaRPr>
          </a:p>
        </p:txBody>
      </p:sp>
      <p:sp>
        <p:nvSpPr>
          <p:cNvPr id="34" name="原创设计师QQ598969553             _12"/>
          <p:cNvSpPr>
            <a:spLocks noChangeArrowheads="1"/>
          </p:cNvSpPr>
          <p:nvPr/>
        </p:nvSpPr>
        <p:spPr bwMode="auto">
          <a:xfrm>
            <a:off x="5155615" y="3315851"/>
            <a:ext cx="77745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800" dirty="0">
                <a:solidFill>
                  <a:schemeClr val="accent3"/>
                </a:solidFill>
                <a:latin typeface="微软雅黑" pitchFamily="34" charset="-122"/>
                <a:ea typeface="微软雅黑" pitchFamily="34" charset="-122"/>
              </a:rPr>
              <a:t>Public Relations</a:t>
            </a:r>
          </a:p>
        </p:txBody>
      </p:sp>
      <p:sp>
        <p:nvSpPr>
          <p:cNvPr id="35" name="原创设计师QQ598969553             _13"/>
          <p:cNvSpPr>
            <a:spLocks noChangeArrowheads="1"/>
          </p:cNvSpPr>
          <p:nvPr/>
        </p:nvSpPr>
        <p:spPr bwMode="auto">
          <a:xfrm>
            <a:off x="6994702" y="3004701"/>
            <a:ext cx="9743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1200" b="1">
                <a:solidFill>
                  <a:schemeClr val="tx1">
                    <a:lumMod val="75000"/>
                    <a:lumOff val="25000"/>
                  </a:schemeClr>
                </a:solidFill>
                <a:ea typeface="微软雅黑" pitchFamily="34" charset="-122"/>
              </a:rPr>
              <a:t>Harold Houdini</a:t>
            </a:r>
            <a:endParaRPr lang="zh-CN" altLang="zh-CN" sz="1200" b="1">
              <a:solidFill>
                <a:schemeClr val="tx1">
                  <a:lumMod val="75000"/>
                  <a:lumOff val="25000"/>
                </a:schemeClr>
              </a:solidFill>
            </a:endParaRPr>
          </a:p>
        </p:txBody>
      </p:sp>
      <p:sp>
        <p:nvSpPr>
          <p:cNvPr id="36" name="原创设计师QQ598969553             _14"/>
          <p:cNvSpPr>
            <a:spLocks noChangeArrowheads="1"/>
          </p:cNvSpPr>
          <p:nvPr/>
        </p:nvSpPr>
        <p:spPr bwMode="auto">
          <a:xfrm>
            <a:off x="7247857" y="3317439"/>
            <a:ext cx="46647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800" dirty="0">
                <a:solidFill>
                  <a:schemeClr val="accent4"/>
                </a:solidFill>
                <a:latin typeface="微软雅黑" pitchFamily="34" charset="-122"/>
                <a:ea typeface="微软雅黑" pitchFamily="34" charset="-122"/>
              </a:rPr>
              <a:t>Designer </a:t>
            </a:r>
          </a:p>
        </p:txBody>
      </p:sp>
      <p:sp>
        <p:nvSpPr>
          <p:cNvPr id="37" name="原创设计师QQ598969553             _15"/>
          <p:cNvSpPr>
            <a:spLocks noChangeArrowheads="1"/>
          </p:cNvSpPr>
          <p:nvPr/>
        </p:nvSpPr>
        <p:spPr bwMode="auto">
          <a:xfrm>
            <a:off x="1012825" y="3579068"/>
            <a:ext cx="13271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zh-CN" sz="800" dirty="0">
                <a:solidFill>
                  <a:schemeClr val="bg1">
                    <a:lumMod val="50000"/>
                  </a:schemeClr>
                </a:solidFill>
                <a:ea typeface="微软雅黑" pitchFamily="34" charset="-122"/>
              </a:rPr>
              <a:t>We have many PowerPoint templates that has been specifically designed to help anyone that is stepping into the world of PowerPoint for the very first time. </a:t>
            </a:r>
          </a:p>
        </p:txBody>
      </p:sp>
      <p:sp>
        <p:nvSpPr>
          <p:cNvPr id="38" name="原创设计师QQ598969553             _16"/>
          <p:cNvSpPr>
            <a:spLocks noChangeArrowheads="1"/>
          </p:cNvSpPr>
          <p:nvPr/>
        </p:nvSpPr>
        <p:spPr bwMode="auto">
          <a:xfrm>
            <a:off x="2943225" y="3579068"/>
            <a:ext cx="13271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zh-CN" sz="800">
                <a:solidFill>
                  <a:schemeClr val="bg1">
                    <a:lumMod val="50000"/>
                  </a:schemeClr>
                </a:solidFill>
                <a:ea typeface="微软雅黑" pitchFamily="34" charset="-122"/>
              </a:rPr>
              <a:t>We have many PowerPoint templates that has been specifically designed to help anyone that is stepping into the world of PowerPoint for the very first time. </a:t>
            </a:r>
          </a:p>
        </p:txBody>
      </p:sp>
      <p:sp>
        <p:nvSpPr>
          <p:cNvPr id="39" name="原创设计师QQ598969553             _17"/>
          <p:cNvSpPr>
            <a:spLocks noChangeArrowheads="1"/>
          </p:cNvSpPr>
          <p:nvPr/>
        </p:nvSpPr>
        <p:spPr bwMode="auto">
          <a:xfrm>
            <a:off x="4873625" y="3579068"/>
            <a:ext cx="13271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zh-CN" sz="800">
                <a:solidFill>
                  <a:schemeClr val="bg1">
                    <a:lumMod val="50000"/>
                  </a:schemeClr>
                </a:solidFill>
                <a:ea typeface="微软雅黑" pitchFamily="34" charset="-122"/>
              </a:rPr>
              <a:t>We have many PowerPoint templates that has been specifically designed to help anyone that is stepping into the world of PowerPoint for the very first time. </a:t>
            </a:r>
          </a:p>
        </p:txBody>
      </p:sp>
      <p:sp>
        <p:nvSpPr>
          <p:cNvPr id="44" name="原创设计师QQ598969553             _18"/>
          <p:cNvSpPr>
            <a:spLocks noChangeArrowheads="1"/>
          </p:cNvSpPr>
          <p:nvPr/>
        </p:nvSpPr>
        <p:spPr bwMode="auto">
          <a:xfrm>
            <a:off x="6810375" y="3579068"/>
            <a:ext cx="13271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zh-CN" sz="800">
                <a:solidFill>
                  <a:schemeClr val="bg1">
                    <a:lumMod val="50000"/>
                  </a:schemeClr>
                </a:solidFill>
                <a:ea typeface="微软雅黑" pitchFamily="34" charset="-122"/>
              </a:rPr>
              <a:t>We have many PowerPoint templates that has been specifically designed to help anyone that is stepping into the world of PowerPoint for the very first time. </a:t>
            </a:r>
          </a:p>
        </p:txBody>
      </p:sp>
      <p:cxnSp>
        <p:nvCxnSpPr>
          <p:cNvPr id="4" name="原创设计师QQ598969553             _19"/>
          <p:cNvCxnSpPr/>
          <p:nvPr/>
        </p:nvCxnSpPr>
        <p:spPr>
          <a:xfrm>
            <a:off x="1012825" y="3244428"/>
            <a:ext cx="1366104" cy="0"/>
          </a:xfrm>
          <a:prstGeom prst="line">
            <a:avLst/>
          </a:prstGeom>
          <a:ln w="6350">
            <a:solidFill>
              <a:srgbClr val="53585E"/>
            </a:solidFill>
          </a:ln>
        </p:spPr>
        <p:style>
          <a:lnRef idx="1">
            <a:schemeClr val="accent1"/>
          </a:lnRef>
          <a:fillRef idx="0">
            <a:schemeClr val="accent1"/>
          </a:fillRef>
          <a:effectRef idx="0">
            <a:schemeClr val="accent1"/>
          </a:effectRef>
          <a:fontRef idx="minor">
            <a:schemeClr val="tx1"/>
          </a:fontRef>
        </p:style>
      </p:cxnSp>
      <p:sp>
        <p:nvSpPr>
          <p:cNvPr id="45" name="原创设计师QQ598969553             _20"/>
          <p:cNvSpPr/>
          <p:nvPr/>
        </p:nvSpPr>
        <p:spPr>
          <a:xfrm>
            <a:off x="2924676" y="1346676"/>
            <a:ext cx="1376948" cy="1376948"/>
          </a:xfrm>
          <a:prstGeom prst="diamond">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原创设计师QQ598969553             _21"/>
          <p:cNvSpPr/>
          <p:nvPr/>
        </p:nvSpPr>
        <p:spPr bwMode="auto">
          <a:xfrm>
            <a:off x="4115342" y="1697158"/>
            <a:ext cx="179115" cy="357587"/>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7" name="原创设计师QQ598969553             _22"/>
          <p:cNvSpPr/>
          <p:nvPr/>
        </p:nvSpPr>
        <p:spPr>
          <a:xfrm>
            <a:off x="4861426" y="1346676"/>
            <a:ext cx="1376948" cy="1376948"/>
          </a:xfrm>
          <a:prstGeom prst="diamond">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原创设计师QQ598969553             _23"/>
          <p:cNvSpPr/>
          <p:nvPr/>
        </p:nvSpPr>
        <p:spPr bwMode="auto">
          <a:xfrm>
            <a:off x="6052092" y="1697158"/>
            <a:ext cx="179115" cy="357587"/>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9" name="原创设计师QQ598969553             _24"/>
          <p:cNvSpPr/>
          <p:nvPr/>
        </p:nvSpPr>
        <p:spPr>
          <a:xfrm>
            <a:off x="6804526" y="1346676"/>
            <a:ext cx="1376948" cy="1376948"/>
          </a:xfrm>
          <a:prstGeom prst="diamond">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原创设计师QQ598969553             _25"/>
          <p:cNvSpPr/>
          <p:nvPr/>
        </p:nvSpPr>
        <p:spPr bwMode="auto">
          <a:xfrm>
            <a:off x="7995192" y="1697158"/>
            <a:ext cx="179115" cy="357587"/>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cxnSp>
        <p:nvCxnSpPr>
          <p:cNvPr id="51" name="原创设计师QQ598969553             _26"/>
          <p:cNvCxnSpPr/>
          <p:nvPr/>
        </p:nvCxnSpPr>
        <p:spPr>
          <a:xfrm>
            <a:off x="2944753" y="3244428"/>
            <a:ext cx="1366104" cy="0"/>
          </a:xfrm>
          <a:prstGeom prst="line">
            <a:avLst/>
          </a:prstGeom>
          <a:ln w="6350">
            <a:solidFill>
              <a:srgbClr val="53585E"/>
            </a:solidFill>
          </a:ln>
        </p:spPr>
        <p:style>
          <a:lnRef idx="1">
            <a:schemeClr val="accent1"/>
          </a:lnRef>
          <a:fillRef idx="0">
            <a:schemeClr val="accent1"/>
          </a:fillRef>
          <a:effectRef idx="0">
            <a:schemeClr val="accent1"/>
          </a:effectRef>
          <a:fontRef idx="minor">
            <a:schemeClr val="tx1"/>
          </a:fontRef>
        </p:style>
      </p:cxnSp>
      <p:cxnSp>
        <p:nvCxnSpPr>
          <p:cNvPr id="52" name="原创设计师QQ598969553             _27"/>
          <p:cNvCxnSpPr/>
          <p:nvPr/>
        </p:nvCxnSpPr>
        <p:spPr>
          <a:xfrm>
            <a:off x="4876680" y="3244428"/>
            <a:ext cx="1366104" cy="0"/>
          </a:xfrm>
          <a:prstGeom prst="line">
            <a:avLst/>
          </a:prstGeom>
          <a:ln w="6350">
            <a:solidFill>
              <a:srgbClr val="53585E"/>
            </a:solidFill>
          </a:ln>
        </p:spPr>
        <p:style>
          <a:lnRef idx="1">
            <a:schemeClr val="accent1"/>
          </a:lnRef>
          <a:fillRef idx="0">
            <a:schemeClr val="accent1"/>
          </a:fillRef>
          <a:effectRef idx="0">
            <a:schemeClr val="accent1"/>
          </a:effectRef>
          <a:fontRef idx="minor">
            <a:schemeClr val="tx1"/>
          </a:fontRef>
        </p:style>
      </p:cxnSp>
      <p:cxnSp>
        <p:nvCxnSpPr>
          <p:cNvPr id="53" name="原创设计师QQ598969553             _28"/>
          <p:cNvCxnSpPr/>
          <p:nvPr/>
        </p:nvCxnSpPr>
        <p:spPr>
          <a:xfrm>
            <a:off x="6808608" y="3244428"/>
            <a:ext cx="1366104" cy="0"/>
          </a:xfrm>
          <a:prstGeom prst="line">
            <a:avLst/>
          </a:prstGeom>
          <a:ln w="6350">
            <a:solidFill>
              <a:srgbClr val="53585E"/>
            </a:solidFill>
          </a:ln>
        </p:spPr>
        <p:style>
          <a:lnRef idx="1">
            <a:schemeClr val="accent1"/>
          </a:lnRef>
          <a:fillRef idx="0">
            <a:schemeClr val="accent1"/>
          </a:fillRef>
          <a:effectRef idx="0">
            <a:schemeClr val="accent1"/>
          </a:effectRef>
          <a:fontRef idx="minor">
            <a:schemeClr val="tx1"/>
          </a:fontRef>
        </p:style>
      </p:cxnSp>
      <p:pic>
        <p:nvPicPr>
          <p:cNvPr id="54" name="Picture 64"/>
          <p:cNvPicPr>
            <a:picLocks noGrp="1" noSelect="1" noRot="1" noChangeAspect="1" noMove="1" noResize="1" noChangeShapeType="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919363"/>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21" presetClass="entr" presetSubtype="1" fill="hold" grpId="0" nodeType="withEffect">
                                  <p:stCondLst>
                                    <p:cond delay="700"/>
                                  </p:stCondLst>
                                  <p:childTnLst>
                                    <p:set>
                                      <p:cBhvr>
                                        <p:cTn id="28" dur="1" fill="hold">
                                          <p:stCondLst>
                                            <p:cond delay="0"/>
                                          </p:stCondLst>
                                        </p:cTn>
                                        <p:tgtEl>
                                          <p:spTgt spid="2"/>
                                        </p:tgtEl>
                                        <p:attrNameLst>
                                          <p:attrName>style.visibility</p:attrName>
                                        </p:attrNameLst>
                                      </p:cBhvr>
                                      <p:to>
                                        <p:strVal val="visible"/>
                                      </p:to>
                                    </p:set>
                                    <p:animEffect transition="in" filter="wheel(1)">
                                      <p:cBhvr>
                                        <p:cTn id="29" dur="500"/>
                                        <p:tgtEl>
                                          <p:spTgt spid="2"/>
                                        </p:tgtEl>
                                      </p:cBhvr>
                                    </p:animEffect>
                                  </p:childTnLst>
                                </p:cTn>
                              </p:par>
                              <p:par>
                                <p:cTn id="30" presetID="2" presetClass="entr" presetSubtype="8" fill="hold" grpId="0" nodeType="withEffect">
                                  <p:stCondLst>
                                    <p:cond delay="120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0-#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par>
                                <p:cTn id="34" presetID="35" presetClass="emph" presetSubtype="0" repeatCount="3000" fill="hold" grpId="1" nodeType="withEffect">
                                  <p:stCondLst>
                                    <p:cond delay="1600"/>
                                  </p:stCondLst>
                                  <p:childTnLst>
                                    <p:anim calcmode="discrete" valueType="str">
                                      <p:cBhvr>
                                        <p:cTn id="35" dur="100" fill="hold"/>
                                        <p:tgtEl>
                                          <p:spTgt spid="28"/>
                                        </p:tgtEl>
                                        <p:attrNameLst>
                                          <p:attrName>style.visibility</p:attrName>
                                        </p:attrNameLst>
                                      </p:cBhvr>
                                      <p:tavLst>
                                        <p:tav tm="0">
                                          <p:val>
                                            <p:strVal val="hidden"/>
                                          </p:val>
                                        </p:tav>
                                        <p:tav tm="50000">
                                          <p:val>
                                            <p:strVal val="visible"/>
                                          </p:val>
                                        </p:tav>
                                      </p:tavLst>
                                    </p:anim>
                                  </p:childTnLst>
                                </p:cTn>
                              </p:par>
                              <p:par>
                                <p:cTn id="36" presetID="42" presetClass="entr" presetSubtype="0" fill="hold" grpId="0" nodeType="withEffect">
                                  <p:stCondLst>
                                    <p:cond delay="160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anim calcmode="lin" valueType="num">
                                      <p:cBhvr>
                                        <p:cTn id="39" dur="500" fill="hold"/>
                                        <p:tgtEl>
                                          <p:spTgt spid="29"/>
                                        </p:tgtEl>
                                        <p:attrNameLst>
                                          <p:attrName>ppt_x</p:attrName>
                                        </p:attrNameLst>
                                      </p:cBhvr>
                                      <p:tavLst>
                                        <p:tav tm="0">
                                          <p:val>
                                            <p:strVal val="#ppt_x"/>
                                          </p:val>
                                        </p:tav>
                                        <p:tav tm="100000">
                                          <p:val>
                                            <p:strVal val="#ppt_x"/>
                                          </p:val>
                                        </p:tav>
                                      </p:tavLst>
                                    </p:anim>
                                    <p:anim calcmode="lin" valueType="num">
                                      <p:cBhvr>
                                        <p:cTn id="40" dur="500" fill="hold"/>
                                        <p:tgtEl>
                                          <p:spTgt spid="2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60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anim calcmode="lin" valueType="num">
                                      <p:cBhvr>
                                        <p:cTn id="44" dur="500" fill="hold"/>
                                        <p:tgtEl>
                                          <p:spTgt spid="30"/>
                                        </p:tgtEl>
                                        <p:attrNameLst>
                                          <p:attrName>ppt_x</p:attrName>
                                        </p:attrNameLst>
                                      </p:cBhvr>
                                      <p:tavLst>
                                        <p:tav tm="0">
                                          <p:val>
                                            <p:strVal val="#ppt_x"/>
                                          </p:val>
                                        </p:tav>
                                        <p:tav tm="100000">
                                          <p:val>
                                            <p:strVal val="#ppt_x"/>
                                          </p:val>
                                        </p:tav>
                                      </p:tavLst>
                                    </p:anim>
                                    <p:anim calcmode="lin" valueType="num">
                                      <p:cBhvr>
                                        <p:cTn id="45" dur="500" fill="hold"/>
                                        <p:tgtEl>
                                          <p:spTgt spid="3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160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anim calcmode="lin" valueType="num">
                                      <p:cBhvr>
                                        <p:cTn id="49" dur="500" fill="hold"/>
                                        <p:tgtEl>
                                          <p:spTgt spid="37"/>
                                        </p:tgtEl>
                                        <p:attrNameLst>
                                          <p:attrName>ppt_x</p:attrName>
                                        </p:attrNameLst>
                                      </p:cBhvr>
                                      <p:tavLst>
                                        <p:tav tm="0">
                                          <p:val>
                                            <p:strVal val="#ppt_x"/>
                                          </p:val>
                                        </p:tav>
                                        <p:tav tm="100000">
                                          <p:val>
                                            <p:strVal val="#ppt_x"/>
                                          </p:val>
                                        </p:tav>
                                      </p:tavLst>
                                    </p:anim>
                                    <p:anim calcmode="lin" valueType="num">
                                      <p:cBhvr>
                                        <p:cTn id="50" dur="5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160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anim calcmode="lin" valueType="num">
                                      <p:cBhvr>
                                        <p:cTn id="54" dur="500" fill="hold"/>
                                        <p:tgtEl>
                                          <p:spTgt spid="4"/>
                                        </p:tgtEl>
                                        <p:attrNameLst>
                                          <p:attrName>ppt_x</p:attrName>
                                        </p:attrNameLst>
                                      </p:cBhvr>
                                      <p:tavLst>
                                        <p:tav tm="0">
                                          <p:val>
                                            <p:strVal val="#ppt_x"/>
                                          </p:val>
                                        </p:tav>
                                        <p:tav tm="100000">
                                          <p:val>
                                            <p:strVal val="#ppt_x"/>
                                          </p:val>
                                        </p:tav>
                                      </p:tavLst>
                                    </p:anim>
                                    <p:anim calcmode="lin" valueType="num">
                                      <p:cBhvr>
                                        <p:cTn id="55" dur="500" fill="hold"/>
                                        <p:tgtEl>
                                          <p:spTgt spid="4"/>
                                        </p:tgtEl>
                                        <p:attrNameLst>
                                          <p:attrName>ppt_y</p:attrName>
                                        </p:attrNameLst>
                                      </p:cBhvr>
                                      <p:tavLst>
                                        <p:tav tm="0">
                                          <p:val>
                                            <p:strVal val="#ppt_y+.1"/>
                                          </p:val>
                                        </p:tav>
                                        <p:tav tm="100000">
                                          <p:val>
                                            <p:strVal val="#ppt_y"/>
                                          </p:val>
                                        </p:tav>
                                      </p:tavLst>
                                    </p:anim>
                                  </p:childTnLst>
                                </p:cTn>
                              </p:par>
                              <p:par>
                                <p:cTn id="56" presetID="21" presetClass="entr" presetSubtype="1" fill="hold" grpId="0" nodeType="withEffect">
                                  <p:stCondLst>
                                    <p:cond delay="2100"/>
                                  </p:stCondLst>
                                  <p:childTnLst>
                                    <p:set>
                                      <p:cBhvr>
                                        <p:cTn id="57" dur="1" fill="hold">
                                          <p:stCondLst>
                                            <p:cond delay="0"/>
                                          </p:stCondLst>
                                        </p:cTn>
                                        <p:tgtEl>
                                          <p:spTgt spid="45"/>
                                        </p:tgtEl>
                                        <p:attrNameLst>
                                          <p:attrName>style.visibility</p:attrName>
                                        </p:attrNameLst>
                                      </p:cBhvr>
                                      <p:to>
                                        <p:strVal val="visible"/>
                                      </p:to>
                                    </p:set>
                                    <p:animEffect transition="in" filter="wheel(1)">
                                      <p:cBhvr>
                                        <p:cTn id="58" dur="500"/>
                                        <p:tgtEl>
                                          <p:spTgt spid="45"/>
                                        </p:tgtEl>
                                      </p:cBhvr>
                                    </p:animEffect>
                                  </p:childTnLst>
                                </p:cTn>
                              </p:par>
                              <p:par>
                                <p:cTn id="59" presetID="2" presetClass="entr" presetSubtype="8" fill="hold" grpId="0" nodeType="withEffect">
                                  <p:stCondLst>
                                    <p:cond delay="260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0-#ppt_w/2"/>
                                          </p:val>
                                        </p:tav>
                                        <p:tav tm="100000">
                                          <p:val>
                                            <p:strVal val="#ppt_x"/>
                                          </p:val>
                                        </p:tav>
                                      </p:tavLst>
                                    </p:anim>
                                    <p:anim calcmode="lin" valueType="num">
                                      <p:cBhvr additive="base">
                                        <p:cTn id="62" dur="500" fill="hold"/>
                                        <p:tgtEl>
                                          <p:spTgt spid="46"/>
                                        </p:tgtEl>
                                        <p:attrNameLst>
                                          <p:attrName>ppt_y</p:attrName>
                                        </p:attrNameLst>
                                      </p:cBhvr>
                                      <p:tavLst>
                                        <p:tav tm="0">
                                          <p:val>
                                            <p:strVal val="#ppt_y"/>
                                          </p:val>
                                        </p:tav>
                                        <p:tav tm="100000">
                                          <p:val>
                                            <p:strVal val="#ppt_y"/>
                                          </p:val>
                                        </p:tav>
                                      </p:tavLst>
                                    </p:anim>
                                  </p:childTnLst>
                                </p:cTn>
                              </p:par>
                              <p:par>
                                <p:cTn id="63" presetID="35" presetClass="emph" presetSubtype="0" repeatCount="3000" fill="hold" grpId="1" nodeType="withEffect">
                                  <p:stCondLst>
                                    <p:cond delay="3000"/>
                                  </p:stCondLst>
                                  <p:childTnLst>
                                    <p:anim calcmode="discrete" valueType="str">
                                      <p:cBhvr>
                                        <p:cTn id="64" dur="100" fill="hold"/>
                                        <p:tgtEl>
                                          <p:spTgt spid="46"/>
                                        </p:tgtEl>
                                        <p:attrNameLst>
                                          <p:attrName>style.visibility</p:attrName>
                                        </p:attrNameLst>
                                      </p:cBhvr>
                                      <p:tavLst>
                                        <p:tav tm="0">
                                          <p:val>
                                            <p:strVal val="hidden"/>
                                          </p:val>
                                        </p:tav>
                                        <p:tav tm="50000">
                                          <p:val>
                                            <p:strVal val="visible"/>
                                          </p:val>
                                        </p:tav>
                                      </p:tavLst>
                                    </p:anim>
                                  </p:childTnLst>
                                </p:cTn>
                              </p:par>
                              <p:par>
                                <p:cTn id="65" presetID="42" presetClass="entr" presetSubtype="0" fill="hold" grpId="0" nodeType="withEffect">
                                  <p:stCondLst>
                                    <p:cond delay="300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anim calcmode="lin" valueType="num">
                                      <p:cBhvr>
                                        <p:cTn id="68" dur="500" fill="hold"/>
                                        <p:tgtEl>
                                          <p:spTgt spid="31"/>
                                        </p:tgtEl>
                                        <p:attrNameLst>
                                          <p:attrName>ppt_x</p:attrName>
                                        </p:attrNameLst>
                                      </p:cBhvr>
                                      <p:tavLst>
                                        <p:tav tm="0">
                                          <p:val>
                                            <p:strVal val="#ppt_x"/>
                                          </p:val>
                                        </p:tav>
                                        <p:tav tm="100000">
                                          <p:val>
                                            <p:strVal val="#ppt_x"/>
                                          </p:val>
                                        </p:tav>
                                      </p:tavLst>
                                    </p:anim>
                                    <p:anim calcmode="lin" valueType="num">
                                      <p:cBhvr>
                                        <p:cTn id="69" dur="500" fill="hold"/>
                                        <p:tgtEl>
                                          <p:spTgt spid="31"/>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300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anim calcmode="lin" valueType="num">
                                      <p:cBhvr>
                                        <p:cTn id="73" dur="500" fill="hold"/>
                                        <p:tgtEl>
                                          <p:spTgt spid="51"/>
                                        </p:tgtEl>
                                        <p:attrNameLst>
                                          <p:attrName>ppt_x</p:attrName>
                                        </p:attrNameLst>
                                      </p:cBhvr>
                                      <p:tavLst>
                                        <p:tav tm="0">
                                          <p:val>
                                            <p:strVal val="#ppt_x"/>
                                          </p:val>
                                        </p:tav>
                                        <p:tav tm="100000">
                                          <p:val>
                                            <p:strVal val="#ppt_x"/>
                                          </p:val>
                                        </p:tav>
                                      </p:tavLst>
                                    </p:anim>
                                    <p:anim calcmode="lin" valueType="num">
                                      <p:cBhvr>
                                        <p:cTn id="74" dur="5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00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anim calcmode="lin" valueType="num">
                                      <p:cBhvr>
                                        <p:cTn id="78" dur="500" fill="hold"/>
                                        <p:tgtEl>
                                          <p:spTgt spid="32"/>
                                        </p:tgtEl>
                                        <p:attrNameLst>
                                          <p:attrName>ppt_x</p:attrName>
                                        </p:attrNameLst>
                                      </p:cBhvr>
                                      <p:tavLst>
                                        <p:tav tm="0">
                                          <p:val>
                                            <p:strVal val="#ppt_x"/>
                                          </p:val>
                                        </p:tav>
                                        <p:tav tm="100000">
                                          <p:val>
                                            <p:strVal val="#ppt_x"/>
                                          </p:val>
                                        </p:tav>
                                      </p:tavLst>
                                    </p:anim>
                                    <p:anim calcmode="lin" valueType="num">
                                      <p:cBhvr>
                                        <p:cTn id="79" dur="500" fill="hold"/>
                                        <p:tgtEl>
                                          <p:spTgt spid="3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00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anim calcmode="lin" valueType="num">
                                      <p:cBhvr>
                                        <p:cTn id="83" dur="500" fill="hold"/>
                                        <p:tgtEl>
                                          <p:spTgt spid="38"/>
                                        </p:tgtEl>
                                        <p:attrNameLst>
                                          <p:attrName>ppt_x</p:attrName>
                                        </p:attrNameLst>
                                      </p:cBhvr>
                                      <p:tavLst>
                                        <p:tav tm="0">
                                          <p:val>
                                            <p:strVal val="#ppt_x"/>
                                          </p:val>
                                        </p:tav>
                                        <p:tav tm="100000">
                                          <p:val>
                                            <p:strVal val="#ppt_x"/>
                                          </p:val>
                                        </p:tav>
                                      </p:tavLst>
                                    </p:anim>
                                    <p:anim calcmode="lin" valueType="num">
                                      <p:cBhvr>
                                        <p:cTn id="84" dur="500" fill="hold"/>
                                        <p:tgtEl>
                                          <p:spTgt spid="38"/>
                                        </p:tgtEl>
                                        <p:attrNameLst>
                                          <p:attrName>ppt_y</p:attrName>
                                        </p:attrNameLst>
                                      </p:cBhvr>
                                      <p:tavLst>
                                        <p:tav tm="0">
                                          <p:val>
                                            <p:strVal val="#ppt_y+.1"/>
                                          </p:val>
                                        </p:tav>
                                        <p:tav tm="100000">
                                          <p:val>
                                            <p:strVal val="#ppt_y"/>
                                          </p:val>
                                        </p:tav>
                                      </p:tavLst>
                                    </p:anim>
                                  </p:childTnLst>
                                </p:cTn>
                              </p:par>
                              <p:par>
                                <p:cTn id="85" presetID="21" presetClass="entr" presetSubtype="1" fill="hold" grpId="0" nodeType="withEffect">
                                  <p:stCondLst>
                                    <p:cond delay="3500"/>
                                  </p:stCondLst>
                                  <p:childTnLst>
                                    <p:set>
                                      <p:cBhvr>
                                        <p:cTn id="86" dur="1" fill="hold">
                                          <p:stCondLst>
                                            <p:cond delay="0"/>
                                          </p:stCondLst>
                                        </p:cTn>
                                        <p:tgtEl>
                                          <p:spTgt spid="47"/>
                                        </p:tgtEl>
                                        <p:attrNameLst>
                                          <p:attrName>style.visibility</p:attrName>
                                        </p:attrNameLst>
                                      </p:cBhvr>
                                      <p:to>
                                        <p:strVal val="visible"/>
                                      </p:to>
                                    </p:set>
                                    <p:animEffect transition="in" filter="wheel(1)">
                                      <p:cBhvr>
                                        <p:cTn id="87" dur="500"/>
                                        <p:tgtEl>
                                          <p:spTgt spid="47"/>
                                        </p:tgtEl>
                                      </p:cBhvr>
                                    </p:animEffect>
                                  </p:childTnLst>
                                </p:cTn>
                              </p:par>
                              <p:par>
                                <p:cTn id="88" presetID="2" presetClass="entr" presetSubtype="8" fill="hold" grpId="0" nodeType="withEffect">
                                  <p:stCondLst>
                                    <p:cond delay="4000"/>
                                  </p:stCondLst>
                                  <p:childTnLst>
                                    <p:set>
                                      <p:cBhvr>
                                        <p:cTn id="89" dur="1" fill="hold">
                                          <p:stCondLst>
                                            <p:cond delay="0"/>
                                          </p:stCondLst>
                                        </p:cTn>
                                        <p:tgtEl>
                                          <p:spTgt spid="48"/>
                                        </p:tgtEl>
                                        <p:attrNameLst>
                                          <p:attrName>style.visibility</p:attrName>
                                        </p:attrNameLst>
                                      </p:cBhvr>
                                      <p:to>
                                        <p:strVal val="visible"/>
                                      </p:to>
                                    </p:set>
                                    <p:anim calcmode="lin" valueType="num">
                                      <p:cBhvr additive="base">
                                        <p:cTn id="90" dur="500" fill="hold"/>
                                        <p:tgtEl>
                                          <p:spTgt spid="48"/>
                                        </p:tgtEl>
                                        <p:attrNameLst>
                                          <p:attrName>ppt_x</p:attrName>
                                        </p:attrNameLst>
                                      </p:cBhvr>
                                      <p:tavLst>
                                        <p:tav tm="0">
                                          <p:val>
                                            <p:strVal val="0-#ppt_w/2"/>
                                          </p:val>
                                        </p:tav>
                                        <p:tav tm="100000">
                                          <p:val>
                                            <p:strVal val="#ppt_x"/>
                                          </p:val>
                                        </p:tav>
                                      </p:tavLst>
                                    </p:anim>
                                    <p:anim calcmode="lin" valueType="num">
                                      <p:cBhvr additive="base">
                                        <p:cTn id="91" dur="500" fill="hold"/>
                                        <p:tgtEl>
                                          <p:spTgt spid="48"/>
                                        </p:tgtEl>
                                        <p:attrNameLst>
                                          <p:attrName>ppt_y</p:attrName>
                                        </p:attrNameLst>
                                      </p:cBhvr>
                                      <p:tavLst>
                                        <p:tav tm="0">
                                          <p:val>
                                            <p:strVal val="#ppt_y"/>
                                          </p:val>
                                        </p:tav>
                                        <p:tav tm="100000">
                                          <p:val>
                                            <p:strVal val="#ppt_y"/>
                                          </p:val>
                                        </p:tav>
                                      </p:tavLst>
                                    </p:anim>
                                  </p:childTnLst>
                                </p:cTn>
                              </p:par>
                              <p:par>
                                <p:cTn id="92" presetID="35" presetClass="emph" presetSubtype="0" repeatCount="3000" fill="hold" grpId="1" nodeType="withEffect">
                                  <p:stCondLst>
                                    <p:cond delay="4400"/>
                                  </p:stCondLst>
                                  <p:childTnLst>
                                    <p:anim calcmode="discrete" valueType="str">
                                      <p:cBhvr>
                                        <p:cTn id="93" dur="100" fill="hold"/>
                                        <p:tgtEl>
                                          <p:spTgt spid="48"/>
                                        </p:tgtEl>
                                        <p:attrNameLst>
                                          <p:attrName>style.visibility</p:attrName>
                                        </p:attrNameLst>
                                      </p:cBhvr>
                                      <p:tavLst>
                                        <p:tav tm="0">
                                          <p:val>
                                            <p:strVal val="hidden"/>
                                          </p:val>
                                        </p:tav>
                                        <p:tav tm="50000">
                                          <p:val>
                                            <p:strVal val="visible"/>
                                          </p:val>
                                        </p:tav>
                                      </p:tavLst>
                                    </p:anim>
                                  </p:childTnLst>
                                </p:cTn>
                              </p:par>
                              <p:par>
                                <p:cTn id="94" presetID="42" presetClass="entr" presetSubtype="0" fill="hold" grpId="0" nodeType="withEffect">
                                  <p:stCondLst>
                                    <p:cond delay="440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anim calcmode="lin" valueType="num">
                                      <p:cBhvr>
                                        <p:cTn id="97" dur="500" fill="hold"/>
                                        <p:tgtEl>
                                          <p:spTgt spid="33"/>
                                        </p:tgtEl>
                                        <p:attrNameLst>
                                          <p:attrName>ppt_x</p:attrName>
                                        </p:attrNameLst>
                                      </p:cBhvr>
                                      <p:tavLst>
                                        <p:tav tm="0">
                                          <p:val>
                                            <p:strVal val="#ppt_x"/>
                                          </p:val>
                                        </p:tav>
                                        <p:tav tm="100000">
                                          <p:val>
                                            <p:strVal val="#ppt_x"/>
                                          </p:val>
                                        </p:tav>
                                      </p:tavLst>
                                    </p:anim>
                                    <p:anim calcmode="lin" valueType="num">
                                      <p:cBhvr>
                                        <p:cTn id="98" dur="500" fill="hold"/>
                                        <p:tgtEl>
                                          <p:spTgt spid="33"/>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440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anim calcmode="lin" valueType="num">
                                      <p:cBhvr>
                                        <p:cTn id="102" dur="500" fill="hold"/>
                                        <p:tgtEl>
                                          <p:spTgt spid="52"/>
                                        </p:tgtEl>
                                        <p:attrNameLst>
                                          <p:attrName>ppt_x</p:attrName>
                                        </p:attrNameLst>
                                      </p:cBhvr>
                                      <p:tavLst>
                                        <p:tav tm="0">
                                          <p:val>
                                            <p:strVal val="#ppt_x"/>
                                          </p:val>
                                        </p:tav>
                                        <p:tav tm="100000">
                                          <p:val>
                                            <p:strVal val="#ppt_x"/>
                                          </p:val>
                                        </p:tav>
                                      </p:tavLst>
                                    </p:anim>
                                    <p:anim calcmode="lin" valueType="num">
                                      <p:cBhvr>
                                        <p:cTn id="103" dur="500" fill="hold"/>
                                        <p:tgtEl>
                                          <p:spTgt spid="5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440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anim calcmode="lin" valueType="num">
                                      <p:cBhvr>
                                        <p:cTn id="107" dur="500" fill="hold"/>
                                        <p:tgtEl>
                                          <p:spTgt spid="34"/>
                                        </p:tgtEl>
                                        <p:attrNameLst>
                                          <p:attrName>ppt_x</p:attrName>
                                        </p:attrNameLst>
                                      </p:cBhvr>
                                      <p:tavLst>
                                        <p:tav tm="0">
                                          <p:val>
                                            <p:strVal val="#ppt_x"/>
                                          </p:val>
                                        </p:tav>
                                        <p:tav tm="100000">
                                          <p:val>
                                            <p:strVal val="#ppt_x"/>
                                          </p:val>
                                        </p:tav>
                                      </p:tavLst>
                                    </p:anim>
                                    <p:anim calcmode="lin" valueType="num">
                                      <p:cBhvr>
                                        <p:cTn id="108" dur="500" fill="hold"/>
                                        <p:tgtEl>
                                          <p:spTgt spid="3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440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anim calcmode="lin" valueType="num">
                                      <p:cBhvr>
                                        <p:cTn id="112" dur="500" fill="hold"/>
                                        <p:tgtEl>
                                          <p:spTgt spid="39"/>
                                        </p:tgtEl>
                                        <p:attrNameLst>
                                          <p:attrName>ppt_x</p:attrName>
                                        </p:attrNameLst>
                                      </p:cBhvr>
                                      <p:tavLst>
                                        <p:tav tm="0">
                                          <p:val>
                                            <p:strVal val="#ppt_x"/>
                                          </p:val>
                                        </p:tav>
                                        <p:tav tm="100000">
                                          <p:val>
                                            <p:strVal val="#ppt_x"/>
                                          </p:val>
                                        </p:tav>
                                      </p:tavLst>
                                    </p:anim>
                                    <p:anim calcmode="lin" valueType="num">
                                      <p:cBhvr>
                                        <p:cTn id="113" dur="500" fill="hold"/>
                                        <p:tgtEl>
                                          <p:spTgt spid="39"/>
                                        </p:tgtEl>
                                        <p:attrNameLst>
                                          <p:attrName>ppt_y</p:attrName>
                                        </p:attrNameLst>
                                      </p:cBhvr>
                                      <p:tavLst>
                                        <p:tav tm="0">
                                          <p:val>
                                            <p:strVal val="#ppt_y+.1"/>
                                          </p:val>
                                        </p:tav>
                                        <p:tav tm="100000">
                                          <p:val>
                                            <p:strVal val="#ppt_y"/>
                                          </p:val>
                                        </p:tav>
                                      </p:tavLst>
                                    </p:anim>
                                  </p:childTnLst>
                                </p:cTn>
                              </p:par>
                              <p:par>
                                <p:cTn id="114" presetID="21" presetClass="entr" presetSubtype="1" fill="hold" grpId="0" nodeType="withEffect">
                                  <p:stCondLst>
                                    <p:cond delay="4900"/>
                                  </p:stCondLst>
                                  <p:childTnLst>
                                    <p:set>
                                      <p:cBhvr>
                                        <p:cTn id="115" dur="1" fill="hold">
                                          <p:stCondLst>
                                            <p:cond delay="0"/>
                                          </p:stCondLst>
                                        </p:cTn>
                                        <p:tgtEl>
                                          <p:spTgt spid="49"/>
                                        </p:tgtEl>
                                        <p:attrNameLst>
                                          <p:attrName>style.visibility</p:attrName>
                                        </p:attrNameLst>
                                      </p:cBhvr>
                                      <p:to>
                                        <p:strVal val="visible"/>
                                      </p:to>
                                    </p:set>
                                    <p:animEffect transition="in" filter="wheel(1)">
                                      <p:cBhvr>
                                        <p:cTn id="116" dur="500"/>
                                        <p:tgtEl>
                                          <p:spTgt spid="49"/>
                                        </p:tgtEl>
                                      </p:cBhvr>
                                    </p:animEffect>
                                  </p:childTnLst>
                                </p:cTn>
                              </p:par>
                              <p:par>
                                <p:cTn id="117" presetID="2" presetClass="entr" presetSubtype="8" fill="hold" grpId="0" nodeType="withEffect">
                                  <p:stCondLst>
                                    <p:cond delay="540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0-#ppt_w/2"/>
                                          </p:val>
                                        </p:tav>
                                        <p:tav tm="100000">
                                          <p:val>
                                            <p:strVal val="#ppt_x"/>
                                          </p:val>
                                        </p:tav>
                                      </p:tavLst>
                                    </p:anim>
                                    <p:anim calcmode="lin" valueType="num">
                                      <p:cBhvr additive="base">
                                        <p:cTn id="120" dur="500" fill="hold"/>
                                        <p:tgtEl>
                                          <p:spTgt spid="50"/>
                                        </p:tgtEl>
                                        <p:attrNameLst>
                                          <p:attrName>ppt_y</p:attrName>
                                        </p:attrNameLst>
                                      </p:cBhvr>
                                      <p:tavLst>
                                        <p:tav tm="0">
                                          <p:val>
                                            <p:strVal val="#ppt_y"/>
                                          </p:val>
                                        </p:tav>
                                        <p:tav tm="100000">
                                          <p:val>
                                            <p:strVal val="#ppt_y"/>
                                          </p:val>
                                        </p:tav>
                                      </p:tavLst>
                                    </p:anim>
                                  </p:childTnLst>
                                </p:cTn>
                              </p:par>
                              <p:par>
                                <p:cTn id="121" presetID="35" presetClass="emph" presetSubtype="0" repeatCount="3000" fill="hold" grpId="1" nodeType="withEffect">
                                  <p:stCondLst>
                                    <p:cond delay="5800"/>
                                  </p:stCondLst>
                                  <p:childTnLst>
                                    <p:anim calcmode="discrete" valueType="str">
                                      <p:cBhvr>
                                        <p:cTn id="122" dur="100" fill="hold"/>
                                        <p:tgtEl>
                                          <p:spTgt spid="50"/>
                                        </p:tgtEl>
                                        <p:attrNameLst>
                                          <p:attrName>style.visibility</p:attrName>
                                        </p:attrNameLst>
                                      </p:cBhvr>
                                      <p:tavLst>
                                        <p:tav tm="0">
                                          <p:val>
                                            <p:strVal val="hidden"/>
                                          </p:val>
                                        </p:tav>
                                        <p:tav tm="50000">
                                          <p:val>
                                            <p:strVal val="visible"/>
                                          </p:val>
                                        </p:tav>
                                      </p:tavLst>
                                    </p:anim>
                                  </p:childTnLst>
                                </p:cTn>
                              </p:par>
                              <p:par>
                                <p:cTn id="123" presetID="42" presetClass="entr" presetSubtype="0" fill="hold" grpId="0" nodeType="withEffect">
                                  <p:stCondLst>
                                    <p:cond delay="580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anim calcmode="lin" valueType="num">
                                      <p:cBhvr>
                                        <p:cTn id="126" dur="500" fill="hold"/>
                                        <p:tgtEl>
                                          <p:spTgt spid="35"/>
                                        </p:tgtEl>
                                        <p:attrNameLst>
                                          <p:attrName>ppt_x</p:attrName>
                                        </p:attrNameLst>
                                      </p:cBhvr>
                                      <p:tavLst>
                                        <p:tav tm="0">
                                          <p:val>
                                            <p:strVal val="#ppt_x"/>
                                          </p:val>
                                        </p:tav>
                                        <p:tav tm="100000">
                                          <p:val>
                                            <p:strVal val="#ppt_x"/>
                                          </p:val>
                                        </p:tav>
                                      </p:tavLst>
                                    </p:anim>
                                    <p:anim calcmode="lin" valueType="num">
                                      <p:cBhvr>
                                        <p:cTn id="127" dur="500" fill="hold"/>
                                        <p:tgtEl>
                                          <p:spTgt spid="35"/>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5800"/>
                                  </p:stCondLst>
                                  <p:childTnLst>
                                    <p:set>
                                      <p:cBhvr>
                                        <p:cTn id="129" dur="1" fill="hold">
                                          <p:stCondLst>
                                            <p:cond delay="0"/>
                                          </p:stCondLst>
                                        </p:cTn>
                                        <p:tgtEl>
                                          <p:spTgt spid="53"/>
                                        </p:tgtEl>
                                        <p:attrNameLst>
                                          <p:attrName>style.visibility</p:attrName>
                                        </p:attrNameLst>
                                      </p:cBhvr>
                                      <p:to>
                                        <p:strVal val="visible"/>
                                      </p:to>
                                    </p:set>
                                    <p:animEffect transition="in" filter="fade">
                                      <p:cBhvr>
                                        <p:cTn id="130" dur="500"/>
                                        <p:tgtEl>
                                          <p:spTgt spid="53"/>
                                        </p:tgtEl>
                                      </p:cBhvr>
                                    </p:animEffect>
                                    <p:anim calcmode="lin" valueType="num">
                                      <p:cBhvr>
                                        <p:cTn id="131" dur="500" fill="hold"/>
                                        <p:tgtEl>
                                          <p:spTgt spid="53"/>
                                        </p:tgtEl>
                                        <p:attrNameLst>
                                          <p:attrName>ppt_x</p:attrName>
                                        </p:attrNameLst>
                                      </p:cBhvr>
                                      <p:tavLst>
                                        <p:tav tm="0">
                                          <p:val>
                                            <p:strVal val="#ppt_x"/>
                                          </p:val>
                                        </p:tav>
                                        <p:tav tm="100000">
                                          <p:val>
                                            <p:strVal val="#ppt_x"/>
                                          </p:val>
                                        </p:tav>
                                      </p:tavLst>
                                    </p:anim>
                                    <p:anim calcmode="lin" valueType="num">
                                      <p:cBhvr>
                                        <p:cTn id="132" dur="500" fill="hold"/>
                                        <p:tgtEl>
                                          <p:spTgt spid="53"/>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580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anim calcmode="lin" valueType="num">
                                      <p:cBhvr>
                                        <p:cTn id="136" dur="500" fill="hold"/>
                                        <p:tgtEl>
                                          <p:spTgt spid="36"/>
                                        </p:tgtEl>
                                        <p:attrNameLst>
                                          <p:attrName>ppt_x</p:attrName>
                                        </p:attrNameLst>
                                      </p:cBhvr>
                                      <p:tavLst>
                                        <p:tav tm="0">
                                          <p:val>
                                            <p:strVal val="#ppt_x"/>
                                          </p:val>
                                        </p:tav>
                                        <p:tav tm="100000">
                                          <p:val>
                                            <p:strVal val="#ppt_x"/>
                                          </p:val>
                                        </p:tav>
                                      </p:tavLst>
                                    </p:anim>
                                    <p:anim calcmode="lin" valueType="num">
                                      <p:cBhvr>
                                        <p:cTn id="137" dur="500" fill="hold"/>
                                        <p:tgtEl>
                                          <p:spTgt spid="36"/>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5800"/>
                                  </p:stCondLst>
                                  <p:childTnLst>
                                    <p:set>
                                      <p:cBhvr>
                                        <p:cTn id="139" dur="1" fill="hold">
                                          <p:stCondLst>
                                            <p:cond delay="0"/>
                                          </p:stCondLst>
                                        </p:cTn>
                                        <p:tgtEl>
                                          <p:spTgt spid="44"/>
                                        </p:tgtEl>
                                        <p:attrNameLst>
                                          <p:attrName>style.visibility</p:attrName>
                                        </p:attrNameLst>
                                      </p:cBhvr>
                                      <p:to>
                                        <p:strVal val="visible"/>
                                      </p:to>
                                    </p:set>
                                    <p:animEffect transition="in" filter="fade">
                                      <p:cBhvr>
                                        <p:cTn id="140" dur="500"/>
                                        <p:tgtEl>
                                          <p:spTgt spid="44"/>
                                        </p:tgtEl>
                                      </p:cBhvr>
                                    </p:animEffect>
                                    <p:anim calcmode="lin" valueType="num">
                                      <p:cBhvr>
                                        <p:cTn id="141" dur="500" fill="hold"/>
                                        <p:tgtEl>
                                          <p:spTgt spid="44"/>
                                        </p:tgtEl>
                                        <p:attrNameLst>
                                          <p:attrName>ppt_x</p:attrName>
                                        </p:attrNameLst>
                                      </p:cBhvr>
                                      <p:tavLst>
                                        <p:tav tm="0">
                                          <p:val>
                                            <p:strVal val="#ppt_x"/>
                                          </p:val>
                                        </p:tav>
                                        <p:tav tm="100000">
                                          <p:val>
                                            <p:strVal val="#ppt_x"/>
                                          </p:val>
                                        </p:tav>
                                      </p:tavLst>
                                    </p:anim>
                                    <p:anim calcmode="lin" valueType="num">
                                      <p:cBhvr>
                                        <p:cTn id="142" dur="5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2" grpId="0" animBg="1"/>
      <p:bldP spid="28" grpId="0" animBg="1"/>
      <p:bldP spid="28" grpId="1" animBg="1"/>
      <p:bldP spid="29" grpId="0"/>
      <p:bldP spid="30" grpId="0"/>
      <p:bldP spid="31" grpId="0"/>
      <p:bldP spid="32" grpId="0"/>
      <p:bldP spid="33" grpId="0"/>
      <p:bldP spid="34" grpId="0"/>
      <p:bldP spid="35" grpId="0"/>
      <p:bldP spid="36" grpId="0"/>
      <p:bldP spid="37" grpId="0"/>
      <p:bldP spid="38" grpId="0"/>
      <p:bldP spid="39" grpId="0"/>
      <p:bldP spid="44" grpId="0"/>
      <p:bldP spid="45" grpId="0" animBg="1"/>
      <p:bldP spid="46" grpId="0" animBg="1"/>
      <p:bldP spid="46" grpId="1" animBg="1"/>
      <p:bldP spid="47" grpId="0" animBg="1"/>
      <p:bldP spid="48" grpId="0" animBg="1"/>
      <p:bldP spid="48" grpId="1" animBg="1"/>
      <p:bldP spid="49" grpId="0" animBg="1"/>
      <p:bldP spid="50" grpId="0" animBg="1"/>
      <p:bldP spid="5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0" y="-1"/>
            <a:ext cx="9144000" cy="5141914"/>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原创设计师QQ598969553             _2"/>
          <p:cNvSpPr>
            <a:spLocks noChangeArrowheads="1"/>
          </p:cNvSpPr>
          <p:nvPr/>
        </p:nvSpPr>
        <p:spPr bwMode="auto">
          <a:xfrm>
            <a:off x="1259632" y="3651076"/>
            <a:ext cx="12824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itchFamily="34" charset="0"/>
              <a:buNone/>
            </a:pPr>
            <a:r>
              <a:rPr lang="zh-CN" altLang="en-US" sz="2000" dirty="0">
                <a:solidFill>
                  <a:prstClr val="white"/>
                </a:solidFill>
                <a:latin typeface="微软雅黑" pitchFamily="34" charset="-122"/>
                <a:ea typeface="微软雅黑" pitchFamily="34" charset="-122"/>
                <a:cs typeface="Arial" pitchFamily="34" charset="0"/>
              </a:rPr>
              <a:t>我们的服务</a:t>
            </a:r>
          </a:p>
        </p:txBody>
      </p:sp>
      <p:sp>
        <p:nvSpPr>
          <p:cNvPr id="4" name="原创设计师QQ598969553             _3"/>
          <p:cNvSpPr>
            <a:spLocks noChangeArrowheads="1"/>
          </p:cNvSpPr>
          <p:nvPr/>
        </p:nvSpPr>
        <p:spPr bwMode="auto">
          <a:xfrm>
            <a:off x="1263626" y="3982542"/>
            <a:ext cx="180060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1000" dirty="0">
                <a:solidFill>
                  <a:prstClr val="white"/>
                </a:solidFill>
                <a:latin typeface="Arial" pitchFamily="34" charset="0"/>
                <a:cs typeface="Arial" pitchFamily="34" charset="0"/>
              </a:rPr>
              <a:t>Our services</a:t>
            </a:r>
          </a:p>
        </p:txBody>
      </p:sp>
      <p:sp>
        <p:nvSpPr>
          <p:cNvPr id="6" name="原创设计师QQ598969553             _4"/>
          <p:cNvSpPr/>
          <p:nvPr/>
        </p:nvSpPr>
        <p:spPr bwMode="auto">
          <a:xfrm>
            <a:off x="2656884" y="3744806"/>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10" name="原创设计师QQ598969553             _5"/>
          <p:cNvCxnSpPr/>
          <p:nvPr/>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原创设计师QQ598969553             _6"/>
          <p:cNvSpPr/>
          <p:nvPr/>
        </p:nvSpPr>
        <p:spPr bwMode="auto">
          <a:xfrm>
            <a:off x="655320" y="3738562"/>
            <a:ext cx="302419" cy="309249"/>
          </a:xfrm>
          <a:custGeom>
            <a:avLst/>
            <a:gdLst>
              <a:gd name="T0" fmla="*/ 199 w 206"/>
              <a:gd name="T1" fmla="*/ 159 h 211"/>
              <a:gd name="T2" fmla="*/ 152 w 206"/>
              <a:gd name="T3" fmla="*/ 112 h 211"/>
              <a:gd name="T4" fmla="*/ 152 w 206"/>
              <a:gd name="T5" fmla="*/ 112 h 211"/>
              <a:gd name="T6" fmla="*/ 149 w 206"/>
              <a:gd name="T7" fmla="*/ 109 h 211"/>
              <a:gd name="T8" fmla="*/ 149 w 206"/>
              <a:gd name="T9" fmla="*/ 109 h 211"/>
              <a:gd name="T10" fmla="*/ 144 w 206"/>
              <a:gd name="T11" fmla="*/ 107 h 211"/>
              <a:gd name="T12" fmla="*/ 138 w 206"/>
              <a:gd name="T13" fmla="*/ 114 h 211"/>
              <a:gd name="T14" fmla="*/ 138 w 206"/>
              <a:gd name="T15" fmla="*/ 116 h 211"/>
              <a:gd name="T16" fmla="*/ 138 w 206"/>
              <a:gd name="T17" fmla="*/ 116 h 211"/>
              <a:gd name="T18" fmla="*/ 139 w 206"/>
              <a:gd name="T19" fmla="*/ 117 h 211"/>
              <a:gd name="T20" fmla="*/ 139 w 206"/>
              <a:gd name="T21" fmla="*/ 118 h 211"/>
              <a:gd name="T22" fmla="*/ 139 w 206"/>
              <a:gd name="T23" fmla="*/ 118 h 211"/>
              <a:gd name="T24" fmla="*/ 189 w 206"/>
              <a:gd name="T25" fmla="*/ 168 h 211"/>
              <a:gd name="T26" fmla="*/ 189 w 206"/>
              <a:gd name="T27" fmla="*/ 177 h 211"/>
              <a:gd name="T28" fmla="*/ 170 w 206"/>
              <a:gd name="T29" fmla="*/ 196 h 211"/>
              <a:gd name="T30" fmla="*/ 161 w 206"/>
              <a:gd name="T31" fmla="*/ 196 h 211"/>
              <a:gd name="T32" fmla="*/ 111 w 206"/>
              <a:gd name="T33" fmla="*/ 146 h 211"/>
              <a:gd name="T34" fmla="*/ 110 w 206"/>
              <a:gd name="T35" fmla="*/ 145 h 211"/>
              <a:gd name="T36" fmla="*/ 105 w 206"/>
              <a:gd name="T37" fmla="*/ 142 h 211"/>
              <a:gd name="T38" fmla="*/ 102 w 206"/>
              <a:gd name="T39" fmla="*/ 142 h 211"/>
              <a:gd name="T40" fmla="*/ 80 w 206"/>
              <a:gd name="T41" fmla="*/ 146 h 211"/>
              <a:gd name="T42" fmla="*/ 13 w 206"/>
              <a:gd name="T43" fmla="*/ 80 h 211"/>
              <a:gd name="T44" fmla="*/ 16 w 206"/>
              <a:gd name="T45" fmla="*/ 63 h 211"/>
              <a:gd name="T46" fmla="*/ 36 w 206"/>
              <a:gd name="T47" fmla="*/ 84 h 211"/>
              <a:gd name="T48" fmla="*/ 64 w 206"/>
              <a:gd name="T49" fmla="*/ 84 h 211"/>
              <a:gd name="T50" fmla="*/ 83 w 206"/>
              <a:gd name="T51" fmla="*/ 65 h 211"/>
              <a:gd name="T52" fmla="*/ 83 w 206"/>
              <a:gd name="T53" fmla="*/ 37 h 211"/>
              <a:gd name="T54" fmla="*/ 62 w 206"/>
              <a:gd name="T55" fmla="*/ 16 h 211"/>
              <a:gd name="T56" fmla="*/ 80 w 206"/>
              <a:gd name="T57" fmla="*/ 14 h 211"/>
              <a:gd name="T58" fmla="*/ 146 w 206"/>
              <a:gd name="T59" fmla="*/ 80 h 211"/>
              <a:gd name="T60" fmla="*/ 146 w 206"/>
              <a:gd name="T61" fmla="*/ 86 h 211"/>
              <a:gd name="T62" fmla="*/ 152 w 206"/>
              <a:gd name="T63" fmla="*/ 92 h 211"/>
              <a:gd name="T64" fmla="*/ 159 w 206"/>
              <a:gd name="T65" fmla="*/ 86 h 211"/>
              <a:gd name="T66" fmla="*/ 159 w 206"/>
              <a:gd name="T67" fmla="*/ 86 h 211"/>
              <a:gd name="T68" fmla="*/ 159 w 206"/>
              <a:gd name="T69" fmla="*/ 80 h 211"/>
              <a:gd name="T70" fmla="*/ 80 w 206"/>
              <a:gd name="T71" fmla="*/ 0 h 211"/>
              <a:gd name="T72" fmla="*/ 48 w 206"/>
              <a:gd name="T73" fmla="*/ 7 h 211"/>
              <a:gd name="T74" fmla="*/ 44 w 206"/>
              <a:gd name="T75" fmla="*/ 12 h 211"/>
              <a:gd name="T76" fmla="*/ 46 w 206"/>
              <a:gd name="T77" fmla="*/ 18 h 211"/>
              <a:gd name="T78" fmla="*/ 74 w 206"/>
              <a:gd name="T79" fmla="*/ 46 h 211"/>
              <a:gd name="T80" fmla="*/ 74 w 206"/>
              <a:gd name="T81" fmla="*/ 56 h 211"/>
              <a:gd name="T82" fmla="*/ 55 w 206"/>
              <a:gd name="T83" fmla="*/ 74 h 211"/>
              <a:gd name="T84" fmla="*/ 46 w 206"/>
              <a:gd name="T85" fmla="*/ 74 h 211"/>
              <a:gd name="T86" fmla="*/ 18 w 206"/>
              <a:gd name="T87" fmla="*/ 46 h 211"/>
              <a:gd name="T88" fmla="*/ 12 w 206"/>
              <a:gd name="T89" fmla="*/ 44 h 211"/>
              <a:gd name="T90" fmla="*/ 7 w 206"/>
              <a:gd name="T91" fmla="*/ 48 h 211"/>
              <a:gd name="T92" fmla="*/ 0 w 206"/>
              <a:gd name="T93" fmla="*/ 80 h 211"/>
              <a:gd name="T94" fmla="*/ 80 w 206"/>
              <a:gd name="T95" fmla="*/ 159 h 211"/>
              <a:gd name="T96" fmla="*/ 102 w 206"/>
              <a:gd name="T97" fmla="*/ 156 h 211"/>
              <a:gd name="T98" fmla="*/ 152 w 206"/>
              <a:gd name="T99" fmla="*/ 205 h 211"/>
              <a:gd name="T100" fmla="*/ 166 w 206"/>
              <a:gd name="T101" fmla="*/ 211 h 211"/>
              <a:gd name="T102" fmla="*/ 180 w 206"/>
              <a:gd name="T103" fmla="*/ 205 h 211"/>
              <a:gd name="T104" fmla="*/ 199 w 206"/>
              <a:gd name="T105" fmla="*/ 187 h 211"/>
              <a:gd name="T106" fmla="*/ 199 w 206"/>
              <a:gd name="T107" fmla="*/ 15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 h="211">
                <a:moveTo>
                  <a:pt x="199" y="159"/>
                </a:moveTo>
                <a:cubicBezTo>
                  <a:pt x="152" y="112"/>
                  <a:pt x="152" y="112"/>
                  <a:pt x="152" y="112"/>
                </a:cubicBezTo>
                <a:cubicBezTo>
                  <a:pt x="152" y="112"/>
                  <a:pt x="152" y="112"/>
                  <a:pt x="152" y="112"/>
                </a:cubicBezTo>
                <a:cubicBezTo>
                  <a:pt x="149" y="109"/>
                  <a:pt x="149" y="109"/>
                  <a:pt x="149" y="109"/>
                </a:cubicBezTo>
                <a:cubicBezTo>
                  <a:pt x="149" y="109"/>
                  <a:pt x="149" y="109"/>
                  <a:pt x="149" y="109"/>
                </a:cubicBezTo>
                <a:cubicBezTo>
                  <a:pt x="148" y="108"/>
                  <a:pt x="146" y="107"/>
                  <a:pt x="144" y="107"/>
                </a:cubicBezTo>
                <a:cubicBezTo>
                  <a:pt x="141" y="107"/>
                  <a:pt x="138" y="110"/>
                  <a:pt x="138" y="114"/>
                </a:cubicBezTo>
                <a:cubicBezTo>
                  <a:pt x="138" y="114"/>
                  <a:pt x="138" y="115"/>
                  <a:pt x="138" y="116"/>
                </a:cubicBezTo>
                <a:cubicBezTo>
                  <a:pt x="138" y="116"/>
                  <a:pt x="138" y="116"/>
                  <a:pt x="138" y="116"/>
                </a:cubicBezTo>
                <a:cubicBezTo>
                  <a:pt x="138" y="117"/>
                  <a:pt x="139" y="117"/>
                  <a:pt x="139" y="117"/>
                </a:cubicBezTo>
                <a:cubicBezTo>
                  <a:pt x="139" y="118"/>
                  <a:pt x="139" y="118"/>
                  <a:pt x="139" y="118"/>
                </a:cubicBezTo>
                <a:cubicBezTo>
                  <a:pt x="139" y="118"/>
                  <a:pt x="139" y="118"/>
                  <a:pt x="139" y="118"/>
                </a:cubicBezTo>
                <a:cubicBezTo>
                  <a:pt x="189" y="168"/>
                  <a:pt x="189" y="168"/>
                  <a:pt x="189" y="168"/>
                </a:cubicBezTo>
                <a:cubicBezTo>
                  <a:pt x="192" y="170"/>
                  <a:pt x="192" y="175"/>
                  <a:pt x="189" y="177"/>
                </a:cubicBezTo>
                <a:cubicBezTo>
                  <a:pt x="170" y="196"/>
                  <a:pt x="170" y="196"/>
                  <a:pt x="170" y="196"/>
                </a:cubicBezTo>
                <a:cubicBezTo>
                  <a:pt x="168" y="198"/>
                  <a:pt x="164" y="198"/>
                  <a:pt x="161" y="196"/>
                </a:cubicBezTo>
                <a:cubicBezTo>
                  <a:pt x="111" y="146"/>
                  <a:pt x="111" y="146"/>
                  <a:pt x="111" y="146"/>
                </a:cubicBezTo>
                <a:cubicBezTo>
                  <a:pt x="111" y="146"/>
                  <a:pt x="111" y="145"/>
                  <a:pt x="110" y="145"/>
                </a:cubicBezTo>
                <a:cubicBezTo>
                  <a:pt x="109" y="143"/>
                  <a:pt x="107" y="142"/>
                  <a:pt x="105" y="142"/>
                </a:cubicBezTo>
                <a:cubicBezTo>
                  <a:pt x="104" y="142"/>
                  <a:pt x="103" y="142"/>
                  <a:pt x="102" y="142"/>
                </a:cubicBezTo>
                <a:cubicBezTo>
                  <a:pt x="95" y="145"/>
                  <a:pt x="87" y="146"/>
                  <a:pt x="80" y="146"/>
                </a:cubicBezTo>
                <a:cubicBezTo>
                  <a:pt x="43" y="146"/>
                  <a:pt x="13" y="116"/>
                  <a:pt x="13" y="80"/>
                </a:cubicBezTo>
                <a:cubicBezTo>
                  <a:pt x="13" y="74"/>
                  <a:pt x="14" y="68"/>
                  <a:pt x="16" y="63"/>
                </a:cubicBezTo>
                <a:cubicBezTo>
                  <a:pt x="36" y="84"/>
                  <a:pt x="36" y="84"/>
                  <a:pt x="36" y="84"/>
                </a:cubicBezTo>
                <a:cubicBezTo>
                  <a:pt x="44" y="91"/>
                  <a:pt x="57" y="91"/>
                  <a:pt x="64" y="84"/>
                </a:cubicBezTo>
                <a:cubicBezTo>
                  <a:pt x="83" y="65"/>
                  <a:pt x="83" y="65"/>
                  <a:pt x="83" y="65"/>
                </a:cubicBezTo>
                <a:cubicBezTo>
                  <a:pt x="91" y="57"/>
                  <a:pt x="91" y="45"/>
                  <a:pt x="83" y="37"/>
                </a:cubicBezTo>
                <a:cubicBezTo>
                  <a:pt x="62" y="16"/>
                  <a:pt x="62" y="16"/>
                  <a:pt x="62" y="16"/>
                </a:cubicBezTo>
                <a:cubicBezTo>
                  <a:pt x="68" y="14"/>
                  <a:pt x="74" y="14"/>
                  <a:pt x="80" y="14"/>
                </a:cubicBezTo>
                <a:cubicBezTo>
                  <a:pt x="116" y="14"/>
                  <a:pt x="146" y="43"/>
                  <a:pt x="146" y="80"/>
                </a:cubicBezTo>
                <a:cubicBezTo>
                  <a:pt x="146" y="81"/>
                  <a:pt x="146" y="85"/>
                  <a:pt x="146" y="86"/>
                </a:cubicBezTo>
                <a:cubicBezTo>
                  <a:pt x="146" y="89"/>
                  <a:pt x="149" y="92"/>
                  <a:pt x="152" y="92"/>
                </a:cubicBezTo>
                <a:cubicBezTo>
                  <a:pt x="156" y="92"/>
                  <a:pt x="159" y="89"/>
                  <a:pt x="159" y="86"/>
                </a:cubicBezTo>
                <a:cubicBezTo>
                  <a:pt x="159" y="86"/>
                  <a:pt x="159" y="86"/>
                  <a:pt x="159" y="86"/>
                </a:cubicBezTo>
                <a:cubicBezTo>
                  <a:pt x="159" y="84"/>
                  <a:pt x="159" y="82"/>
                  <a:pt x="159" y="80"/>
                </a:cubicBezTo>
                <a:cubicBezTo>
                  <a:pt x="159" y="36"/>
                  <a:pt x="123" y="0"/>
                  <a:pt x="80" y="0"/>
                </a:cubicBezTo>
                <a:cubicBezTo>
                  <a:pt x="69" y="0"/>
                  <a:pt x="58" y="3"/>
                  <a:pt x="48" y="7"/>
                </a:cubicBezTo>
                <a:cubicBezTo>
                  <a:pt x="46" y="8"/>
                  <a:pt x="44" y="10"/>
                  <a:pt x="44" y="12"/>
                </a:cubicBezTo>
                <a:cubicBezTo>
                  <a:pt x="43" y="14"/>
                  <a:pt x="44" y="16"/>
                  <a:pt x="46" y="18"/>
                </a:cubicBezTo>
                <a:cubicBezTo>
                  <a:pt x="74" y="46"/>
                  <a:pt x="74" y="46"/>
                  <a:pt x="74" y="46"/>
                </a:cubicBezTo>
                <a:cubicBezTo>
                  <a:pt x="76" y="49"/>
                  <a:pt x="76" y="53"/>
                  <a:pt x="74" y="56"/>
                </a:cubicBezTo>
                <a:cubicBezTo>
                  <a:pt x="55" y="74"/>
                  <a:pt x="55" y="74"/>
                  <a:pt x="55" y="74"/>
                </a:cubicBezTo>
                <a:cubicBezTo>
                  <a:pt x="53" y="77"/>
                  <a:pt x="48" y="77"/>
                  <a:pt x="46" y="74"/>
                </a:cubicBezTo>
                <a:cubicBezTo>
                  <a:pt x="18" y="46"/>
                  <a:pt x="18" y="46"/>
                  <a:pt x="18" y="46"/>
                </a:cubicBezTo>
                <a:cubicBezTo>
                  <a:pt x="16" y="45"/>
                  <a:pt x="14" y="44"/>
                  <a:pt x="12" y="44"/>
                </a:cubicBezTo>
                <a:cubicBezTo>
                  <a:pt x="9" y="45"/>
                  <a:pt x="8" y="46"/>
                  <a:pt x="7" y="48"/>
                </a:cubicBezTo>
                <a:cubicBezTo>
                  <a:pt x="2" y="58"/>
                  <a:pt x="0" y="69"/>
                  <a:pt x="0" y="80"/>
                </a:cubicBezTo>
                <a:cubicBezTo>
                  <a:pt x="0" y="124"/>
                  <a:pt x="36" y="159"/>
                  <a:pt x="80" y="159"/>
                </a:cubicBezTo>
                <a:cubicBezTo>
                  <a:pt x="87" y="159"/>
                  <a:pt x="95" y="158"/>
                  <a:pt x="102" y="156"/>
                </a:cubicBezTo>
                <a:cubicBezTo>
                  <a:pt x="152" y="205"/>
                  <a:pt x="152" y="205"/>
                  <a:pt x="152" y="205"/>
                </a:cubicBezTo>
                <a:cubicBezTo>
                  <a:pt x="155" y="209"/>
                  <a:pt x="160" y="211"/>
                  <a:pt x="166" y="211"/>
                </a:cubicBezTo>
                <a:cubicBezTo>
                  <a:pt x="171" y="211"/>
                  <a:pt x="176" y="209"/>
                  <a:pt x="180" y="205"/>
                </a:cubicBezTo>
                <a:cubicBezTo>
                  <a:pt x="199" y="187"/>
                  <a:pt x="199" y="187"/>
                  <a:pt x="199" y="187"/>
                </a:cubicBezTo>
                <a:cubicBezTo>
                  <a:pt x="206" y="179"/>
                  <a:pt x="206" y="166"/>
                  <a:pt x="199" y="15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pic>
        <p:nvPicPr>
          <p:cNvPr id="8"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577902"/>
      </p:ext>
    </p:extLst>
  </p:cSld>
  <p:clrMapOvr>
    <a:overrideClrMapping bg1="lt1" tx1="dk1" bg2="lt2" tx2="dk2" accent1="accent1" accent2="accent2" accent3="accent3" accent4="accent4" accent5="accent5" accent6="accent6" hlink="hlink" folHlink="folHlink"/>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2" presetClass="entr" presetSubtype="1"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35" presetClass="emph" presetSubtype="0" repeatCount="3000" fill="hold" grpId="1" nodeType="withEffect">
                                  <p:stCondLst>
                                    <p:cond delay="900"/>
                                  </p:stCondLst>
                                  <p:childTnLst>
                                    <p:anim calcmode="discrete" valueType="str">
                                      <p:cBhvr>
                                        <p:cTn id="27" dur="1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6"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专业</a:t>
            </a:r>
            <a:r>
              <a:rPr lang="zh-CN" altLang="en-US" sz="2000" b="1" dirty="0">
                <a:solidFill>
                  <a:schemeClr val="accent2"/>
                </a:solidFill>
                <a:latin typeface="Impact" pitchFamily="34" charset="0"/>
                <a:ea typeface="微软雅黑" pitchFamily="34" charset="-122"/>
                <a:cs typeface="宋体" pitchFamily="2" charset="-122"/>
              </a:rPr>
              <a:t>服务项目</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19" name="原创设计师QQ598969553             _5"/>
          <p:cNvSpPr>
            <a:spLocks noEditPoints="1"/>
          </p:cNvSpPr>
          <p:nvPr/>
        </p:nvSpPr>
        <p:spPr bwMode="auto">
          <a:xfrm>
            <a:off x="1267847" y="2237060"/>
            <a:ext cx="1074685" cy="108135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原创设计师QQ598969553             _6"/>
          <p:cNvSpPr/>
          <p:nvPr/>
        </p:nvSpPr>
        <p:spPr bwMode="auto">
          <a:xfrm>
            <a:off x="1139686" y="2154289"/>
            <a:ext cx="432544" cy="496624"/>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原创设计师QQ598969553             _7"/>
          <p:cNvSpPr>
            <a:spLocks noChangeArrowheads="1"/>
          </p:cNvSpPr>
          <p:nvPr/>
        </p:nvSpPr>
        <p:spPr bwMode="auto">
          <a:xfrm>
            <a:off x="1481449" y="2451997"/>
            <a:ext cx="647481" cy="65148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2" name="原创设计师QQ598969553             _8"/>
          <p:cNvSpPr>
            <a:spLocks noEditPoints="1"/>
          </p:cNvSpPr>
          <p:nvPr/>
        </p:nvSpPr>
        <p:spPr bwMode="auto">
          <a:xfrm>
            <a:off x="6801469" y="2237060"/>
            <a:ext cx="1074685" cy="108135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原创设计师QQ598969553             _9"/>
          <p:cNvSpPr/>
          <p:nvPr/>
        </p:nvSpPr>
        <p:spPr bwMode="auto">
          <a:xfrm>
            <a:off x="7571770" y="2904565"/>
            <a:ext cx="432544" cy="496624"/>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原创设计师QQ598969553             _10"/>
          <p:cNvSpPr>
            <a:spLocks noChangeArrowheads="1"/>
          </p:cNvSpPr>
          <p:nvPr/>
        </p:nvSpPr>
        <p:spPr bwMode="auto">
          <a:xfrm>
            <a:off x="7015071" y="2451997"/>
            <a:ext cx="647481" cy="6514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5" name="原创设计师QQ598969553             _11"/>
          <p:cNvSpPr>
            <a:spLocks noEditPoints="1"/>
          </p:cNvSpPr>
          <p:nvPr/>
        </p:nvSpPr>
        <p:spPr bwMode="auto">
          <a:xfrm>
            <a:off x="2374572" y="2237060"/>
            <a:ext cx="1074685" cy="108135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原创设计师QQ598969553             _12"/>
          <p:cNvSpPr>
            <a:spLocks noChangeArrowheads="1"/>
          </p:cNvSpPr>
          <p:nvPr/>
        </p:nvSpPr>
        <p:spPr bwMode="auto">
          <a:xfrm>
            <a:off x="2588174" y="2451997"/>
            <a:ext cx="647481" cy="6514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7" name="原创设计师QQ598969553             _13"/>
          <p:cNvSpPr>
            <a:spLocks noEditPoints="1"/>
          </p:cNvSpPr>
          <p:nvPr/>
        </p:nvSpPr>
        <p:spPr bwMode="auto">
          <a:xfrm>
            <a:off x="3481296" y="2237060"/>
            <a:ext cx="1074685" cy="108135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原创设计师QQ598969553             _14"/>
          <p:cNvSpPr>
            <a:spLocks noChangeArrowheads="1"/>
          </p:cNvSpPr>
          <p:nvPr/>
        </p:nvSpPr>
        <p:spPr bwMode="auto">
          <a:xfrm>
            <a:off x="3694898" y="2451997"/>
            <a:ext cx="647481" cy="651485"/>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29" name="原创设计师QQ598969553             _15"/>
          <p:cNvSpPr>
            <a:spLocks noEditPoints="1"/>
          </p:cNvSpPr>
          <p:nvPr/>
        </p:nvSpPr>
        <p:spPr bwMode="auto">
          <a:xfrm>
            <a:off x="4588021" y="2237060"/>
            <a:ext cx="1074685" cy="108135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0" name="原创设计师QQ598969553             _16"/>
          <p:cNvSpPr>
            <a:spLocks noChangeArrowheads="1"/>
          </p:cNvSpPr>
          <p:nvPr/>
        </p:nvSpPr>
        <p:spPr bwMode="auto">
          <a:xfrm>
            <a:off x="4801622" y="2451997"/>
            <a:ext cx="647481" cy="6514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1" name="原创设计师QQ598969553             _17"/>
          <p:cNvSpPr>
            <a:spLocks noEditPoints="1"/>
          </p:cNvSpPr>
          <p:nvPr/>
        </p:nvSpPr>
        <p:spPr bwMode="auto">
          <a:xfrm>
            <a:off x="5694744" y="2237060"/>
            <a:ext cx="1074685" cy="1081359"/>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2" name="原创设计师QQ598969553             _18"/>
          <p:cNvSpPr>
            <a:spLocks noChangeArrowheads="1"/>
          </p:cNvSpPr>
          <p:nvPr/>
        </p:nvSpPr>
        <p:spPr bwMode="auto">
          <a:xfrm>
            <a:off x="5908346" y="2451997"/>
            <a:ext cx="647481" cy="651485"/>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33" name="原创设计师QQ598969553             _19"/>
          <p:cNvSpPr>
            <a:spLocks noEditPoints="1"/>
          </p:cNvSpPr>
          <p:nvPr/>
        </p:nvSpPr>
        <p:spPr bwMode="auto">
          <a:xfrm>
            <a:off x="7215323" y="2656253"/>
            <a:ext cx="240302" cy="24564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原创设计师QQ598969553             _20"/>
          <p:cNvSpPr>
            <a:spLocks noEditPoints="1"/>
          </p:cNvSpPr>
          <p:nvPr/>
        </p:nvSpPr>
        <p:spPr bwMode="auto">
          <a:xfrm>
            <a:off x="1673691" y="2650913"/>
            <a:ext cx="262998" cy="253652"/>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原创设计师QQ598969553             _21"/>
          <p:cNvSpPr>
            <a:spLocks noEditPoints="1"/>
          </p:cNvSpPr>
          <p:nvPr/>
        </p:nvSpPr>
        <p:spPr bwMode="auto">
          <a:xfrm>
            <a:off x="6121948" y="2648243"/>
            <a:ext cx="216272" cy="25899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原创设计师QQ598969553             _22"/>
          <p:cNvSpPr>
            <a:spLocks noEditPoints="1"/>
          </p:cNvSpPr>
          <p:nvPr/>
        </p:nvSpPr>
        <p:spPr bwMode="auto">
          <a:xfrm>
            <a:off x="2780415" y="2653583"/>
            <a:ext cx="262998" cy="248312"/>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原创设计师QQ598969553             _23"/>
          <p:cNvSpPr>
            <a:spLocks noEditPoints="1"/>
          </p:cNvSpPr>
          <p:nvPr/>
        </p:nvSpPr>
        <p:spPr bwMode="auto">
          <a:xfrm>
            <a:off x="3887139" y="2645573"/>
            <a:ext cx="262998" cy="264332"/>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原创设计师QQ598969553             _24"/>
          <p:cNvSpPr>
            <a:spLocks noEditPoints="1"/>
          </p:cNvSpPr>
          <p:nvPr/>
        </p:nvSpPr>
        <p:spPr bwMode="auto">
          <a:xfrm>
            <a:off x="4983184" y="2634893"/>
            <a:ext cx="284358" cy="285692"/>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原创设计师QQ598969553             _25"/>
          <p:cNvSpPr>
            <a:spLocks noChangeArrowheads="1"/>
          </p:cNvSpPr>
          <p:nvPr/>
        </p:nvSpPr>
        <p:spPr bwMode="auto">
          <a:xfrm>
            <a:off x="1094040" y="3872388"/>
            <a:ext cx="1422297" cy="6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4" name="原创设计师QQ598969553             _26"/>
          <p:cNvCxnSpPr/>
          <p:nvPr/>
        </p:nvCxnSpPr>
        <p:spPr>
          <a:xfrm flipV="1">
            <a:off x="1805190" y="3433529"/>
            <a:ext cx="0" cy="36685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原创设计师QQ598969553             _27"/>
          <p:cNvSpPr>
            <a:spLocks noChangeArrowheads="1"/>
          </p:cNvSpPr>
          <p:nvPr/>
        </p:nvSpPr>
        <p:spPr bwMode="auto">
          <a:xfrm>
            <a:off x="3307490" y="3872388"/>
            <a:ext cx="1422297" cy="6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6" name="原创设计师QQ598969553             _28"/>
          <p:cNvCxnSpPr/>
          <p:nvPr/>
        </p:nvCxnSpPr>
        <p:spPr>
          <a:xfrm flipV="1">
            <a:off x="4018640" y="3433529"/>
            <a:ext cx="0" cy="36685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原创设计师QQ598969553             _29"/>
          <p:cNvSpPr>
            <a:spLocks noChangeArrowheads="1"/>
          </p:cNvSpPr>
          <p:nvPr/>
        </p:nvSpPr>
        <p:spPr bwMode="auto">
          <a:xfrm>
            <a:off x="5532530" y="3872388"/>
            <a:ext cx="1422297" cy="6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8" name="原创设计师QQ598969553             _30"/>
          <p:cNvCxnSpPr/>
          <p:nvPr/>
        </p:nvCxnSpPr>
        <p:spPr>
          <a:xfrm flipV="1">
            <a:off x="6243680" y="3433529"/>
            <a:ext cx="0" cy="36685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原创设计师QQ598969553             _31"/>
          <p:cNvCxnSpPr/>
          <p:nvPr/>
        </p:nvCxnSpPr>
        <p:spPr>
          <a:xfrm flipV="1">
            <a:off x="2911914" y="1751816"/>
            <a:ext cx="0" cy="36685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原创设计师QQ598969553             _32"/>
          <p:cNvSpPr>
            <a:spLocks noChangeArrowheads="1"/>
          </p:cNvSpPr>
          <p:nvPr/>
        </p:nvSpPr>
        <p:spPr bwMode="auto">
          <a:xfrm>
            <a:off x="2200765" y="986780"/>
            <a:ext cx="1422297" cy="6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51" name="原创设计师QQ598969553             _33"/>
          <p:cNvCxnSpPr/>
          <p:nvPr/>
        </p:nvCxnSpPr>
        <p:spPr>
          <a:xfrm flipV="1">
            <a:off x="5114094" y="1751816"/>
            <a:ext cx="0" cy="36685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原创设计师QQ598969553             _34"/>
          <p:cNvSpPr>
            <a:spLocks noChangeArrowheads="1"/>
          </p:cNvSpPr>
          <p:nvPr/>
        </p:nvSpPr>
        <p:spPr bwMode="auto">
          <a:xfrm>
            <a:off x="4402945" y="986780"/>
            <a:ext cx="1422297" cy="6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53" name="原创设计师QQ598969553             _35"/>
          <p:cNvCxnSpPr/>
          <p:nvPr/>
        </p:nvCxnSpPr>
        <p:spPr>
          <a:xfrm flipV="1">
            <a:off x="7331514" y="1751816"/>
            <a:ext cx="0" cy="36685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原创设计师QQ598969553             _36"/>
          <p:cNvSpPr>
            <a:spLocks noChangeArrowheads="1"/>
          </p:cNvSpPr>
          <p:nvPr/>
        </p:nvSpPr>
        <p:spPr bwMode="auto">
          <a:xfrm>
            <a:off x="6620365" y="986780"/>
            <a:ext cx="1422297" cy="6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pic>
        <p:nvPicPr>
          <p:cNvPr id="54"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578067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70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70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53" presetClass="entr" presetSubtype="16" fill="hold" grpId="1" nodeType="withEffect">
                                  <p:stCondLst>
                                    <p:cond delay="70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par>
                                <p:cTn id="42" presetID="8" presetClass="emph" presetSubtype="0" repeatCount="indefinite" fill="hold" grpId="0" nodeType="withEffect">
                                  <p:stCondLst>
                                    <p:cond delay="700"/>
                                  </p:stCondLst>
                                  <p:childTnLst>
                                    <p:animRot by="21600000">
                                      <p:cBhvr>
                                        <p:cTn id="43" dur="2000" fill="hold"/>
                                        <p:tgtEl>
                                          <p:spTgt spid="19"/>
                                        </p:tgtEl>
                                        <p:attrNameLst>
                                          <p:attrName>r</p:attrName>
                                        </p:attrNameLst>
                                      </p:cBhvr>
                                    </p:animRot>
                                  </p:childTnLst>
                                </p:cTn>
                              </p:par>
                              <p:par>
                                <p:cTn id="44" presetID="53" presetClass="entr" presetSubtype="16" fill="hold" grpId="0" nodeType="withEffect">
                                  <p:stCondLst>
                                    <p:cond delay="70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animEffect transition="in" filter="fade">
                                      <p:cBhvr>
                                        <p:cTn id="48" dur="500"/>
                                        <p:tgtEl>
                                          <p:spTgt spid="25"/>
                                        </p:tgtEl>
                                      </p:cBhvr>
                                    </p:animEffect>
                                  </p:childTnLst>
                                </p:cTn>
                              </p:par>
                              <p:par>
                                <p:cTn id="49" presetID="8" presetClass="emph" presetSubtype="0" repeatCount="indefinite" fill="hold" grpId="1" nodeType="withEffect">
                                  <p:stCondLst>
                                    <p:cond delay="700"/>
                                  </p:stCondLst>
                                  <p:childTnLst>
                                    <p:animRot by="-21600000">
                                      <p:cBhvr>
                                        <p:cTn id="50" dur="2000" fill="hold"/>
                                        <p:tgtEl>
                                          <p:spTgt spid="25"/>
                                        </p:tgtEl>
                                        <p:attrNameLst>
                                          <p:attrName>r</p:attrName>
                                        </p:attrNameLst>
                                      </p:cBhvr>
                                    </p:animRot>
                                  </p:childTnLst>
                                </p:cTn>
                              </p:par>
                              <p:par>
                                <p:cTn id="51" presetID="53" presetClass="entr" presetSubtype="16" fill="hold" grpId="0" nodeType="withEffect">
                                  <p:stCondLst>
                                    <p:cond delay="70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par>
                                <p:cTn id="56" presetID="53" presetClass="entr" presetSubtype="16" fill="hold" grpId="0" nodeType="withEffect">
                                  <p:stCondLst>
                                    <p:cond delay="70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fill="hold"/>
                                        <p:tgtEl>
                                          <p:spTgt spid="36"/>
                                        </p:tgtEl>
                                        <p:attrNameLst>
                                          <p:attrName>ppt_w</p:attrName>
                                        </p:attrNameLst>
                                      </p:cBhvr>
                                      <p:tavLst>
                                        <p:tav tm="0">
                                          <p:val>
                                            <p:fltVal val="0"/>
                                          </p:val>
                                        </p:tav>
                                        <p:tav tm="100000">
                                          <p:val>
                                            <p:strVal val="#ppt_w"/>
                                          </p:val>
                                        </p:tav>
                                      </p:tavLst>
                                    </p:anim>
                                    <p:anim calcmode="lin" valueType="num">
                                      <p:cBhvr>
                                        <p:cTn id="59" dur="500" fill="hold"/>
                                        <p:tgtEl>
                                          <p:spTgt spid="36"/>
                                        </p:tgtEl>
                                        <p:attrNameLst>
                                          <p:attrName>ppt_h</p:attrName>
                                        </p:attrNameLst>
                                      </p:cBhvr>
                                      <p:tavLst>
                                        <p:tav tm="0">
                                          <p:val>
                                            <p:fltVal val="0"/>
                                          </p:val>
                                        </p:tav>
                                        <p:tav tm="100000">
                                          <p:val>
                                            <p:strVal val="#ppt_h"/>
                                          </p:val>
                                        </p:tav>
                                      </p:tavLst>
                                    </p:anim>
                                    <p:animEffect transition="in" filter="fade">
                                      <p:cBhvr>
                                        <p:cTn id="60" dur="500"/>
                                        <p:tgtEl>
                                          <p:spTgt spid="36"/>
                                        </p:tgtEl>
                                      </p:cBhvr>
                                    </p:animEffect>
                                  </p:childTnLst>
                                </p:cTn>
                              </p:par>
                              <p:par>
                                <p:cTn id="61" presetID="53" presetClass="entr" presetSubtype="16" fill="hold" grpId="0" nodeType="withEffect">
                                  <p:stCondLst>
                                    <p:cond delay="70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par>
                                <p:cTn id="66" presetID="8" presetClass="emph" presetSubtype="0" repeatCount="indefinite" fill="hold" grpId="1" nodeType="withEffect">
                                  <p:stCondLst>
                                    <p:cond delay="700"/>
                                  </p:stCondLst>
                                  <p:childTnLst>
                                    <p:animRot by="21600000">
                                      <p:cBhvr>
                                        <p:cTn id="67" dur="2000" fill="hold"/>
                                        <p:tgtEl>
                                          <p:spTgt spid="27"/>
                                        </p:tgtEl>
                                        <p:attrNameLst>
                                          <p:attrName>r</p:attrName>
                                        </p:attrNameLst>
                                      </p:cBhvr>
                                    </p:animRot>
                                  </p:childTnLst>
                                </p:cTn>
                              </p:par>
                              <p:par>
                                <p:cTn id="68" presetID="53" presetClass="entr" presetSubtype="16" fill="hold" grpId="0" nodeType="withEffect">
                                  <p:stCondLst>
                                    <p:cond delay="70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Effect transition="in" filter="fade">
                                      <p:cBhvr>
                                        <p:cTn id="72" dur="500"/>
                                        <p:tgtEl>
                                          <p:spTgt spid="28"/>
                                        </p:tgtEl>
                                      </p:cBhvr>
                                    </p:animEffect>
                                  </p:childTnLst>
                                </p:cTn>
                              </p:par>
                              <p:par>
                                <p:cTn id="73" presetID="53" presetClass="entr" presetSubtype="16" fill="hold" grpId="0" nodeType="withEffect">
                                  <p:stCondLst>
                                    <p:cond delay="700"/>
                                  </p:stCondLst>
                                  <p:childTnLst>
                                    <p:set>
                                      <p:cBhvr>
                                        <p:cTn id="74" dur="1" fill="hold">
                                          <p:stCondLst>
                                            <p:cond delay="0"/>
                                          </p:stCondLst>
                                        </p:cTn>
                                        <p:tgtEl>
                                          <p:spTgt spid="37"/>
                                        </p:tgtEl>
                                        <p:attrNameLst>
                                          <p:attrName>style.visibility</p:attrName>
                                        </p:attrNameLst>
                                      </p:cBhvr>
                                      <p:to>
                                        <p:strVal val="visible"/>
                                      </p:to>
                                    </p:set>
                                    <p:anim calcmode="lin" valueType="num">
                                      <p:cBhvr>
                                        <p:cTn id="75" dur="500" fill="hold"/>
                                        <p:tgtEl>
                                          <p:spTgt spid="37"/>
                                        </p:tgtEl>
                                        <p:attrNameLst>
                                          <p:attrName>ppt_w</p:attrName>
                                        </p:attrNameLst>
                                      </p:cBhvr>
                                      <p:tavLst>
                                        <p:tav tm="0">
                                          <p:val>
                                            <p:fltVal val="0"/>
                                          </p:val>
                                        </p:tav>
                                        <p:tav tm="100000">
                                          <p:val>
                                            <p:strVal val="#ppt_w"/>
                                          </p:val>
                                        </p:tav>
                                      </p:tavLst>
                                    </p:anim>
                                    <p:anim calcmode="lin" valueType="num">
                                      <p:cBhvr>
                                        <p:cTn id="76" dur="500" fill="hold"/>
                                        <p:tgtEl>
                                          <p:spTgt spid="37"/>
                                        </p:tgtEl>
                                        <p:attrNameLst>
                                          <p:attrName>ppt_h</p:attrName>
                                        </p:attrNameLst>
                                      </p:cBhvr>
                                      <p:tavLst>
                                        <p:tav tm="0">
                                          <p:val>
                                            <p:fltVal val="0"/>
                                          </p:val>
                                        </p:tav>
                                        <p:tav tm="100000">
                                          <p:val>
                                            <p:strVal val="#ppt_h"/>
                                          </p:val>
                                        </p:tav>
                                      </p:tavLst>
                                    </p:anim>
                                    <p:animEffect transition="in" filter="fade">
                                      <p:cBhvr>
                                        <p:cTn id="77" dur="500"/>
                                        <p:tgtEl>
                                          <p:spTgt spid="37"/>
                                        </p:tgtEl>
                                      </p:cBhvr>
                                    </p:animEffect>
                                  </p:childTnLst>
                                </p:cTn>
                              </p:par>
                              <p:par>
                                <p:cTn id="78" presetID="53" presetClass="entr" presetSubtype="16" fill="hold" grpId="0" nodeType="withEffect">
                                  <p:stCondLst>
                                    <p:cond delay="700"/>
                                  </p:stCondLst>
                                  <p:childTnLst>
                                    <p:set>
                                      <p:cBhvr>
                                        <p:cTn id="79" dur="1" fill="hold">
                                          <p:stCondLst>
                                            <p:cond delay="0"/>
                                          </p:stCondLst>
                                        </p:cTn>
                                        <p:tgtEl>
                                          <p:spTgt spid="29"/>
                                        </p:tgtEl>
                                        <p:attrNameLst>
                                          <p:attrName>style.visibility</p:attrName>
                                        </p:attrNameLst>
                                      </p:cBhvr>
                                      <p:to>
                                        <p:strVal val="visible"/>
                                      </p:to>
                                    </p:set>
                                    <p:anim calcmode="lin" valueType="num">
                                      <p:cBhvr>
                                        <p:cTn id="80" dur="500" fill="hold"/>
                                        <p:tgtEl>
                                          <p:spTgt spid="29"/>
                                        </p:tgtEl>
                                        <p:attrNameLst>
                                          <p:attrName>ppt_w</p:attrName>
                                        </p:attrNameLst>
                                      </p:cBhvr>
                                      <p:tavLst>
                                        <p:tav tm="0">
                                          <p:val>
                                            <p:fltVal val="0"/>
                                          </p:val>
                                        </p:tav>
                                        <p:tav tm="100000">
                                          <p:val>
                                            <p:strVal val="#ppt_w"/>
                                          </p:val>
                                        </p:tav>
                                      </p:tavLst>
                                    </p:anim>
                                    <p:anim calcmode="lin" valueType="num">
                                      <p:cBhvr>
                                        <p:cTn id="81" dur="500" fill="hold"/>
                                        <p:tgtEl>
                                          <p:spTgt spid="29"/>
                                        </p:tgtEl>
                                        <p:attrNameLst>
                                          <p:attrName>ppt_h</p:attrName>
                                        </p:attrNameLst>
                                      </p:cBhvr>
                                      <p:tavLst>
                                        <p:tav tm="0">
                                          <p:val>
                                            <p:fltVal val="0"/>
                                          </p:val>
                                        </p:tav>
                                        <p:tav tm="100000">
                                          <p:val>
                                            <p:strVal val="#ppt_h"/>
                                          </p:val>
                                        </p:tav>
                                      </p:tavLst>
                                    </p:anim>
                                    <p:animEffect transition="in" filter="fade">
                                      <p:cBhvr>
                                        <p:cTn id="82" dur="500"/>
                                        <p:tgtEl>
                                          <p:spTgt spid="29"/>
                                        </p:tgtEl>
                                      </p:cBhvr>
                                    </p:animEffect>
                                  </p:childTnLst>
                                </p:cTn>
                              </p:par>
                              <p:par>
                                <p:cTn id="83" presetID="8" presetClass="emph" presetSubtype="0" repeatCount="indefinite" fill="hold" grpId="1" nodeType="withEffect">
                                  <p:stCondLst>
                                    <p:cond delay="700"/>
                                  </p:stCondLst>
                                  <p:childTnLst>
                                    <p:animRot by="-21600000">
                                      <p:cBhvr>
                                        <p:cTn id="84" dur="2000" fill="hold"/>
                                        <p:tgtEl>
                                          <p:spTgt spid="29"/>
                                        </p:tgtEl>
                                        <p:attrNameLst>
                                          <p:attrName>r</p:attrName>
                                        </p:attrNameLst>
                                      </p:cBhvr>
                                    </p:animRot>
                                  </p:childTnLst>
                                </p:cTn>
                              </p:par>
                              <p:par>
                                <p:cTn id="85" presetID="53" presetClass="entr" presetSubtype="16" fill="hold" grpId="0" nodeType="withEffect">
                                  <p:stCondLst>
                                    <p:cond delay="700"/>
                                  </p:stCondLst>
                                  <p:childTnLst>
                                    <p:set>
                                      <p:cBhvr>
                                        <p:cTn id="86" dur="1" fill="hold">
                                          <p:stCondLst>
                                            <p:cond delay="0"/>
                                          </p:stCondLst>
                                        </p:cTn>
                                        <p:tgtEl>
                                          <p:spTgt spid="30"/>
                                        </p:tgtEl>
                                        <p:attrNameLst>
                                          <p:attrName>style.visibility</p:attrName>
                                        </p:attrNameLst>
                                      </p:cBhvr>
                                      <p:to>
                                        <p:strVal val="visible"/>
                                      </p:to>
                                    </p:set>
                                    <p:anim calcmode="lin" valueType="num">
                                      <p:cBhvr>
                                        <p:cTn id="87" dur="500" fill="hold"/>
                                        <p:tgtEl>
                                          <p:spTgt spid="30"/>
                                        </p:tgtEl>
                                        <p:attrNameLst>
                                          <p:attrName>ppt_w</p:attrName>
                                        </p:attrNameLst>
                                      </p:cBhvr>
                                      <p:tavLst>
                                        <p:tav tm="0">
                                          <p:val>
                                            <p:fltVal val="0"/>
                                          </p:val>
                                        </p:tav>
                                        <p:tav tm="100000">
                                          <p:val>
                                            <p:strVal val="#ppt_w"/>
                                          </p:val>
                                        </p:tav>
                                      </p:tavLst>
                                    </p:anim>
                                    <p:anim calcmode="lin" valueType="num">
                                      <p:cBhvr>
                                        <p:cTn id="88" dur="500" fill="hold"/>
                                        <p:tgtEl>
                                          <p:spTgt spid="30"/>
                                        </p:tgtEl>
                                        <p:attrNameLst>
                                          <p:attrName>ppt_h</p:attrName>
                                        </p:attrNameLst>
                                      </p:cBhvr>
                                      <p:tavLst>
                                        <p:tav tm="0">
                                          <p:val>
                                            <p:fltVal val="0"/>
                                          </p:val>
                                        </p:tav>
                                        <p:tav tm="100000">
                                          <p:val>
                                            <p:strVal val="#ppt_h"/>
                                          </p:val>
                                        </p:tav>
                                      </p:tavLst>
                                    </p:anim>
                                    <p:animEffect transition="in" filter="fade">
                                      <p:cBhvr>
                                        <p:cTn id="89" dur="500"/>
                                        <p:tgtEl>
                                          <p:spTgt spid="30"/>
                                        </p:tgtEl>
                                      </p:cBhvr>
                                    </p:animEffect>
                                  </p:childTnLst>
                                </p:cTn>
                              </p:par>
                              <p:par>
                                <p:cTn id="90" presetID="53" presetClass="entr" presetSubtype="16" fill="hold" grpId="0" nodeType="withEffect">
                                  <p:stCondLst>
                                    <p:cond delay="700"/>
                                  </p:stCondLst>
                                  <p:childTnLst>
                                    <p:set>
                                      <p:cBhvr>
                                        <p:cTn id="91" dur="1" fill="hold">
                                          <p:stCondLst>
                                            <p:cond delay="0"/>
                                          </p:stCondLst>
                                        </p:cTn>
                                        <p:tgtEl>
                                          <p:spTgt spid="38"/>
                                        </p:tgtEl>
                                        <p:attrNameLst>
                                          <p:attrName>style.visibility</p:attrName>
                                        </p:attrNameLst>
                                      </p:cBhvr>
                                      <p:to>
                                        <p:strVal val="visible"/>
                                      </p:to>
                                    </p:set>
                                    <p:anim calcmode="lin" valueType="num">
                                      <p:cBhvr>
                                        <p:cTn id="92" dur="500" fill="hold"/>
                                        <p:tgtEl>
                                          <p:spTgt spid="38"/>
                                        </p:tgtEl>
                                        <p:attrNameLst>
                                          <p:attrName>ppt_w</p:attrName>
                                        </p:attrNameLst>
                                      </p:cBhvr>
                                      <p:tavLst>
                                        <p:tav tm="0">
                                          <p:val>
                                            <p:fltVal val="0"/>
                                          </p:val>
                                        </p:tav>
                                        <p:tav tm="100000">
                                          <p:val>
                                            <p:strVal val="#ppt_w"/>
                                          </p:val>
                                        </p:tav>
                                      </p:tavLst>
                                    </p:anim>
                                    <p:anim calcmode="lin" valueType="num">
                                      <p:cBhvr>
                                        <p:cTn id="93" dur="500" fill="hold"/>
                                        <p:tgtEl>
                                          <p:spTgt spid="38"/>
                                        </p:tgtEl>
                                        <p:attrNameLst>
                                          <p:attrName>ppt_h</p:attrName>
                                        </p:attrNameLst>
                                      </p:cBhvr>
                                      <p:tavLst>
                                        <p:tav tm="0">
                                          <p:val>
                                            <p:fltVal val="0"/>
                                          </p:val>
                                        </p:tav>
                                        <p:tav tm="100000">
                                          <p:val>
                                            <p:strVal val="#ppt_h"/>
                                          </p:val>
                                        </p:tav>
                                      </p:tavLst>
                                    </p:anim>
                                    <p:animEffect transition="in" filter="fade">
                                      <p:cBhvr>
                                        <p:cTn id="94" dur="500"/>
                                        <p:tgtEl>
                                          <p:spTgt spid="38"/>
                                        </p:tgtEl>
                                      </p:cBhvr>
                                    </p:animEffect>
                                  </p:childTnLst>
                                </p:cTn>
                              </p:par>
                              <p:par>
                                <p:cTn id="95" presetID="53" presetClass="entr" presetSubtype="16" fill="hold" grpId="0" nodeType="withEffect">
                                  <p:stCondLst>
                                    <p:cond delay="700"/>
                                  </p:stCondLst>
                                  <p:childTnLst>
                                    <p:set>
                                      <p:cBhvr>
                                        <p:cTn id="96" dur="1" fill="hold">
                                          <p:stCondLst>
                                            <p:cond delay="0"/>
                                          </p:stCondLst>
                                        </p:cTn>
                                        <p:tgtEl>
                                          <p:spTgt spid="31"/>
                                        </p:tgtEl>
                                        <p:attrNameLst>
                                          <p:attrName>style.visibility</p:attrName>
                                        </p:attrNameLst>
                                      </p:cBhvr>
                                      <p:to>
                                        <p:strVal val="visible"/>
                                      </p:to>
                                    </p:set>
                                    <p:anim calcmode="lin" valueType="num">
                                      <p:cBhvr>
                                        <p:cTn id="97" dur="500" fill="hold"/>
                                        <p:tgtEl>
                                          <p:spTgt spid="31"/>
                                        </p:tgtEl>
                                        <p:attrNameLst>
                                          <p:attrName>ppt_w</p:attrName>
                                        </p:attrNameLst>
                                      </p:cBhvr>
                                      <p:tavLst>
                                        <p:tav tm="0">
                                          <p:val>
                                            <p:fltVal val="0"/>
                                          </p:val>
                                        </p:tav>
                                        <p:tav tm="100000">
                                          <p:val>
                                            <p:strVal val="#ppt_w"/>
                                          </p:val>
                                        </p:tav>
                                      </p:tavLst>
                                    </p:anim>
                                    <p:anim calcmode="lin" valueType="num">
                                      <p:cBhvr>
                                        <p:cTn id="98" dur="500" fill="hold"/>
                                        <p:tgtEl>
                                          <p:spTgt spid="31"/>
                                        </p:tgtEl>
                                        <p:attrNameLst>
                                          <p:attrName>ppt_h</p:attrName>
                                        </p:attrNameLst>
                                      </p:cBhvr>
                                      <p:tavLst>
                                        <p:tav tm="0">
                                          <p:val>
                                            <p:fltVal val="0"/>
                                          </p:val>
                                        </p:tav>
                                        <p:tav tm="100000">
                                          <p:val>
                                            <p:strVal val="#ppt_h"/>
                                          </p:val>
                                        </p:tav>
                                      </p:tavLst>
                                    </p:anim>
                                    <p:animEffect transition="in" filter="fade">
                                      <p:cBhvr>
                                        <p:cTn id="99" dur="500"/>
                                        <p:tgtEl>
                                          <p:spTgt spid="31"/>
                                        </p:tgtEl>
                                      </p:cBhvr>
                                    </p:animEffect>
                                  </p:childTnLst>
                                </p:cTn>
                              </p:par>
                              <p:par>
                                <p:cTn id="100" presetID="8" presetClass="emph" presetSubtype="0" repeatCount="indefinite" fill="hold" grpId="1" nodeType="withEffect">
                                  <p:stCondLst>
                                    <p:cond delay="700"/>
                                  </p:stCondLst>
                                  <p:childTnLst>
                                    <p:animRot by="21600000">
                                      <p:cBhvr>
                                        <p:cTn id="101" dur="2000" fill="hold"/>
                                        <p:tgtEl>
                                          <p:spTgt spid="31"/>
                                        </p:tgtEl>
                                        <p:attrNameLst>
                                          <p:attrName>r</p:attrName>
                                        </p:attrNameLst>
                                      </p:cBhvr>
                                    </p:animRot>
                                  </p:childTnLst>
                                </p:cTn>
                              </p:par>
                              <p:par>
                                <p:cTn id="102" presetID="53" presetClass="entr" presetSubtype="16" fill="hold" grpId="0" nodeType="withEffect">
                                  <p:stCondLst>
                                    <p:cond delay="700"/>
                                  </p:stCondLst>
                                  <p:childTnLst>
                                    <p:set>
                                      <p:cBhvr>
                                        <p:cTn id="103" dur="1" fill="hold">
                                          <p:stCondLst>
                                            <p:cond delay="0"/>
                                          </p:stCondLst>
                                        </p:cTn>
                                        <p:tgtEl>
                                          <p:spTgt spid="32"/>
                                        </p:tgtEl>
                                        <p:attrNameLst>
                                          <p:attrName>style.visibility</p:attrName>
                                        </p:attrNameLst>
                                      </p:cBhvr>
                                      <p:to>
                                        <p:strVal val="visible"/>
                                      </p:to>
                                    </p:set>
                                    <p:anim calcmode="lin" valueType="num">
                                      <p:cBhvr>
                                        <p:cTn id="104" dur="500" fill="hold"/>
                                        <p:tgtEl>
                                          <p:spTgt spid="32"/>
                                        </p:tgtEl>
                                        <p:attrNameLst>
                                          <p:attrName>ppt_w</p:attrName>
                                        </p:attrNameLst>
                                      </p:cBhvr>
                                      <p:tavLst>
                                        <p:tav tm="0">
                                          <p:val>
                                            <p:fltVal val="0"/>
                                          </p:val>
                                        </p:tav>
                                        <p:tav tm="100000">
                                          <p:val>
                                            <p:strVal val="#ppt_w"/>
                                          </p:val>
                                        </p:tav>
                                      </p:tavLst>
                                    </p:anim>
                                    <p:anim calcmode="lin" valueType="num">
                                      <p:cBhvr>
                                        <p:cTn id="105" dur="500" fill="hold"/>
                                        <p:tgtEl>
                                          <p:spTgt spid="32"/>
                                        </p:tgtEl>
                                        <p:attrNameLst>
                                          <p:attrName>ppt_h</p:attrName>
                                        </p:attrNameLst>
                                      </p:cBhvr>
                                      <p:tavLst>
                                        <p:tav tm="0">
                                          <p:val>
                                            <p:fltVal val="0"/>
                                          </p:val>
                                        </p:tav>
                                        <p:tav tm="100000">
                                          <p:val>
                                            <p:strVal val="#ppt_h"/>
                                          </p:val>
                                        </p:tav>
                                      </p:tavLst>
                                    </p:anim>
                                    <p:animEffect transition="in" filter="fade">
                                      <p:cBhvr>
                                        <p:cTn id="106" dur="500"/>
                                        <p:tgtEl>
                                          <p:spTgt spid="32"/>
                                        </p:tgtEl>
                                      </p:cBhvr>
                                    </p:animEffect>
                                  </p:childTnLst>
                                </p:cTn>
                              </p:par>
                              <p:par>
                                <p:cTn id="107" presetID="53" presetClass="entr" presetSubtype="16" fill="hold" grpId="0" nodeType="withEffect">
                                  <p:stCondLst>
                                    <p:cond delay="70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par>
                                <p:cTn id="112" presetID="53" presetClass="entr" presetSubtype="16" fill="hold" grpId="0" nodeType="withEffect">
                                  <p:stCondLst>
                                    <p:cond delay="700"/>
                                  </p:stCondLst>
                                  <p:childTnLst>
                                    <p:set>
                                      <p:cBhvr>
                                        <p:cTn id="113" dur="1" fill="hold">
                                          <p:stCondLst>
                                            <p:cond delay="0"/>
                                          </p:stCondLst>
                                        </p:cTn>
                                        <p:tgtEl>
                                          <p:spTgt spid="22"/>
                                        </p:tgtEl>
                                        <p:attrNameLst>
                                          <p:attrName>style.visibility</p:attrName>
                                        </p:attrNameLst>
                                      </p:cBhvr>
                                      <p:to>
                                        <p:strVal val="visible"/>
                                      </p:to>
                                    </p:set>
                                    <p:anim calcmode="lin" valueType="num">
                                      <p:cBhvr>
                                        <p:cTn id="114" dur="500" fill="hold"/>
                                        <p:tgtEl>
                                          <p:spTgt spid="22"/>
                                        </p:tgtEl>
                                        <p:attrNameLst>
                                          <p:attrName>ppt_w</p:attrName>
                                        </p:attrNameLst>
                                      </p:cBhvr>
                                      <p:tavLst>
                                        <p:tav tm="0">
                                          <p:val>
                                            <p:fltVal val="0"/>
                                          </p:val>
                                        </p:tav>
                                        <p:tav tm="100000">
                                          <p:val>
                                            <p:strVal val="#ppt_w"/>
                                          </p:val>
                                        </p:tav>
                                      </p:tavLst>
                                    </p:anim>
                                    <p:anim calcmode="lin" valueType="num">
                                      <p:cBhvr>
                                        <p:cTn id="115" dur="500" fill="hold"/>
                                        <p:tgtEl>
                                          <p:spTgt spid="22"/>
                                        </p:tgtEl>
                                        <p:attrNameLst>
                                          <p:attrName>ppt_h</p:attrName>
                                        </p:attrNameLst>
                                      </p:cBhvr>
                                      <p:tavLst>
                                        <p:tav tm="0">
                                          <p:val>
                                            <p:fltVal val="0"/>
                                          </p:val>
                                        </p:tav>
                                        <p:tav tm="100000">
                                          <p:val>
                                            <p:strVal val="#ppt_h"/>
                                          </p:val>
                                        </p:tav>
                                      </p:tavLst>
                                    </p:anim>
                                    <p:animEffect transition="in" filter="fade">
                                      <p:cBhvr>
                                        <p:cTn id="116" dur="500"/>
                                        <p:tgtEl>
                                          <p:spTgt spid="22"/>
                                        </p:tgtEl>
                                      </p:cBhvr>
                                    </p:animEffect>
                                  </p:childTnLst>
                                </p:cTn>
                              </p:par>
                              <p:par>
                                <p:cTn id="117" presetID="8" presetClass="emph" presetSubtype="0" repeatCount="indefinite" fill="hold" grpId="1" nodeType="withEffect">
                                  <p:stCondLst>
                                    <p:cond delay="700"/>
                                  </p:stCondLst>
                                  <p:childTnLst>
                                    <p:animRot by="-21600000">
                                      <p:cBhvr>
                                        <p:cTn id="118" dur="2000" fill="hold"/>
                                        <p:tgtEl>
                                          <p:spTgt spid="22"/>
                                        </p:tgtEl>
                                        <p:attrNameLst>
                                          <p:attrName>r</p:attrName>
                                        </p:attrNameLst>
                                      </p:cBhvr>
                                    </p:animRot>
                                  </p:childTnLst>
                                </p:cTn>
                              </p:par>
                              <p:par>
                                <p:cTn id="119" presetID="53" presetClass="entr" presetSubtype="16" fill="hold" grpId="0" nodeType="withEffect">
                                  <p:stCondLst>
                                    <p:cond delay="7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500" fill="hold"/>
                                        <p:tgtEl>
                                          <p:spTgt spid="24"/>
                                        </p:tgtEl>
                                        <p:attrNameLst>
                                          <p:attrName>ppt_w</p:attrName>
                                        </p:attrNameLst>
                                      </p:cBhvr>
                                      <p:tavLst>
                                        <p:tav tm="0">
                                          <p:val>
                                            <p:fltVal val="0"/>
                                          </p:val>
                                        </p:tav>
                                        <p:tav tm="100000">
                                          <p:val>
                                            <p:strVal val="#ppt_w"/>
                                          </p:val>
                                        </p:tav>
                                      </p:tavLst>
                                    </p:anim>
                                    <p:anim calcmode="lin" valueType="num">
                                      <p:cBhvr>
                                        <p:cTn id="122" dur="500" fill="hold"/>
                                        <p:tgtEl>
                                          <p:spTgt spid="24"/>
                                        </p:tgtEl>
                                        <p:attrNameLst>
                                          <p:attrName>ppt_h</p:attrName>
                                        </p:attrNameLst>
                                      </p:cBhvr>
                                      <p:tavLst>
                                        <p:tav tm="0">
                                          <p:val>
                                            <p:fltVal val="0"/>
                                          </p:val>
                                        </p:tav>
                                        <p:tav tm="100000">
                                          <p:val>
                                            <p:strVal val="#ppt_h"/>
                                          </p:val>
                                        </p:tav>
                                      </p:tavLst>
                                    </p:anim>
                                    <p:animEffect transition="in" filter="fade">
                                      <p:cBhvr>
                                        <p:cTn id="123" dur="500"/>
                                        <p:tgtEl>
                                          <p:spTgt spid="24"/>
                                        </p:tgtEl>
                                      </p:cBhvr>
                                    </p:animEffect>
                                  </p:childTnLst>
                                </p:cTn>
                              </p:par>
                              <p:par>
                                <p:cTn id="124" presetID="53" presetClass="entr" presetSubtype="16" fill="hold" grpId="0" nodeType="withEffect">
                                  <p:stCondLst>
                                    <p:cond delay="700"/>
                                  </p:stCondLst>
                                  <p:childTnLst>
                                    <p:set>
                                      <p:cBhvr>
                                        <p:cTn id="125" dur="1" fill="hold">
                                          <p:stCondLst>
                                            <p:cond delay="0"/>
                                          </p:stCondLst>
                                        </p:cTn>
                                        <p:tgtEl>
                                          <p:spTgt spid="33"/>
                                        </p:tgtEl>
                                        <p:attrNameLst>
                                          <p:attrName>style.visibility</p:attrName>
                                        </p:attrNameLst>
                                      </p:cBhvr>
                                      <p:to>
                                        <p:strVal val="visible"/>
                                      </p:to>
                                    </p:set>
                                    <p:anim calcmode="lin" valueType="num">
                                      <p:cBhvr>
                                        <p:cTn id="126" dur="500" fill="hold"/>
                                        <p:tgtEl>
                                          <p:spTgt spid="33"/>
                                        </p:tgtEl>
                                        <p:attrNameLst>
                                          <p:attrName>ppt_w</p:attrName>
                                        </p:attrNameLst>
                                      </p:cBhvr>
                                      <p:tavLst>
                                        <p:tav tm="0">
                                          <p:val>
                                            <p:fltVal val="0"/>
                                          </p:val>
                                        </p:tav>
                                        <p:tav tm="100000">
                                          <p:val>
                                            <p:strVal val="#ppt_w"/>
                                          </p:val>
                                        </p:tav>
                                      </p:tavLst>
                                    </p:anim>
                                    <p:anim calcmode="lin" valueType="num">
                                      <p:cBhvr>
                                        <p:cTn id="127" dur="500" fill="hold"/>
                                        <p:tgtEl>
                                          <p:spTgt spid="33"/>
                                        </p:tgtEl>
                                        <p:attrNameLst>
                                          <p:attrName>ppt_h</p:attrName>
                                        </p:attrNameLst>
                                      </p:cBhvr>
                                      <p:tavLst>
                                        <p:tav tm="0">
                                          <p:val>
                                            <p:fltVal val="0"/>
                                          </p:val>
                                        </p:tav>
                                        <p:tav tm="100000">
                                          <p:val>
                                            <p:strVal val="#ppt_h"/>
                                          </p:val>
                                        </p:tav>
                                      </p:tavLst>
                                    </p:anim>
                                    <p:animEffect transition="in" filter="fade">
                                      <p:cBhvr>
                                        <p:cTn id="128" dur="500"/>
                                        <p:tgtEl>
                                          <p:spTgt spid="33"/>
                                        </p:tgtEl>
                                      </p:cBhvr>
                                    </p:animEffect>
                                  </p:childTnLst>
                                </p:cTn>
                              </p:par>
                              <p:par>
                                <p:cTn id="129" presetID="10" presetClass="entr" presetSubtype="0" fill="hold" grpId="0" nodeType="withEffect">
                                  <p:stCondLst>
                                    <p:cond delay="1200"/>
                                  </p:stCondLst>
                                  <p:childTnLst>
                                    <p:set>
                                      <p:cBhvr>
                                        <p:cTn id="130" dur="1" fill="hold">
                                          <p:stCondLst>
                                            <p:cond delay="0"/>
                                          </p:stCondLst>
                                        </p:cTn>
                                        <p:tgtEl>
                                          <p:spTgt spid="20"/>
                                        </p:tgtEl>
                                        <p:attrNameLst>
                                          <p:attrName>style.visibility</p:attrName>
                                        </p:attrNameLst>
                                      </p:cBhvr>
                                      <p:to>
                                        <p:strVal val="visible"/>
                                      </p:to>
                                    </p:set>
                                    <p:animEffect transition="in" filter="fade">
                                      <p:cBhvr>
                                        <p:cTn id="131" dur="500"/>
                                        <p:tgtEl>
                                          <p:spTgt spid="20"/>
                                        </p:tgtEl>
                                      </p:cBhvr>
                                    </p:animEffect>
                                  </p:childTnLst>
                                </p:cTn>
                              </p:par>
                              <p:par>
                                <p:cTn id="132" presetID="10" presetClass="entr" presetSubtype="0" fill="hold" grpId="0" nodeType="withEffect">
                                  <p:stCondLst>
                                    <p:cond delay="1200"/>
                                  </p:stCondLst>
                                  <p:childTnLst>
                                    <p:set>
                                      <p:cBhvr>
                                        <p:cTn id="133" dur="1" fill="hold">
                                          <p:stCondLst>
                                            <p:cond delay="0"/>
                                          </p:stCondLst>
                                        </p:cTn>
                                        <p:tgtEl>
                                          <p:spTgt spid="23"/>
                                        </p:tgtEl>
                                        <p:attrNameLst>
                                          <p:attrName>style.visibility</p:attrName>
                                        </p:attrNameLst>
                                      </p:cBhvr>
                                      <p:to>
                                        <p:strVal val="visible"/>
                                      </p:to>
                                    </p:set>
                                    <p:animEffect transition="in" filter="fade">
                                      <p:cBhvr>
                                        <p:cTn id="134" dur="500"/>
                                        <p:tgtEl>
                                          <p:spTgt spid="23"/>
                                        </p:tgtEl>
                                      </p:cBhvr>
                                    </p:animEffect>
                                  </p:childTnLst>
                                </p:cTn>
                              </p:par>
                              <p:par>
                                <p:cTn id="135" presetID="22" presetClass="entr" presetSubtype="1" fill="hold" nodeType="withEffect">
                                  <p:stCondLst>
                                    <p:cond delay="1200"/>
                                  </p:stCondLst>
                                  <p:childTnLst>
                                    <p:set>
                                      <p:cBhvr>
                                        <p:cTn id="136" dur="1" fill="hold">
                                          <p:stCondLst>
                                            <p:cond delay="0"/>
                                          </p:stCondLst>
                                        </p:cTn>
                                        <p:tgtEl>
                                          <p:spTgt spid="44"/>
                                        </p:tgtEl>
                                        <p:attrNameLst>
                                          <p:attrName>style.visibility</p:attrName>
                                        </p:attrNameLst>
                                      </p:cBhvr>
                                      <p:to>
                                        <p:strVal val="visible"/>
                                      </p:to>
                                    </p:set>
                                    <p:animEffect transition="in" filter="wipe(up)">
                                      <p:cBhvr>
                                        <p:cTn id="137" dur="500"/>
                                        <p:tgtEl>
                                          <p:spTgt spid="44"/>
                                        </p:tgtEl>
                                      </p:cBhvr>
                                    </p:animEffect>
                                  </p:childTnLst>
                                </p:cTn>
                              </p:par>
                              <p:par>
                                <p:cTn id="138" presetID="42" presetClass="entr" presetSubtype="0" fill="hold" grpId="0" nodeType="withEffect">
                                  <p:stCondLst>
                                    <p:cond delay="1200"/>
                                  </p:stCondLst>
                                  <p:childTnLst>
                                    <p:set>
                                      <p:cBhvr>
                                        <p:cTn id="139" dur="1" fill="hold">
                                          <p:stCondLst>
                                            <p:cond delay="0"/>
                                          </p:stCondLst>
                                        </p:cTn>
                                        <p:tgtEl>
                                          <p:spTgt spid="39"/>
                                        </p:tgtEl>
                                        <p:attrNameLst>
                                          <p:attrName>style.visibility</p:attrName>
                                        </p:attrNameLst>
                                      </p:cBhvr>
                                      <p:to>
                                        <p:strVal val="visible"/>
                                      </p:to>
                                    </p:set>
                                    <p:animEffect transition="in" filter="fade">
                                      <p:cBhvr>
                                        <p:cTn id="140" dur="500"/>
                                        <p:tgtEl>
                                          <p:spTgt spid="39"/>
                                        </p:tgtEl>
                                      </p:cBhvr>
                                    </p:animEffect>
                                    <p:anim calcmode="lin" valueType="num">
                                      <p:cBhvr>
                                        <p:cTn id="141" dur="500" fill="hold"/>
                                        <p:tgtEl>
                                          <p:spTgt spid="39"/>
                                        </p:tgtEl>
                                        <p:attrNameLst>
                                          <p:attrName>ppt_x</p:attrName>
                                        </p:attrNameLst>
                                      </p:cBhvr>
                                      <p:tavLst>
                                        <p:tav tm="0">
                                          <p:val>
                                            <p:strVal val="#ppt_x"/>
                                          </p:val>
                                        </p:tav>
                                        <p:tav tm="100000">
                                          <p:val>
                                            <p:strVal val="#ppt_x"/>
                                          </p:val>
                                        </p:tav>
                                      </p:tavLst>
                                    </p:anim>
                                    <p:anim calcmode="lin" valueType="num">
                                      <p:cBhvr>
                                        <p:cTn id="142" dur="500" fill="hold"/>
                                        <p:tgtEl>
                                          <p:spTgt spid="39"/>
                                        </p:tgtEl>
                                        <p:attrNameLst>
                                          <p:attrName>ppt_y</p:attrName>
                                        </p:attrNameLst>
                                      </p:cBhvr>
                                      <p:tavLst>
                                        <p:tav tm="0">
                                          <p:val>
                                            <p:strVal val="#ppt_y+.1"/>
                                          </p:val>
                                        </p:tav>
                                        <p:tav tm="100000">
                                          <p:val>
                                            <p:strVal val="#ppt_y"/>
                                          </p:val>
                                        </p:tav>
                                      </p:tavLst>
                                    </p:anim>
                                  </p:childTnLst>
                                </p:cTn>
                              </p:par>
                              <p:par>
                                <p:cTn id="143" presetID="22" presetClass="entr" presetSubtype="4" fill="hold" nodeType="withEffect">
                                  <p:stCondLst>
                                    <p:cond delay="1700"/>
                                  </p:stCondLst>
                                  <p:childTnLst>
                                    <p:set>
                                      <p:cBhvr>
                                        <p:cTn id="144" dur="1" fill="hold">
                                          <p:stCondLst>
                                            <p:cond delay="0"/>
                                          </p:stCondLst>
                                        </p:cTn>
                                        <p:tgtEl>
                                          <p:spTgt spid="49"/>
                                        </p:tgtEl>
                                        <p:attrNameLst>
                                          <p:attrName>style.visibility</p:attrName>
                                        </p:attrNameLst>
                                      </p:cBhvr>
                                      <p:to>
                                        <p:strVal val="visible"/>
                                      </p:to>
                                    </p:set>
                                    <p:animEffect transition="in" filter="wipe(down)">
                                      <p:cBhvr>
                                        <p:cTn id="145" dur="500"/>
                                        <p:tgtEl>
                                          <p:spTgt spid="49"/>
                                        </p:tgtEl>
                                      </p:cBhvr>
                                    </p:animEffect>
                                  </p:childTnLst>
                                </p:cTn>
                              </p:par>
                              <p:par>
                                <p:cTn id="146" presetID="47" presetClass="entr" presetSubtype="0" fill="hold" grpId="0" nodeType="withEffect">
                                  <p:stCondLst>
                                    <p:cond delay="1700"/>
                                  </p:stCondLst>
                                  <p:childTnLst>
                                    <p:set>
                                      <p:cBhvr>
                                        <p:cTn id="147" dur="1" fill="hold">
                                          <p:stCondLst>
                                            <p:cond delay="0"/>
                                          </p:stCondLst>
                                        </p:cTn>
                                        <p:tgtEl>
                                          <p:spTgt spid="50"/>
                                        </p:tgtEl>
                                        <p:attrNameLst>
                                          <p:attrName>style.visibility</p:attrName>
                                        </p:attrNameLst>
                                      </p:cBhvr>
                                      <p:to>
                                        <p:strVal val="visible"/>
                                      </p:to>
                                    </p:set>
                                    <p:animEffect transition="in" filter="fade">
                                      <p:cBhvr>
                                        <p:cTn id="148" dur="500"/>
                                        <p:tgtEl>
                                          <p:spTgt spid="50"/>
                                        </p:tgtEl>
                                      </p:cBhvr>
                                    </p:animEffect>
                                    <p:anim calcmode="lin" valueType="num">
                                      <p:cBhvr>
                                        <p:cTn id="149" dur="500" fill="hold"/>
                                        <p:tgtEl>
                                          <p:spTgt spid="50"/>
                                        </p:tgtEl>
                                        <p:attrNameLst>
                                          <p:attrName>ppt_x</p:attrName>
                                        </p:attrNameLst>
                                      </p:cBhvr>
                                      <p:tavLst>
                                        <p:tav tm="0">
                                          <p:val>
                                            <p:strVal val="#ppt_x"/>
                                          </p:val>
                                        </p:tav>
                                        <p:tav tm="100000">
                                          <p:val>
                                            <p:strVal val="#ppt_x"/>
                                          </p:val>
                                        </p:tav>
                                      </p:tavLst>
                                    </p:anim>
                                    <p:anim calcmode="lin" valueType="num">
                                      <p:cBhvr>
                                        <p:cTn id="150" dur="500" fill="hold"/>
                                        <p:tgtEl>
                                          <p:spTgt spid="50"/>
                                        </p:tgtEl>
                                        <p:attrNameLst>
                                          <p:attrName>ppt_y</p:attrName>
                                        </p:attrNameLst>
                                      </p:cBhvr>
                                      <p:tavLst>
                                        <p:tav tm="0">
                                          <p:val>
                                            <p:strVal val="#ppt_y-.1"/>
                                          </p:val>
                                        </p:tav>
                                        <p:tav tm="100000">
                                          <p:val>
                                            <p:strVal val="#ppt_y"/>
                                          </p:val>
                                        </p:tav>
                                      </p:tavLst>
                                    </p:anim>
                                  </p:childTnLst>
                                </p:cTn>
                              </p:par>
                              <p:par>
                                <p:cTn id="151" presetID="22" presetClass="entr" presetSubtype="1" fill="hold" nodeType="withEffect">
                                  <p:stCondLst>
                                    <p:cond delay="2200"/>
                                  </p:stCondLst>
                                  <p:childTnLst>
                                    <p:set>
                                      <p:cBhvr>
                                        <p:cTn id="152" dur="1" fill="hold">
                                          <p:stCondLst>
                                            <p:cond delay="0"/>
                                          </p:stCondLst>
                                        </p:cTn>
                                        <p:tgtEl>
                                          <p:spTgt spid="46"/>
                                        </p:tgtEl>
                                        <p:attrNameLst>
                                          <p:attrName>style.visibility</p:attrName>
                                        </p:attrNameLst>
                                      </p:cBhvr>
                                      <p:to>
                                        <p:strVal val="visible"/>
                                      </p:to>
                                    </p:set>
                                    <p:animEffect transition="in" filter="wipe(up)">
                                      <p:cBhvr>
                                        <p:cTn id="153" dur="500"/>
                                        <p:tgtEl>
                                          <p:spTgt spid="46"/>
                                        </p:tgtEl>
                                      </p:cBhvr>
                                    </p:animEffect>
                                  </p:childTnLst>
                                </p:cTn>
                              </p:par>
                              <p:par>
                                <p:cTn id="154" presetID="42" presetClass="entr" presetSubtype="0" fill="hold" grpId="0" nodeType="withEffect">
                                  <p:stCondLst>
                                    <p:cond delay="2200"/>
                                  </p:stCondLst>
                                  <p:childTnLst>
                                    <p:set>
                                      <p:cBhvr>
                                        <p:cTn id="155" dur="1" fill="hold">
                                          <p:stCondLst>
                                            <p:cond delay="0"/>
                                          </p:stCondLst>
                                        </p:cTn>
                                        <p:tgtEl>
                                          <p:spTgt spid="45"/>
                                        </p:tgtEl>
                                        <p:attrNameLst>
                                          <p:attrName>style.visibility</p:attrName>
                                        </p:attrNameLst>
                                      </p:cBhvr>
                                      <p:to>
                                        <p:strVal val="visible"/>
                                      </p:to>
                                    </p:set>
                                    <p:animEffect transition="in" filter="fade">
                                      <p:cBhvr>
                                        <p:cTn id="156" dur="500"/>
                                        <p:tgtEl>
                                          <p:spTgt spid="45"/>
                                        </p:tgtEl>
                                      </p:cBhvr>
                                    </p:animEffect>
                                    <p:anim calcmode="lin" valueType="num">
                                      <p:cBhvr>
                                        <p:cTn id="157" dur="500" fill="hold"/>
                                        <p:tgtEl>
                                          <p:spTgt spid="45"/>
                                        </p:tgtEl>
                                        <p:attrNameLst>
                                          <p:attrName>ppt_x</p:attrName>
                                        </p:attrNameLst>
                                      </p:cBhvr>
                                      <p:tavLst>
                                        <p:tav tm="0">
                                          <p:val>
                                            <p:strVal val="#ppt_x"/>
                                          </p:val>
                                        </p:tav>
                                        <p:tav tm="100000">
                                          <p:val>
                                            <p:strVal val="#ppt_x"/>
                                          </p:val>
                                        </p:tav>
                                      </p:tavLst>
                                    </p:anim>
                                    <p:anim calcmode="lin" valueType="num">
                                      <p:cBhvr>
                                        <p:cTn id="158" dur="500" fill="hold"/>
                                        <p:tgtEl>
                                          <p:spTgt spid="45"/>
                                        </p:tgtEl>
                                        <p:attrNameLst>
                                          <p:attrName>ppt_y</p:attrName>
                                        </p:attrNameLst>
                                      </p:cBhvr>
                                      <p:tavLst>
                                        <p:tav tm="0">
                                          <p:val>
                                            <p:strVal val="#ppt_y+.1"/>
                                          </p:val>
                                        </p:tav>
                                        <p:tav tm="100000">
                                          <p:val>
                                            <p:strVal val="#ppt_y"/>
                                          </p:val>
                                        </p:tav>
                                      </p:tavLst>
                                    </p:anim>
                                  </p:childTnLst>
                                </p:cTn>
                              </p:par>
                              <p:par>
                                <p:cTn id="159" presetID="22" presetClass="entr" presetSubtype="4" fill="hold" nodeType="withEffect">
                                  <p:stCondLst>
                                    <p:cond delay="2700"/>
                                  </p:stCondLst>
                                  <p:childTnLst>
                                    <p:set>
                                      <p:cBhvr>
                                        <p:cTn id="160" dur="1" fill="hold">
                                          <p:stCondLst>
                                            <p:cond delay="0"/>
                                          </p:stCondLst>
                                        </p:cTn>
                                        <p:tgtEl>
                                          <p:spTgt spid="51"/>
                                        </p:tgtEl>
                                        <p:attrNameLst>
                                          <p:attrName>style.visibility</p:attrName>
                                        </p:attrNameLst>
                                      </p:cBhvr>
                                      <p:to>
                                        <p:strVal val="visible"/>
                                      </p:to>
                                    </p:set>
                                    <p:animEffect transition="in" filter="wipe(down)">
                                      <p:cBhvr>
                                        <p:cTn id="161" dur="500"/>
                                        <p:tgtEl>
                                          <p:spTgt spid="51"/>
                                        </p:tgtEl>
                                      </p:cBhvr>
                                    </p:animEffect>
                                  </p:childTnLst>
                                </p:cTn>
                              </p:par>
                              <p:par>
                                <p:cTn id="162" presetID="47" presetClass="entr" presetSubtype="0" fill="hold" grpId="0" nodeType="withEffect">
                                  <p:stCondLst>
                                    <p:cond delay="2700"/>
                                  </p:stCondLst>
                                  <p:childTnLst>
                                    <p:set>
                                      <p:cBhvr>
                                        <p:cTn id="163" dur="1" fill="hold">
                                          <p:stCondLst>
                                            <p:cond delay="0"/>
                                          </p:stCondLst>
                                        </p:cTn>
                                        <p:tgtEl>
                                          <p:spTgt spid="52"/>
                                        </p:tgtEl>
                                        <p:attrNameLst>
                                          <p:attrName>style.visibility</p:attrName>
                                        </p:attrNameLst>
                                      </p:cBhvr>
                                      <p:to>
                                        <p:strVal val="visible"/>
                                      </p:to>
                                    </p:set>
                                    <p:animEffect transition="in" filter="fade">
                                      <p:cBhvr>
                                        <p:cTn id="164" dur="500"/>
                                        <p:tgtEl>
                                          <p:spTgt spid="52"/>
                                        </p:tgtEl>
                                      </p:cBhvr>
                                    </p:animEffect>
                                    <p:anim calcmode="lin" valueType="num">
                                      <p:cBhvr>
                                        <p:cTn id="165" dur="500" fill="hold"/>
                                        <p:tgtEl>
                                          <p:spTgt spid="52"/>
                                        </p:tgtEl>
                                        <p:attrNameLst>
                                          <p:attrName>ppt_x</p:attrName>
                                        </p:attrNameLst>
                                      </p:cBhvr>
                                      <p:tavLst>
                                        <p:tav tm="0">
                                          <p:val>
                                            <p:strVal val="#ppt_x"/>
                                          </p:val>
                                        </p:tav>
                                        <p:tav tm="100000">
                                          <p:val>
                                            <p:strVal val="#ppt_x"/>
                                          </p:val>
                                        </p:tav>
                                      </p:tavLst>
                                    </p:anim>
                                    <p:anim calcmode="lin" valueType="num">
                                      <p:cBhvr>
                                        <p:cTn id="166" dur="500" fill="hold"/>
                                        <p:tgtEl>
                                          <p:spTgt spid="52"/>
                                        </p:tgtEl>
                                        <p:attrNameLst>
                                          <p:attrName>ppt_y</p:attrName>
                                        </p:attrNameLst>
                                      </p:cBhvr>
                                      <p:tavLst>
                                        <p:tav tm="0">
                                          <p:val>
                                            <p:strVal val="#ppt_y-.1"/>
                                          </p:val>
                                        </p:tav>
                                        <p:tav tm="100000">
                                          <p:val>
                                            <p:strVal val="#ppt_y"/>
                                          </p:val>
                                        </p:tav>
                                      </p:tavLst>
                                    </p:anim>
                                  </p:childTnLst>
                                </p:cTn>
                              </p:par>
                              <p:par>
                                <p:cTn id="167" presetID="22" presetClass="entr" presetSubtype="1" fill="hold" nodeType="withEffect">
                                  <p:stCondLst>
                                    <p:cond delay="3200"/>
                                  </p:stCondLst>
                                  <p:childTnLst>
                                    <p:set>
                                      <p:cBhvr>
                                        <p:cTn id="168" dur="1" fill="hold">
                                          <p:stCondLst>
                                            <p:cond delay="0"/>
                                          </p:stCondLst>
                                        </p:cTn>
                                        <p:tgtEl>
                                          <p:spTgt spid="48"/>
                                        </p:tgtEl>
                                        <p:attrNameLst>
                                          <p:attrName>style.visibility</p:attrName>
                                        </p:attrNameLst>
                                      </p:cBhvr>
                                      <p:to>
                                        <p:strVal val="visible"/>
                                      </p:to>
                                    </p:set>
                                    <p:animEffect transition="in" filter="wipe(up)">
                                      <p:cBhvr>
                                        <p:cTn id="169" dur="500"/>
                                        <p:tgtEl>
                                          <p:spTgt spid="48"/>
                                        </p:tgtEl>
                                      </p:cBhvr>
                                    </p:animEffect>
                                  </p:childTnLst>
                                </p:cTn>
                              </p:par>
                              <p:par>
                                <p:cTn id="170" presetID="42" presetClass="entr" presetSubtype="0" fill="hold" grpId="0" nodeType="withEffect">
                                  <p:stCondLst>
                                    <p:cond delay="3200"/>
                                  </p:stCondLst>
                                  <p:childTnLst>
                                    <p:set>
                                      <p:cBhvr>
                                        <p:cTn id="171" dur="1" fill="hold">
                                          <p:stCondLst>
                                            <p:cond delay="0"/>
                                          </p:stCondLst>
                                        </p:cTn>
                                        <p:tgtEl>
                                          <p:spTgt spid="47"/>
                                        </p:tgtEl>
                                        <p:attrNameLst>
                                          <p:attrName>style.visibility</p:attrName>
                                        </p:attrNameLst>
                                      </p:cBhvr>
                                      <p:to>
                                        <p:strVal val="visible"/>
                                      </p:to>
                                    </p:set>
                                    <p:animEffect transition="in" filter="fade">
                                      <p:cBhvr>
                                        <p:cTn id="172" dur="500"/>
                                        <p:tgtEl>
                                          <p:spTgt spid="47"/>
                                        </p:tgtEl>
                                      </p:cBhvr>
                                    </p:animEffect>
                                    <p:anim calcmode="lin" valueType="num">
                                      <p:cBhvr>
                                        <p:cTn id="173" dur="500" fill="hold"/>
                                        <p:tgtEl>
                                          <p:spTgt spid="47"/>
                                        </p:tgtEl>
                                        <p:attrNameLst>
                                          <p:attrName>ppt_x</p:attrName>
                                        </p:attrNameLst>
                                      </p:cBhvr>
                                      <p:tavLst>
                                        <p:tav tm="0">
                                          <p:val>
                                            <p:strVal val="#ppt_x"/>
                                          </p:val>
                                        </p:tav>
                                        <p:tav tm="100000">
                                          <p:val>
                                            <p:strVal val="#ppt_x"/>
                                          </p:val>
                                        </p:tav>
                                      </p:tavLst>
                                    </p:anim>
                                    <p:anim calcmode="lin" valueType="num">
                                      <p:cBhvr>
                                        <p:cTn id="174" dur="500" fill="hold"/>
                                        <p:tgtEl>
                                          <p:spTgt spid="47"/>
                                        </p:tgtEl>
                                        <p:attrNameLst>
                                          <p:attrName>ppt_y</p:attrName>
                                        </p:attrNameLst>
                                      </p:cBhvr>
                                      <p:tavLst>
                                        <p:tav tm="0">
                                          <p:val>
                                            <p:strVal val="#ppt_y+.1"/>
                                          </p:val>
                                        </p:tav>
                                        <p:tav tm="100000">
                                          <p:val>
                                            <p:strVal val="#ppt_y"/>
                                          </p:val>
                                        </p:tav>
                                      </p:tavLst>
                                    </p:anim>
                                  </p:childTnLst>
                                </p:cTn>
                              </p:par>
                              <p:par>
                                <p:cTn id="175" presetID="22" presetClass="entr" presetSubtype="4" fill="hold" nodeType="withEffect">
                                  <p:stCondLst>
                                    <p:cond delay="3700"/>
                                  </p:stCondLst>
                                  <p:childTnLst>
                                    <p:set>
                                      <p:cBhvr>
                                        <p:cTn id="176" dur="1" fill="hold">
                                          <p:stCondLst>
                                            <p:cond delay="0"/>
                                          </p:stCondLst>
                                        </p:cTn>
                                        <p:tgtEl>
                                          <p:spTgt spid="53"/>
                                        </p:tgtEl>
                                        <p:attrNameLst>
                                          <p:attrName>style.visibility</p:attrName>
                                        </p:attrNameLst>
                                      </p:cBhvr>
                                      <p:to>
                                        <p:strVal val="visible"/>
                                      </p:to>
                                    </p:set>
                                    <p:animEffect transition="in" filter="wipe(down)">
                                      <p:cBhvr>
                                        <p:cTn id="177" dur="500"/>
                                        <p:tgtEl>
                                          <p:spTgt spid="53"/>
                                        </p:tgtEl>
                                      </p:cBhvr>
                                    </p:animEffect>
                                  </p:childTnLst>
                                </p:cTn>
                              </p:par>
                              <p:par>
                                <p:cTn id="178" presetID="47" presetClass="entr" presetSubtype="0" fill="hold" grpId="0" nodeType="withEffect">
                                  <p:stCondLst>
                                    <p:cond delay="3700"/>
                                  </p:stCondLst>
                                  <p:childTnLst>
                                    <p:set>
                                      <p:cBhvr>
                                        <p:cTn id="179" dur="1" fill="hold">
                                          <p:stCondLst>
                                            <p:cond delay="0"/>
                                          </p:stCondLst>
                                        </p:cTn>
                                        <p:tgtEl>
                                          <p:spTgt spid="56"/>
                                        </p:tgtEl>
                                        <p:attrNameLst>
                                          <p:attrName>style.visibility</p:attrName>
                                        </p:attrNameLst>
                                      </p:cBhvr>
                                      <p:to>
                                        <p:strVal val="visible"/>
                                      </p:to>
                                    </p:set>
                                    <p:animEffect transition="in" filter="fade">
                                      <p:cBhvr>
                                        <p:cTn id="180" dur="500"/>
                                        <p:tgtEl>
                                          <p:spTgt spid="56"/>
                                        </p:tgtEl>
                                      </p:cBhvr>
                                    </p:animEffect>
                                    <p:anim calcmode="lin" valueType="num">
                                      <p:cBhvr>
                                        <p:cTn id="181" dur="500" fill="hold"/>
                                        <p:tgtEl>
                                          <p:spTgt spid="56"/>
                                        </p:tgtEl>
                                        <p:attrNameLst>
                                          <p:attrName>ppt_x</p:attrName>
                                        </p:attrNameLst>
                                      </p:cBhvr>
                                      <p:tavLst>
                                        <p:tav tm="0">
                                          <p:val>
                                            <p:strVal val="#ppt_x"/>
                                          </p:val>
                                        </p:tav>
                                        <p:tav tm="100000">
                                          <p:val>
                                            <p:strVal val="#ppt_x"/>
                                          </p:val>
                                        </p:tav>
                                      </p:tavLst>
                                    </p:anim>
                                    <p:anim calcmode="lin" valueType="num">
                                      <p:cBhvr>
                                        <p:cTn id="182"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19" grpId="0" animBg="1"/>
      <p:bldP spid="19" grpId="1" animBg="1"/>
      <p:bldP spid="20" grpId="0" animBg="1"/>
      <p:bldP spid="21" grpId="0" animBg="1"/>
      <p:bldP spid="22" grpId="0" animBg="1"/>
      <p:bldP spid="22" grpId="1" animBg="1"/>
      <p:bldP spid="23" grpId="0" animBg="1"/>
      <p:bldP spid="24" grpId="0" animBg="1"/>
      <p:bldP spid="25" grpId="0" animBg="1"/>
      <p:bldP spid="25" grpId="1" animBg="1"/>
      <p:bldP spid="26" grpId="0" animBg="1"/>
      <p:bldP spid="27" grpId="0" animBg="1"/>
      <p:bldP spid="27" grpId="1" animBg="1"/>
      <p:bldP spid="28" grpId="0" animBg="1"/>
      <p:bldP spid="29" grpId="0" animBg="1"/>
      <p:bldP spid="29" grpId="1" animBg="1"/>
      <p:bldP spid="30" grpId="0" animBg="1"/>
      <p:bldP spid="31" grpId="0" animBg="1"/>
      <p:bldP spid="31" grpId="1" animBg="1"/>
      <p:bldP spid="32" grpId="0" animBg="1"/>
      <p:bldP spid="33" grpId="0" animBg="1"/>
      <p:bldP spid="34" grpId="0" animBg="1"/>
      <p:bldP spid="35" grpId="0" animBg="1"/>
      <p:bldP spid="36" grpId="0" animBg="1"/>
      <p:bldP spid="37" grpId="0" animBg="1"/>
      <p:bldP spid="38" grpId="0" animBg="1"/>
      <p:bldP spid="39" grpId="0"/>
      <p:bldP spid="45" grpId="0"/>
      <p:bldP spid="47" grpId="0"/>
      <p:bldP spid="50" grpId="0"/>
      <p:bldP spid="52"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六大</a:t>
            </a:r>
            <a:r>
              <a:rPr lang="zh-CN" altLang="en-US" sz="2000" b="1" dirty="0">
                <a:solidFill>
                  <a:schemeClr val="accent2"/>
                </a:solidFill>
                <a:latin typeface="Impact" pitchFamily="34" charset="0"/>
                <a:ea typeface="微软雅黑" pitchFamily="34" charset="-122"/>
                <a:cs typeface="宋体" pitchFamily="2" charset="-122"/>
              </a:rPr>
              <a:t>行业优势</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grpSp>
        <p:nvGrpSpPr>
          <p:cNvPr id="54" name="原创设计师QQ598969553             _5"/>
          <p:cNvGrpSpPr/>
          <p:nvPr/>
        </p:nvGrpSpPr>
        <p:grpSpPr>
          <a:xfrm>
            <a:off x="4891941" y="2274612"/>
            <a:ext cx="328426" cy="864096"/>
            <a:chOff x="2457450" y="777875"/>
            <a:chExt cx="1811338" cy="4765675"/>
          </a:xfrm>
          <a:solidFill>
            <a:schemeClr val="accent3"/>
          </a:solidFill>
        </p:grpSpPr>
        <p:sp>
          <p:nvSpPr>
            <p:cNvPr id="55"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原创设计师QQ598969553             _6"/>
          <p:cNvGrpSpPr/>
          <p:nvPr/>
        </p:nvGrpSpPr>
        <p:grpSpPr>
          <a:xfrm>
            <a:off x="3918871" y="2209418"/>
            <a:ext cx="328426" cy="864096"/>
            <a:chOff x="2457450" y="777875"/>
            <a:chExt cx="1811338" cy="4765675"/>
          </a:xfrm>
          <a:solidFill>
            <a:schemeClr val="accent2"/>
          </a:solidFill>
        </p:grpSpPr>
        <p:sp>
          <p:nvSpPr>
            <p:cNvPr id="59" name="Oval 6"/>
            <p:cNvSpPr>
              <a:spLocks noChangeArrowheads="1"/>
            </p:cNvSpPr>
            <p:nvPr/>
          </p:nvSpPr>
          <p:spPr bwMode="auto">
            <a:xfrm>
              <a:off x="2997200" y="777875"/>
              <a:ext cx="731838" cy="7302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7"/>
            <p:cNvSpPr/>
            <p:nvPr/>
          </p:nvSpPr>
          <p:spPr bwMode="auto">
            <a:xfrm>
              <a:off x="2457450" y="1590675"/>
              <a:ext cx="1811338" cy="3952875"/>
            </a:xfrm>
            <a:custGeom>
              <a:avLst/>
              <a:gdLst>
                <a:gd name="T0" fmla="*/ 483 w 483"/>
                <a:gd name="T1" fmla="*/ 47 h 1054"/>
                <a:gd name="T2" fmla="*/ 432 w 483"/>
                <a:gd name="T3" fmla="*/ 0 h 1054"/>
                <a:gd name="T4" fmla="*/ 364 w 483"/>
                <a:gd name="T5" fmla="*/ 0 h 1054"/>
                <a:gd name="T6" fmla="*/ 312 w 483"/>
                <a:gd name="T7" fmla="*/ 0 h 1054"/>
                <a:gd name="T8" fmla="*/ 279 w 483"/>
                <a:gd name="T9" fmla="*/ 156 h 1054"/>
                <a:gd name="T10" fmla="*/ 252 w 483"/>
                <a:gd name="T11" fmla="*/ 69 h 1054"/>
                <a:gd name="T12" fmla="*/ 267 w 483"/>
                <a:gd name="T13" fmla="*/ 49 h 1054"/>
                <a:gd name="T14" fmla="*/ 242 w 483"/>
                <a:gd name="T15" fmla="*/ 21 h 1054"/>
                <a:gd name="T16" fmla="*/ 214 w 483"/>
                <a:gd name="T17" fmla="*/ 47 h 1054"/>
                <a:gd name="T18" fmla="*/ 230 w 483"/>
                <a:gd name="T19" fmla="*/ 69 h 1054"/>
                <a:gd name="T20" fmla="*/ 207 w 483"/>
                <a:gd name="T21" fmla="*/ 156 h 1054"/>
                <a:gd name="T22" fmla="*/ 170 w 483"/>
                <a:gd name="T23" fmla="*/ 0 h 1054"/>
                <a:gd name="T24" fmla="*/ 119 w 483"/>
                <a:gd name="T25" fmla="*/ 0 h 1054"/>
                <a:gd name="T26" fmla="*/ 52 w 483"/>
                <a:gd name="T27" fmla="*/ 0 h 1054"/>
                <a:gd name="T28" fmla="*/ 0 w 483"/>
                <a:gd name="T29" fmla="*/ 47 h 1054"/>
                <a:gd name="T30" fmla="*/ 0 w 483"/>
                <a:gd name="T31" fmla="*/ 47 h 1054"/>
                <a:gd name="T32" fmla="*/ 0 w 483"/>
                <a:gd name="T33" fmla="*/ 495 h 1054"/>
                <a:gd name="T34" fmla="*/ 0 w 483"/>
                <a:gd name="T35" fmla="*/ 495 h 1054"/>
                <a:gd name="T36" fmla="*/ 0 w 483"/>
                <a:gd name="T37" fmla="*/ 495 h 1054"/>
                <a:gd name="T38" fmla="*/ 42 w 483"/>
                <a:gd name="T39" fmla="*/ 536 h 1054"/>
                <a:gd name="T40" fmla="*/ 84 w 483"/>
                <a:gd name="T41" fmla="*/ 495 h 1054"/>
                <a:gd name="T42" fmla="*/ 84 w 483"/>
                <a:gd name="T43" fmla="*/ 495 h 1054"/>
                <a:gd name="T44" fmla="*/ 84 w 483"/>
                <a:gd name="T45" fmla="*/ 165 h 1054"/>
                <a:gd name="T46" fmla="*/ 119 w 483"/>
                <a:gd name="T47" fmla="*/ 165 h 1054"/>
                <a:gd name="T48" fmla="*/ 119 w 483"/>
                <a:gd name="T49" fmla="*/ 512 h 1054"/>
                <a:gd name="T50" fmla="*/ 119 w 483"/>
                <a:gd name="T51" fmla="*/ 1003 h 1054"/>
                <a:gd name="T52" fmla="*/ 170 w 483"/>
                <a:gd name="T53" fmla="*/ 1054 h 1054"/>
                <a:gd name="T54" fmla="*/ 222 w 483"/>
                <a:gd name="T55" fmla="*/ 1003 h 1054"/>
                <a:gd name="T56" fmla="*/ 222 w 483"/>
                <a:gd name="T57" fmla="*/ 512 h 1054"/>
                <a:gd name="T58" fmla="*/ 261 w 483"/>
                <a:gd name="T59" fmla="*/ 512 h 1054"/>
                <a:gd name="T60" fmla="*/ 261 w 483"/>
                <a:gd name="T61" fmla="*/ 1003 h 1054"/>
                <a:gd name="T62" fmla="*/ 313 w 483"/>
                <a:gd name="T63" fmla="*/ 1054 h 1054"/>
                <a:gd name="T64" fmla="*/ 364 w 483"/>
                <a:gd name="T65" fmla="*/ 1003 h 1054"/>
                <a:gd name="T66" fmla="*/ 364 w 483"/>
                <a:gd name="T67" fmla="*/ 512 h 1054"/>
                <a:gd name="T68" fmla="*/ 364 w 483"/>
                <a:gd name="T69" fmla="*/ 165 h 1054"/>
                <a:gd name="T70" fmla="*/ 399 w 483"/>
                <a:gd name="T71" fmla="*/ 165 h 1054"/>
                <a:gd name="T72" fmla="*/ 399 w 483"/>
                <a:gd name="T73" fmla="*/ 495 h 1054"/>
                <a:gd name="T74" fmla="*/ 399 w 483"/>
                <a:gd name="T75" fmla="*/ 495 h 1054"/>
                <a:gd name="T76" fmla="*/ 399 w 483"/>
                <a:gd name="T77" fmla="*/ 495 h 1054"/>
                <a:gd name="T78" fmla="*/ 441 w 483"/>
                <a:gd name="T79" fmla="*/ 536 h 1054"/>
                <a:gd name="T80" fmla="*/ 483 w 483"/>
                <a:gd name="T81" fmla="*/ 495 h 1054"/>
                <a:gd name="T82" fmla="*/ 483 w 483"/>
                <a:gd name="T83" fmla="*/ 495 h 1054"/>
                <a:gd name="T84" fmla="*/ 483 w 483"/>
                <a:gd name="T85" fmla="*/ 47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1054">
                  <a:moveTo>
                    <a:pt x="483" y="47"/>
                  </a:moveTo>
                  <a:cubicBezTo>
                    <a:pt x="480" y="20"/>
                    <a:pt x="458" y="0"/>
                    <a:pt x="432" y="0"/>
                  </a:cubicBezTo>
                  <a:cubicBezTo>
                    <a:pt x="364" y="0"/>
                    <a:pt x="364" y="0"/>
                    <a:pt x="364" y="0"/>
                  </a:cubicBezTo>
                  <a:cubicBezTo>
                    <a:pt x="312" y="0"/>
                    <a:pt x="312" y="0"/>
                    <a:pt x="312" y="0"/>
                  </a:cubicBezTo>
                  <a:cubicBezTo>
                    <a:pt x="301" y="123"/>
                    <a:pt x="279" y="156"/>
                    <a:pt x="279" y="156"/>
                  </a:cubicBezTo>
                  <a:cubicBezTo>
                    <a:pt x="252" y="69"/>
                    <a:pt x="252" y="69"/>
                    <a:pt x="252" y="69"/>
                  </a:cubicBezTo>
                  <a:cubicBezTo>
                    <a:pt x="267" y="49"/>
                    <a:pt x="267" y="49"/>
                    <a:pt x="267" y="49"/>
                  </a:cubicBezTo>
                  <a:cubicBezTo>
                    <a:pt x="242" y="21"/>
                    <a:pt x="242" y="21"/>
                    <a:pt x="242" y="21"/>
                  </a:cubicBezTo>
                  <a:cubicBezTo>
                    <a:pt x="214" y="47"/>
                    <a:pt x="214" y="47"/>
                    <a:pt x="214" y="47"/>
                  </a:cubicBezTo>
                  <a:cubicBezTo>
                    <a:pt x="230" y="69"/>
                    <a:pt x="230" y="69"/>
                    <a:pt x="230" y="69"/>
                  </a:cubicBezTo>
                  <a:cubicBezTo>
                    <a:pt x="207" y="156"/>
                    <a:pt x="207" y="156"/>
                    <a:pt x="207" y="156"/>
                  </a:cubicBezTo>
                  <a:cubicBezTo>
                    <a:pt x="185" y="132"/>
                    <a:pt x="174" y="39"/>
                    <a:pt x="170" y="0"/>
                  </a:cubicBezTo>
                  <a:cubicBezTo>
                    <a:pt x="119" y="0"/>
                    <a:pt x="119" y="0"/>
                    <a:pt x="119" y="0"/>
                  </a:cubicBezTo>
                  <a:cubicBezTo>
                    <a:pt x="52" y="0"/>
                    <a:pt x="52" y="0"/>
                    <a:pt x="52" y="0"/>
                  </a:cubicBezTo>
                  <a:cubicBezTo>
                    <a:pt x="25" y="0"/>
                    <a:pt x="3" y="20"/>
                    <a:pt x="0" y="47"/>
                  </a:cubicBezTo>
                  <a:cubicBezTo>
                    <a:pt x="0" y="47"/>
                    <a:pt x="0" y="47"/>
                    <a:pt x="0" y="47"/>
                  </a:cubicBezTo>
                  <a:cubicBezTo>
                    <a:pt x="0" y="495"/>
                    <a:pt x="0" y="495"/>
                    <a:pt x="0" y="495"/>
                  </a:cubicBezTo>
                  <a:cubicBezTo>
                    <a:pt x="0" y="495"/>
                    <a:pt x="0" y="495"/>
                    <a:pt x="0" y="495"/>
                  </a:cubicBezTo>
                  <a:cubicBezTo>
                    <a:pt x="0" y="495"/>
                    <a:pt x="0" y="495"/>
                    <a:pt x="0" y="495"/>
                  </a:cubicBezTo>
                  <a:cubicBezTo>
                    <a:pt x="0" y="518"/>
                    <a:pt x="19" y="536"/>
                    <a:pt x="42" y="536"/>
                  </a:cubicBezTo>
                  <a:cubicBezTo>
                    <a:pt x="65" y="536"/>
                    <a:pt x="84" y="518"/>
                    <a:pt x="84" y="495"/>
                  </a:cubicBezTo>
                  <a:cubicBezTo>
                    <a:pt x="84" y="495"/>
                    <a:pt x="84" y="495"/>
                    <a:pt x="84" y="495"/>
                  </a:cubicBezTo>
                  <a:cubicBezTo>
                    <a:pt x="84" y="165"/>
                    <a:pt x="84" y="165"/>
                    <a:pt x="84" y="165"/>
                  </a:cubicBezTo>
                  <a:cubicBezTo>
                    <a:pt x="119" y="165"/>
                    <a:pt x="119" y="165"/>
                    <a:pt x="119" y="165"/>
                  </a:cubicBezTo>
                  <a:cubicBezTo>
                    <a:pt x="119" y="512"/>
                    <a:pt x="119" y="512"/>
                    <a:pt x="119" y="512"/>
                  </a:cubicBezTo>
                  <a:cubicBezTo>
                    <a:pt x="119" y="1003"/>
                    <a:pt x="119" y="1003"/>
                    <a:pt x="119" y="1003"/>
                  </a:cubicBezTo>
                  <a:cubicBezTo>
                    <a:pt x="119" y="1031"/>
                    <a:pt x="142" y="1054"/>
                    <a:pt x="170" y="1054"/>
                  </a:cubicBezTo>
                  <a:cubicBezTo>
                    <a:pt x="199" y="1054"/>
                    <a:pt x="222" y="1031"/>
                    <a:pt x="222" y="1003"/>
                  </a:cubicBezTo>
                  <a:cubicBezTo>
                    <a:pt x="222" y="512"/>
                    <a:pt x="222" y="512"/>
                    <a:pt x="222" y="512"/>
                  </a:cubicBezTo>
                  <a:cubicBezTo>
                    <a:pt x="261" y="512"/>
                    <a:pt x="261" y="512"/>
                    <a:pt x="261" y="512"/>
                  </a:cubicBezTo>
                  <a:cubicBezTo>
                    <a:pt x="261" y="1003"/>
                    <a:pt x="261" y="1003"/>
                    <a:pt x="261" y="1003"/>
                  </a:cubicBezTo>
                  <a:cubicBezTo>
                    <a:pt x="261" y="1031"/>
                    <a:pt x="284" y="1054"/>
                    <a:pt x="313" y="1054"/>
                  </a:cubicBezTo>
                  <a:cubicBezTo>
                    <a:pt x="341" y="1054"/>
                    <a:pt x="364" y="1031"/>
                    <a:pt x="364" y="1003"/>
                  </a:cubicBezTo>
                  <a:cubicBezTo>
                    <a:pt x="364" y="512"/>
                    <a:pt x="364" y="512"/>
                    <a:pt x="364" y="512"/>
                  </a:cubicBezTo>
                  <a:cubicBezTo>
                    <a:pt x="364" y="165"/>
                    <a:pt x="364" y="165"/>
                    <a:pt x="364" y="165"/>
                  </a:cubicBezTo>
                  <a:cubicBezTo>
                    <a:pt x="399" y="165"/>
                    <a:pt x="399" y="165"/>
                    <a:pt x="399" y="165"/>
                  </a:cubicBezTo>
                  <a:cubicBezTo>
                    <a:pt x="399" y="495"/>
                    <a:pt x="399" y="495"/>
                    <a:pt x="399" y="495"/>
                  </a:cubicBezTo>
                  <a:cubicBezTo>
                    <a:pt x="399" y="495"/>
                    <a:pt x="399" y="495"/>
                    <a:pt x="399" y="495"/>
                  </a:cubicBezTo>
                  <a:cubicBezTo>
                    <a:pt x="399" y="495"/>
                    <a:pt x="399" y="495"/>
                    <a:pt x="399" y="495"/>
                  </a:cubicBezTo>
                  <a:cubicBezTo>
                    <a:pt x="399" y="518"/>
                    <a:pt x="418" y="536"/>
                    <a:pt x="441" y="536"/>
                  </a:cubicBezTo>
                  <a:cubicBezTo>
                    <a:pt x="465" y="536"/>
                    <a:pt x="483" y="518"/>
                    <a:pt x="483" y="495"/>
                  </a:cubicBezTo>
                  <a:cubicBezTo>
                    <a:pt x="483" y="495"/>
                    <a:pt x="483" y="495"/>
                    <a:pt x="483" y="495"/>
                  </a:cubicBezTo>
                  <a:cubicBezTo>
                    <a:pt x="483" y="47"/>
                    <a:pt x="483" y="47"/>
                    <a:pt x="48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1" name="原创设计师QQ598969553             _7"/>
          <p:cNvSpPr/>
          <p:nvPr/>
        </p:nvSpPr>
        <p:spPr bwMode="auto">
          <a:xfrm>
            <a:off x="3161770" y="1708189"/>
            <a:ext cx="2815700" cy="2480692"/>
          </a:xfrm>
          <a:custGeom>
            <a:avLst/>
            <a:gdLst>
              <a:gd name="T0" fmla="*/ 243 w 1370"/>
              <a:gd name="T1" fmla="*/ 0 h 1207"/>
              <a:gd name="T2" fmla="*/ 0 w 1370"/>
              <a:gd name="T3" fmla="*/ 523 h 1207"/>
              <a:gd name="T4" fmla="*/ 685 w 1370"/>
              <a:gd name="T5" fmla="*/ 1207 h 1207"/>
              <a:gd name="T6" fmla="*/ 1370 w 1370"/>
              <a:gd name="T7" fmla="*/ 523 h 1207"/>
              <a:gd name="T8" fmla="*/ 1127 w 1370"/>
              <a:gd name="T9" fmla="*/ 0 h 1207"/>
            </a:gdLst>
            <a:ahLst/>
            <a:cxnLst>
              <a:cxn ang="0">
                <a:pos x="T0" y="T1"/>
              </a:cxn>
              <a:cxn ang="0">
                <a:pos x="T2" y="T3"/>
              </a:cxn>
              <a:cxn ang="0">
                <a:pos x="T4" y="T5"/>
              </a:cxn>
              <a:cxn ang="0">
                <a:pos x="T6" y="T7"/>
              </a:cxn>
              <a:cxn ang="0">
                <a:pos x="T8" y="T9"/>
              </a:cxn>
            </a:cxnLst>
            <a:rect l="0" t="0" r="r" b="b"/>
            <a:pathLst>
              <a:path w="1370" h="1207">
                <a:moveTo>
                  <a:pt x="243" y="0"/>
                </a:moveTo>
                <a:cubicBezTo>
                  <a:pt x="94" y="125"/>
                  <a:pt x="0" y="313"/>
                  <a:pt x="0" y="523"/>
                </a:cubicBezTo>
                <a:cubicBezTo>
                  <a:pt x="0" y="901"/>
                  <a:pt x="307" y="1207"/>
                  <a:pt x="685" y="1207"/>
                </a:cubicBezTo>
                <a:cubicBezTo>
                  <a:pt x="1063" y="1207"/>
                  <a:pt x="1370" y="901"/>
                  <a:pt x="1370" y="523"/>
                </a:cubicBezTo>
                <a:cubicBezTo>
                  <a:pt x="1370" y="313"/>
                  <a:pt x="1276" y="125"/>
                  <a:pt x="1127" y="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原创设计师QQ598969553             _8"/>
          <p:cNvSpPr>
            <a:spLocks noChangeArrowheads="1"/>
          </p:cNvSpPr>
          <p:nvPr/>
        </p:nvSpPr>
        <p:spPr bwMode="auto">
          <a:xfrm>
            <a:off x="3347864" y="1602970"/>
            <a:ext cx="433704" cy="433704"/>
          </a:xfrm>
          <a:prstGeom prst="ellipse">
            <a:avLst/>
          </a:prstGeom>
          <a:solidFill>
            <a:schemeClr val="accent1"/>
          </a:solidFill>
          <a:ln>
            <a:noFill/>
          </a:ln>
        </p:spPr>
        <p:txBody>
          <a:bodyPr vert="horz" wrap="square" lIns="0" tIns="0" rIns="0" bIns="0" numCol="1" anchor="t" anchorCtr="0" compatLnSpc="1"/>
          <a:lstStyle/>
          <a:p>
            <a:pPr algn="ctr"/>
            <a:r>
              <a:rPr lang="en-US" altLang="zh-CN" dirty="0">
                <a:solidFill>
                  <a:schemeClr val="bg1"/>
                </a:solidFill>
              </a:rPr>
              <a:t>01</a:t>
            </a:r>
            <a:endParaRPr lang="zh-CN" altLang="en-US" dirty="0">
              <a:solidFill>
                <a:schemeClr val="bg1"/>
              </a:solidFill>
            </a:endParaRPr>
          </a:p>
        </p:txBody>
      </p:sp>
      <p:sp>
        <p:nvSpPr>
          <p:cNvPr id="63" name="原创设计师QQ598969553             _9"/>
          <p:cNvSpPr>
            <a:spLocks noChangeArrowheads="1"/>
          </p:cNvSpPr>
          <p:nvPr/>
        </p:nvSpPr>
        <p:spPr bwMode="auto">
          <a:xfrm>
            <a:off x="2944918" y="2472710"/>
            <a:ext cx="433704" cy="435712"/>
          </a:xfrm>
          <a:prstGeom prst="ellipse">
            <a:avLst/>
          </a:prstGeom>
          <a:solidFill>
            <a:schemeClr val="accent2"/>
          </a:solidFill>
          <a:ln>
            <a:noFill/>
          </a:ln>
        </p:spPr>
        <p:txBody>
          <a:bodyPr vert="horz" wrap="square" lIns="0" tIns="0" rIns="0" bIns="0" numCol="1" anchor="t" anchorCtr="0" compatLnSpc="1"/>
          <a:lstStyle/>
          <a:p>
            <a:pPr algn="ctr"/>
            <a:r>
              <a:rPr lang="en-US" altLang="zh-CN" dirty="0">
                <a:solidFill>
                  <a:schemeClr val="bg1"/>
                </a:solidFill>
              </a:rPr>
              <a:t>02</a:t>
            </a:r>
            <a:endParaRPr lang="zh-CN" altLang="en-US" dirty="0">
              <a:solidFill>
                <a:schemeClr val="bg1"/>
              </a:solidFill>
            </a:endParaRPr>
          </a:p>
        </p:txBody>
      </p:sp>
      <p:sp>
        <p:nvSpPr>
          <p:cNvPr id="64" name="原创设计师QQ598969553             _10"/>
          <p:cNvSpPr>
            <a:spLocks noChangeArrowheads="1"/>
          </p:cNvSpPr>
          <p:nvPr/>
        </p:nvSpPr>
        <p:spPr bwMode="auto">
          <a:xfrm>
            <a:off x="3239136" y="3360333"/>
            <a:ext cx="433704" cy="433704"/>
          </a:xfrm>
          <a:prstGeom prst="ellipse">
            <a:avLst/>
          </a:prstGeom>
          <a:solidFill>
            <a:schemeClr val="accent3"/>
          </a:solidFill>
          <a:ln>
            <a:noFill/>
          </a:ln>
        </p:spPr>
        <p:txBody>
          <a:bodyPr vert="horz" wrap="square" lIns="0" tIns="0" rIns="0" bIns="0" numCol="1" anchor="t" anchorCtr="0" compatLnSpc="1"/>
          <a:lstStyle/>
          <a:p>
            <a:pPr algn="ctr"/>
            <a:r>
              <a:rPr lang="en-US" altLang="zh-CN" dirty="0">
                <a:solidFill>
                  <a:schemeClr val="bg1"/>
                </a:solidFill>
              </a:rPr>
              <a:t>03</a:t>
            </a:r>
            <a:endParaRPr lang="zh-CN" altLang="en-US" dirty="0">
              <a:solidFill>
                <a:schemeClr val="bg1"/>
              </a:solidFill>
            </a:endParaRPr>
          </a:p>
        </p:txBody>
      </p:sp>
      <p:sp>
        <p:nvSpPr>
          <p:cNvPr id="65" name="原创设计师QQ598969553             _11"/>
          <p:cNvSpPr>
            <a:spLocks noChangeArrowheads="1"/>
          </p:cNvSpPr>
          <p:nvPr/>
        </p:nvSpPr>
        <p:spPr bwMode="auto">
          <a:xfrm>
            <a:off x="5331459" y="1602970"/>
            <a:ext cx="435712" cy="433704"/>
          </a:xfrm>
          <a:prstGeom prst="ellipse">
            <a:avLst/>
          </a:prstGeom>
          <a:solidFill>
            <a:schemeClr val="accent4"/>
          </a:solidFill>
          <a:ln>
            <a:noFill/>
          </a:ln>
        </p:spPr>
        <p:txBody>
          <a:bodyPr vert="horz" wrap="square" lIns="0" tIns="0" rIns="0" bIns="0" numCol="1" anchor="t" anchorCtr="0" compatLnSpc="1"/>
          <a:lstStyle/>
          <a:p>
            <a:pPr algn="ctr"/>
            <a:r>
              <a:rPr lang="en-US" altLang="zh-CN" dirty="0">
                <a:solidFill>
                  <a:schemeClr val="bg1"/>
                </a:solidFill>
              </a:rPr>
              <a:t>04</a:t>
            </a:r>
            <a:endParaRPr lang="zh-CN" altLang="en-US" dirty="0">
              <a:solidFill>
                <a:schemeClr val="bg1"/>
              </a:solidFill>
            </a:endParaRPr>
          </a:p>
        </p:txBody>
      </p:sp>
      <p:sp>
        <p:nvSpPr>
          <p:cNvPr id="66" name="原创设计师QQ598969553             _12"/>
          <p:cNvSpPr>
            <a:spLocks noChangeArrowheads="1"/>
          </p:cNvSpPr>
          <p:nvPr/>
        </p:nvSpPr>
        <p:spPr bwMode="auto">
          <a:xfrm>
            <a:off x="5759614" y="2472710"/>
            <a:ext cx="435712" cy="435712"/>
          </a:xfrm>
          <a:prstGeom prst="ellipse">
            <a:avLst/>
          </a:prstGeom>
          <a:solidFill>
            <a:schemeClr val="accent5"/>
          </a:solidFill>
          <a:ln>
            <a:noFill/>
          </a:ln>
        </p:spPr>
        <p:txBody>
          <a:bodyPr vert="horz" wrap="square" lIns="0" tIns="0" rIns="0" bIns="0" numCol="1" anchor="t" anchorCtr="0" compatLnSpc="1"/>
          <a:lstStyle/>
          <a:p>
            <a:pPr algn="ctr"/>
            <a:r>
              <a:rPr lang="en-US" altLang="zh-CN" dirty="0">
                <a:solidFill>
                  <a:schemeClr val="bg1"/>
                </a:solidFill>
              </a:rPr>
              <a:t>05</a:t>
            </a:r>
            <a:endParaRPr lang="zh-CN" altLang="en-US" dirty="0">
              <a:solidFill>
                <a:schemeClr val="bg1"/>
              </a:solidFill>
            </a:endParaRPr>
          </a:p>
        </p:txBody>
      </p:sp>
      <p:sp>
        <p:nvSpPr>
          <p:cNvPr id="67" name="原创设计师QQ598969553             _13"/>
          <p:cNvSpPr>
            <a:spLocks noChangeArrowheads="1"/>
          </p:cNvSpPr>
          <p:nvPr/>
        </p:nvSpPr>
        <p:spPr bwMode="auto">
          <a:xfrm>
            <a:off x="5467986" y="3360333"/>
            <a:ext cx="433704" cy="433704"/>
          </a:xfrm>
          <a:prstGeom prst="ellipse">
            <a:avLst/>
          </a:prstGeom>
          <a:solidFill>
            <a:schemeClr val="accent6"/>
          </a:solidFill>
          <a:ln>
            <a:noFill/>
          </a:ln>
        </p:spPr>
        <p:txBody>
          <a:bodyPr vert="horz" wrap="square" lIns="0" tIns="0" rIns="0" bIns="0" numCol="1" anchor="t" anchorCtr="0" compatLnSpc="1"/>
          <a:lstStyle/>
          <a:p>
            <a:pPr algn="ctr"/>
            <a:r>
              <a:rPr lang="en-US" altLang="zh-CN" dirty="0">
                <a:solidFill>
                  <a:schemeClr val="bg1"/>
                </a:solidFill>
              </a:rPr>
              <a:t>06</a:t>
            </a:r>
            <a:endParaRPr lang="zh-CN" altLang="en-US" dirty="0">
              <a:solidFill>
                <a:schemeClr val="bg1"/>
              </a:solidFill>
            </a:endParaRPr>
          </a:p>
        </p:txBody>
      </p:sp>
      <p:sp>
        <p:nvSpPr>
          <p:cNvPr id="68" name="原创设计师QQ598969553             _14"/>
          <p:cNvSpPr>
            <a:spLocks noChangeArrowheads="1"/>
          </p:cNvSpPr>
          <p:nvPr/>
        </p:nvSpPr>
        <p:spPr bwMode="auto">
          <a:xfrm>
            <a:off x="5977470" y="1486654"/>
            <a:ext cx="229934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69" name="原创设计师QQ598969553             _15"/>
          <p:cNvSpPr>
            <a:spLocks noChangeArrowheads="1"/>
          </p:cNvSpPr>
          <p:nvPr/>
        </p:nvSpPr>
        <p:spPr bwMode="auto">
          <a:xfrm>
            <a:off x="6372200" y="2357398"/>
            <a:ext cx="229934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70" name="原创设计师QQ598969553             _16"/>
          <p:cNvSpPr>
            <a:spLocks noChangeArrowheads="1"/>
          </p:cNvSpPr>
          <p:nvPr/>
        </p:nvSpPr>
        <p:spPr bwMode="auto">
          <a:xfrm>
            <a:off x="6131327" y="3245397"/>
            <a:ext cx="229934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71" name="原创设计师QQ598969553             _17"/>
          <p:cNvSpPr>
            <a:spLocks noChangeArrowheads="1"/>
          </p:cNvSpPr>
          <p:nvPr/>
        </p:nvSpPr>
        <p:spPr bwMode="auto">
          <a:xfrm>
            <a:off x="748719" y="1486654"/>
            <a:ext cx="2398903"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72" name="原创设计师QQ598969553             _18"/>
          <p:cNvSpPr>
            <a:spLocks noChangeArrowheads="1"/>
          </p:cNvSpPr>
          <p:nvPr/>
        </p:nvSpPr>
        <p:spPr bwMode="auto">
          <a:xfrm>
            <a:off x="352671" y="2357398"/>
            <a:ext cx="2398903"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73" name="原创设计师QQ598969553             _19"/>
          <p:cNvSpPr>
            <a:spLocks noChangeArrowheads="1"/>
          </p:cNvSpPr>
          <p:nvPr/>
        </p:nvSpPr>
        <p:spPr bwMode="auto">
          <a:xfrm>
            <a:off x="621477" y="3244017"/>
            <a:ext cx="2398903"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74" name="原创设计师QQ598969553             _20"/>
          <p:cNvSpPr>
            <a:spLocks noChangeArrowheads="1"/>
          </p:cNvSpPr>
          <p:nvPr/>
        </p:nvSpPr>
        <p:spPr bwMode="auto">
          <a:xfrm>
            <a:off x="4345112" y="2905346"/>
            <a:ext cx="449016" cy="457904"/>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400" b="1" dirty="0">
                <a:solidFill>
                  <a:schemeClr val="bg1"/>
                </a:solidFill>
              </a:rPr>
              <a:t>1</a:t>
            </a:r>
            <a:endParaRPr lang="zh-CN" altLang="en-US" sz="1400" b="1" dirty="0">
              <a:solidFill>
                <a:schemeClr val="bg1"/>
              </a:solidFill>
            </a:endParaRPr>
          </a:p>
        </p:txBody>
      </p:sp>
      <p:sp>
        <p:nvSpPr>
          <p:cNvPr id="75" name="原创设计师QQ598969553             _21"/>
          <p:cNvSpPr>
            <a:spLocks noChangeArrowheads="1"/>
          </p:cNvSpPr>
          <p:nvPr/>
        </p:nvSpPr>
        <p:spPr bwMode="auto">
          <a:xfrm>
            <a:off x="3858578" y="3090582"/>
            <a:ext cx="449014" cy="272668"/>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100" b="1" dirty="0">
                <a:solidFill>
                  <a:schemeClr val="bg1"/>
                </a:solidFill>
              </a:rPr>
              <a:t>2</a:t>
            </a:r>
            <a:endParaRPr lang="zh-CN" altLang="en-US" sz="1100" b="1" dirty="0">
              <a:solidFill>
                <a:schemeClr val="bg1"/>
              </a:solidFill>
            </a:endParaRPr>
          </a:p>
        </p:txBody>
      </p:sp>
      <p:sp>
        <p:nvSpPr>
          <p:cNvPr id="76" name="原创设计师QQ598969553             _22"/>
          <p:cNvSpPr>
            <a:spLocks noChangeArrowheads="1"/>
          </p:cNvSpPr>
          <p:nvPr/>
        </p:nvSpPr>
        <p:spPr bwMode="auto">
          <a:xfrm>
            <a:off x="4831645" y="3155578"/>
            <a:ext cx="449018" cy="207466"/>
          </a:xfrm>
          <a:prstGeom prst="rect">
            <a:avLst/>
          </a:prstGeom>
          <a:solidFill>
            <a:schemeClr val="bg1">
              <a:lumMod val="50000"/>
            </a:schemeClr>
          </a:solidFill>
          <a:ln>
            <a:noFill/>
          </a:ln>
        </p:spPr>
        <p:txBody>
          <a:bodyPr vert="horz" wrap="square" lIns="0" tIns="0" rIns="0" bIns="0" numCol="1" anchor="ctr" anchorCtr="0" compatLnSpc="1"/>
          <a:lstStyle/>
          <a:p>
            <a:pPr algn="ctr"/>
            <a:r>
              <a:rPr lang="en-US" altLang="zh-CN" sz="1100" b="1" dirty="0">
                <a:solidFill>
                  <a:schemeClr val="bg1"/>
                </a:solidFill>
              </a:rPr>
              <a:t>3</a:t>
            </a:r>
            <a:endParaRPr lang="zh-CN" altLang="en-US" sz="1100" b="1" dirty="0">
              <a:solidFill>
                <a:schemeClr val="bg1"/>
              </a:solidFill>
            </a:endParaRPr>
          </a:p>
        </p:txBody>
      </p:sp>
      <p:grpSp>
        <p:nvGrpSpPr>
          <p:cNvPr id="77" name="原创设计师QQ598969553             _23"/>
          <p:cNvGrpSpPr/>
          <p:nvPr/>
        </p:nvGrpSpPr>
        <p:grpSpPr>
          <a:xfrm>
            <a:off x="4248788" y="2003308"/>
            <a:ext cx="641662" cy="843198"/>
            <a:chOff x="4225925" y="1973263"/>
            <a:chExt cx="687388" cy="903287"/>
          </a:xfrm>
          <a:solidFill>
            <a:schemeClr val="accent1"/>
          </a:solidFill>
        </p:grpSpPr>
        <p:sp>
          <p:nvSpPr>
            <p:cNvPr id="78" name="Oval 12"/>
            <p:cNvSpPr>
              <a:spLocks noChangeArrowheads="1"/>
            </p:cNvSpPr>
            <p:nvPr/>
          </p:nvSpPr>
          <p:spPr bwMode="auto">
            <a:xfrm>
              <a:off x="4500563" y="1989138"/>
              <a:ext cx="138113" cy="1349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3"/>
            <p:cNvSpPr/>
            <p:nvPr/>
          </p:nvSpPr>
          <p:spPr bwMode="auto">
            <a:xfrm>
              <a:off x="4225925" y="1973263"/>
              <a:ext cx="687388" cy="903287"/>
            </a:xfrm>
            <a:custGeom>
              <a:avLst/>
              <a:gdLst>
                <a:gd name="T0" fmla="*/ 963 w 975"/>
                <a:gd name="T1" fmla="*/ 14 h 1279"/>
                <a:gd name="T2" fmla="*/ 918 w 975"/>
                <a:gd name="T3" fmla="*/ 13 h 1279"/>
                <a:gd name="T4" fmla="*/ 678 w 975"/>
                <a:gd name="T5" fmla="*/ 235 h 1279"/>
                <a:gd name="T6" fmla="*/ 678 w 975"/>
                <a:gd name="T7" fmla="*/ 235 h 1279"/>
                <a:gd name="T8" fmla="*/ 609 w 975"/>
                <a:gd name="T9" fmla="*/ 235 h 1279"/>
                <a:gd name="T10" fmla="*/ 558 w 975"/>
                <a:gd name="T11" fmla="*/ 235 h 1279"/>
                <a:gd name="T12" fmla="*/ 524 w 975"/>
                <a:gd name="T13" fmla="*/ 389 h 1279"/>
                <a:gd name="T14" fmla="*/ 498 w 975"/>
                <a:gd name="T15" fmla="*/ 303 h 1279"/>
                <a:gd name="T16" fmla="*/ 513 w 975"/>
                <a:gd name="T17" fmla="*/ 283 h 1279"/>
                <a:gd name="T18" fmla="*/ 488 w 975"/>
                <a:gd name="T19" fmla="*/ 255 h 1279"/>
                <a:gd name="T20" fmla="*/ 460 w 975"/>
                <a:gd name="T21" fmla="*/ 281 h 1279"/>
                <a:gd name="T22" fmla="*/ 477 w 975"/>
                <a:gd name="T23" fmla="*/ 303 h 1279"/>
                <a:gd name="T24" fmla="*/ 453 w 975"/>
                <a:gd name="T25" fmla="*/ 389 h 1279"/>
                <a:gd name="T26" fmla="*/ 417 w 975"/>
                <a:gd name="T27" fmla="*/ 235 h 1279"/>
                <a:gd name="T28" fmla="*/ 366 w 975"/>
                <a:gd name="T29" fmla="*/ 235 h 1279"/>
                <a:gd name="T30" fmla="*/ 298 w 975"/>
                <a:gd name="T31" fmla="*/ 235 h 1279"/>
                <a:gd name="T32" fmla="*/ 298 w 975"/>
                <a:gd name="T33" fmla="*/ 235 h 1279"/>
                <a:gd name="T34" fmla="*/ 56 w 975"/>
                <a:gd name="T35" fmla="*/ 13 h 1279"/>
                <a:gd name="T36" fmla="*/ 12 w 975"/>
                <a:gd name="T37" fmla="*/ 14 h 1279"/>
                <a:gd name="T38" fmla="*/ 13 w 975"/>
                <a:gd name="T39" fmla="*/ 59 h 1279"/>
                <a:gd name="T40" fmla="*/ 366 w 975"/>
                <a:gd name="T41" fmla="*/ 398 h 1279"/>
                <a:gd name="T42" fmla="*/ 366 w 975"/>
                <a:gd name="T43" fmla="*/ 742 h 1279"/>
                <a:gd name="T44" fmla="*/ 366 w 975"/>
                <a:gd name="T45" fmla="*/ 1228 h 1279"/>
                <a:gd name="T46" fmla="*/ 417 w 975"/>
                <a:gd name="T47" fmla="*/ 1279 h 1279"/>
                <a:gd name="T48" fmla="*/ 468 w 975"/>
                <a:gd name="T49" fmla="*/ 1228 h 1279"/>
                <a:gd name="T50" fmla="*/ 468 w 975"/>
                <a:gd name="T51" fmla="*/ 742 h 1279"/>
                <a:gd name="T52" fmla="*/ 507 w 975"/>
                <a:gd name="T53" fmla="*/ 742 h 1279"/>
                <a:gd name="T54" fmla="*/ 507 w 975"/>
                <a:gd name="T55" fmla="*/ 1228 h 1279"/>
                <a:gd name="T56" fmla="*/ 558 w 975"/>
                <a:gd name="T57" fmla="*/ 1279 h 1279"/>
                <a:gd name="T58" fmla="*/ 609 w 975"/>
                <a:gd name="T59" fmla="*/ 1228 h 1279"/>
                <a:gd name="T60" fmla="*/ 609 w 975"/>
                <a:gd name="T61" fmla="*/ 742 h 1279"/>
                <a:gd name="T62" fmla="*/ 609 w 975"/>
                <a:gd name="T63" fmla="*/ 398 h 1279"/>
                <a:gd name="T64" fmla="*/ 961 w 975"/>
                <a:gd name="T65" fmla="*/ 59 h 1279"/>
                <a:gd name="T66" fmla="*/ 963 w 975"/>
                <a:gd name="T67" fmla="*/ 14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5" h="1279">
                  <a:moveTo>
                    <a:pt x="963" y="14"/>
                  </a:moveTo>
                  <a:cubicBezTo>
                    <a:pt x="951" y="2"/>
                    <a:pt x="930" y="0"/>
                    <a:pt x="918" y="13"/>
                  </a:cubicBezTo>
                  <a:cubicBezTo>
                    <a:pt x="678" y="235"/>
                    <a:pt x="678" y="235"/>
                    <a:pt x="678" y="235"/>
                  </a:cubicBezTo>
                  <a:cubicBezTo>
                    <a:pt x="678" y="235"/>
                    <a:pt x="678" y="235"/>
                    <a:pt x="678" y="235"/>
                  </a:cubicBezTo>
                  <a:cubicBezTo>
                    <a:pt x="609" y="235"/>
                    <a:pt x="609" y="235"/>
                    <a:pt x="609" y="235"/>
                  </a:cubicBezTo>
                  <a:cubicBezTo>
                    <a:pt x="558" y="235"/>
                    <a:pt x="558" y="235"/>
                    <a:pt x="558" y="235"/>
                  </a:cubicBezTo>
                  <a:cubicBezTo>
                    <a:pt x="546" y="357"/>
                    <a:pt x="524" y="389"/>
                    <a:pt x="524" y="389"/>
                  </a:cubicBezTo>
                  <a:cubicBezTo>
                    <a:pt x="498" y="303"/>
                    <a:pt x="498" y="303"/>
                    <a:pt x="498" y="303"/>
                  </a:cubicBezTo>
                  <a:cubicBezTo>
                    <a:pt x="513" y="283"/>
                    <a:pt x="513" y="283"/>
                    <a:pt x="513" y="283"/>
                  </a:cubicBezTo>
                  <a:cubicBezTo>
                    <a:pt x="488" y="255"/>
                    <a:pt x="488" y="255"/>
                    <a:pt x="488" y="255"/>
                  </a:cubicBezTo>
                  <a:cubicBezTo>
                    <a:pt x="460" y="281"/>
                    <a:pt x="460" y="281"/>
                    <a:pt x="460" y="281"/>
                  </a:cubicBezTo>
                  <a:cubicBezTo>
                    <a:pt x="477" y="303"/>
                    <a:pt x="477" y="303"/>
                    <a:pt x="477" y="303"/>
                  </a:cubicBezTo>
                  <a:cubicBezTo>
                    <a:pt x="453" y="389"/>
                    <a:pt x="453" y="389"/>
                    <a:pt x="453" y="389"/>
                  </a:cubicBezTo>
                  <a:cubicBezTo>
                    <a:pt x="432" y="365"/>
                    <a:pt x="421" y="274"/>
                    <a:pt x="417" y="235"/>
                  </a:cubicBezTo>
                  <a:cubicBezTo>
                    <a:pt x="366" y="235"/>
                    <a:pt x="366" y="235"/>
                    <a:pt x="366" y="235"/>
                  </a:cubicBezTo>
                  <a:cubicBezTo>
                    <a:pt x="298" y="235"/>
                    <a:pt x="298" y="235"/>
                    <a:pt x="298" y="235"/>
                  </a:cubicBezTo>
                  <a:cubicBezTo>
                    <a:pt x="298" y="235"/>
                    <a:pt x="298" y="235"/>
                    <a:pt x="298" y="235"/>
                  </a:cubicBezTo>
                  <a:cubicBezTo>
                    <a:pt x="56" y="13"/>
                    <a:pt x="56" y="13"/>
                    <a:pt x="56" y="13"/>
                  </a:cubicBezTo>
                  <a:cubicBezTo>
                    <a:pt x="44" y="0"/>
                    <a:pt x="24" y="2"/>
                    <a:pt x="12" y="14"/>
                  </a:cubicBezTo>
                  <a:cubicBezTo>
                    <a:pt x="0" y="27"/>
                    <a:pt x="0" y="48"/>
                    <a:pt x="13" y="59"/>
                  </a:cubicBezTo>
                  <a:cubicBezTo>
                    <a:pt x="366" y="398"/>
                    <a:pt x="366" y="398"/>
                    <a:pt x="366" y="398"/>
                  </a:cubicBezTo>
                  <a:cubicBezTo>
                    <a:pt x="366" y="742"/>
                    <a:pt x="366" y="742"/>
                    <a:pt x="366" y="742"/>
                  </a:cubicBezTo>
                  <a:cubicBezTo>
                    <a:pt x="366" y="1228"/>
                    <a:pt x="366" y="1228"/>
                    <a:pt x="366" y="1228"/>
                  </a:cubicBezTo>
                  <a:cubicBezTo>
                    <a:pt x="366" y="1256"/>
                    <a:pt x="389" y="1279"/>
                    <a:pt x="417" y="1279"/>
                  </a:cubicBezTo>
                  <a:cubicBezTo>
                    <a:pt x="444" y="1279"/>
                    <a:pt x="468" y="1256"/>
                    <a:pt x="468" y="1228"/>
                  </a:cubicBezTo>
                  <a:cubicBezTo>
                    <a:pt x="468" y="742"/>
                    <a:pt x="468" y="742"/>
                    <a:pt x="468" y="742"/>
                  </a:cubicBezTo>
                  <a:cubicBezTo>
                    <a:pt x="507" y="742"/>
                    <a:pt x="507" y="742"/>
                    <a:pt x="507" y="742"/>
                  </a:cubicBezTo>
                  <a:cubicBezTo>
                    <a:pt x="507" y="1228"/>
                    <a:pt x="507" y="1228"/>
                    <a:pt x="507" y="1228"/>
                  </a:cubicBezTo>
                  <a:cubicBezTo>
                    <a:pt x="507" y="1256"/>
                    <a:pt x="530" y="1279"/>
                    <a:pt x="558" y="1279"/>
                  </a:cubicBezTo>
                  <a:cubicBezTo>
                    <a:pt x="585" y="1279"/>
                    <a:pt x="609" y="1256"/>
                    <a:pt x="609" y="1228"/>
                  </a:cubicBezTo>
                  <a:cubicBezTo>
                    <a:pt x="609" y="742"/>
                    <a:pt x="609" y="742"/>
                    <a:pt x="609" y="742"/>
                  </a:cubicBezTo>
                  <a:cubicBezTo>
                    <a:pt x="609" y="398"/>
                    <a:pt x="609" y="398"/>
                    <a:pt x="609" y="398"/>
                  </a:cubicBezTo>
                  <a:cubicBezTo>
                    <a:pt x="961" y="59"/>
                    <a:pt x="961" y="59"/>
                    <a:pt x="961" y="59"/>
                  </a:cubicBezTo>
                  <a:cubicBezTo>
                    <a:pt x="974" y="48"/>
                    <a:pt x="975" y="27"/>
                    <a:pt x="963" y="14"/>
                  </a:cubicBezTo>
                  <a:close/>
                </a:path>
              </a:pathLst>
            </a:custGeom>
            <a:grpFill/>
            <a:ln>
              <a:noFill/>
            </a:ln>
          </p:spPr>
          <p:txBody>
            <a:bodyPr vert="horz" wrap="square" lIns="91440" tIns="45720" rIns="91440" bIns="45720" numCol="1" anchor="t" anchorCtr="0" compatLnSpc="1"/>
            <a:lstStyle/>
            <a:p>
              <a:endParaRPr lang="zh-CN" altLang="en-US"/>
            </a:p>
          </p:txBody>
        </p:sp>
      </p:grpSp>
      <p:pic>
        <p:nvPicPr>
          <p:cNvPr id="31"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935905"/>
      </p:ext>
    </p:extLst>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70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anim calcmode="lin" valueType="num">
                                          <p:cBhvr>
                                            <p:cTn id="30" dur="500" fill="hold"/>
                                            <p:tgtEl>
                                              <p:spTgt spid="74"/>
                                            </p:tgtEl>
                                            <p:attrNameLst>
                                              <p:attrName>ppt_x</p:attrName>
                                            </p:attrNameLst>
                                          </p:cBhvr>
                                          <p:tavLst>
                                            <p:tav tm="0">
                                              <p:val>
                                                <p:strVal val="#ppt_x"/>
                                              </p:val>
                                            </p:tav>
                                            <p:tav tm="100000">
                                              <p:val>
                                                <p:strVal val="#ppt_x"/>
                                              </p:val>
                                            </p:tav>
                                          </p:tavLst>
                                        </p:anim>
                                        <p:anim calcmode="lin" valueType="num">
                                          <p:cBhvr>
                                            <p:cTn id="31" dur="500" fill="hold"/>
                                            <p:tgtEl>
                                              <p:spTgt spid="74"/>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70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anim calcmode="lin" valueType="num">
                                          <p:cBhvr>
                                            <p:cTn id="35" dur="500" fill="hold"/>
                                            <p:tgtEl>
                                              <p:spTgt spid="77"/>
                                            </p:tgtEl>
                                            <p:attrNameLst>
                                              <p:attrName>ppt_x</p:attrName>
                                            </p:attrNameLst>
                                          </p:cBhvr>
                                          <p:tavLst>
                                            <p:tav tm="0">
                                              <p:val>
                                                <p:strVal val="#ppt_x"/>
                                              </p:val>
                                            </p:tav>
                                            <p:tav tm="100000">
                                              <p:val>
                                                <p:strVal val="#ppt_x"/>
                                              </p:val>
                                            </p:tav>
                                          </p:tavLst>
                                        </p:anim>
                                        <p:anim calcmode="lin" valueType="num">
                                          <p:cBhvr>
                                            <p:cTn id="36" dur="500" fill="hold"/>
                                            <p:tgtEl>
                                              <p:spTgt spid="7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80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anim calcmode="lin" valueType="num">
                                          <p:cBhvr>
                                            <p:cTn id="40" dur="500" fill="hold"/>
                                            <p:tgtEl>
                                              <p:spTgt spid="75"/>
                                            </p:tgtEl>
                                            <p:attrNameLst>
                                              <p:attrName>ppt_x</p:attrName>
                                            </p:attrNameLst>
                                          </p:cBhvr>
                                          <p:tavLst>
                                            <p:tav tm="0">
                                              <p:val>
                                                <p:strVal val="#ppt_x"/>
                                              </p:val>
                                            </p:tav>
                                            <p:tav tm="100000">
                                              <p:val>
                                                <p:strVal val="#ppt_x"/>
                                              </p:val>
                                            </p:tav>
                                          </p:tavLst>
                                        </p:anim>
                                        <p:anim calcmode="lin" valueType="num">
                                          <p:cBhvr>
                                            <p:cTn id="41" dur="500" fill="hold"/>
                                            <p:tgtEl>
                                              <p:spTgt spid="75"/>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80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anim calcmode="lin" valueType="num">
                                          <p:cBhvr>
                                            <p:cTn id="45" dur="500" fill="hold"/>
                                            <p:tgtEl>
                                              <p:spTgt spid="58"/>
                                            </p:tgtEl>
                                            <p:attrNameLst>
                                              <p:attrName>ppt_x</p:attrName>
                                            </p:attrNameLst>
                                          </p:cBhvr>
                                          <p:tavLst>
                                            <p:tav tm="0">
                                              <p:val>
                                                <p:strVal val="#ppt_x"/>
                                              </p:val>
                                            </p:tav>
                                            <p:tav tm="100000">
                                              <p:val>
                                                <p:strVal val="#ppt_x"/>
                                              </p:val>
                                            </p:tav>
                                          </p:tavLst>
                                        </p:anim>
                                        <p:anim calcmode="lin" valueType="num">
                                          <p:cBhvr>
                                            <p:cTn id="46" dur="500" fill="hold"/>
                                            <p:tgtEl>
                                              <p:spTgt spid="5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90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anim calcmode="lin" valueType="num">
                                          <p:cBhvr>
                                            <p:cTn id="50" dur="500" fill="hold"/>
                                            <p:tgtEl>
                                              <p:spTgt spid="76"/>
                                            </p:tgtEl>
                                            <p:attrNameLst>
                                              <p:attrName>ppt_x</p:attrName>
                                            </p:attrNameLst>
                                          </p:cBhvr>
                                          <p:tavLst>
                                            <p:tav tm="0">
                                              <p:val>
                                                <p:strVal val="#ppt_x"/>
                                              </p:val>
                                            </p:tav>
                                            <p:tav tm="100000">
                                              <p:val>
                                                <p:strVal val="#ppt_x"/>
                                              </p:val>
                                            </p:tav>
                                          </p:tavLst>
                                        </p:anim>
                                        <p:anim calcmode="lin" valueType="num">
                                          <p:cBhvr>
                                            <p:cTn id="51" dur="500" fill="hold"/>
                                            <p:tgtEl>
                                              <p:spTgt spid="76"/>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90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anim calcmode="lin" valueType="num">
                                          <p:cBhvr>
                                            <p:cTn id="55" dur="500" fill="hold"/>
                                            <p:tgtEl>
                                              <p:spTgt spid="54"/>
                                            </p:tgtEl>
                                            <p:attrNameLst>
                                              <p:attrName>ppt_x</p:attrName>
                                            </p:attrNameLst>
                                          </p:cBhvr>
                                          <p:tavLst>
                                            <p:tav tm="0">
                                              <p:val>
                                                <p:strVal val="#ppt_x"/>
                                              </p:val>
                                            </p:tav>
                                            <p:tav tm="100000">
                                              <p:val>
                                                <p:strVal val="#ppt_x"/>
                                              </p:val>
                                            </p:tav>
                                          </p:tavLst>
                                        </p:anim>
                                        <p:anim calcmode="lin" valueType="num">
                                          <p:cBhvr>
                                            <p:cTn id="56" dur="500" fill="hold"/>
                                            <p:tgtEl>
                                              <p:spTgt spid="54"/>
                                            </p:tgtEl>
                                            <p:attrNameLst>
                                              <p:attrName>ppt_y</p:attrName>
                                            </p:attrNameLst>
                                          </p:cBhvr>
                                          <p:tavLst>
                                            <p:tav tm="0">
                                              <p:val>
                                                <p:strVal val="#ppt_y-.1"/>
                                              </p:val>
                                            </p:tav>
                                            <p:tav tm="100000">
                                              <p:val>
                                                <p:strVal val="#ppt_y"/>
                                              </p:val>
                                            </p:tav>
                                          </p:tavLst>
                                        </p:anim>
                                      </p:childTnLst>
                                    </p:cTn>
                                  </p:par>
                                  <p:par>
                                    <p:cTn id="57" presetID="21" presetClass="entr" presetSubtype="1" fill="hold" grpId="0" nodeType="withEffect">
                                      <p:stCondLst>
                                        <p:cond delay="1500"/>
                                      </p:stCondLst>
                                      <p:childTnLst>
                                        <p:set>
                                          <p:cBhvr>
                                            <p:cTn id="58" dur="1" fill="hold">
                                              <p:stCondLst>
                                                <p:cond delay="0"/>
                                              </p:stCondLst>
                                            </p:cTn>
                                            <p:tgtEl>
                                              <p:spTgt spid="61"/>
                                            </p:tgtEl>
                                            <p:attrNameLst>
                                              <p:attrName>style.visibility</p:attrName>
                                            </p:attrNameLst>
                                          </p:cBhvr>
                                          <p:to>
                                            <p:strVal val="visible"/>
                                          </p:to>
                                        </p:set>
                                        <p:animEffect transition="in" filter="wheel(1)">
                                          <p:cBhvr>
                                            <p:cTn id="59" dur="500"/>
                                            <p:tgtEl>
                                              <p:spTgt spid="61"/>
                                            </p:tgtEl>
                                          </p:cBhvr>
                                        </p:animEffect>
                                      </p:childTnLst>
                                    </p:cTn>
                                  </p:par>
                                  <p:par>
                                    <p:cTn id="60" presetID="53" presetClass="entr" presetSubtype="16" fill="hold" grpId="0" nodeType="withEffect">
                                      <p:stCondLst>
                                        <p:cond delay="1900"/>
                                      </p:stCondLst>
                                      <p:childTnLst>
                                        <p:set>
                                          <p:cBhvr>
                                            <p:cTn id="61" dur="1" fill="hold">
                                              <p:stCondLst>
                                                <p:cond delay="0"/>
                                              </p:stCondLst>
                                            </p:cTn>
                                            <p:tgtEl>
                                              <p:spTgt spid="62"/>
                                            </p:tgtEl>
                                            <p:attrNameLst>
                                              <p:attrName>style.visibility</p:attrName>
                                            </p:attrNameLst>
                                          </p:cBhvr>
                                          <p:to>
                                            <p:strVal val="visible"/>
                                          </p:to>
                                        </p:set>
                                        <p:anim calcmode="lin" valueType="num">
                                          <p:cBhvr>
                                            <p:cTn id="62" dur="500" fill="hold"/>
                                            <p:tgtEl>
                                              <p:spTgt spid="62"/>
                                            </p:tgtEl>
                                            <p:attrNameLst>
                                              <p:attrName>ppt_w</p:attrName>
                                            </p:attrNameLst>
                                          </p:cBhvr>
                                          <p:tavLst>
                                            <p:tav tm="0">
                                              <p:val>
                                                <p:fltVal val="0"/>
                                              </p:val>
                                            </p:tav>
                                            <p:tav tm="100000">
                                              <p:val>
                                                <p:strVal val="#ppt_w"/>
                                              </p:val>
                                            </p:tav>
                                          </p:tavLst>
                                        </p:anim>
                                        <p:anim calcmode="lin" valueType="num">
                                          <p:cBhvr>
                                            <p:cTn id="63" dur="500" fill="hold"/>
                                            <p:tgtEl>
                                              <p:spTgt spid="62"/>
                                            </p:tgtEl>
                                            <p:attrNameLst>
                                              <p:attrName>ppt_h</p:attrName>
                                            </p:attrNameLst>
                                          </p:cBhvr>
                                          <p:tavLst>
                                            <p:tav tm="0">
                                              <p:val>
                                                <p:fltVal val="0"/>
                                              </p:val>
                                            </p:tav>
                                            <p:tav tm="100000">
                                              <p:val>
                                                <p:strVal val="#ppt_h"/>
                                              </p:val>
                                            </p:tav>
                                          </p:tavLst>
                                        </p:anim>
                                        <p:animEffect transition="in" filter="fade">
                                          <p:cBhvr>
                                            <p:cTn id="64" dur="500"/>
                                            <p:tgtEl>
                                              <p:spTgt spid="62"/>
                                            </p:tgtEl>
                                          </p:cBhvr>
                                        </p:animEffect>
                                      </p:childTnLst>
                                    </p:cTn>
                                  </p:par>
                                  <p:par>
                                    <p:cTn id="65" presetID="2" presetClass="entr" presetSubtype="8" fill="hold" grpId="0" nodeType="withEffect" p14:presetBounceEnd="60000">
                                      <p:stCondLst>
                                        <p:cond delay="2400"/>
                                      </p:stCondLst>
                                      <p:childTnLst>
                                        <p:set>
                                          <p:cBhvr>
                                            <p:cTn id="66" dur="1" fill="hold">
                                              <p:stCondLst>
                                                <p:cond delay="0"/>
                                              </p:stCondLst>
                                            </p:cTn>
                                            <p:tgtEl>
                                              <p:spTgt spid="71"/>
                                            </p:tgtEl>
                                            <p:attrNameLst>
                                              <p:attrName>style.visibility</p:attrName>
                                            </p:attrNameLst>
                                          </p:cBhvr>
                                          <p:to>
                                            <p:strVal val="visible"/>
                                          </p:to>
                                        </p:set>
                                        <p:anim calcmode="lin" valueType="num" p14:bounceEnd="60000">
                                          <p:cBhvr additive="base">
                                            <p:cTn id="67" dur="500" fill="hold"/>
                                            <p:tgtEl>
                                              <p:spTgt spid="71"/>
                                            </p:tgtEl>
                                            <p:attrNameLst>
                                              <p:attrName>ppt_x</p:attrName>
                                            </p:attrNameLst>
                                          </p:cBhvr>
                                          <p:tavLst>
                                            <p:tav tm="0">
                                              <p:val>
                                                <p:strVal val="0-#ppt_w/2"/>
                                              </p:val>
                                            </p:tav>
                                            <p:tav tm="100000">
                                              <p:val>
                                                <p:strVal val="#ppt_x"/>
                                              </p:val>
                                            </p:tav>
                                          </p:tavLst>
                                        </p:anim>
                                        <p:anim calcmode="lin" valueType="num" p14:bounceEnd="60000">
                                          <p:cBhvr additive="base">
                                            <p:cTn id="68" dur="500" fill="hold"/>
                                            <p:tgtEl>
                                              <p:spTgt spid="71"/>
                                            </p:tgtEl>
                                            <p:attrNameLst>
                                              <p:attrName>ppt_y</p:attrName>
                                            </p:attrNameLst>
                                          </p:cBhvr>
                                          <p:tavLst>
                                            <p:tav tm="0">
                                              <p:val>
                                                <p:strVal val="#ppt_y"/>
                                              </p:val>
                                            </p:tav>
                                            <p:tav tm="100000">
                                              <p:val>
                                                <p:strVal val="#ppt_y"/>
                                              </p:val>
                                            </p:tav>
                                          </p:tavLst>
                                        </p:anim>
                                      </p:childTnLst>
                                    </p:cTn>
                                  </p:par>
                                  <p:par>
                                    <p:cTn id="69" presetID="53" presetClass="entr" presetSubtype="16" fill="hold" grpId="0" nodeType="withEffect">
                                      <p:stCondLst>
                                        <p:cond delay="240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par>
                                    <p:cTn id="74" presetID="2" presetClass="entr" presetSubtype="8" fill="hold" grpId="0" nodeType="withEffect" p14:presetBounceEnd="60000">
                                      <p:stCondLst>
                                        <p:cond delay="2900"/>
                                      </p:stCondLst>
                                      <p:childTnLst>
                                        <p:set>
                                          <p:cBhvr>
                                            <p:cTn id="75" dur="1" fill="hold">
                                              <p:stCondLst>
                                                <p:cond delay="0"/>
                                              </p:stCondLst>
                                            </p:cTn>
                                            <p:tgtEl>
                                              <p:spTgt spid="72"/>
                                            </p:tgtEl>
                                            <p:attrNameLst>
                                              <p:attrName>style.visibility</p:attrName>
                                            </p:attrNameLst>
                                          </p:cBhvr>
                                          <p:to>
                                            <p:strVal val="visible"/>
                                          </p:to>
                                        </p:set>
                                        <p:anim calcmode="lin" valueType="num" p14:bounceEnd="60000">
                                          <p:cBhvr additive="base">
                                            <p:cTn id="76" dur="500" fill="hold"/>
                                            <p:tgtEl>
                                              <p:spTgt spid="72"/>
                                            </p:tgtEl>
                                            <p:attrNameLst>
                                              <p:attrName>ppt_x</p:attrName>
                                            </p:attrNameLst>
                                          </p:cBhvr>
                                          <p:tavLst>
                                            <p:tav tm="0">
                                              <p:val>
                                                <p:strVal val="0-#ppt_w/2"/>
                                              </p:val>
                                            </p:tav>
                                            <p:tav tm="100000">
                                              <p:val>
                                                <p:strVal val="#ppt_x"/>
                                              </p:val>
                                            </p:tav>
                                          </p:tavLst>
                                        </p:anim>
                                        <p:anim calcmode="lin" valueType="num" p14:bounceEnd="60000">
                                          <p:cBhvr additive="base">
                                            <p:cTn id="77" dur="500" fill="hold"/>
                                            <p:tgtEl>
                                              <p:spTgt spid="72"/>
                                            </p:tgtEl>
                                            <p:attrNameLst>
                                              <p:attrName>ppt_y</p:attrName>
                                            </p:attrNameLst>
                                          </p:cBhvr>
                                          <p:tavLst>
                                            <p:tav tm="0">
                                              <p:val>
                                                <p:strVal val="#ppt_y"/>
                                              </p:val>
                                            </p:tav>
                                            <p:tav tm="100000">
                                              <p:val>
                                                <p:strVal val="#ppt_y"/>
                                              </p:val>
                                            </p:tav>
                                          </p:tavLst>
                                        </p:anim>
                                      </p:childTnLst>
                                    </p:cTn>
                                  </p:par>
                                  <p:par>
                                    <p:cTn id="78" presetID="53" presetClass="entr" presetSubtype="16" fill="hold" grpId="0" nodeType="withEffect">
                                      <p:stCondLst>
                                        <p:cond delay="29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fltVal val="0"/>
                                              </p:val>
                                            </p:tav>
                                            <p:tav tm="100000">
                                              <p:val>
                                                <p:strVal val="#ppt_w"/>
                                              </p:val>
                                            </p:tav>
                                          </p:tavLst>
                                        </p:anim>
                                        <p:anim calcmode="lin" valueType="num">
                                          <p:cBhvr>
                                            <p:cTn id="81" dur="500" fill="hold"/>
                                            <p:tgtEl>
                                              <p:spTgt spid="64"/>
                                            </p:tgtEl>
                                            <p:attrNameLst>
                                              <p:attrName>ppt_h</p:attrName>
                                            </p:attrNameLst>
                                          </p:cBhvr>
                                          <p:tavLst>
                                            <p:tav tm="0">
                                              <p:val>
                                                <p:fltVal val="0"/>
                                              </p:val>
                                            </p:tav>
                                            <p:tav tm="100000">
                                              <p:val>
                                                <p:strVal val="#ppt_h"/>
                                              </p:val>
                                            </p:tav>
                                          </p:tavLst>
                                        </p:anim>
                                        <p:animEffect transition="in" filter="fade">
                                          <p:cBhvr>
                                            <p:cTn id="82" dur="500"/>
                                            <p:tgtEl>
                                              <p:spTgt spid="64"/>
                                            </p:tgtEl>
                                          </p:cBhvr>
                                        </p:animEffect>
                                      </p:childTnLst>
                                    </p:cTn>
                                  </p:par>
                                  <p:par>
                                    <p:cTn id="83" presetID="2" presetClass="entr" presetSubtype="8" fill="hold" grpId="0" nodeType="withEffect" p14:presetBounceEnd="60000">
                                      <p:stCondLst>
                                        <p:cond delay="3400"/>
                                      </p:stCondLst>
                                      <p:childTnLst>
                                        <p:set>
                                          <p:cBhvr>
                                            <p:cTn id="84" dur="1" fill="hold">
                                              <p:stCondLst>
                                                <p:cond delay="0"/>
                                              </p:stCondLst>
                                            </p:cTn>
                                            <p:tgtEl>
                                              <p:spTgt spid="73"/>
                                            </p:tgtEl>
                                            <p:attrNameLst>
                                              <p:attrName>style.visibility</p:attrName>
                                            </p:attrNameLst>
                                          </p:cBhvr>
                                          <p:to>
                                            <p:strVal val="visible"/>
                                          </p:to>
                                        </p:set>
                                        <p:anim calcmode="lin" valueType="num" p14:bounceEnd="60000">
                                          <p:cBhvr additive="base">
                                            <p:cTn id="85" dur="500" fill="hold"/>
                                            <p:tgtEl>
                                              <p:spTgt spid="73"/>
                                            </p:tgtEl>
                                            <p:attrNameLst>
                                              <p:attrName>ppt_x</p:attrName>
                                            </p:attrNameLst>
                                          </p:cBhvr>
                                          <p:tavLst>
                                            <p:tav tm="0">
                                              <p:val>
                                                <p:strVal val="0-#ppt_w/2"/>
                                              </p:val>
                                            </p:tav>
                                            <p:tav tm="100000">
                                              <p:val>
                                                <p:strVal val="#ppt_x"/>
                                              </p:val>
                                            </p:tav>
                                          </p:tavLst>
                                        </p:anim>
                                        <p:anim calcmode="lin" valueType="num" p14:bounceEnd="60000">
                                          <p:cBhvr additive="base">
                                            <p:cTn id="86" dur="500" fill="hold"/>
                                            <p:tgtEl>
                                              <p:spTgt spid="73"/>
                                            </p:tgtEl>
                                            <p:attrNameLst>
                                              <p:attrName>ppt_y</p:attrName>
                                            </p:attrNameLst>
                                          </p:cBhvr>
                                          <p:tavLst>
                                            <p:tav tm="0">
                                              <p:val>
                                                <p:strVal val="#ppt_y"/>
                                              </p:val>
                                            </p:tav>
                                            <p:tav tm="100000">
                                              <p:val>
                                                <p:strVal val="#ppt_y"/>
                                              </p:val>
                                            </p:tav>
                                          </p:tavLst>
                                        </p:anim>
                                      </p:childTnLst>
                                    </p:cTn>
                                  </p:par>
                                  <p:par>
                                    <p:cTn id="87" presetID="53" presetClass="entr" presetSubtype="16" fill="hold" grpId="0" nodeType="withEffect">
                                      <p:stCondLst>
                                        <p:cond delay="340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fltVal val="0"/>
                                              </p:val>
                                            </p:tav>
                                            <p:tav tm="100000">
                                              <p:val>
                                                <p:strVal val="#ppt_w"/>
                                              </p:val>
                                            </p:tav>
                                          </p:tavLst>
                                        </p:anim>
                                        <p:anim calcmode="lin" valueType="num">
                                          <p:cBhvr>
                                            <p:cTn id="90" dur="500" fill="hold"/>
                                            <p:tgtEl>
                                              <p:spTgt spid="65"/>
                                            </p:tgtEl>
                                            <p:attrNameLst>
                                              <p:attrName>ppt_h</p:attrName>
                                            </p:attrNameLst>
                                          </p:cBhvr>
                                          <p:tavLst>
                                            <p:tav tm="0">
                                              <p:val>
                                                <p:fltVal val="0"/>
                                              </p:val>
                                            </p:tav>
                                            <p:tav tm="100000">
                                              <p:val>
                                                <p:strVal val="#ppt_h"/>
                                              </p:val>
                                            </p:tav>
                                          </p:tavLst>
                                        </p:anim>
                                        <p:animEffect transition="in" filter="fade">
                                          <p:cBhvr>
                                            <p:cTn id="91" dur="500"/>
                                            <p:tgtEl>
                                              <p:spTgt spid="65"/>
                                            </p:tgtEl>
                                          </p:cBhvr>
                                        </p:animEffect>
                                      </p:childTnLst>
                                    </p:cTn>
                                  </p:par>
                                  <p:par>
                                    <p:cTn id="92" presetID="2" presetClass="entr" presetSubtype="2" fill="hold" grpId="0" nodeType="withEffect" p14:presetBounceEnd="60000">
                                      <p:stCondLst>
                                        <p:cond delay="3900"/>
                                      </p:stCondLst>
                                      <p:childTnLst>
                                        <p:set>
                                          <p:cBhvr>
                                            <p:cTn id="93" dur="1" fill="hold">
                                              <p:stCondLst>
                                                <p:cond delay="0"/>
                                              </p:stCondLst>
                                            </p:cTn>
                                            <p:tgtEl>
                                              <p:spTgt spid="68"/>
                                            </p:tgtEl>
                                            <p:attrNameLst>
                                              <p:attrName>style.visibility</p:attrName>
                                            </p:attrNameLst>
                                          </p:cBhvr>
                                          <p:to>
                                            <p:strVal val="visible"/>
                                          </p:to>
                                        </p:set>
                                        <p:anim calcmode="lin" valueType="num" p14:bounceEnd="60000">
                                          <p:cBhvr additive="base">
                                            <p:cTn id="94" dur="500" fill="hold"/>
                                            <p:tgtEl>
                                              <p:spTgt spid="68"/>
                                            </p:tgtEl>
                                            <p:attrNameLst>
                                              <p:attrName>ppt_x</p:attrName>
                                            </p:attrNameLst>
                                          </p:cBhvr>
                                          <p:tavLst>
                                            <p:tav tm="0">
                                              <p:val>
                                                <p:strVal val="1+#ppt_w/2"/>
                                              </p:val>
                                            </p:tav>
                                            <p:tav tm="100000">
                                              <p:val>
                                                <p:strVal val="#ppt_x"/>
                                              </p:val>
                                            </p:tav>
                                          </p:tavLst>
                                        </p:anim>
                                        <p:anim calcmode="lin" valueType="num" p14:bounceEnd="60000">
                                          <p:cBhvr additive="base">
                                            <p:cTn id="95" dur="500" fill="hold"/>
                                            <p:tgtEl>
                                              <p:spTgt spid="68"/>
                                            </p:tgtEl>
                                            <p:attrNameLst>
                                              <p:attrName>ppt_y</p:attrName>
                                            </p:attrNameLst>
                                          </p:cBhvr>
                                          <p:tavLst>
                                            <p:tav tm="0">
                                              <p:val>
                                                <p:strVal val="#ppt_y"/>
                                              </p:val>
                                            </p:tav>
                                            <p:tav tm="100000">
                                              <p:val>
                                                <p:strVal val="#ppt_y"/>
                                              </p:val>
                                            </p:tav>
                                          </p:tavLst>
                                        </p:anim>
                                      </p:childTnLst>
                                    </p:cTn>
                                  </p:par>
                                  <p:par>
                                    <p:cTn id="96" presetID="53" presetClass="entr" presetSubtype="16" fill="hold" grpId="0" nodeType="withEffect">
                                      <p:stCondLst>
                                        <p:cond delay="3900"/>
                                      </p:stCondLst>
                                      <p:childTnLst>
                                        <p:set>
                                          <p:cBhvr>
                                            <p:cTn id="97" dur="1" fill="hold">
                                              <p:stCondLst>
                                                <p:cond delay="0"/>
                                              </p:stCondLst>
                                            </p:cTn>
                                            <p:tgtEl>
                                              <p:spTgt spid="66"/>
                                            </p:tgtEl>
                                            <p:attrNameLst>
                                              <p:attrName>style.visibility</p:attrName>
                                            </p:attrNameLst>
                                          </p:cBhvr>
                                          <p:to>
                                            <p:strVal val="visible"/>
                                          </p:to>
                                        </p:set>
                                        <p:anim calcmode="lin" valueType="num">
                                          <p:cBhvr>
                                            <p:cTn id="98" dur="500" fill="hold"/>
                                            <p:tgtEl>
                                              <p:spTgt spid="66"/>
                                            </p:tgtEl>
                                            <p:attrNameLst>
                                              <p:attrName>ppt_w</p:attrName>
                                            </p:attrNameLst>
                                          </p:cBhvr>
                                          <p:tavLst>
                                            <p:tav tm="0">
                                              <p:val>
                                                <p:fltVal val="0"/>
                                              </p:val>
                                            </p:tav>
                                            <p:tav tm="100000">
                                              <p:val>
                                                <p:strVal val="#ppt_w"/>
                                              </p:val>
                                            </p:tav>
                                          </p:tavLst>
                                        </p:anim>
                                        <p:anim calcmode="lin" valueType="num">
                                          <p:cBhvr>
                                            <p:cTn id="99" dur="500" fill="hold"/>
                                            <p:tgtEl>
                                              <p:spTgt spid="66"/>
                                            </p:tgtEl>
                                            <p:attrNameLst>
                                              <p:attrName>ppt_h</p:attrName>
                                            </p:attrNameLst>
                                          </p:cBhvr>
                                          <p:tavLst>
                                            <p:tav tm="0">
                                              <p:val>
                                                <p:fltVal val="0"/>
                                              </p:val>
                                            </p:tav>
                                            <p:tav tm="100000">
                                              <p:val>
                                                <p:strVal val="#ppt_h"/>
                                              </p:val>
                                            </p:tav>
                                          </p:tavLst>
                                        </p:anim>
                                        <p:animEffect transition="in" filter="fade">
                                          <p:cBhvr>
                                            <p:cTn id="100" dur="500"/>
                                            <p:tgtEl>
                                              <p:spTgt spid="66"/>
                                            </p:tgtEl>
                                          </p:cBhvr>
                                        </p:animEffect>
                                      </p:childTnLst>
                                    </p:cTn>
                                  </p:par>
                                  <p:par>
                                    <p:cTn id="101" presetID="2" presetClass="entr" presetSubtype="2" fill="hold" grpId="0" nodeType="withEffect" p14:presetBounceEnd="60000">
                                      <p:stCondLst>
                                        <p:cond delay="4400"/>
                                      </p:stCondLst>
                                      <p:childTnLst>
                                        <p:set>
                                          <p:cBhvr>
                                            <p:cTn id="102" dur="1" fill="hold">
                                              <p:stCondLst>
                                                <p:cond delay="0"/>
                                              </p:stCondLst>
                                            </p:cTn>
                                            <p:tgtEl>
                                              <p:spTgt spid="69"/>
                                            </p:tgtEl>
                                            <p:attrNameLst>
                                              <p:attrName>style.visibility</p:attrName>
                                            </p:attrNameLst>
                                          </p:cBhvr>
                                          <p:to>
                                            <p:strVal val="visible"/>
                                          </p:to>
                                        </p:set>
                                        <p:anim calcmode="lin" valueType="num" p14:bounceEnd="60000">
                                          <p:cBhvr additive="base">
                                            <p:cTn id="103" dur="500" fill="hold"/>
                                            <p:tgtEl>
                                              <p:spTgt spid="69"/>
                                            </p:tgtEl>
                                            <p:attrNameLst>
                                              <p:attrName>ppt_x</p:attrName>
                                            </p:attrNameLst>
                                          </p:cBhvr>
                                          <p:tavLst>
                                            <p:tav tm="0">
                                              <p:val>
                                                <p:strVal val="1+#ppt_w/2"/>
                                              </p:val>
                                            </p:tav>
                                            <p:tav tm="100000">
                                              <p:val>
                                                <p:strVal val="#ppt_x"/>
                                              </p:val>
                                            </p:tav>
                                          </p:tavLst>
                                        </p:anim>
                                        <p:anim calcmode="lin" valueType="num" p14:bounceEnd="60000">
                                          <p:cBhvr additive="base">
                                            <p:cTn id="104" dur="500" fill="hold"/>
                                            <p:tgtEl>
                                              <p:spTgt spid="69"/>
                                            </p:tgtEl>
                                            <p:attrNameLst>
                                              <p:attrName>ppt_y</p:attrName>
                                            </p:attrNameLst>
                                          </p:cBhvr>
                                          <p:tavLst>
                                            <p:tav tm="0">
                                              <p:val>
                                                <p:strVal val="#ppt_y"/>
                                              </p:val>
                                            </p:tav>
                                            <p:tav tm="100000">
                                              <p:val>
                                                <p:strVal val="#ppt_y"/>
                                              </p:val>
                                            </p:tav>
                                          </p:tavLst>
                                        </p:anim>
                                      </p:childTnLst>
                                    </p:cTn>
                                  </p:par>
                                  <p:par>
                                    <p:cTn id="105" presetID="53" presetClass="entr" presetSubtype="16" fill="hold" grpId="0" nodeType="withEffect">
                                      <p:stCondLst>
                                        <p:cond delay="44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2" presetClass="entr" presetSubtype="2" fill="hold" grpId="0" nodeType="withEffect" p14:presetBounceEnd="60000">
                                      <p:stCondLst>
                                        <p:cond delay="4900"/>
                                      </p:stCondLst>
                                      <p:childTnLst>
                                        <p:set>
                                          <p:cBhvr>
                                            <p:cTn id="111" dur="1" fill="hold">
                                              <p:stCondLst>
                                                <p:cond delay="0"/>
                                              </p:stCondLst>
                                            </p:cTn>
                                            <p:tgtEl>
                                              <p:spTgt spid="70"/>
                                            </p:tgtEl>
                                            <p:attrNameLst>
                                              <p:attrName>style.visibility</p:attrName>
                                            </p:attrNameLst>
                                          </p:cBhvr>
                                          <p:to>
                                            <p:strVal val="visible"/>
                                          </p:to>
                                        </p:set>
                                        <p:anim calcmode="lin" valueType="num" p14:bounceEnd="60000">
                                          <p:cBhvr additive="base">
                                            <p:cTn id="112" dur="500" fill="hold"/>
                                            <p:tgtEl>
                                              <p:spTgt spid="70"/>
                                            </p:tgtEl>
                                            <p:attrNameLst>
                                              <p:attrName>ppt_x</p:attrName>
                                            </p:attrNameLst>
                                          </p:cBhvr>
                                          <p:tavLst>
                                            <p:tav tm="0">
                                              <p:val>
                                                <p:strVal val="1+#ppt_w/2"/>
                                              </p:val>
                                            </p:tav>
                                            <p:tav tm="100000">
                                              <p:val>
                                                <p:strVal val="#ppt_x"/>
                                              </p:val>
                                            </p:tav>
                                          </p:tavLst>
                                        </p:anim>
                                        <p:anim calcmode="lin" valueType="num" p14:bounceEnd="60000">
                                          <p:cBhvr additive="base">
                                            <p:cTn id="113"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61" grpId="0" animBg="1"/>
          <p:bldP spid="62" grpId="0" animBg="1"/>
          <p:bldP spid="63" grpId="0" animBg="1"/>
          <p:bldP spid="64" grpId="0" animBg="1"/>
          <p:bldP spid="65" grpId="0" animBg="1"/>
          <p:bldP spid="66" grpId="0" animBg="1"/>
          <p:bldP spid="67" grpId="0" animBg="1"/>
          <p:bldP spid="68" grpId="0"/>
          <p:bldP spid="69" grpId="0"/>
          <p:bldP spid="70" grpId="0"/>
          <p:bldP spid="71" grpId="0"/>
          <p:bldP spid="72" grpId="0"/>
          <p:bldP spid="73" grpId="0"/>
          <p:bldP spid="74" grpId="0" animBg="1"/>
          <p:bldP spid="75" grpId="0" animBg="1"/>
          <p:bldP spid="7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70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anim calcmode="lin" valueType="num">
                                          <p:cBhvr>
                                            <p:cTn id="30" dur="500" fill="hold"/>
                                            <p:tgtEl>
                                              <p:spTgt spid="74"/>
                                            </p:tgtEl>
                                            <p:attrNameLst>
                                              <p:attrName>ppt_x</p:attrName>
                                            </p:attrNameLst>
                                          </p:cBhvr>
                                          <p:tavLst>
                                            <p:tav tm="0">
                                              <p:val>
                                                <p:strVal val="#ppt_x"/>
                                              </p:val>
                                            </p:tav>
                                            <p:tav tm="100000">
                                              <p:val>
                                                <p:strVal val="#ppt_x"/>
                                              </p:val>
                                            </p:tav>
                                          </p:tavLst>
                                        </p:anim>
                                        <p:anim calcmode="lin" valueType="num">
                                          <p:cBhvr>
                                            <p:cTn id="31" dur="500" fill="hold"/>
                                            <p:tgtEl>
                                              <p:spTgt spid="74"/>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70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anim calcmode="lin" valueType="num">
                                          <p:cBhvr>
                                            <p:cTn id="35" dur="500" fill="hold"/>
                                            <p:tgtEl>
                                              <p:spTgt spid="77"/>
                                            </p:tgtEl>
                                            <p:attrNameLst>
                                              <p:attrName>ppt_x</p:attrName>
                                            </p:attrNameLst>
                                          </p:cBhvr>
                                          <p:tavLst>
                                            <p:tav tm="0">
                                              <p:val>
                                                <p:strVal val="#ppt_x"/>
                                              </p:val>
                                            </p:tav>
                                            <p:tav tm="100000">
                                              <p:val>
                                                <p:strVal val="#ppt_x"/>
                                              </p:val>
                                            </p:tav>
                                          </p:tavLst>
                                        </p:anim>
                                        <p:anim calcmode="lin" valueType="num">
                                          <p:cBhvr>
                                            <p:cTn id="36" dur="500" fill="hold"/>
                                            <p:tgtEl>
                                              <p:spTgt spid="7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80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anim calcmode="lin" valueType="num">
                                          <p:cBhvr>
                                            <p:cTn id="40" dur="500" fill="hold"/>
                                            <p:tgtEl>
                                              <p:spTgt spid="75"/>
                                            </p:tgtEl>
                                            <p:attrNameLst>
                                              <p:attrName>ppt_x</p:attrName>
                                            </p:attrNameLst>
                                          </p:cBhvr>
                                          <p:tavLst>
                                            <p:tav tm="0">
                                              <p:val>
                                                <p:strVal val="#ppt_x"/>
                                              </p:val>
                                            </p:tav>
                                            <p:tav tm="100000">
                                              <p:val>
                                                <p:strVal val="#ppt_x"/>
                                              </p:val>
                                            </p:tav>
                                          </p:tavLst>
                                        </p:anim>
                                        <p:anim calcmode="lin" valueType="num">
                                          <p:cBhvr>
                                            <p:cTn id="41" dur="500" fill="hold"/>
                                            <p:tgtEl>
                                              <p:spTgt spid="75"/>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80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anim calcmode="lin" valueType="num">
                                          <p:cBhvr>
                                            <p:cTn id="45" dur="500" fill="hold"/>
                                            <p:tgtEl>
                                              <p:spTgt spid="58"/>
                                            </p:tgtEl>
                                            <p:attrNameLst>
                                              <p:attrName>ppt_x</p:attrName>
                                            </p:attrNameLst>
                                          </p:cBhvr>
                                          <p:tavLst>
                                            <p:tav tm="0">
                                              <p:val>
                                                <p:strVal val="#ppt_x"/>
                                              </p:val>
                                            </p:tav>
                                            <p:tav tm="100000">
                                              <p:val>
                                                <p:strVal val="#ppt_x"/>
                                              </p:val>
                                            </p:tav>
                                          </p:tavLst>
                                        </p:anim>
                                        <p:anim calcmode="lin" valueType="num">
                                          <p:cBhvr>
                                            <p:cTn id="46" dur="500" fill="hold"/>
                                            <p:tgtEl>
                                              <p:spTgt spid="5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90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anim calcmode="lin" valueType="num">
                                          <p:cBhvr>
                                            <p:cTn id="50" dur="500" fill="hold"/>
                                            <p:tgtEl>
                                              <p:spTgt spid="76"/>
                                            </p:tgtEl>
                                            <p:attrNameLst>
                                              <p:attrName>ppt_x</p:attrName>
                                            </p:attrNameLst>
                                          </p:cBhvr>
                                          <p:tavLst>
                                            <p:tav tm="0">
                                              <p:val>
                                                <p:strVal val="#ppt_x"/>
                                              </p:val>
                                            </p:tav>
                                            <p:tav tm="100000">
                                              <p:val>
                                                <p:strVal val="#ppt_x"/>
                                              </p:val>
                                            </p:tav>
                                          </p:tavLst>
                                        </p:anim>
                                        <p:anim calcmode="lin" valueType="num">
                                          <p:cBhvr>
                                            <p:cTn id="51" dur="500" fill="hold"/>
                                            <p:tgtEl>
                                              <p:spTgt spid="76"/>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90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anim calcmode="lin" valueType="num">
                                          <p:cBhvr>
                                            <p:cTn id="55" dur="500" fill="hold"/>
                                            <p:tgtEl>
                                              <p:spTgt spid="54"/>
                                            </p:tgtEl>
                                            <p:attrNameLst>
                                              <p:attrName>ppt_x</p:attrName>
                                            </p:attrNameLst>
                                          </p:cBhvr>
                                          <p:tavLst>
                                            <p:tav tm="0">
                                              <p:val>
                                                <p:strVal val="#ppt_x"/>
                                              </p:val>
                                            </p:tav>
                                            <p:tav tm="100000">
                                              <p:val>
                                                <p:strVal val="#ppt_x"/>
                                              </p:val>
                                            </p:tav>
                                          </p:tavLst>
                                        </p:anim>
                                        <p:anim calcmode="lin" valueType="num">
                                          <p:cBhvr>
                                            <p:cTn id="56" dur="500" fill="hold"/>
                                            <p:tgtEl>
                                              <p:spTgt spid="54"/>
                                            </p:tgtEl>
                                            <p:attrNameLst>
                                              <p:attrName>ppt_y</p:attrName>
                                            </p:attrNameLst>
                                          </p:cBhvr>
                                          <p:tavLst>
                                            <p:tav tm="0">
                                              <p:val>
                                                <p:strVal val="#ppt_y-.1"/>
                                              </p:val>
                                            </p:tav>
                                            <p:tav tm="100000">
                                              <p:val>
                                                <p:strVal val="#ppt_y"/>
                                              </p:val>
                                            </p:tav>
                                          </p:tavLst>
                                        </p:anim>
                                      </p:childTnLst>
                                    </p:cTn>
                                  </p:par>
                                  <p:par>
                                    <p:cTn id="57" presetID="21" presetClass="entr" presetSubtype="1" fill="hold" grpId="0" nodeType="withEffect">
                                      <p:stCondLst>
                                        <p:cond delay="1500"/>
                                      </p:stCondLst>
                                      <p:childTnLst>
                                        <p:set>
                                          <p:cBhvr>
                                            <p:cTn id="58" dur="1" fill="hold">
                                              <p:stCondLst>
                                                <p:cond delay="0"/>
                                              </p:stCondLst>
                                            </p:cTn>
                                            <p:tgtEl>
                                              <p:spTgt spid="61"/>
                                            </p:tgtEl>
                                            <p:attrNameLst>
                                              <p:attrName>style.visibility</p:attrName>
                                            </p:attrNameLst>
                                          </p:cBhvr>
                                          <p:to>
                                            <p:strVal val="visible"/>
                                          </p:to>
                                        </p:set>
                                        <p:animEffect transition="in" filter="wheel(1)">
                                          <p:cBhvr>
                                            <p:cTn id="59" dur="500"/>
                                            <p:tgtEl>
                                              <p:spTgt spid="61"/>
                                            </p:tgtEl>
                                          </p:cBhvr>
                                        </p:animEffect>
                                      </p:childTnLst>
                                    </p:cTn>
                                  </p:par>
                                  <p:par>
                                    <p:cTn id="60" presetID="53" presetClass="entr" presetSubtype="16" fill="hold" grpId="0" nodeType="withEffect">
                                      <p:stCondLst>
                                        <p:cond delay="1900"/>
                                      </p:stCondLst>
                                      <p:childTnLst>
                                        <p:set>
                                          <p:cBhvr>
                                            <p:cTn id="61" dur="1" fill="hold">
                                              <p:stCondLst>
                                                <p:cond delay="0"/>
                                              </p:stCondLst>
                                            </p:cTn>
                                            <p:tgtEl>
                                              <p:spTgt spid="62"/>
                                            </p:tgtEl>
                                            <p:attrNameLst>
                                              <p:attrName>style.visibility</p:attrName>
                                            </p:attrNameLst>
                                          </p:cBhvr>
                                          <p:to>
                                            <p:strVal val="visible"/>
                                          </p:to>
                                        </p:set>
                                        <p:anim calcmode="lin" valueType="num">
                                          <p:cBhvr>
                                            <p:cTn id="62" dur="500" fill="hold"/>
                                            <p:tgtEl>
                                              <p:spTgt spid="62"/>
                                            </p:tgtEl>
                                            <p:attrNameLst>
                                              <p:attrName>ppt_w</p:attrName>
                                            </p:attrNameLst>
                                          </p:cBhvr>
                                          <p:tavLst>
                                            <p:tav tm="0">
                                              <p:val>
                                                <p:fltVal val="0"/>
                                              </p:val>
                                            </p:tav>
                                            <p:tav tm="100000">
                                              <p:val>
                                                <p:strVal val="#ppt_w"/>
                                              </p:val>
                                            </p:tav>
                                          </p:tavLst>
                                        </p:anim>
                                        <p:anim calcmode="lin" valueType="num">
                                          <p:cBhvr>
                                            <p:cTn id="63" dur="500" fill="hold"/>
                                            <p:tgtEl>
                                              <p:spTgt spid="62"/>
                                            </p:tgtEl>
                                            <p:attrNameLst>
                                              <p:attrName>ppt_h</p:attrName>
                                            </p:attrNameLst>
                                          </p:cBhvr>
                                          <p:tavLst>
                                            <p:tav tm="0">
                                              <p:val>
                                                <p:fltVal val="0"/>
                                              </p:val>
                                            </p:tav>
                                            <p:tav tm="100000">
                                              <p:val>
                                                <p:strVal val="#ppt_h"/>
                                              </p:val>
                                            </p:tav>
                                          </p:tavLst>
                                        </p:anim>
                                        <p:animEffect transition="in" filter="fade">
                                          <p:cBhvr>
                                            <p:cTn id="64" dur="500"/>
                                            <p:tgtEl>
                                              <p:spTgt spid="62"/>
                                            </p:tgtEl>
                                          </p:cBhvr>
                                        </p:animEffect>
                                      </p:childTnLst>
                                    </p:cTn>
                                  </p:par>
                                  <p:par>
                                    <p:cTn id="65" presetID="2" presetClass="entr" presetSubtype="8" fill="hold" grpId="0" nodeType="withEffect">
                                      <p:stCondLst>
                                        <p:cond delay="240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fill="hold"/>
                                            <p:tgtEl>
                                              <p:spTgt spid="71"/>
                                            </p:tgtEl>
                                            <p:attrNameLst>
                                              <p:attrName>ppt_x</p:attrName>
                                            </p:attrNameLst>
                                          </p:cBhvr>
                                          <p:tavLst>
                                            <p:tav tm="0">
                                              <p:val>
                                                <p:strVal val="0-#ppt_w/2"/>
                                              </p:val>
                                            </p:tav>
                                            <p:tav tm="100000">
                                              <p:val>
                                                <p:strVal val="#ppt_x"/>
                                              </p:val>
                                            </p:tav>
                                          </p:tavLst>
                                        </p:anim>
                                        <p:anim calcmode="lin" valueType="num">
                                          <p:cBhvr additive="base">
                                            <p:cTn id="68" dur="500" fill="hold"/>
                                            <p:tgtEl>
                                              <p:spTgt spid="71"/>
                                            </p:tgtEl>
                                            <p:attrNameLst>
                                              <p:attrName>ppt_y</p:attrName>
                                            </p:attrNameLst>
                                          </p:cBhvr>
                                          <p:tavLst>
                                            <p:tav tm="0">
                                              <p:val>
                                                <p:strVal val="#ppt_y"/>
                                              </p:val>
                                            </p:tav>
                                            <p:tav tm="100000">
                                              <p:val>
                                                <p:strVal val="#ppt_y"/>
                                              </p:val>
                                            </p:tav>
                                          </p:tavLst>
                                        </p:anim>
                                      </p:childTnLst>
                                    </p:cTn>
                                  </p:par>
                                  <p:par>
                                    <p:cTn id="69" presetID="53" presetClass="entr" presetSubtype="16" fill="hold" grpId="0" nodeType="withEffect">
                                      <p:stCondLst>
                                        <p:cond delay="240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Effect transition="in" filter="fade">
                                          <p:cBhvr>
                                            <p:cTn id="73" dur="500"/>
                                            <p:tgtEl>
                                              <p:spTgt spid="63"/>
                                            </p:tgtEl>
                                          </p:cBhvr>
                                        </p:animEffect>
                                      </p:childTnLst>
                                    </p:cTn>
                                  </p:par>
                                  <p:par>
                                    <p:cTn id="74" presetID="2" presetClass="entr" presetSubtype="8" fill="hold" grpId="0" nodeType="withEffect">
                                      <p:stCondLst>
                                        <p:cond delay="2900"/>
                                      </p:stCondLst>
                                      <p:childTnLst>
                                        <p:set>
                                          <p:cBhvr>
                                            <p:cTn id="75" dur="1" fill="hold">
                                              <p:stCondLst>
                                                <p:cond delay="0"/>
                                              </p:stCondLst>
                                            </p:cTn>
                                            <p:tgtEl>
                                              <p:spTgt spid="72"/>
                                            </p:tgtEl>
                                            <p:attrNameLst>
                                              <p:attrName>style.visibility</p:attrName>
                                            </p:attrNameLst>
                                          </p:cBhvr>
                                          <p:to>
                                            <p:strVal val="visible"/>
                                          </p:to>
                                        </p:set>
                                        <p:anim calcmode="lin" valueType="num">
                                          <p:cBhvr additive="base">
                                            <p:cTn id="76" dur="500" fill="hold"/>
                                            <p:tgtEl>
                                              <p:spTgt spid="72"/>
                                            </p:tgtEl>
                                            <p:attrNameLst>
                                              <p:attrName>ppt_x</p:attrName>
                                            </p:attrNameLst>
                                          </p:cBhvr>
                                          <p:tavLst>
                                            <p:tav tm="0">
                                              <p:val>
                                                <p:strVal val="0-#ppt_w/2"/>
                                              </p:val>
                                            </p:tav>
                                            <p:tav tm="100000">
                                              <p:val>
                                                <p:strVal val="#ppt_x"/>
                                              </p:val>
                                            </p:tav>
                                          </p:tavLst>
                                        </p:anim>
                                        <p:anim calcmode="lin" valueType="num">
                                          <p:cBhvr additive="base">
                                            <p:cTn id="77" dur="500" fill="hold"/>
                                            <p:tgtEl>
                                              <p:spTgt spid="72"/>
                                            </p:tgtEl>
                                            <p:attrNameLst>
                                              <p:attrName>ppt_y</p:attrName>
                                            </p:attrNameLst>
                                          </p:cBhvr>
                                          <p:tavLst>
                                            <p:tav tm="0">
                                              <p:val>
                                                <p:strVal val="#ppt_y"/>
                                              </p:val>
                                            </p:tav>
                                            <p:tav tm="100000">
                                              <p:val>
                                                <p:strVal val="#ppt_y"/>
                                              </p:val>
                                            </p:tav>
                                          </p:tavLst>
                                        </p:anim>
                                      </p:childTnLst>
                                    </p:cTn>
                                  </p:par>
                                  <p:par>
                                    <p:cTn id="78" presetID="53" presetClass="entr" presetSubtype="16" fill="hold" grpId="0" nodeType="withEffect">
                                      <p:stCondLst>
                                        <p:cond delay="29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fltVal val="0"/>
                                              </p:val>
                                            </p:tav>
                                            <p:tav tm="100000">
                                              <p:val>
                                                <p:strVal val="#ppt_w"/>
                                              </p:val>
                                            </p:tav>
                                          </p:tavLst>
                                        </p:anim>
                                        <p:anim calcmode="lin" valueType="num">
                                          <p:cBhvr>
                                            <p:cTn id="81" dur="500" fill="hold"/>
                                            <p:tgtEl>
                                              <p:spTgt spid="64"/>
                                            </p:tgtEl>
                                            <p:attrNameLst>
                                              <p:attrName>ppt_h</p:attrName>
                                            </p:attrNameLst>
                                          </p:cBhvr>
                                          <p:tavLst>
                                            <p:tav tm="0">
                                              <p:val>
                                                <p:fltVal val="0"/>
                                              </p:val>
                                            </p:tav>
                                            <p:tav tm="100000">
                                              <p:val>
                                                <p:strVal val="#ppt_h"/>
                                              </p:val>
                                            </p:tav>
                                          </p:tavLst>
                                        </p:anim>
                                        <p:animEffect transition="in" filter="fade">
                                          <p:cBhvr>
                                            <p:cTn id="82" dur="500"/>
                                            <p:tgtEl>
                                              <p:spTgt spid="64"/>
                                            </p:tgtEl>
                                          </p:cBhvr>
                                        </p:animEffect>
                                      </p:childTnLst>
                                    </p:cTn>
                                  </p:par>
                                  <p:par>
                                    <p:cTn id="83" presetID="2" presetClass="entr" presetSubtype="8" fill="hold" grpId="0" nodeType="withEffect">
                                      <p:stCondLst>
                                        <p:cond delay="340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0-#ppt_w/2"/>
                                              </p:val>
                                            </p:tav>
                                            <p:tav tm="100000">
                                              <p:val>
                                                <p:strVal val="#ppt_x"/>
                                              </p:val>
                                            </p:tav>
                                          </p:tavLst>
                                        </p:anim>
                                        <p:anim calcmode="lin" valueType="num">
                                          <p:cBhvr additive="base">
                                            <p:cTn id="86" dur="500" fill="hold"/>
                                            <p:tgtEl>
                                              <p:spTgt spid="73"/>
                                            </p:tgtEl>
                                            <p:attrNameLst>
                                              <p:attrName>ppt_y</p:attrName>
                                            </p:attrNameLst>
                                          </p:cBhvr>
                                          <p:tavLst>
                                            <p:tav tm="0">
                                              <p:val>
                                                <p:strVal val="#ppt_y"/>
                                              </p:val>
                                            </p:tav>
                                            <p:tav tm="100000">
                                              <p:val>
                                                <p:strVal val="#ppt_y"/>
                                              </p:val>
                                            </p:tav>
                                          </p:tavLst>
                                        </p:anim>
                                      </p:childTnLst>
                                    </p:cTn>
                                  </p:par>
                                  <p:par>
                                    <p:cTn id="87" presetID="53" presetClass="entr" presetSubtype="16" fill="hold" grpId="0" nodeType="withEffect">
                                      <p:stCondLst>
                                        <p:cond delay="340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fltVal val="0"/>
                                              </p:val>
                                            </p:tav>
                                            <p:tav tm="100000">
                                              <p:val>
                                                <p:strVal val="#ppt_w"/>
                                              </p:val>
                                            </p:tav>
                                          </p:tavLst>
                                        </p:anim>
                                        <p:anim calcmode="lin" valueType="num">
                                          <p:cBhvr>
                                            <p:cTn id="90" dur="500" fill="hold"/>
                                            <p:tgtEl>
                                              <p:spTgt spid="65"/>
                                            </p:tgtEl>
                                            <p:attrNameLst>
                                              <p:attrName>ppt_h</p:attrName>
                                            </p:attrNameLst>
                                          </p:cBhvr>
                                          <p:tavLst>
                                            <p:tav tm="0">
                                              <p:val>
                                                <p:fltVal val="0"/>
                                              </p:val>
                                            </p:tav>
                                            <p:tav tm="100000">
                                              <p:val>
                                                <p:strVal val="#ppt_h"/>
                                              </p:val>
                                            </p:tav>
                                          </p:tavLst>
                                        </p:anim>
                                        <p:animEffect transition="in" filter="fade">
                                          <p:cBhvr>
                                            <p:cTn id="91" dur="500"/>
                                            <p:tgtEl>
                                              <p:spTgt spid="65"/>
                                            </p:tgtEl>
                                          </p:cBhvr>
                                        </p:animEffect>
                                      </p:childTnLst>
                                    </p:cTn>
                                  </p:par>
                                  <p:par>
                                    <p:cTn id="92" presetID="2" presetClass="entr" presetSubtype="2" fill="hold" grpId="0" nodeType="withEffect">
                                      <p:stCondLst>
                                        <p:cond delay="3900"/>
                                      </p:stCondLst>
                                      <p:childTnLst>
                                        <p:set>
                                          <p:cBhvr>
                                            <p:cTn id="93" dur="1" fill="hold">
                                              <p:stCondLst>
                                                <p:cond delay="0"/>
                                              </p:stCondLst>
                                            </p:cTn>
                                            <p:tgtEl>
                                              <p:spTgt spid="68"/>
                                            </p:tgtEl>
                                            <p:attrNameLst>
                                              <p:attrName>style.visibility</p:attrName>
                                            </p:attrNameLst>
                                          </p:cBhvr>
                                          <p:to>
                                            <p:strVal val="visible"/>
                                          </p:to>
                                        </p:set>
                                        <p:anim calcmode="lin" valueType="num">
                                          <p:cBhvr additive="base">
                                            <p:cTn id="94" dur="500" fill="hold"/>
                                            <p:tgtEl>
                                              <p:spTgt spid="68"/>
                                            </p:tgtEl>
                                            <p:attrNameLst>
                                              <p:attrName>ppt_x</p:attrName>
                                            </p:attrNameLst>
                                          </p:cBhvr>
                                          <p:tavLst>
                                            <p:tav tm="0">
                                              <p:val>
                                                <p:strVal val="1+#ppt_w/2"/>
                                              </p:val>
                                            </p:tav>
                                            <p:tav tm="100000">
                                              <p:val>
                                                <p:strVal val="#ppt_x"/>
                                              </p:val>
                                            </p:tav>
                                          </p:tavLst>
                                        </p:anim>
                                        <p:anim calcmode="lin" valueType="num">
                                          <p:cBhvr additive="base">
                                            <p:cTn id="95" dur="500" fill="hold"/>
                                            <p:tgtEl>
                                              <p:spTgt spid="68"/>
                                            </p:tgtEl>
                                            <p:attrNameLst>
                                              <p:attrName>ppt_y</p:attrName>
                                            </p:attrNameLst>
                                          </p:cBhvr>
                                          <p:tavLst>
                                            <p:tav tm="0">
                                              <p:val>
                                                <p:strVal val="#ppt_y"/>
                                              </p:val>
                                            </p:tav>
                                            <p:tav tm="100000">
                                              <p:val>
                                                <p:strVal val="#ppt_y"/>
                                              </p:val>
                                            </p:tav>
                                          </p:tavLst>
                                        </p:anim>
                                      </p:childTnLst>
                                    </p:cTn>
                                  </p:par>
                                  <p:par>
                                    <p:cTn id="96" presetID="53" presetClass="entr" presetSubtype="16" fill="hold" grpId="0" nodeType="withEffect">
                                      <p:stCondLst>
                                        <p:cond delay="3900"/>
                                      </p:stCondLst>
                                      <p:childTnLst>
                                        <p:set>
                                          <p:cBhvr>
                                            <p:cTn id="97" dur="1" fill="hold">
                                              <p:stCondLst>
                                                <p:cond delay="0"/>
                                              </p:stCondLst>
                                            </p:cTn>
                                            <p:tgtEl>
                                              <p:spTgt spid="66"/>
                                            </p:tgtEl>
                                            <p:attrNameLst>
                                              <p:attrName>style.visibility</p:attrName>
                                            </p:attrNameLst>
                                          </p:cBhvr>
                                          <p:to>
                                            <p:strVal val="visible"/>
                                          </p:to>
                                        </p:set>
                                        <p:anim calcmode="lin" valueType="num">
                                          <p:cBhvr>
                                            <p:cTn id="98" dur="500" fill="hold"/>
                                            <p:tgtEl>
                                              <p:spTgt spid="66"/>
                                            </p:tgtEl>
                                            <p:attrNameLst>
                                              <p:attrName>ppt_w</p:attrName>
                                            </p:attrNameLst>
                                          </p:cBhvr>
                                          <p:tavLst>
                                            <p:tav tm="0">
                                              <p:val>
                                                <p:fltVal val="0"/>
                                              </p:val>
                                            </p:tav>
                                            <p:tav tm="100000">
                                              <p:val>
                                                <p:strVal val="#ppt_w"/>
                                              </p:val>
                                            </p:tav>
                                          </p:tavLst>
                                        </p:anim>
                                        <p:anim calcmode="lin" valueType="num">
                                          <p:cBhvr>
                                            <p:cTn id="99" dur="500" fill="hold"/>
                                            <p:tgtEl>
                                              <p:spTgt spid="66"/>
                                            </p:tgtEl>
                                            <p:attrNameLst>
                                              <p:attrName>ppt_h</p:attrName>
                                            </p:attrNameLst>
                                          </p:cBhvr>
                                          <p:tavLst>
                                            <p:tav tm="0">
                                              <p:val>
                                                <p:fltVal val="0"/>
                                              </p:val>
                                            </p:tav>
                                            <p:tav tm="100000">
                                              <p:val>
                                                <p:strVal val="#ppt_h"/>
                                              </p:val>
                                            </p:tav>
                                          </p:tavLst>
                                        </p:anim>
                                        <p:animEffect transition="in" filter="fade">
                                          <p:cBhvr>
                                            <p:cTn id="100" dur="500"/>
                                            <p:tgtEl>
                                              <p:spTgt spid="66"/>
                                            </p:tgtEl>
                                          </p:cBhvr>
                                        </p:animEffect>
                                      </p:childTnLst>
                                    </p:cTn>
                                  </p:par>
                                  <p:par>
                                    <p:cTn id="101" presetID="2" presetClass="entr" presetSubtype="2" fill="hold" grpId="0" nodeType="withEffect">
                                      <p:stCondLst>
                                        <p:cond delay="4400"/>
                                      </p:stCondLst>
                                      <p:childTnLst>
                                        <p:set>
                                          <p:cBhvr>
                                            <p:cTn id="102" dur="1" fill="hold">
                                              <p:stCondLst>
                                                <p:cond delay="0"/>
                                              </p:stCondLst>
                                            </p:cTn>
                                            <p:tgtEl>
                                              <p:spTgt spid="69"/>
                                            </p:tgtEl>
                                            <p:attrNameLst>
                                              <p:attrName>style.visibility</p:attrName>
                                            </p:attrNameLst>
                                          </p:cBhvr>
                                          <p:to>
                                            <p:strVal val="visible"/>
                                          </p:to>
                                        </p:set>
                                        <p:anim calcmode="lin" valueType="num">
                                          <p:cBhvr additive="base">
                                            <p:cTn id="103" dur="500" fill="hold"/>
                                            <p:tgtEl>
                                              <p:spTgt spid="69"/>
                                            </p:tgtEl>
                                            <p:attrNameLst>
                                              <p:attrName>ppt_x</p:attrName>
                                            </p:attrNameLst>
                                          </p:cBhvr>
                                          <p:tavLst>
                                            <p:tav tm="0">
                                              <p:val>
                                                <p:strVal val="1+#ppt_w/2"/>
                                              </p:val>
                                            </p:tav>
                                            <p:tav tm="100000">
                                              <p:val>
                                                <p:strVal val="#ppt_x"/>
                                              </p:val>
                                            </p:tav>
                                          </p:tavLst>
                                        </p:anim>
                                        <p:anim calcmode="lin" valueType="num">
                                          <p:cBhvr additive="base">
                                            <p:cTn id="104" dur="500" fill="hold"/>
                                            <p:tgtEl>
                                              <p:spTgt spid="69"/>
                                            </p:tgtEl>
                                            <p:attrNameLst>
                                              <p:attrName>ppt_y</p:attrName>
                                            </p:attrNameLst>
                                          </p:cBhvr>
                                          <p:tavLst>
                                            <p:tav tm="0">
                                              <p:val>
                                                <p:strVal val="#ppt_y"/>
                                              </p:val>
                                            </p:tav>
                                            <p:tav tm="100000">
                                              <p:val>
                                                <p:strVal val="#ppt_y"/>
                                              </p:val>
                                            </p:tav>
                                          </p:tavLst>
                                        </p:anim>
                                      </p:childTnLst>
                                    </p:cTn>
                                  </p:par>
                                  <p:par>
                                    <p:cTn id="105" presetID="53" presetClass="entr" presetSubtype="16" fill="hold" grpId="0" nodeType="withEffect">
                                      <p:stCondLst>
                                        <p:cond delay="440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Effect transition="in" filter="fade">
                                          <p:cBhvr>
                                            <p:cTn id="109" dur="500"/>
                                            <p:tgtEl>
                                              <p:spTgt spid="67"/>
                                            </p:tgtEl>
                                          </p:cBhvr>
                                        </p:animEffect>
                                      </p:childTnLst>
                                    </p:cTn>
                                  </p:par>
                                  <p:par>
                                    <p:cTn id="110" presetID="2" presetClass="entr" presetSubtype="2" fill="hold" grpId="0" nodeType="withEffect">
                                      <p:stCondLst>
                                        <p:cond delay="4900"/>
                                      </p:stCondLst>
                                      <p:childTnLst>
                                        <p:set>
                                          <p:cBhvr>
                                            <p:cTn id="111" dur="1" fill="hold">
                                              <p:stCondLst>
                                                <p:cond delay="0"/>
                                              </p:stCondLst>
                                            </p:cTn>
                                            <p:tgtEl>
                                              <p:spTgt spid="70"/>
                                            </p:tgtEl>
                                            <p:attrNameLst>
                                              <p:attrName>style.visibility</p:attrName>
                                            </p:attrNameLst>
                                          </p:cBhvr>
                                          <p:to>
                                            <p:strVal val="visible"/>
                                          </p:to>
                                        </p:set>
                                        <p:anim calcmode="lin" valueType="num">
                                          <p:cBhvr additive="base">
                                            <p:cTn id="112" dur="500" fill="hold"/>
                                            <p:tgtEl>
                                              <p:spTgt spid="70"/>
                                            </p:tgtEl>
                                            <p:attrNameLst>
                                              <p:attrName>ppt_x</p:attrName>
                                            </p:attrNameLst>
                                          </p:cBhvr>
                                          <p:tavLst>
                                            <p:tav tm="0">
                                              <p:val>
                                                <p:strVal val="1+#ppt_w/2"/>
                                              </p:val>
                                            </p:tav>
                                            <p:tav tm="100000">
                                              <p:val>
                                                <p:strVal val="#ppt_x"/>
                                              </p:val>
                                            </p:tav>
                                          </p:tavLst>
                                        </p:anim>
                                        <p:anim calcmode="lin" valueType="num">
                                          <p:cBhvr additive="base">
                                            <p:cTn id="113"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61" grpId="0" animBg="1"/>
          <p:bldP spid="62" grpId="0" animBg="1"/>
          <p:bldP spid="63" grpId="0" animBg="1"/>
          <p:bldP spid="64" grpId="0" animBg="1"/>
          <p:bldP spid="65" grpId="0" animBg="1"/>
          <p:bldP spid="66" grpId="0" animBg="1"/>
          <p:bldP spid="67" grpId="0" animBg="1"/>
          <p:bldP spid="68" grpId="0"/>
          <p:bldP spid="69" grpId="0"/>
          <p:bldP spid="70" grpId="0"/>
          <p:bldP spid="71" grpId="0"/>
          <p:bldP spid="72" grpId="0"/>
          <p:bldP spid="73" grpId="0"/>
          <p:bldP spid="74" grpId="0" animBg="1"/>
          <p:bldP spid="75" grpId="0" animBg="1"/>
          <p:bldP spid="7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四项</a:t>
            </a:r>
            <a:r>
              <a:rPr lang="zh-CN" altLang="en-US" sz="2000" b="1" dirty="0">
                <a:solidFill>
                  <a:schemeClr val="accent2"/>
                </a:solidFill>
                <a:latin typeface="Impact" pitchFamily="34" charset="0"/>
                <a:ea typeface="微软雅黑" pitchFamily="34" charset="-122"/>
                <a:cs typeface="宋体" pitchFamily="2" charset="-122"/>
              </a:rPr>
              <a:t>品质承诺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6" name="原创设计师QQ598969553             _5"/>
          <p:cNvSpPr/>
          <p:nvPr/>
        </p:nvSpPr>
        <p:spPr bwMode="auto">
          <a:xfrm>
            <a:off x="4576763" y="1725613"/>
            <a:ext cx="947738" cy="1050925"/>
          </a:xfrm>
          <a:custGeom>
            <a:avLst/>
            <a:gdLst>
              <a:gd name="T0" fmla="*/ 0 w 1075"/>
              <a:gd name="T1" fmla="*/ 0 h 1196"/>
              <a:gd name="T2" fmla="*/ 0 w 1075"/>
              <a:gd name="T3" fmla="*/ 98 h 1196"/>
              <a:gd name="T4" fmla="*/ 44 w 1075"/>
              <a:gd name="T5" fmla="*/ 84 h 1196"/>
              <a:gd name="T6" fmla="*/ 121 w 1075"/>
              <a:gd name="T7" fmla="*/ 160 h 1196"/>
              <a:gd name="T8" fmla="*/ 44 w 1075"/>
              <a:gd name="T9" fmla="*/ 237 h 1196"/>
              <a:gd name="T10" fmla="*/ 0 w 1075"/>
              <a:gd name="T11" fmla="*/ 223 h 1196"/>
              <a:gd name="T12" fmla="*/ 0 w 1075"/>
              <a:gd name="T13" fmla="*/ 321 h 1196"/>
              <a:gd name="T14" fmla="*/ 754 w 1075"/>
              <a:gd name="T15" fmla="*/ 1075 h 1196"/>
              <a:gd name="T16" fmla="*/ 880 w 1075"/>
              <a:gd name="T17" fmla="*/ 1075 h 1196"/>
              <a:gd name="T18" fmla="*/ 869 w 1075"/>
              <a:gd name="T19" fmla="*/ 1085 h 1196"/>
              <a:gd name="T20" fmla="*/ 850 w 1075"/>
              <a:gd name="T21" fmla="*/ 1132 h 1196"/>
              <a:gd name="T22" fmla="*/ 914 w 1075"/>
              <a:gd name="T23" fmla="*/ 1196 h 1196"/>
              <a:gd name="T24" fmla="*/ 979 w 1075"/>
              <a:gd name="T25" fmla="*/ 1132 h 1196"/>
              <a:gd name="T26" fmla="*/ 959 w 1075"/>
              <a:gd name="T27" fmla="*/ 1085 h 1196"/>
              <a:gd name="T28" fmla="*/ 949 w 1075"/>
              <a:gd name="T29" fmla="*/ 1075 h 1196"/>
              <a:gd name="T30" fmla="*/ 1075 w 1075"/>
              <a:gd name="T31" fmla="*/ 1075 h 1196"/>
              <a:gd name="T32" fmla="*/ 0 w 1075"/>
              <a:gd name="T33"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5" h="1196">
                <a:moveTo>
                  <a:pt x="0" y="0"/>
                </a:moveTo>
                <a:cubicBezTo>
                  <a:pt x="0" y="98"/>
                  <a:pt x="0" y="98"/>
                  <a:pt x="0" y="98"/>
                </a:cubicBezTo>
                <a:cubicBezTo>
                  <a:pt x="13" y="89"/>
                  <a:pt x="28" y="84"/>
                  <a:pt x="44" y="84"/>
                </a:cubicBezTo>
                <a:cubicBezTo>
                  <a:pt x="87" y="84"/>
                  <a:pt x="121" y="118"/>
                  <a:pt x="121" y="160"/>
                </a:cubicBezTo>
                <a:cubicBezTo>
                  <a:pt x="121" y="203"/>
                  <a:pt x="87" y="237"/>
                  <a:pt x="44" y="237"/>
                </a:cubicBezTo>
                <a:cubicBezTo>
                  <a:pt x="28" y="237"/>
                  <a:pt x="13" y="232"/>
                  <a:pt x="0" y="223"/>
                </a:cubicBezTo>
                <a:cubicBezTo>
                  <a:pt x="0" y="321"/>
                  <a:pt x="0" y="321"/>
                  <a:pt x="0" y="321"/>
                </a:cubicBezTo>
                <a:cubicBezTo>
                  <a:pt x="414" y="324"/>
                  <a:pt x="750" y="661"/>
                  <a:pt x="754" y="1075"/>
                </a:cubicBezTo>
                <a:cubicBezTo>
                  <a:pt x="880" y="1075"/>
                  <a:pt x="880" y="1075"/>
                  <a:pt x="880" y="1075"/>
                </a:cubicBezTo>
                <a:cubicBezTo>
                  <a:pt x="869" y="1085"/>
                  <a:pt x="869" y="1085"/>
                  <a:pt x="869" y="1085"/>
                </a:cubicBezTo>
                <a:cubicBezTo>
                  <a:pt x="857" y="1097"/>
                  <a:pt x="850" y="1114"/>
                  <a:pt x="850" y="1132"/>
                </a:cubicBezTo>
                <a:cubicBezTo>
                  <a:pt x="850" y="1167"/>
                  <a:pt x="879" y="1196"/>
                  <a:pt x="914" y="1196"/>
                </a:cubicBezTo>
                <a:cubicBezTo>
                  <a:pt x="950" y="1196"/>
                  <a:pt x="979" y="1167"/>
                  <a:pt x="979" y="1132"/>
                </a:cubicBezTo>
                <a:cubicBezTo>
                  <a:pt x="979" y="1114"/>
                  <a:pt x="972" y="1097"/>
                  <a:pt x="959" y="1085"/>
                </a:cubicBezTo>
                <a:cubicBezTo>
                  <a:pt x="949" y="1075"/>
                  <a:pt x="949" y="1075"/>
                  <a:pt x="949" y="1075"/>
                </a:cubicBezTo>
                <a:cubicBezTo>
                  <a:pt x="1075" y="1075"/>
                  <a:pt x="1075" y="1075"/>
                  <a:pt x="1075" y="1075"/>
                </a:cubicBezTo>
                <a:cubicBezTo>
                  <a:pt x="1072" y="483"/>
                  <a:pt x="591" y="3"/>
                  <a:pt x="0"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原创设计师QQ598969553             _6"/>
          <p:cNvSpPr/>
          <p:nvPr/>
        </p:nvSpPr>
        <p:spPr bwMode="auto">
          <a:xfrm>
            <a:off x="4470401" y="2681288"/>
            <a:ext cx="1054100" cy="944563"/>
          </a:xfrm>
          <a:custGeom>
            <a:avLst/>
            <a:gdLst>
              <a:gd name="T0" fmla="*/ 1099 w 1197"/>
              <a:gd name="T1" fmla="*/ 0 h 1075"/>
              <a:gd name="T2" fmla="*/ 1113 w 1197"/>
              <a:gd name="T3" fmla="*/ 45 h 1075"/>
              <a:gd name="T4" fmla="*/ 1036 w 1197"/>
              <a:gd name="T5" fmla="*/ 121 h 1075"/>
              <a:gd name="T6" fmla="*/ 960 w 1197"/>
              <a:gd name="T7" fmla="*/ 45 h 1075"/>
              <a:gd name="T8" fmla="*/ 974 w 1197"/>
              <a:gd name="T9" fmla="*/ 0 h 1075"/>
              <a:gd name="T10" fmla="*/ 876 w 1197"/>
              <a:gd name="T11" fmla="*/ 0 h 1075"/>
              <a:gd name="T12" fmla="*/ 122 w 1197"/>
              <a:gd name="T13" fmla="*/ 754 h 1075"/>
              <a:gd name="T14" fmla="*/ 122 w 1197"/>
              <a:gd name="T15" fmla="*/ 880 h 1075"/>
              <a:gd name="T16" fmla="*/ 111 w 1197"/>
              <a:gd name="T17" fmla="*/ 869 h 1075"/>
              <a:gd name="T18" fmla="*/ 65 w 1197"/>
              <a:gd name="T19" fmla="*/ 850 h 1075"/>
              <a:gd name="T20" fmla="*/ 0 w 1197"/>
              <a:gd name="T21" fmla="*/ 914 h 1075"/>
              <a:gd name="T22" fmla="*/ 65 w 1197"/>
              <a:gd name="T23" fmla="*/ 979 h 1075"/>
              <a:gd name="T24" fmla="*/ 111 w 1197"/>
              <a:gd name="T25" fmla="*/ 959 h 1075"/>
              <a:gd name="T26" fmla="*/ 122 w 1197"/>
              <a:gd name="T27" fmla="*/ 949 h 1075"/>
              <a:gd name="T28" fmla="*/ 122 w 1197"/>
              <a:gd name="T29" fmla="*/ 1075 h 1075"/>
              <a:gd name="T30" fmla="*/ 1197 w 1197"/>
              <a:gd name="T31" fmla="*/ 0 h 1075"/>
              <a:gd name="T32" fmla="*/ 1099 w 1197"/>
              <a:gd name="T33" fmla="*/ 0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7" h="1075">
                <a:moveTo>
                  <a:pt x="1099" y="0"/>
                </a:moveTo>
                <a:cubicBezTo>
                  <a:pt x="1108" y="13"/>
                  <a:pt x="1113" y="28"/>
                  <a:pt x="1113" y="45"/>
                </a:cubicBezTo>
                <a:cubicBezTo>
                  <a:pt x="1113" y="87"/>
                  <a:pt x="1079" y="121"/>
                  <a:pt x="1036" y="121"/>
                </a:cubicBezTo>
                <a:cubicBezTo>
                  <a:pt x="994" y="121"/>
                  <a:pt x="960" y="87"/>
                  <a:pt x="960" y="45"/>
                </a:cubicBezTo>
                <a:cubicBezTo>
                  <a:pt x="960" y="28"/>
                  <a:pt x="965" y="13"/>
                  <a:pt x="974" y="0"/>
                </a:cubicBezTo>
                <a:cubicBezTo>
                  <a:pt x="876" y="0"/>
                  <a:pt x="876" y="0"/>
                  <a:pt x="876" y="0"/>
                </a:cubicBezTo>
                <a:cubicBezTo>
                  <a:pt x="872" y="414"/>
                  <a:pt x="536" y="751"/>
                  <a:pt x="122" y="754"/>
                </a:cubicBezTo>
                <a:cubicBezTo>
                  <a:pt x="122" y="880"/>
                  <a:pt x="122" y="880"/>
                  <a:pt x="122" y="880"/>
                </a:cubicBezTo>
                <a:cubicBezTo>
                  <a:pt x="111" y="869"/>
                  <a:pt x="111" y="869"/>
                  <a:pt x="111" y="869"/>
                </a:cubicBezTo>
                <a:cubicBezTo>
                  <a:pt x="99" y="857"/>
                  <a:pt x="83" y="850"/>
                  <a:pt x="65" y="850"/>
                </a:cubicBezTo>
                <a:cubicBezTo>
                  <a:pt x="29" y="850"/>
                  <a:pt x="0" y="879"/>
                  <a:pt x="0" y="914"/>
                </a:cubicBezTo>
                <a:cubicBezTo>
                  <a:pt x="0" y="950"/>
                  <a:pt x="29" y="979"/>
                  <a:pt x="65" y="979"/>
                </a:cubicBezTo>
                <a:cubicBezTo>
                  <a:pt x="83" y="979"/>
                  <a:pt x="99" y="972"/>
                  <a:pt x="111" y="959"/>
                </a:cubicBezTo>
                <a:cubicBezTo>
                  <a:pt x="122" y="949"/>
                  <a:pt x="122" y="949"/>
                  <a:pt x="122" y="949"/>
                </a:cubicBezTo>
                <a:cubicBezTo>
                  <a:pt x="122" y="1075"/>
                  <a:pt x="122" y="1075"/>
                  <a:pt x="122" y="1075"/>
                </a:cubicBezTo>
                <a:cubicBezTo>
                  <a:pt x="713" y="1072"/>
                  <a:pt x="1194" y="591"/>
                  <a:pt x="1197" y="0"/>
                </a:cubicBezTo>
                <a:lnTo>
                  <a:pt x="1099"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原创设计师QQ598969553             _7"/>
          <p:cNvSpPr/>
          <p:nvPr/>
        </p:nvSpPr>
        <p:spPr bwMode="auto">
          <a:xfrm>
            <a:off x="3619501" y="2574925"/>
            <a:ext cx="947738" cy="1050925"/>
          </a:xfrm>
          <a:custGeom>
            <a:avLst/>
            <a:gdLst>
              <a:gd name="T0" fmla="*/ 1075 w 1075"/>
              <a:gd name="T1" fmla="*/ 1196 h 1196"/>
              <a:gd name="T2" fmla="*/ 1075 w 1075"/>
              <a:gd name="T3" fmla="*/ 1098 h 1196"/>
              <a:gd name="T4" fmla="*/ 1030 w 1075"/>
              <a:gd name="T5" fmla="*/ 1112 h 1196"/>
              <a:gd name="T6" fmla="*/ 953 w 1075"/>
              <a:gd name="T7" fmla="*/ 1035 h 1196"/>
              <a:gd name="T8" fmla="*/ 1030 w 1075"/>
              <a:gd name="T9" fmla="*/ 959 h 1196"/>
              <a:gd name="T10" fmla="*/ 1075 w 1075"/>
              <a:gd name="T11" fmla="*/ 973 h 1196"/>
              <a:gd name="T12" fmla="*/ 1075 w 1075"/>
              <a:gd name="T13" fmla="*/ 875 h 1196"/>
              <a:gd name="T14" fmla="*/ 321 w 1075"/>
              <a:gd name="T15" fmla="*/ 121 h 1196"/>
              <a:gd name="T16" fmla="*/ 195 w 1075"/>
              <a:gd name="T17" fmla="*/ 121 h 1196"/>
              <a:gd name="T18" fmla="*/ 205 w 1075"/>
              <a:gd name="T19" fmla="*/ 111 h 1196"/>
              <a:gd name="T20" fmla="*/ 225 w 1075"/>
              <a:gd name="T21" fmla="*/ 64 h 1196"/>
              <a:gd name="T22" fmla="*/ 160 w 1075"/>
              <a:gd name="T23" fmla="*/ 0 h 1196"/>
              <a:gd name="T24" fmla="*/ 96 w 1075"/>
              <a:gd name="T25" fmla="*/ 64 h 1196"/>
              <a:gd name="T26" fmla="*/ 115 w 1075"/>
              <a:gd name="T27" fmla="*/ 111 h 1196"/>
              <a:gd name="T28" fmla="*/ 126 w 1075"/>
              <a:gd name="T29" fmla="*/ 121 h 1196"/>
              <a:gd name="T30" fmla="*/ 0 w 1075"/>
              <a:gd name="T31" fmla="*/ 121 h 1196"/>
              <a:gd name="T32" fmla="*/ 1075 w 1075"/>
              <a:gd name="T33" fmla="*/ 1196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5" h="1196">
                <a:moveTo>
                  <a:pt x="1075" y="1196"/>
                </a:moveTo>
                <a:cubicBezTo>
                  <a:pt x="1075" y="1098"/>
                  <a:pt x="1075" y="1098"/>
                  <a:pt x="1075" y="1098"/>
                </a:cubicBezTo>
                <a:cubicBezTo>
                  <a:pt x="1062" y="1107"/>
                  <a:pt x="1046" y="1112"/>
                  <a:pt x="1030" y="1112"/>
                </a:cubicBezTo>
                <a:cubicBezTo>
                  <a:pt x="988" y="1112"/>
                  <a:pt x="953" y="1078"/>
                  <a:pt x="953" y="1035"/>
                </a:cubicBezTo>
                <a:cubicBezTo>
                  <a:pt x="953" y="993"/>
                  <a:pt x="988" y="959"/>
                  <a:pt x="1030" y="959"/>
                </a:cubicBezTo>
                <a:cubicBezTo>
                  <a:pt x="1046" y="959"/>
                  <a:pt x="1062" y="964"/>
                  <a:pt x="1075" y="973"/>
                </a:cubicBezTo>
                <a:cubicBezTo>
                  <a:pt x="1075" y="875"/>
                  <a:pt x="1075" y="875"/>
                  <a:pt x="1075" y="875"/>
                </a:cubicBezTo>
                <a:cubicBezTo>
                  <a:pt x="660" y="872"/>
                  <a:pt x="324" y="535"/>
                  <a:pt x="321" y="121"/>
                </a:cubicBezTo>
                <a:cubicBezTo>
                  <a:pt x="195" y="121"/>
                  <a:pt x="195" y="121"/>
                  <a:pt x="195" y="121"/>
                </a:cubicBezTo>
                <a:cubicBezTo>
                  <a:pt x="205" y="111"/>
                  <a:pt x="205" y="111"/>
                  <a:pt x="205" y="111"/>
                </a:cubicBezTo>
                <a:cubicBezTo>
                  <a:pt x="218" y="98"/>
                  <a:pt x="225" y="82"/>
                  <a:pt x="225" y="64"/>
                </a:cubicBezTo>
                <a:cubicBezTo>
                  <a:pt x="225" y="29"/>
                  <a:pt x="196" y="0"/>
                  <a:pt x="160" y="0"/>
                </a:cubicBezTo>
                <a:cubicBezTo>
                  <a:pt x="125" y="0"/>
                  <a:pt x="96" y="29"/>
                  <a:pt x="96" y="64"/>
                </a:cubicBezTo>
                <a:cubicBezTo>
                  <a:pt x="96" y="82"/>
                  <a:pt x="103" y="98"/>
                  <a:pt x="115" y="111"/>
                </a:cubicBezTo>
                <a:cubicBezTo>
                  <a:pt x="126" y="121"/>
                  <a:pt x="126" y="121"/>
                  <a:pt x="126" y="121"/>
                </a:cubicBezTo>
                <a:cubicBezTo>
                  <a:pt x="0" y="121"/>
                  <a:pt x="0" y="121"/>
                  <a:pt x="0" y="121"/>
                </a:cubicBezTo>
                <a:cubicBezTo>
                  <a:pt x="3" y="712"/>
                  <a:pt x="483" y="1193"/>
                  <a:pt x="1075" y="119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 name="原创设计师QQ598969553             _8"/>
          <p:cNvSpPr/>
          <p:nvPr/>
        </p:nvSpPr>
        <p:spPr bwMode="auto">
          <a:xfrm>
            <a:off x="3619501" y="1725613"/>
            <a:ext cx="1054100" cy="944563"/>
          </a:xfrm>
          <a:custGeom>
            <a:avLst/>
            <a:gdLst>
              <a:gd name="T0" fmla="*/ 1131 w 1196"/>
              <a:gd name="T1" fmla="*/ 96 h 1075"/>
              <a:gd name="T2" fmla="*/ 1085 w 1196"/>
              <a:gd name="T3" fmla="*/ 115 h 1075"/>
              <a:gd name="T4" fmla="*/ 1075 w 1196"/>
              <a:gd name="T5" fmla="*/ 126 h 1075"/>
              <a:gd name="T6" fmla="*/ 1075 w 1196"/>
              <a:gd name="T7" fmla="*/ 0 h 1075"/>
              <a:gd name="T8" fmla="*/ 0 w 1196"/>
              <a:gd name="T9" fmla="*/ 1075 h 1075"/>
              <a:gd name="T10" fmla="*/ 98 w 1196"/>
              <a:gd name="T11" fmla="*/ 1075 h 1075"/>
              <a:gd name="T12" fmla="*/ 84 w 1196"/>
              <a:gd name="T13" fmla="*/ 1030 h 1075"/>
              <a:gd name="T14" fmla="*/ 160 w 1196"/>
              <a:gd name="T15" fmla="*/ 954 h 1075"/>
              <a:gd name="T16" fmla="*/ 237 w 1196"/>
              <a:gd name="T17" fmla="*/ 1030 h 1075"/>
              <a:gd name="T18" fmla="*/ 223 w 1196"/>
              <a:gd name="T19" fmla="*/ 1075 h 1075"/>
              <a:gd name="T20" fmla="*/ 321 w 1196"/>
              <a:gd name="T21" fmla="*/ 1075 h 1075"/>
              <a:gd name="T22" fmla="*/ 1075 w 1196"/>
              <a:gd name="T23" fmla="*/ 321 h 1075"/>
              <a:gd name="T24" fmla="*/ 1075 w 1196"/>
              <a:gd name="T25" fmla="*/ 195 h 1075"/>
              <a:gd name="T26" fmla="*/ 1085 w 1196"/>
              <a:gd name="T27" fmla="*/ 205 h 1075"/>
              <a:gd name="T28" fmla="*/ 1131 w 1196"/>
              <a:gd name="T29" fmla="*/ 225 h 1075"/>
              <a:gd name="T30" fmla="*/ 1196 w 1196"/>
              <a:gd name="T31" fmla="*/ 160 h 1075"/>
              <a:gd name="T32" fmla="*/ 1131 w 1196"/>
              <a:gd name="T33" fmla="*/ 96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6" h="1075">
                <a:moveTo>
                  <a:pt x="1131" y="96"/>
                </a:moveTo>
                <a:cubicBezTo>
                  <a:pt x="1114" y="96"/>
                  <a:pt x="1097" y="103"/>
                  <a:pt x="1085" y="115"/>
                </a:cubicBezTo>
                <a:cubicBezTo>
                  <a:pt x="1075" y="126"/>
                  <a:pt x="1075" y="126"/>
                  <a:pt x="1075" y="126"/>
                </a:cubicBezTo>
                <a:cubicBezTo>
                  <a:pt x="1075" y="0"/>
                  <a:pt x="1075" y="0"/>
                  <a:pt x="1075" y="0"/>
                </a:cubicBezTo>
                <a:cubicBezTo>
                  <a:pt x="483" y="3"/>
                  <a:pt x="3" y="483"/>
                  <a:pt x="0" y="1075"/>
                </a:cubicBezTo>
                <a:cubicBezTo>
                  <a:pt x="98" y="1075"/>
                  <a:pt x="98" y="1075"/>
                  <a:pt x="98" y="1075"/>
                </a:cubicBezTo>
                <a:cubicBezTo>
                  <a:pt x="89" y="1062"/>
                  <a:pt x="84" y="1046"/>
                  <a:pt x="84" y="1030"/>
                </a:cubicBezTo>
                <a:cubicBezTo>
                  <a:pt x="84" y="988"/>
                  <a:pt x="118" y="954"/>
                  <a:pt x="160" y="954"/>
                </a:cubicBezTo>
                <a:cubicBezTo>
                  <a:pt x="202" y="954"/>
                  <a:pt x="237" y="988"/>
                  <a:pt x="237" y="1030"/>
                </a:cubicBezTo>
                <a:cubicBezTo>
                  <a:pt x="237" y="1046"/>
                  <a:pt x="232" y="1062"/>
                  <a:pt x="223" y="1075"/>
                </a:cubicBezTo>
                <a:cubicBezTo>
                  <a:pt x="321" y="1075"/>
                  <a:pt x="321" y="1075"/>
                  <a:pt x="321" y="1075"/>
                </a:cubicBezTo>
                <a:cubicBezTo>
                  <a:pt x="324" y="661"/>
                  <a:pt x="660" y="324"/>
                  <a:pt x="1075" y="321"/>
                </a:cubicBezTo>
                <a:cubicBezTo>
                  <a:pt x="1075" y="195"/>
                  <a:pt x="1075" y="195"/>
                  <a:pt x="1075" y="195"/>
                </a:cubicBezTo>
                <a:cubicBezTo>
                  <a:pt x="1085" y="205"/>
                  <a:pt x="1085" y="205"/>
                  <a:pt x="1085" y="205"/>
                </a:cubicBezTo>
                <a:cubicBezTo>
                  <a:pt x="1097" y="218"/>
                  <a:pt x="1114" y="225"/>
                  <a:pt x="1131" y="225"/>
                </a:cubicBezTo>
                <a:cubicBezTo>
                  <a:pt x="1167" y="225"/>
                  <a:pt x="1196" y="196"/>
                  <a:pt x="1196" y="160"/>
                </a:cubicBezTo>
                <a:cubicBezTo>
                  <a:pt x="1196" y="125"/>
                  <a:pt x="1167" y="96"/>
                  <a:pt x="1131" y="96"/>
                </a:cubicBezTo>
                <a:close/>
              </a:path>
            </a:pathLst>
          </a:custGeom>
          <a:solidFill>
            <a:schemeClr val="accent1"/>
          </a:solidFill>
          <a:ln>
            <a:noFill/>
          </a:ln>
        </p:spPr>
        <p:txBody>
          <a:bodyPr vert="horz" wrap="square" lIns="0" tIns="0" rIns="0" bIns="0" numCol="1" anchor="ctr" anchorCtr="0" compatLnSpc="1"/>
          <a:lstStyle/>
          <a:p>
            <a:pPr algn="ctr"/>
            <a:endParaRPr lang="zh-CN" altLang="en-US" dirty="0"/>
          </a:p>
        </p:txBody>
      </p:sp>
      <p:grpSp>
        <p:nvGrpSpPr>
          <p:cNvPr id="10" name="原创设计师QQ598969553             _9"/>
          <p:cNvGrpSpPr/>
          <p:nvPr/>
        </p:nvGrpSpPr>
        <p:grpSpPr>
          <a:xfrm>
            <a:off x="4264026" y="2292350"/>
            <a:ext cx="615950" cy="808038"/>
            <a:chOff x="4264026" y="2292350"/>
            <a:chExt cx="615950" cy="808038"/>
          </a:xfrm>
          <a:solidFill>
            <a:schemeClr val="bg1">
              <a:lumMod val="50000"/>
            </a:schemeClr>
          </a:solidFill>
        </p:grpSpPr>
        <p:sp>
          <p:nvSpPr>
            <p:cNvPr id="11" name="Oval 10"/>
            <p:cNvSpPr>
              <a:spLocks noChangeArrowheads="1"/>
            </p:cNvSpPr>
            <p:nvPr/>
          </p:nvSpPr>
          <p:spPr bwMode="auto">
            <a:xfrm>
              <a:off x="4510088" y="2305050"/>
              <a:ext cx="122238" cy="1222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4264026" y="2292350"/>
              <a:ext cx="615950" cy="808038"/>
            </a:xfrm>
            <a:custGeom>
              <a:avLst/>
              <a:gdLst>
                <a:gd name="T0" fmla="*/ 689 w 698"/>
                <a:gd name="T1" fmla="*/ 10 h 918"/>
                <a:gd name="T2" fmla="*/ 657 w 698"/>
                <a:gd name="T3" fmla="*/ 9 h 918"/>
                <a:gd name="T4" fmla="*/ 485 w 698"/>
                <a:gd name="T5" fmla="*/ 168 h 918"/>
                <a:gd name="T6" fmla="*/ 485 w 698"/>
                <a:gd name="T7" fmla="*/ 168 h 918"/>
                <a:gd name="T8" fmla="*/ 436 w 698"/>
                <a:gd name="T9" fmla="*/ 168 h 918"/>
                <a:gd name="T10" fmla="*/ 399 w 698"/>
                <a:gd name="T11" fmla="*/ 168 h 918"/>
                <a:gd name="T12" fmla="*/ 375 w 698"/>
                <a:gd name="T13" fmla="*/ 279 h 918"/>
                <a:gd name="T14" fmla="*/ 356 w 698"/>
                <a:gd name="T15" fmla="*/ 217 h 918"/>
                <a:gd name="T16" fmla="*/ 367 w 698"/>
                <a:gd name="T17" fmla="*/ 203 h 918"/>
                <a:gd name="T18" fmla="*/ 349 w 698"/>
                <a:gd name="T19" fmla="*/ 183 h 918"/>
                <a:gd name="T20" fmla="*/ 329 w 698"/>
                <a:gd name="T21" fmla="*/ 201 h 918"/>
                <a:gd name="T22" fmla="*/ 341 w 698"/>
                <a:gd name="T23" fmla="*/ 217 h 918"/>
                <a:gd name="T24" fmla="*/ 324 w 698"/>
                <a:gd name="T25" fmla="*/ 279 h 918"/>
                <a:gd name="T26" fmla="*/ 298 w 698"/>
                <a:gd name="T27" fmla="*/ 168 h 918"/>
                <a:gd name="T28" fmla="*/ 262 w 698"/>
                <a:gd name="T29" fmla="*/ 168 h 918"/>
                <a:gd name="T30" fmla="*/ 213 w 698"/>
                <a:gd name="T31" fmla="*/ 168 h 918"/>
                <a:gd name="T32" fmla="*/ 213 w 698"/>
                <a:gd name="T33" fmla="*/ 168 h 918"/>
                <a:gd name="T34" fmla="*/ 40 w 698"/>
                <a:gd name="T35" fmla="*/ 9 h 918"/>
                <a:gd name="T36" fmla="*/ 8 w 698"/>
                <a:gd name="T37" fmla="*/ 10 h 918"/>
                <a:gd name="T38" fmla="*/ 9 w 698"/>
                <a:gd name="T39" fmla="*/ 42 h 918"/>
                <a:gd name="T40" fmla="*/ 262 w 698"/>
                <a:gd name="T41" fmla="*/ 285 h 918"/>
                <a:gd name="T42" fmla="*/ 262 w 698"/>
                <a:gd name="T43" fmla="*/ 532 h 918"/>
                <a:gd name="T44" fmla="*/ 262 w 698"/>
                <a:gd name="T45" fmla="*/ 881 h 918"/>
                <a:gd name="T46" fmla="*/ 298 w 698"/>
                <a:gd name="T47" fmla="*/ 918 h 918"/>
                <a:gd name="T48" fmla="*/ 335 w 698"/>
                <a:gd name="T49" fmla="*/ 881 h 918"/>
                <a:gd name="T50" fmla="*/ 335 w 698"/>
                <a:gd name="T51" fmla="*/ 532 h 918"/>
                <a:gd name="T52" fmla="*/ 363 w 698"/>
                <a:gd name="T53" fmla="*/ 532 h 918"/>
                <a:gd name="T54" fmla="*/ 363 w 698"/>
                <a:gd name="T55" fmla="*/ 881 h 918"/>
                <a:gd name="T56" fmla="*/ 399 w 698"/>
                <a:gd name="T57" fmla="*/ 918 h 918"/>
                <a:gd name="T58" fmla="*/ 436 w 698"/>
                <a:gd name="T59" fmla="*/ 881 h 918"/>
                <a:gd name="T60" fmla="*/ 436 w 698"/>
                <a:gd name="T61" fmla="*/ 532 h 918"/>
                <a:gd name="T62" fmla="*/ 436 w 698"/>
                <a:gd name="T63" fmla="*/ 285 h 918"/>
                <a:gd name="T64" fmla="*/ 688 w 698"/>
                <a:gd name="T65" fmla="*/ 42 h 918"/>
                <a:gd name="T66" fmla="*/ 689 w 698"/>
                <a:gd name="T67" fmla="*/ 1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8" h="918">
                  <a:moveTo>
                    <a:pt x="689" y="10"/>
                  </a:moveTo>
                  <a:cubicBezTo>
                    <a:pt x="681" y="1"/>
                    <a:pt x="666" y="0"/>
                    <a:pt x="657" y="9"/>
                  </a:cubicBezTo>
                  <a:cubicBezTo>
                    <a:pt x="485" y="168"/>
                    <a:pt x="485" y="168"/>
                    <a:pt x="485" y="168"/>
                  </a:cubicBezTo>
                  <a:cubicBezTo>
                    <a:pt x="485" y="168"/>
                    <a:pt x="485" y="168"/>
                    <a:pt x="485" y="168"/>
                  </a:cubicBezTo>
                  <a:cubicBezTo>
                    <a:pt x="436" y="168"/>
                    <a:pt x="436" y="168"/>
                    <a:pt x="436" y="168"/>
                  </a:cubicBezTo>
                  <a:cubicBezTo>
                    <a:pt x="399" y="168"/>
                    <a:pt x="399" y="168"/>
                    <a:pt x="399" y="168"/>
                  </a:cubicBezTo>
                  <a:cubicBezTo>
                    <a:pt x="391" y="256"/>
                    <a:pt x="375" y="279"/>
                    <a:pt x="375" y="279"/>
                  </a:cubicBezTo>
                  <a:cubicBezTo>
                    <a:pt x="356" y="217"/>
                    <a:pt x="356" y="217"/>
                    <a:pt x="356" y="217"/>
                  </a:cubicBezTo>
                  <a:cubicBezTo>
                    <a:pt x="367" y="203"/>
                    <a:pt x="367" y="203"/>
                    <a:pt x="367" y="203"/>
                  </a:cubicBezTo>
                  <a:cubicBezTo>
                    <a:pt x="349" y="183"/>
                    <a:pt x="349" y="183"/>
                    <a:pt x="349" y="183"/>
                  </a:cubicBezTo>
                  <a:cubicBezTo>
                    <a:pt x="329" y="201"/>
                    <a:pt x="329" y="201"/>
                    <a:pt x="329" y="201"/>
                  </a:cubicBezTo>
                  <a:cubicBezTo>
                    <a:pt x="341" y="217"/>
                    <a:pt x="341" y="217"/>
                    <a:pt x="341" y="217"/>
                  </a:cubicBezTo>
                  <a:cubicBezTo>
                    <a:pt x="324" y="279"/>
                    <a:pt x="324" y="279"/>
                    <a:pt x="324" y="279"/>
                  </a:cubicBezTo>
                  <a:cubicBezTo>
                    <a:pt x="309" y="262"/>
                    <a:pt x="301" y="196"/>
                    <a:pt x="298" y="168"/>
                  </a:cubicBezTo>
                  <a:cubicBezTo>
                    <a:pt x="262" y="168"/>
                    <a:pt x="262" y="168"/>
                    <a:pt x="262" y="168"/>
                  </a:cubicBezTo>
                  <a:cubicBezTo>
                    <a:pt x="213" y="168"/>
                    <a:pt x="213" y="168"/>
                    <a:pt x="213" y="168"/>
                  </a:cubicBezTo>
                  <a:cubicBezTo>
                    <a:pt x="213" y="168"/>
                    <a:pt x="213" y="168"/>
                    <a:pt x="213" y="168"/>
                  </a:cubicBezTo>
                  <a:cubicBezTo>
                    <a:pt x="40" y="9"/>
                    <a:pt x="40" y="9"/>
                    <a:pt x="40" y="9"/>
                  </a:cubicBezTo>
                  <a:cubicBezTo>
                    <a:pt x="31" y="0"/>
                    <a:pt x="17" y="1"/>
                    <a:pt x="8" y="10"/>
                  </a:cubicBezTo>
                  <a:cubicBezTo>
                    <a:pt x="0" y="19"/>
                    <a:pt x="0" y="34"/>
                    <a:pt x="9" y="42"/>
                  </a:cubicBezTo>
                  <a:cubicBezTo>
                    <a:pt x="262" y="285"/>
                    <a:pt x="262" y="285"/>
                    <a:pt x="262" y="285"/>
                  </a:cubicBezTo>
                  <a:cubicBezTo>
                    <a:pt x="262" y="532"/>
                    <a:pt x="262" y="532"/>
                    <a:pt x="262" y="532"/>
                  </a:cubicBezTo>
                  <a:cubicBezTo>
                    <a:pt x="262" y="881"/>
                    <a:pt x="262" y="881"/>
                    <a:pt x="262" y="881"/>
                  </a:cubicBezTo>
                  <a:cubicBezTo>
                    <a:pt x="262" y="901"/>
                    <a:pt x="278" y="918"/>
                    <a:pt x="298" y="918"/>
                  </a:cubicBezTo>
                  <a:cubicBezTo>
                    <a:pt x="318" y="918"/>
                    <a:pt x="335" y="901"/>
                    <a:pt x="335" y="881"/>
                  </a:cubicBezTo>
                  <a:cubicBezTo>
                    <a:pt x="335" y="532"/>
                    <a:pt x="335" y="532"/>
                    <a:pt x="335" y="532"/>
                  </a:cubicBezTo>
                  <a:cubicBezTo>
                    <a:pt x="363" y="532"/>
                    <a:pt x="363" y="532"/>
                    <a:pt x="363" y="532"/>
                  </a:cubicBezTo>
                  <a:cubicBezTo>
                    <a:pt x="363" y="881"/>
                    <a:pt x="363" y="881"/>
                    <a:pt x="363" y="881"/>
                  </a:cubicBezTo>
                  <a:cubicBezTo>
                    <a:pt x="363" y="901"/>
                    <a:pt x="379" y="918"/>
                    <a:pt x="399" y="918"/>
                  </a:cubicBezTo>
                  <a:cubicBezTo>
                    <a:pt x="419" y="918"/>
                    <a:pt x="436" y="901"/>
                    <a:pt x="436" y="881"/>
                  </a:cubicBezTo>
                  <a:cubicBezTo>
                    <a:pt x="436" y="532"/>
                    <a:pt x="436" y="532"/>
                    <a:pt x="436" y="532"/>
                  </a:cubicBezTo>
                  <a:cubicBezTo>
                    <a:pt x="436" y="285"/>
                    <a:pt x="436" y="285"/>
                    <a:pt x="436" y="285"/>
                  </a:cubicBezTo>
                  <a:cubicBezTo>
                    <a:pt x="688" y="42"/>
                    <a:pt x="688" y="42"/>
                    <a:pt x="688" y="42"/>
                  </a:cubicBezTo>
                  <a:cubicBezTo>
                    <a:pt x="697" y="34"/>
                    <a:pt x="698" y="19"/>
                    <a:pt x="68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原创设计师QQ598969553             _10"/>
          <p:cNvSpPr txBox="1"/>
          <p:nvPr/>
        </p:nvSpPr>
        <p:spPr>
          <a:xfrm>
            <a:off x="3844865" y="1976520"/>
            <a:ext cx="263214" cy="276999"/>
          </a:xfrm>
          <a:prstGeom prst="rect">
            <a:avLst/>
          </a:prstGeom>
          <a:noFill/>
        </p:spPr>
        <p:txBody>
          <a:bodyPr wrap="none" rtlCol="0">
            <a:spAutoFit/>
          </a:bodyPr>
          <a:lstStyle/>
          <a:p>
            <a:r>
              <a:rPr lang="en-US" altLang="zh-CN" sz="1200" dirty="0">
                <a:solidFill>
                  <a:schemeClr val="bg1"/>
                </a:solidFill>
              </a:rPr>
              <a:t>1</a:t>
            </a:r>
            <a:endParaRPr lang="zh-CN" altLang="en-US" sz="1200" dirty="0">
              <a:solidFill>
                <a:schemeClr val="bg1"/>
              </a:solidFill>
            </a:endParaRPr>
          </a:p>
        </p:txBody>
      </p:sp>
      <p:sp>
        <p:nvSpPr>
          <p:cNvPr id="14" name="原创设计师QQ598969553             _11"/>
          <p:cNvSpPr txBox="1"/>
          <p:nvPr/>
        </p:nvSpPr>
        <p:spPr>
          <a:xfrm>
            <a:off x="5030727" y="1976520"/>
            <a:ext cx="263214" cy="276999"/>
          </a:xfrm>
          <a:prstGeom prst="rect">
            <a:avLst/>
          </a:prstGeom>
          <a:noFill/>
        </p:spPr>
        <p:txBody>
          <a:bodyPr wrap="none" rtlCol="0">
            <a:spAutoFit/>
          </a:bodyPr>
          <a:lstStyle/>
          <a:p>
            <a:r>
              <a:rPr lang="en-US" altLang="zh-CN" sz="1200" dirty="0">
                <a:solidFill>
                  <a:schemeClr val="bg1"/>
                </a:solidFill>
              </a:rPr>
              <a:t>3</a:t>
            </a:r>
            <a:endParaRPr lang="zh-CN" altLang="en-US" sz="1200" dirty="0">
              <a:solidFill>
                <a:schemeClr val="bg1"/>
              </a:solidFill>
            </a:endParaRPr>
          </a:p>
        </p:txBody>
      </p:sp>
      <p:sp>
        <p:nvSpPr>
          <p:cNvPr id="15" name="原创设计师QQ598969553             _12"/>
          <p:cNvSpPr txBox="1"/>
          <p:nvPr/>
        </p:nvSpPr>
        <p:spPr>
          <a:xfrm>
            <a:off x="3844865" y="3076658"/>
            <a:ext cx="263214" cy="276999"/>
          </a:xfrm>
          <a:prstGeom prst="rect">
            <a:avLst/>
          </a:prstGeom>
          <a:noFill/>
        </p:spPr>
        <p:txBody>
          <a:bodyPr wrap="none" rtlCol="0">
            <a:spAutoFit/>
          </a:bodyPr>
          <a:lstStyle/>
          <a:p>
            <a:r>
              <a:rPr lang="en-US" altLang="zh-CN" sz="1200" dirty="0">
                <a:solidFill>
                  <a:schemeClr val="bg1"/>
                </a:solidFill>
              </a:rPr>
              <a:t>2</a:t>
            </a:r>
            <a:endParaRPr lang="zh-CN" altLang="en-US" sz="1200" dirty="0">
              <a:solidFill>
                <a:schemeClr val="bg1"/>
              </a:solidFill>
            </a:endParaRPr>
          </a:p>
        </p:txBody>
      </p:sp>
      <p:sp>
        <p:nvSpPr>
          <p:cNvPr id="16" name="原创设计师QQ598969553             _13"/>
          <p:cNvSpPr txBox="1"/>
          <p:nvPr/>
        </p:nvSpPr>
        <p:spPr>
          <a:xfrm>
            <a:off x="5030727" y="3076658"/>
            <a:ext cx="263214" cy="276999"/>
          </a:xfrm>
          <a:prstGeom prst="rect">
            <a:avLst/>
          </a:prstGeom>
          <a:noFill/>
        </p:spPr>
        <p:txBody>
          <a:bodyPr wrap="none" rtlCol="0">
            <a:spAutoFit/>
          </a:bodyPr>
          <a:lstStyle/>
          <a:p>
            <a:r>
              <a:rPr lang="en-US" altLang="zh-CN" sz="1200" dirty="0">
                <a:solidFill>
                  <a:schemeClr val="bg1"/>
                </a:solidFill>
              </a:rPr>
              <a:t>4</a:t>
            </a:r>
            <a:endParaRPr lang="zh-CN" altLang="en-US" sz="1200" dirty="0">
              <a:solidFill>
                <a:schemeClr val="bg1"/>
              </a:solidFill>
            </a:endParaRPr>
          </a:p>
        </p:txBody>
      </p:sp>
      <p:sp>
        <p:nvSpPr>
          <p:cNvPr id="17" name="原创设计师QQ598969553             _14"/>
          <p:cNvSpPr>
            <a:spLocks noChangeArrowheads="1"/>
          </p:cNvSpPr>
          <p:nvPr/>
        </p:nvSpPr>
        <p:spPr bwMode="auto">
          <a:xfrm>
            <a:off x="827584" y="1781851"/>
            <a:ext cx="2398903"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8" name="原创设计师QQ598969553             _15"/>
          <p:cNvSpPr>
            <a:spLocks noChangeArrowheads="1"/>
          </p:cNvSpPr>
          <p:nvPr/>
        </p:nvSpPr>
        <p:spPr bwMode="auto">
          <a:xfrm>
            <a:off x="827584" y="2881989"/>
            <a:ext cx="2398903"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9" name="原创设计师QQ598969553             _16"/>
          <p:cNvSpPr>
            <a:spLocks noChangeArrowheads="1"/>
          </p:cNvSpPr>
          <p:nvPr/>
        </p:nvSpPr>
        <p:spPr bwMode="auto">
          <a:xfrm>
            <a:off x="5909793" y="1781851"/>
            <a:ext cx="2398903"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0" name="原创设计师QQ598969553             _17"/>
          <p:cNvSpPr>
            <a:spLocks noChangeArrowheads="1"/>
          </p:cNvSpPr>
          <p:nvPr/>
        </p:nvSpPr>
        <p:spPr bwMode="auto">
          <a:xfrm>
            <a:off x="5909793" y="2881989"/>
            <a:ext cx="2398903"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pic>
        <p:nvPicPr>
          <p:cNvPr id="21"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596634"/>
      </p:ext>
    </p:extLst>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7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par>
                                    <p:cTn id="32" presetID="53" presetClass="entr" presetSubtype="528" fill="hold" grpId="0" nodeType="withEffect">
                                      <p:stCondLst>
                                        <p:cond delay="120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anim calcmode="lin" valueType="num">
                                          <p:cBhvr>
                                            <p:cTn id="37" dur="500" fill="hold"/>
                                            <p:tgtEl>
                                              <p:spTgt spid="9"/>
                                            </p:tgtEl>
                                            <p:attrNameLst>
                                              <p:attrName>ppt_x</p:attrName>
                                            </p:attrNameLst>
                                          </p:cBhvr>
                                          <p:tavLst>
                                            <p:tav tm="0">
                                              <p:val>
                                                <p:fltVal val="0.5"/>
                                              </p:val>
                                            </p:tav>
                                            <p:tav tm="100000">
                                              <p:val>
                                                <p:strVal val="#ppt_x"/>
                                              </p:val>
                                            </p:tav>
                                          </p:tavLst>
                                        </p:anim>
                                        <p:anim calcmode="lin" valueType="num">
                                          <p:cBhvr>
                                            <p:cTn id="38" dur="500" fill="hold"/>
                                            <p:tgtEl>
                                              <p:spTgt spid="9"/>
                                            </p:tgtEl>
                                            <p:attrNameLst>
                                              <p:attrName>ppt_y</p:attrName>
                                            </p:attrNameLst>
                                          </p:cBhvr>
                                          <p:tavLst>
                                            <p:tav tm="0">
                                              <p:val>
                                                <p:fltVal val="0.5"/>
                                              </p:val>
                                            </p:tav>
                                            <p:tav tm="100000">
                                              <p:val>
                                                <p:strVal val="#ppt_y"/>
                                              </p:val>
                                            </p:tav>
                                          </p:tavLst>
                                        </p:anim>
                                      </p:childTnLst>
                                    </p:cTn>
                                  </p:par>
                                  <p:par>
                                    <p:cTn id="39" presetID="53" presetClass="entr" presetSubtype="16" fill="hold" grpId="0" nodeType="withEffect">
                                      <p:stCondLst>
                                        <p:cond delay="150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2" presetClass="entr" presetSubtype="8" fill="hold" grpId="0" nodeType="withEffect" p14:presetBounceEnd="60000">
                                      <p:stCondLst>
                                        <p:cond delay="2000"/>
                                      </p:stCondLst>
                                      <p:childTnLst>
                                        <p:set>
                                          <p:cBhvr>
                                            <p:cTn id="45" dur="1" fill="hold">
                                              <p:stCondLst>
                                                <p:cond delay="0"/>
                                              </p:stCondLst>
                                            </p:cTn>
                                            <p:tgtEl>
                                              <p:spTgt spid="17"/>
                                            </p:tgtEl>
                                            <p:attrNameLst>
                                              <p:attrName>style.visibility</p:attrName>
                                            </p:attrNameLst>
                                          </p:cBhvr>
                                          <p:to>
                                            <p:strVal val="visible"/>
                                          </p:to>
                                        </p:set>
                                        <p:anim calcmode="lin" valueType="num" p14:bounceEnd="60000">
                                          <p:cBhvr additive="base">
                                            <p:cTn id="46" dur="5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53" presetClass="entr" presetSubtype="528" fill="hold" grpId="0" nodeType="withEffect">
                                      <p:stCondLst>
                                        <p:cond delay="200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ppt_w</p:attrName>
                                            </p:attrNameLst>
                                          </p:cBhvr>
                                          <p:tavLst>
                                            <p:tav tm="0">
                                              <p:val>
                                                <p:fltVal val="0"/>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animEffect transition="in" filter="fade">
                                          <p:cBhvr>
                                            <p:cTn id="52" dur="500"/>
                                            <p:tgtEl>
                                              <p:spTgt spid="8"/>
                                            </p:tgtEl>
                                          </p:cBhvr>
                                        </p:animEffect>
                                        <p:anim calcmode="lin" valueType="num">
                                          <p:cBhvr>
                                            <p:cTn id="53" dur="500" fill="hold"/>
                                            <p:tgtEl>
                                              <p:spTgt spid="8"/>
                                            </p:tgtEl>
                                            <p:attrNameLst>
                                              <p:attrName>ppt_x</p:attrName>
                                            </p:attrNameLst>
                                          </p:cBhvr>
                                          <p:tavLst>
                                            <p:tav tm="0">
                                              <p:val>
                                                <p:fltVal val="0.5"/>
                                              </p:val>
                                            </p:tav>
                                            <p:tav tm="100000">
                                              <p:val>
                                                <p:strVal val="#ppt_x"/>
                                              </p:val>
                                            </p:tav>
                                          </p:tavLst>
                                        </p:anim>
                                        <p:anim calcmode="lin" valueType="num">
                                          <p:cBhvr>
                                            <p:cTn id="54" dur="500" fill="hold"/>
                                            <p:tgtEl>
                                              <p:spTgt spid="8"/>
                                            </p:tgtEl>
                                            <p:attrNameLst>
                                              <p:attrName>ppt_y</p:attrName>
                                            </p:attrNameLst>
                                          </p:cBhvr>
                                          <p:tavLst>
                                            <p:tav tm="0">
                                              <p:val>
                                                <p:fltVal val="0.5"/>
                                              </p:val>
                                            </p:tav>
                                            <p:tav tm="100000">
                                              <p:val>
                                                <p:strVal val="#ppt_y"/>
                                              </p:val>
                                            </p:tav>
                                          </p:tavLst>
                                        </p:anim>
                                      </p:childTnLst>
                                    </p:cTn>
                                  </p:par>
                                  <p:par>
                                    <p:cTn id="55" presetID="53" presetClass="entr" presetSubtype="16" fill="hold" grpId="0" nodeType="withEffect">
                                      <p:stCondLst>
                                        <p:cond delay="230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par>
                                    <p:cTn id="60" presetID="2" presetClass="entr" presetSubtype="8" fill="hold" grpId="0" nodeType="withEffect" p14:presetBounceEnd="60000">
                                      <p:stCondLst>
                                        <p:cond delay="2800"/>
                                      </p:stCondLst>
                                      <p:childTnLst>
                                        <p:set>
                                          <p:cBhvr>
                                            <p:cTn id="61" dur="1" fill="hold">
                                              <p:stCondLst>
                                                <p:cond delay="0"/>
                                              </p:stCondLst>
                                            </p:cTn>
                                            <p:tgtEl>
                                              <p:spTgt spid="18"/>
                                            </p:tgtEl>
                                            <p:attrNameLst>
                                              <p:attrName>style.visibility</p:attrName>
                                            </p:attrNameLst>
                                          </p:cBhvr>
                                          <p:to>
                                            <p:strVal val="visible"/>
                                          </p:to>
                                        </p:set>
                                        <p:anim calcmode="lin" valueType="num" p14:bounceEnd="60000">
                                          <p:cBhvr additive="base">
                                            <p:cTn id="62" dur="500" fill="hold"/>
                                            <p:tgtEl>
                                              <p:spTgt spid="18"/>
                                            </p:tgtEl>
                                            <p:attrNameLst>
                                              <p:attrName>ppt_x</p:attrName>
                                            </p:attrNameLst>
                                          </p:cBhvr>
                                          <p:tavLst>
                                            <p:tav tm="0">
                                              <p:val>
                                                <p:strVal val="0-#ppt_w/2"/>
                                              </p:val>
                                            </p:tav>
                                            <p:tav tm="100000">
                                              <p:val>
                                                <p:strVal val="#ppt_x"/>
                                              </p:val>
                                            </p:tav>
                                          </p:tavLst>
                                        </p:anim>
                                        <p:anim calcmode="lin" valueType="num" p14:bounceEnd="60000">
                                          <p:cBhvr additive="base">
                                            <p:cTn id="63" dur="500" fill="hold"/>
                                            <p:tgtEl>
                                              <p:spTgt spid="18"/>
                                            </p:tgtEl>
                                            <p:attrNameLst>
                                              <p:attrName>ppt_y</p:attrName>
                                            </p:attrNameLst>
                                          </p:cBhvr>
                                          <p:tavLst>
                                            <p:tav tm="0">
                                              <p:val>
                                                <p:strVal val="#ppt_y"/>
                                              </p:val>
                                            </p:tav>
                                            <p:tav tm="100000">
                                              <p:val>
                                                <p:strVal val="#ppt_y"/>
                                              </p:val>
                                            </p:tav>
                                          </p:tavLst>
                                        </p:anim>
                                      </p:childTnLst>
                                    </p:cTn>
                                  </p:par>
                                  <p:par>
                                    <p:cTn id="64" presetID="53" presetClass="entr" presetSubtype="528" fill="hold" grpId="0" nodeType="withEffect">
                                      <p:stCondLst>
                                        <p:cond delay="280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anim calcmode="lin" valueType="num">
                                          <p:cBhvr>
                                            <p:cTn id="69" dur="500" fill="hold"/>
                                            <p:tgtEl>
                                              <p:spTgt spid="6"/>
                                            </p:tgtEl>
                                            <p:attrNameLst>
                                              <p:attrName>ppt_x</p:attrName>
                                            </p:attrNameLst>
                                          </p:cBhvr>
                                          <p:tavLst>
                                            <p:tav tm="0">
                                              <p:val>
                                                <p:fltVal val="0.5"/>
                                              </p:val>
                                            </p:tav>
                                            <p:tav tm="100000">
                                              <p:val>
                                                <p:strVal val="#ppt_x"/>
                                              </p:val>
                                            </p:tav>
                                          </p:tavLst>
                                        </p:anim>
                                        <p:anim calcmode="lin" valueType="num">
                                          <p:cBhvr>
                                            <p:cTn id="70" dur="500" fill="hold"/>
                                            <p:tgtEl>
                                              <p:spTgt spid="6"/>
                                            </p:tgtEl>
                                            <p:attrNameLst>
                                              <p:attrName>ppt_y</p:attrName>
                                            </p:attrNameLst>
                                          </p:cBhvr>
                                          <p:tavLst>
                                            <p:tav tm="0">
                                              <p:val>
                                                <p:fltVal val="0.5"/>
                                              </p:val>
                                            </p:tav>
                                            <p:tav tm="100000">
                                              <p:val>
                                                <p:strVal val="#ppt_y"/>
                                              </p:val>
                                            </p:tav>
                                          </p:tavLst>
                                        </p:anim>
                                      </p:childTnLst>
                                    </p:cTn>
                                  </p:par>
                                  <p:par>
                                    <p:cTn id="71" presetID="53" presetClass="entr" presetSubtype="16" fill="hold" grpId="0" nodeType="withEffect">
                                      <p:stCondLst>
                                        <p:cond delay="31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fltVal val="0"/>
                                              </p:val>
                                            </p:tav>
                                            <p:tav tm="100000">
                                              <p:val>
                                                <p:strVal val="#ppt_h"/>
                                              </p:val>
                                            </p:tav>
                                          </p:tavLst>
                                        </p:anim>
                                        <p:animEffect transition="in" filter="fade">
                                          <p:cBhvr>
                                            <p:cTn id="75" dur="500"/>
                                            <p:tgtEl>
                                              <p:spTgt spid="14"/>
                                            </p:tgtEl>
                                          </p:cBhvr>
                                        </p:animEffect>
                                      </p:childTnLst>
                                    </p:cTn>
                                  </p:par>
                                  <p:par>
                                    <p:cTn id="76" presetID="2" presetClass="entr" presetSubtype="2" fill="hold" grpId="0" nodeType="withEffect" p14:presetBounceEnd="60000">
                                      <p:stCondLst>
                                        <p:cond delay="3600"/>
                                      </p:stCondLst>
                                      <p:childTnLst>
                                        <p:set>
                                          <p:cBhvr>
                                            <p:cTn id="77" dur="1" fill="hold">
                                              <p:stCondLst>
                                                <p:cond delay="0"/>
                                              </p:stCondLst>
                                            </p:cTn>
                                            <p:tgtEl>
                                              <p:spTgt spid="19"/>
                                            </p:tgtEl>
                                            <p:attrNameLst>
                                              <p:attrName>style.visibility</p:attrName>
                                            </p:attrNameLst>
                                          </p:cBhvr>
                                          <p:to>
                                            <p:strVal val="visible"/>
                                          </p:to>
                                        </p:set>
                                        <p:anim calcmode="lin" valueType="num" p14:bounceEnd="60000">
                                          <p:cBhvr additive="base">
                                            <p:cTn id="78"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79" dur="500" fill="hold"/>
                                            <p:tgtEl>
                                              <p:spTgt spid="19"/>
                                            </p:tgtEl>
                                            <p:attrNameLst>
                                              <p:attrName>ppt_y</p:attrName>
                                            </p:attrNameLst>
                                          </p:cBhvr>
                                          <p:tavLst>
                                            <p:tav tm="0">
                                              <p:val>
                                                <p:strVal val="#ppt_y"/>
                                              </p:val>
                                            </p:tav>
                                            <p:tav tm="100000">
                                              <p:val>
                                                <p:strVal val="#ppt_y"/>
                                              </p:val>
                                            </p:tav>
                                          </p:tavLst>
                                        </p:anim>
                                      </p:childTnLst>
                                    </p:cTn>
                                  </p:par>
                                  <p:par>
                                    <p:cTn id="80" presetID="53" presetClass="entr" presetSubtype="528" fill="hold" grpId="0" nodeType="withEffect">
                                      <p:stCondLst>
                                        <p:cond delay="3600"/>
                                      </p:stCondLst>
                                      <p:childTnLst>
                                        <p:set>
                                          <p:cBhvr>
                                            <p:cTn id="81" dur="1" fill="hold">
                                              <p:stCondLst>
                                                <p:cond delay="0"/>
                                              </p:stCondLst>
                                            </p:cTn>
                                            <p:tgtEl>
                                              <p:spTgt spid="7"/>
                                            </p:tgtEl>
                                            <p:attrNameLst>
                                              <p:attrName>style.visibility</p:attrName>
                                            </p:attrNameLst>
                                          </p:cBhvr>
                                          <p:to>
                                            <p:strVal val="visible"/>
                                          </p:to>
                                        </p:set>
                                        <p:anim calcmode="lin" valueType="num">
                                          <p:cBhvr>
                                            <p:cTn id="82" dur="500" fill="hold"/>
                                            <p:tgtEl>
                                              <p:spTgt spid="7"/>
                                            </p:tgtEl>
                                            <p:attrNameLst>
                                              <p:attrName>ppt_w</p:attrName>
                                            </p:attrNameLst>
                                          </p:cBhvr>
                                          <p:tavLst>
                                            <p:tav tm="0">
                                              <p:val>
                                                <p:fltVal val="0"/>
                                              </p:val>
                                            </p:tav>
                                            <p:tav tm="100000">
                                              <p:val>
                                                <p:strVal val="#ppt_w"/>
                                              </p:val>
                                            </p:tav>
                                          </p:tavLst>
                                        </p:anim>
                                        <p:anim calcmode="lin" valueType="num">
                                          <p:cBhvr>
                                            <p:cTn id="83" dur="500" fill="hold"/>
                                            <p:tgtEl>
                                              <p:spTgt spid="7"/>
                                            </p:tgtEl>
                                            <p:attrNameLst>
                                              <p:attrName>ppt_h</p:attrName>
                                            </p:attrNameLst>
                                          </p:cBhvr>
                                          <p:tavLst>
                                            <p:tav tm="0">
                                              <p:val>
                                                <p:fltVal val="0"/>
                                              </p:val>
                                            </p:tav>
                                            <p:tav tm="100000">
                                              <p:val>
                                                <p:strVal val="#ppt_h"/>
                                              </p:val>
                                            </p:tav>
                                          </p:tavLst>
                                        </p:anim>
                                        <p:animEffect transition="in" filter="fade">
                                          <p:cBhvr>
                                            <p:cTn id="84" dur="500"/>
                                            <p:tgtEl>
                                              <p:spTgt spid="7"/>
                                            </p:tgtEl>
                                          </p:cBhvr>
                                        </p:animEffect>
                                        <p:anim calcmode="lin" valueType="num">
                                          <p:cBhvr>
                                            <p:cTn id="85" dur="500" fill="hold"/>
                                            <p:tgtEl>
                                              <p:spTgt spid="7"/>
                                            </p:tgtEl>
                                            <p:attrNameLst>
                                              <p:attrName>ppt_x</p:attrName>
                                            </p:attrNameLst>
                                          </p:cBhvr>
                                          <p:tavLst>
                                            <p:tav tm="0">
                                              <p:val>
                                                <p:fltVal val="0.5"/>
                                              </p:val>
                                            </p:tav>
                                            <p:tav tm="100000">
                                              <p:val>
                                                <p:strVal val="#ppt_x"/>
                                              </p:val>
                                            </p:tav>
                                          </p:tavLst>
                                        </p:anim>
                                        <p:anim calcmode="lin" valueType="num">
                                          <p:cBhvr>
                                            <p:cTn id="86" dur="500" fill="hold"/>
                                            <p:tgtEl>
                                              <p:spTgt spid="7"/>
                                            </p:tgtEl>
                                            <p:attrNameLst>
                                              <p:attrName>ppt_y</p:attrName>
                                            </p:attrNameLst>
                                          </p:cBhvr>
                                          <p:tavLst>
                                            <p:tav tm="0">
                                              <p:val>
                                                <p:fltVal val="0.5"/>
                                              </p:val>
                                            </p:tav>
                                            <p:tav tm="100000">
                                              <p:val>
                                                <p:strVal val="#ppt_y"/>
                                              </p:val>
                                            </p:tav>
                                          </p:tavLst>
                                        </p:anim>
                                      </p:childTnLst>
                                    </p:cTn>
                                  </p:par>
                                  <p:par>
                                    <p:cTn id="87" presetID="53" presetClass="entr" presetSubtype="16" fill="hold" grpId="0" nodeType="withEffect">
                                      <p:stCondLst>
                                        <p:cond delay="3900"/>
                                      </p:stCondLst>
                                      <p:childTnLst>
                                        <p:set>
                                          <p:cBhvr>
                                            <p:cTn id="88" dur="1" fill="hold">
                                              <p:stCondLst>
                                                <p:cond delay="0"/>
                                              </p:stCondLst>
                                            </p:cTn>
                                            <p:tgtEl>
                                              <p:spTgt spid="16"/>
                                            </p:tgtEl>
                                            <p:attrNameLst>
                                              <p:attrName>style.visibility</p:attrName>
                                            </p:attrNameLst>
                                          </p:cBhvr>
                                          <p:to>
                                            <p:strVal val="visible"/>
                                          </p:to>
                                        </p:set>
                                        <p:anim calcmode="lin" valueType="num">
                                          <p:cBhvr>
                                            <p:cTn id="89" dur="500" fill="hold"/>
                                            <p:tgtEl>
                                              <p:spTgt spid="16"/>
                                            </p:tgtEl>
                                            <p:attrNameLst>
                                              <p:attrName>ppt_w</p:attrName>
                                            </p:attrNameLst>
                                          </p:cBhvr>
                                          <p:tavLst>
                                            <p:tav tm="0">
                                              <p:val>
                                                <p:fltVal val="0"/>
                                              </p:val>
                                            </p:tav>
                                            <p:tav tm="100000">
                                              <p:val>
                                                <p:strVal val="#ppt_w"/>
                                              </p:val>
                                            </p:tav>
                                          </p:tavLst>
                                        </p:anim>
                                        <p:anim calcmode="lin" valueType="num">
                                          <p:cBhvr>
                                            <p:cTn id="90" dur="500" fill="hold"/>
                                            <p:tgtEl>
                                              <p:spTgt spid="16"/>
                                            </p:tgtEl>
                                            <p:attrNameLst>
                                              <p:attrName>ppt_h</p:attrName>
                                            </p:attrNameLst>
                                          </p:cBhvr>
                                          <p:tavLst>
                                            <p:tav tm="0">
                                              <p:val>
                                                <p:fltVal val="0"/>
                                              </p:val>
                                            </p:tav>
                                            <p:tav tm="100000">
                                              <p:val>
                                                <p:strVal val="#ppt_h"/>
                                              </p:val>
                                            </p:tav>
                                          </p:tavLst>
                                        </p:anim>
                                        <p:animEffect transition="in" filter="fade">
                                          <p:cBhvr>
                                            <p:cTn id="91" dur="500"/>
                                            <p:tgtEl>
                                              <p:spTgt spid="16"/>
                                            </p:tgtEl>
                                          </p:cBhvr>
                                        </p:animEffect>
                                      </p:childTnLst>
                                    </p:cTn>
                                  </p:par>
                                  <p:par>
                                    <p:cTn id="92" presetID="2" presetClass="entr" presetSubtype="2" fill="hold" grpId="0" nodeType="withEffect" p14:presetBounceEnd="60000">
                                      <p:stCondLst>
                                        <p:cond delay="4400"/>
                                      </p:stCondLst>
                                      <p:childTnLst>
                                        <p:set>
                                          <p:cBhvr>
                                            <p:cTn id="93" dur="1" fill="hold">
                                              <p:stCondLst>
                                                <p:cond delay="0"/>
                                              </p:stCondLst>
                                            </p:cTn>
                                            <p:tgtEl>
                                              <p:spTgt spid="20"/>
                                            </p:tgtEl>
                                            <p:attrNameLst>
                                              <p:attrName>style.visibility</p:attrName>
                                            </p:attrNameLst>
                                          </p:cBhvr>
                                          <p:to>
                                            <p:strVal val="visible"/>
                                          </p:to>
                                        </p:set>
                                        <p:anim calcmode="lin" valueType="num" p14:bounceEnd="60000">
                                          <p:cBhvr additive="base">
                                            <p:cTn id="94" dur="50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95"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6" grpId="0" animBg="1"/>
          <p:bldP spid="7" grpId="0" animBg="1"/>
          <p:bldP spid="8" grpId="0" animBg="1"/>
          <p:bldP spid="9" grpId="0" animBg="1"/>
          <p:bldP spid="13" grpId="0"/>
          <p:bldP spid="14" grpId="0"/>
          <p:bldP spid="15" grpId="0"/>
          <p:bldP spid="16" grpId="0"/>
          <p:bldP spid="17" grpId="0"/>
          <p:bldP spid="18" grpId="0"/>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7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par>
                                    <p:cTn id="32" presetID="53" presetClass="entr" presetSubtype="528" fill="hold" grpId="0" nodeType="withEffect">
                                      <p:stCondLst>
                                        <p:cond delay="120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anim calcmode="lin" valueType="num">
                                          <p:cBhvr>
                                            <p:cTn id="37" dur="500" fill="hold"/>
                                            <p:tgtEl>
                                              <p:spTgt spid="9"/>
                                            </p:tgtEl>
                                            <p:attrNameLst>
                                              <p:attrName>ppt_x</p:attrName>
                                            </p:attrNameLst>
                                          </p:cBhvr>
                                          <p:tavLst>
                                            <p:tav tm="0">
                                              <p:val>
                                                <p:fltVal val="0.5"/>
                                              </p:val>
                                            </p:tav>
                                            <p:tav tm="100000">
                                              <p:val>
                                                <p:strVal val="#ppt_x"/>
                                              </p:val>
                                            </p:tav>
                                          </p:tavLst>
                                        </p:anim>
                                        <p:anim calcmode="lin" valueType="num">
                                          <p:cBhvr>
                                            <p:cTn id="38" dur="500" fill="hold"/>
                                            <p:tgtEl>
                                              <p:spTgt spid="9"/>
                                            </p:tgtEl>
                                            <p:attrNameLst>
                                              <p:attrName>ppt_y</p:attrName>
                                            </p:attrNameLst>
                                          </p:cBhvr>
                                          <p:tavLst>
                                            <p:tav tm="0">
                                              <p:val>
                                                <p:fltVal val="0.5"/>
                                              </p:val>
                                            </p:tav>
                                            <p:tav tm="100000">
                                              <p:val>
                                                <p:strVal val="#ppt_y"/>
                                              </p:val>
                                            </p:tav>
                                          </p:tavLst>
                                        </p:anim>
                                      </p:childTnLst>
                                    </p:cTn>
                                  </p:par>
                                  <p:par>
                                    <p:cTn id="39" presetID="53" presetClass="entr" presetSubtype="16" fill="hold" grpId="0" nodeType="withEffect">
                                      <p:stCondLst>
                                        <p:cond delay="150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2" presetClass="entr" presetSubtype="8" fill="hold" grpId="0" nodeType="withEffect">
                                      <p:stCondLst>
                                        <p:cond delay="200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0-#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53" presetClass="entr" presetSubtype="528" fill="hold" grpId="0" nodeType="withEffect">
                                      <p:stCondLst>
                                        <p:cond delay="200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ppt_w</p:attrName>
                                            </p:attrNameLst>
                                          </p:cBhvr>
                                          <p:tavLst>
                                            <p:tav tm="0">
                                              <p:val>
                                                <p:fltVal val="0"/>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animEffect transition="in" filter="fade">
                                          <p:cBhvr>
                                            <p:cTn id="52" dur="500"/>
                                            <p:tgtEl>
                                              <p:spTgt spid="8"/>
                                            </p:tgtEl>
                                          </p:cBhvr>
                                        </p:animEffect>
                                        <p:anim calcmode="lin" valueType="num">
                                          <p:cBhvr>
                                            <p:cTn id="53" dur="500" fill="hold"/>
                                            <p:tgtEl>
                                              <p:spTgt spid="8"/>
                                            </p:tgtEl>
                                            <p:attrNameLst>
                                              <p:attrName>ppt_x</p:attrName>
                                            </p:attrNameLst>
                                          </p:cBhvr>
                                          <p:tavLst>
                                            <p:tav tm="0">
                                              <p:val>
                                                <p:fltVal val="0.5"/>
                                              </p:val>
                                            </p:tav>
                                            <p:tav tm="100000">
                                              <p:val>
                                                <p:strVal val="#ppt_x"/>
                                              </p:val>
                                            </p:tav>
                                          </p:tavLst>
                                        </p:anim>
                                        <p:anim calcmode="lin" valueType="num">
                                          <p:cBhvr>
                                            <p:cTn id="54" dur="500" fill="hold"/>
                                            <p:tgtEl>
                                              <p:spTgt spid="8"/>
                                            </p:tgtEl>
                                            <p:attrNameLst>
                                              <p:attrName>ppt_y</p:attrName>
                                            </p:attrNameLst>
                                          </p:cBhvr>
                                          <p:tavLst>
                                            <p:tav tm="0">
                                              <p:val>
                                                <p:fltVal val="0.5"/>
                                              </p:val>
                                            </p:tav>
                                            <p:tav tm="100000">
                                              <p:val>
                                                <p:strVal val="#ppt_y"/>
                                              </p:val>
                                            </p:tav>
                                          </p:tavLst>
                                        </p:anim>
                                      </p:childTnLst>
                                    </p:cTn>
                                  </p:par>
                                  <p:par>
                                    <p:cTn id="55" presetID="53" presetClass="entr" presetSubtype="16" fill="hold" grpId="0" nodeType="withEffect">
                                      <p:stCondLst>
                                        <p:cond delay="230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par>
                                    <p:cTn id="60" presetID="2" presetClass="entr" presetSubtype="8" fill="hold" grpId="0" nodeType="withEffect">
                                      <p:stCondLst>
                                        <p:cond delay="280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0-#ppt_w/2"/>
                                              </p:val>
                                            </p:tav>
                                            <p:tav tm="100000">
                                              <p:val>
                                                <p:strVal val="#ppt_x"/>
                                              </p:val>
                                            </p:tav>
                                          </p:tavLst>
                                        </p:anim>
                                        <p:anim calcmode="lin" valueType="num">
                                          <p:cBhvr additive="base">
                                            <p:cTn id="63" dur="500" fill="hold"/>
                                            <p:tgtEl>
                                              <p:spTgt spid="18"/>
                                            </p:tgtEl>
                                            <p:attrNameLst>
                                              <p:attrName>ppt_y</p:attrName>
                                            </p:attrNameLst>
                                          </p:cBhvr>
                                          <p:tavLst>
                                            <p:tav tm="0">
                                              <p:val>
                                                <p:strVal val="#ppt_y"/>
                                              </p:val>
                                            </p:tav>
                                            <p:tav tm="100000">
                                              <p:val>
                                                <p:strVal val="#ppt_y"/>
                                              </p:val>
                                            </p:tav>
                                          </p:tavLst>
                                        </p:anim>
                                      </p:childTnLst>
                                    </p:cTn>
                                  </p:par>
                                  <p:par>
                                    <p:cTn id="64" presetID="53" presetClass="entr" presetSubtype="528" fill="hold" grpId="0" nodeType="withEffect">
                                      <p:stCondLst>
                                        <p:cond delay="280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anim calcmode="lin" valueType="num">
                                          <p:cBhvr>
                                            <p:cTn id="69" dur="500" fill="hold"/>
                                            <p:tgtEl>
                                              <p:spTgt spid="6"/>
                                            </p:tgtEl>
                                            <p:attrNameLst>
                                              <p:attrName>ppt_x</p:attrName>
                                            </p:attrNameLst>
                                          </p:cBhvr>
                                          <p:tavLst>
                                            <p:tav tm="0">
                                              <p:val>
                                                <p:fltVal val="0.5"/>
                                              </p:val>
                                            </p:tav>
                                            <p:tav tm="100000">
                                              <p:val>
                                                <p:strVal val="#ppt_x"/>
                                              </p:val>
                                            </p:tav>
                                          </p:tavLst>
                                        </p:anim>
                                        <p:anim calcmode="lin" valueType="num">
                                          <p:cBhvr>
                                            <p:cTn id="70" dur="500" fill="hold"/>
                                            <p:tgtEl>
                                              <p:spTgt spid="6"/>
                                            </p:tgtEl>
                                            <p:attrNameLst>
                                              <p:attrName>ppt_y</p:attrName>
                                            </p:attrNameLst>
                                          </p:cBhvr>
                                          <p:tavLst>
                                            <p:tav tm="0">
                                              <p:val>
                                                <p:fltVal val="0.5"/>
                                              </p:val>
                                            </p:tav>
                                            <p:tav tm="100000">
                                              <p:val>
                                                <p:strVal val="#ppt_y"/>
                                              </p:val>
                                            </p:tav>
                                          </p:tavLst>
                                        </p:anim>
                                      </p:childTnLst>
                                    </p:cTn>
                                  </p:par>
                                  <p:par>
                                    <p:cTn id="71" presetID="53" presetClass="entr" presetSubtype="16" fill="hold" grpId="0" nodeType="withEffect">
                                      <p:stCondLst>
                                        <p:cond delay="31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fltVal val="0"/>
                                              </p:val>
                                            </p:tav>
                                            <p:tav tm="100000">
                                              <p:val>
                                                <p:strVal val="#ppt_h"/>
                                              </p:val>
                                            </p:tav>
                                          </p:tavLst>
                                        </p:anim>
                                        <p:animEffect transition="in" filter="fade">
                                          <p:cBhvr>
                                            <p:cTn id="75" dur="500"/>
                                            <p:tgtEl>
                                              <p:spTgt spid="14"/>
                                            </p:tgtEl>
                                          </p:cBhvr>
                                        </p:animEffect>
                                      </p:childTnLst>
                                    </p:cTn>
                                  </p:par>
                                  <p:par>
                                    <p:cTn id="76" presetID="2" presetClass="entr" presetSubtype="2" fill="hold" grpId="0" nodeType="withEffect">
                                      <p:stCondLst>
                                        <p:cond delay="360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500" fill="hold"/>
                                            <p:tgtEl>
                                              <p:spTgt spid="19"/>
                                            </p:tgtEl>
                                            <p:attrNameLst>
                                              <p:attrName>ppt_x</p:attrName>
                                            </p:attrNameLst>
                                          </p:cBhvr>
                                          <p:tavLst>
                                            <p:tav tm="0">
                                              <p:val>
                                                <p:strVal val="1+#ppt_w/2"/>
                                              </p:val>
                                            </p:tav>
                                            <p:tav tm="100000">
                                              <p:val>
                                                <p:strVal val="#ppt_x"/>
                                              </p:val>
                                            </p:tav>
                                          </p:tavLst>
                                        </p:anim>
                                        <p:anim calcmode="lin" valueType="num">
                                          <p:cBhvr additive="base">
                                            <p:cTn id="79" dur="500" fill="hold"/>
                                            <p:tgtEl>
                                              <p:spTgt spid="19"/>
                                            </p:tgtEl>
                                            <p:attrNameLst>
                                              <p:attrName>ppt_y</p:attrName>
                                            </p:attrNameLst>
                                          </p:cBhvr>
                                          <p:tavLst>
                                            <p:tav tm="0">
                                              <p:val>
                                                <p:strVal val="#ppt_y"/>
                                              </p:val>
                                            </p:tav>
                                            <p:tav tm="100000">
                                              <p:val>
                                                <p:strVal val="#ppt_y"/>
                                              </p:val>
                                            </p:tav>
                                          </p:tavLst>
                                        </p:anim>
                                      </p:childTnLst>
                                    </p:cTn>
                                  </p:par>
                                  <p:par>
                                    <p:cTn id="80" presetID="53" presetClass="entr" presetSubtype="528" fill="hold" grpId="0" nodeType="withEffect">
                                      <p:stCondLst>
                                        <p:cond delay="3600"/>
                                      </p:stCondLst>
                                      <p:childTnLst>
                                        <p:set>
                                          <p:cBhvr>
                                            <p:cTn id="81" dur="1" fill="hold">
                                              <p:stCondLst>
                                                <p:cond delay="0"/>
                                              </p:stCondLst>
                                            </p:cTn>
                                            <p:tgtEl>
                                              <p:spTgt spid="7"/>
                                            </p:tgtEl>
                                            <p:attrNameLst>
                                              <p:attrName>style.visibility</p:attrName>
                                            </p:attrNameLst>
                                          </p:cBhvr>
                                          <p:to>
                                            <p:strVal val="visible"/>
                                          </p:to>
                                        </p:set>
                                        <p:anim calcmode="lin" valueType="num">
                                          <p:cBhvr>
                                            <p:cTn id="82" dur="500" fill="hold"/>
                                            <p:tgtEl>
                                              <p:spTgt spid="7"/>
                                            </p:tgtEl>
                                            <p:attrNameLst>
                                              <p:attrName>ppt_w</p:attrName>
                                            </p:attrNameLst>
                                          </p:cBhvr>
                                          <p:tavLst>
                                            <p:tav tm="0">
                                              <p:val>
                                                <p:fltVal val="0"/>
                                              </p:val>
                                            </p:tav>
                                            <p:tav tm="100000">
                                              <p:val>
                                                <p:strVal val="#ppt_w"/>
                                              </p:val>
                                            </p:tav>
                                          </p:tavLst>
                                        </p:anim>
                                        <p:anim calcmode="lin" valueType="num">
                                          <p:cBhvr>
                                            <p:cTn id="83" dur="500" fill="hold"/>
                                            <p:tgtEl>
                                              <p:spTgt spid="7"/>
                                            </p:tgtEl>
                                            <p:attrNameLst>
                                              <p:attrName>ppt_h</p:attrName>
                                            </p:attrNameLst>
                                          </p:cBhvr>
                                          <p:tavLst>
                                            <p:tav tm="0">
                                              <p:val>
                                                <p:fltVal val="0"/>
                                              </p:val>
                                            </p:tav>
                                            <p:tav tm="100000">
                                              <p:val>
                                                <p:strVal val="#ppt_h"/>
                                              </p:val>
                                            </p:tav>
                                          </p:tavLst>
                                        </p:anim>
                                        <p:animEffect transition="in" filter="fade">
                                          <p:cBhvr>
                                            <p:cTn id="84" dur="500"/>
                                            <p:tgtEl>
                                              <p:spTgt spid="7"/>
                                            </p:tgtEl>
                                          </p:cBhvr>
                                        </p:animEffect>
                                        <p:anim calcmode="lin" valueType="num">
                                          <p:cBhvr>
                                            <p:cTn id="85" dur="500" fill="hold"/>
                                            <p:tgtEl>
                                              <p:spTgt spid="7"/>
                                            </p:tgtEl>
                                            <p:attrNameLst>
                                              <p:attrName>ppt_x</p:attrName>
                                            </p:attrNameLst>
                                          </p:cBhvr>
                                          <p:tavLst>
                                            <p:tav tm="0">
                                              <p:val>
                                                <p:fltVal val="0.5"/>
                                              </p:val>
                                            </p:tav>
                                            <p:tav tm="100000">
                                              <p:val>
                                                <p:strVal val="#ppt_x"/>
                                              </p:val>
                                            </p:tav>
                                          </p:tavLst>
                                        </p:anim>
                                        <p:anim calcmode="lin" valueType="num">
                                          <p:cBhvr>
                                            <p:cTn id="86" dur="500" fill="hold"/>
                                            <p:tgtEl>
                                              <p:spTgt spid="7"/>
                                            </p:tgtEl>
                                            <p:attrNameLst>
                                              <p:attrName>ppt_y</p:attrName>
                                            </p:attrNameLst>
                                          </p:cBhvr>
                                          <p:tavLst>
                                            <p:tav tm="0">
                                              <p:val>
                                                <p:fltVal val="0.5"/>
                                              </p:val>
                                            </p:tav>
                                            <p:tav tm="100000">
                                              <p:val>
                                                <p:strVal val="#ppt_y"/>
                                              </p:val>
                                            </p:tav>
                                          </p:tavLst>
                                        </p:anim>
                                      </p:childTnLst>
                                    </p:cTn>
                                  </p:par>
                                  <p:par>
                                    <p:cTn id="87" presetID="53" presetClass="entr" presetSubtype="16" fill="hold" grpId="0" nodeType="withEffect">
                                      <p:stCondLst>
                                        <p:cond delay="3900"/>
                                      </p:stCondLst>
                                      <p:childTnLst>
                                        <p:set>
                                          <p:cBhvr>
                                            <p:cTn id="88" dur="1" fill="hold">
                                              <p:stCondLst>
                                                <p:cond delay="0"/>
                                              </p:stCondLst>
                                            </p:cTn>
                                            <p:tgtEl>
                                              <p:spTgt spid="16"/>
                                            </p:tgtEl>
                                            <p:attrNameLst>
                                              <p:attrName>style.visibility</p:attrName>
                                            </p:attrNameLst>
                                          </p:cBhvr>
                                          <p:to>
                                            <p:strVal val="visible"/>
                                          </p:to>
                                        </p:set>
                                        <p:anim calcmode="lin" valueType="num">
                                          <p:cBhvr>
                                            <p:cTn id="89" dur="500" fill="hold"/>
                                            <p:tgtEl>
                                              <p:spTgt spid="16"/>
                                            </p:tgtEl>
                                            <p:attrNameLst>
                                              <p:attrName>ppt_w</p:attrName>
                                            </p:attrNameLst>
                                          </p:cBhvr>
                                          <p:tavLst>
                                            <p:tav tm="0">
                                              <p:val>
                                                <p:fltVal val="0"/>
                                              </p:val>
                                            </p:tav>
                                            <p:tav tm="100000">
                                              <p:val>
                                                <p:strVal val="#ppt_w"/>
                                              </p:val>
                                            </p:tav>
                                          </p:tavLst>
                                        </p:anim>
                                        <p:anim calcmode="lin" valueType="num">
                                          <p:cBhvr>
                                            <p:cTn id="90" dur="500" fill="hold"/>
                                            <p:tgtEl>
                                              <p:spTgt spid="16"/>
                                            </p:tgtEl>
                                            <p:attrNameLst>
                                              <p:attrName>ppt_h</p:attrName>
                                            </p:attrNameLst>
                                          </p:cBhvr>
                                          <p:tavLst>
                                            <p:tav tm="0">
                                              <p:val>
                                                <p:fltVal val="0"/>
                                              </p:val>
                                            </p:tav>
                                            <p:tav tm="100000">
                                              <p:val>
                                                <p:strVal val="#ppt_h"/>
                                              </p:val>
                                            </p:tav>
                                          </p:tavLst>
                                        </p:anim>
                                        <p:animEffect transition="in" filter="fade">
                                          <p:cBhvr>
                                            <p:cTn id="91" dur="500"/>
                                            <p:tgtEl>
                                              <p:spTgt spid="16"/>
                                            </p:tgtEl>
                                          </p:cBhvr>
                                        </p:animEffect>
                                      </p:childTnLst>
                                    </p:cTn>
                                  </p:par>
                                  <p:par>
                                    <p:cTn id="92" presetID="2" presetClass="entr" presetSubtype="2" fill="hold" grpId="0" nodeType="withEffect">
                                      <p:stCondLst>
                                        <p:cond delay="4400"/>
                                      </p:stCondLst>
                                      <p:childTnLst>
                                        <p:set>
                                          <p:cBhvr>
                                            <p:cTn id="93" dur="1" fill="hold">
                                              <p:stCondLst>
                                                <p:cond delay="0"/>
                                              </p:stCondLst>
                                            </p:cTn>
                                            <p:tgtEl>
                                              <p:spTgt spid="20"/>
                                            </p:tgtEl>
                                            <p:attrNameLst>
                                              <p:attrName>style.visibility</p:attrName>
                                            </p:attrNameLst>
                                          </p:cBhvr>
                                          <p:to>
                                            <p:strVal val="visible"/>
                                          </p:to>
                                        </p:set>
                                        <p:anim calcmode="lin" valueType="num">
                                          <p:cBhvr additive="base">
                                            <p:cTn id="94" dur="500" fill="hold"/>
                                            <p:tgtEl>
                                              <p:spTgt spid="20"/>
                                            </p:tgtEl>
                                            <p:attrNameLst>
                                              <p:attrName>ppt_x</p:attrName>
                                            </p:attrNameLst>
                                          </p:cBhvr>
                                          <p:tavLst>
                                            <p:tav tm="0">
                                              <p:val>
                                                <p:strVal val="1+#ppt_w/2"/>
                                              </p:val>
                                            </p:tav>
                                            <p:tav tm="100000">
                                              <p:val>
                                                <p:strVal val="#ppt_x"/>
                                              </p:val>
                                            </p:tav>
                                          </p:tavLst>
                                        </p:anim>
                                        <p:anim calcmode="lin" valueType="num">
                                          <p:cBhvr additive="base">
                                            <p:cTn id="95"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6" grpId="0" animBg="1"/>
          <p:bldP spid="7" grpId="0" animBg="1"/>
          <p:bldP spid="8" grpId="0" animBg="1"/>
          <p:bldP spid="9" grpId="0" animBg="1"/>
          <p:bldP spid="13" grpId="0"/>
          <p:bldP spid="14" grpId="0"/>
          <p:bldP spid="15" grpId="0"/>
          <p:bldP spid="16" grpId="0"/>
          <p:bldP spid="17" grpId="0"/>
          <p:bldP spid="18" grpId="0"/>
          <p:bldP spid="19" grpId="0"/>
          <p:bldP spid="20"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一站式</a:t>
            </a:r>
            <a:r>
              <a:rPr lang="zh-CN" altLang="en-US" sz="2000" b="1" dirty="0">
                <a:solidFill>
                  <a:schemeClr val="accent2"/>
                </a:solidFill>
                <a:latin typeface="Impact" pitchFamily="34" charset="0"/>
                <a:ea typeface="微软雅黑" pitchFamily="34" charset="-122"/>
                <a:cs typeface="宋体" pitchFamily="2" charset="-122"/>
              </a:rPr>
              <a:t>服务流程</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grpSp>
        <p:nvGrpSpPr>
          <p:cNvPr id="6" name="原创设计师QQ598969553             _5"/>
          <p:cNvGrpSpPr/>
          <p:nvPr/>
        </p:nvGrpSpPr>
        <p:grpSpPr>
          <a:xfrm>
            <a:off x="974053" y="1530627"/>
            <a:ext cx="2061486" cy="2510782"/>
            <a:chOff x="3421063" y="1130300"/>
            <a:chExt cx="2600325" cy="3167063"/>
          </a:xfrm>
        </p:grpSpPr>
        <p:grpSp>
          <p:nvGrpSpPr>
            <p:cNvPr id="7" name="组合 6"/>
            <p:cNvGrpSpPr/>
            <p:nvPr/>
          </p:nvGrpSpPr>
          <p:grpSpPr>
            <a:xfrm>
              <a:off x="4578350" y="1130300"/>
              <a:ext cx="1219200" cy="2293938"/>
              <a:chOff x="4578350" y="1130300"/>
              <a:chExt cx="1219200" cy="2293938"/>
            </a:xfrm>
          </p:grpSpPr>
          <p:sp>
            <p:nvSpPr>
              <p:cNvPr id="24" name="Freeform 12"/>
              <p:cNvSpPr>
                <a:spLocks noEditPoints="1"/>
              </p:cNvSpPr>
              <p:nvPr/>
            </p:nvSpPr>
            <p:spPr bwMode="auto">
              <a:xfrm>
                <a:off x="4578350" y="1130300"/>
                <a:ext cx="1219200" cy="2293938"/>
              </a:xfrm>
              <a:custGeom>
                <a:avLst/>
                <a:gdLst>
                  <a:gd name="T0" fmla="*/ 768 w 768"/>
                  <a:gd name="T1" fmla="*/ 0 h 1445"/>
                  <a:gd name="T2" fmla="*/ 0 w 768"/>
                  <a:gd name="T3" fmla="*/ 0 h 1445"/>
                  <a:gd name="T4" fmla="*/ 0 w 768"/>
                  <a:gd name="T5" fmla="*/ 892 h 1445"/>
                  <a:gd name="T6" fmla="*/ 283 w 768"/>
                  <a:gd name="T7" fmla="*/ 892 h 1445"/>
                  <a:gd name="T8" fmla="*/ 117 w 768"/>
                  <a:gd name="T9" fmla="*/ 1421 h 1445"/>
                  <a:gd name="T10" fmla="*/ 117 w 768"/>
                  <a:gd name="T11" fmla="*/ 1421 h 1445"/>
                  <a:gd name="T12" fmla="*/ 128 w 768"/>
                  <a:gd name="T13" fmla="*/ 1442 h 1445"/>
                  <a:gd name="T14" fmla="*/ 150 w 768"/>
                  <a:gd name="T15" fmla="*/ 1431 h 1445"/>
                  <a:gd name="T16" fmla="*/ 150 w 768"/>
                  <a:gd name="T17" fmla="*/ 1431 h 1445"/>
                  <a:gd name="T18" fmla="*/ 222 w 768"/>
                  <a:gd name="T19" fmla="*/ 1201 h 1445"/>
                  <a:gd name="T20" fmla="*/ 367 w 768"/>
                  <a:gd name="T21" fmla="*/ 1201 h 1445"/>
                  <a:gd name="T22" fmla="*/ 367 w 768"/>
                  <a:gd name="T23" fmla="*/ 1323 h 1445"/>
                  <a:gd name="T24" fmla="*/ 384 w 768"/>
                  <a:gd name="T25" fmla="*/ 1340 h 1445"/>
                  <a:gd name="T26" fmla="*/ 402 w 768"/>
                  <a:gd name="T27" fmla="*/ 1323 h 1445"/>
                  <a:gd name="T28" fmla="*/ 402 w 768"/>
                  <a:gd name="T29" fmla="*/ 1201 h 1445"/>
                  <a:gd name="T30" fmla="*/ 546 w 768"/>
                  <a:gd name="T31" fmla="*/ 1201 h 1445"/>
                  <a:gd name="T32" fmla="*/ 618 w 768"/>
                  <a:gd name="T33" fmla="*/ 1431 h 1445"/>
                  <a:gd name="T34" fmla="*/ 618 w 768"/>
                  <a:gd name="T35" fmla="*/ 1431 h 1445"/>
                  <a:gd name="T36" fmla="*/ 640 w 768"/>
                  <a:gd name="T37" fmla="*/ 1442 h 1445"/>
                  <a:gd name="T38" fmla="*/ 652 w 768"/>
                  <a:gd name="T39" fmla="*/ 1421 h 1445"/>
                  <a:gd name="T40" fmla="*/ 652 w 768"/>
                  <a:gd name="T41" fmla="*/ 1421 h 1445"/>
                  <a:gd name="T42" fmla="*/ 486 w 768"/>
                  <a:gd name="T43" fmla="*/ 892 h 1445"/>
                  <a:gd name="T44" fmla="*/ 768 w 768"/>
                  <a:gd name="T45" fmla="*/ 892 h 1445"/>
                  <a:gd name="T46" fmla="*/ 768 w 768"/>
                  <a:gd name="T47" fmla="*/ 0 h 1445"/>
                  <a:gd name="T48" fmla="*/ 233 w 768"/>
                  <a:gd name="T49" fmla="*/ 1167 h 1445"/>
                  <a:gd name="T50" fmla="*/ 319 w 768"/>
                  <a:gd name="T51" fmla="*/ 892 h 1445"/>
                  <a:gd name="T52" fmla="*/ 367 w 768"/>
                  <a:gd name="T53" fmla="*/ 892 h 1445"/>
                  <a:gd name="T54" fmla="*/ 367 w 768"/>
                  <a:gd name="T55" fmla="*/ 1167 h 1445"/>
                  <a:gd name="T56" fmla="*/ 233 w 768"/>
                  <a:gd name="T57" fmla="*/ 1167 h 1445"/>
                  <a:gd name="T58" fmla="*/ 536 w 768"/>
                  <a:gd name="T59" fmla="*/ 1167 h 1445"/>
                  <a:gd name="T60" fmla="*/ 402 w 768"/>
                  <a:gd name="T61" fmla="*/ 1167 h 1445"/>
                  <a:gd name="T62" fmla="*/ 402 w 768"/>
                  <a:gd name="T63" fmla="*/ 892 h 1445"/>
                  <a:gd name="T64" fmla="*/ 449 w 768"/>
                  <a:gd name="T65" fmla="*/ 892 h 1445"/>
                  <a:gd name="T66" fmla="*/ 536 w 768"/>
                  <a:gd name="T67" fmla="*/ 1167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8" h="1445">
                    <a:moveTo>
                      <a:pt x="768" y="0"/>
                    </a:moveTo>
                    <a:cubicBezTo>
                      <a:pt x="0" y="0"/>
                      <a:pt x="0" y="0"/>
                      <a:pt x="0" y="0"/>
                    </a:cubicBezTo>
                    <a:cubicBezTo>
                      <a:pt x="0" y="892"/>
                      <a:pt x="0" y="892"/>
                      <a:pt x="0" y="892"/>
                    </a:cubicBezTo>
                    <a:cubicBezTo>
                      <a:pt x="283" y="892"/>
                      <a:pt x="283" y="892"/>
                      <a:pt x="283" y="892"/>
                    </a:cubicBezTo>
                    <a:cubicBezTo>
                      <a:pt x="117" y="1421"/>
                      <a:pt x="117" y="1421"/>
                      <a:pt x="117" y="1421"/>
                    </a:cubicBezTo>
                    <a:cubicBezTo>
                      <a:pt x="117" y="1421"/>
                      <a:pt x="117" y="1421"/>
                      <a:pt x="117" y="1421"/>
                    </a:cubicBezTo>
                    <a:cubicBezTo>
                      <a:pt x="114" y="1430"/>
                      <a:pt x="119" y="1440"/>
                      <a:pt x="128" y="1442"/>
                    </a:cubicBezTo>
                    <a:cubicBezTo>
                      <a:pt x="138" y="1445"/>
                      <a:pt x="147" y="1440"/>
                      <a:pt x="150" y="1431"/>
                    </a:cubicBezTo>
                    <a:cubicBezTo>
                      <a:pt x="150" y="1431"/>
                      <a:pt x="150" y="1431"/>
                      <a:pt x="150" y="1431"/>
                    </a:cubicBezTo>
                    <a:cubicBezTo>
                      <a:pt x="222" y="1201"/>
                      <a:pt x="222" y="1201"/>
                      <a:pt x="222" y="1201"/>
                    </a:cubicBezTo>
                    <a:cubicBezTo>
                      <a:pt x="367" y="1201"/>
                      <a:pt x="367" y="1201"/>
                      <a:pt x="367" y="1201"/>
                    </a:cubicBezTo>
                    <a:cubicBezTo>
                      <a:pt x="367" y="1323"/>
                      <a:pt x="367" y="1323"/>
                      <a:pt x="367" y="1323"/>
                    </a:cubicBezTo>
                    <a:cubicBezTo>
                      <a:pt x="367" y="1332"/>
                      <a:pt x="375" y="1340"/>
                      <a:pt x="384" y="1340"/>
                    </a:cubicBezTo>
                    <a:cubicBezTo>
                      <a:pt x="394" y="1340"/>
                      <a:pt x="402" y="1332"/>
                      <a:pt x="402" y="1323"/>
                    </a:cubicBezTo>
                    <a:cubicBezTo>
                      <a:pt x="402" y="1201"/>
                      <a:pt x="402" y="1201"/>
                      <a:pt x="402" y="1201"/>
                    </a:cubicBezTo>
                    <a:cubicBezTo>
                      <a:pt x="546" y="1201"/>
                      <a:pt x="546" y="1201"/>
                      <a:pt x="546" y="1201"/>
                    </a:cubicBezTo>
                    <a:cubicBezTo>
                      <a:pt x="618" y="1431"/>
                      <a:pt x="618" y="1431"/>
                      <a:pt x="618" y="1431"/>
                    </a:cubicBezTo>
                    <a:cubicBezTo>
                      <a:pt x="618" y="1431"/>
                      <a:pt x="618" y="1431"/>
                      <a:pt x="618" y="1431"/>
                    </a:cubicBezTo>
                    <a:cubicBezTo>
                      <a:pt x="621" y="1440"/>
                      <a:pt x="631" y="1445"/>
                      <a:pt x="640" y="1442"/>
                    </a:cubicBezTo>
                    <a:cubicBezTo>
                      <a:pt x="649" y="1440"/>
                      <a:pt x="654" y="1430"/>
                      <a:pt x="652" y="1421"/>
                    </a:cubicBezTo>
                    <a:cubicBezTo>
                      <a:pt x="652" y="1421"/>
                      <a:pt x="652" y="1421"/>
                      <a:pt x="652" y="1421"/>
                    </a:cubicBezTo>
                    <a:cubicBezTo>
                      <a:pt x="486" y="892"/>
                      <a:pt x="486" y="892"/>
                      <a:pt x="486" y="892"/>
                    </a:cubicBezTo>
                    <a:cubicBezTo>
                      <a:pt x="768" y="892"/>
                      <a:pt x="768" y="892"/>
                      <a:pt x="768" y="892"/>
                    </a:cubicBezTo>
                    <a:lnTo>
                      <a:pt x="768" y="0"/>
                    </a:lnTo>
                    <a:close/>
                    <a:moveTo>
                      <a:pt x="233" y="1167"/>
                    </a:moveTo>
                    <a:cubicBezTo>
                      <a:pt x="319" y="892"/>
                      <a:pt x="319" y="892"/>
                      <a:pt x="319" y="892"/>
                    </a:cubicBezTo>
                    <a:cubicBezTo>
                      <a:pt x="367" y="892"/>
                      <a:pt x="367" y="892"/>
                      <a:pt x="367" y="892"/>
                    </a:cubicBezTo>
                    <a:cubicBezTo>
                      <a:pt x="367" y="1167"/>
                      <a:pt x="367" y="1167"/>
                      <a:pt x="367" y="1167"/>
                    </a:cubicBezTo>
                    <a:lnTo>
                      <a:pt x="233" y="1167"/>
                    </a:lnTo>
                    <a:close/>
                    <a:moveTo>
                      <a:pt x="536" y="1167"/>
                    </a:moveTo>
                    <a:cubicBezTo>
                      <a:pt x="402" y="1167"/>
                      <a:pt x="402" y="1167"/>
                      <a:pt x="402" y="1167"/>
                    </a:cubicBezTo>
                    <a:cubicBezTo>
                      <a:pt x="402" y="892"/>
                      <a:pt x="402" y="892"/>
                      <a:pt x="402" y="892"/>
                    </a:cubicBezTo>
                    <a:cubicBezTo>
                      <a:pt x="449" y="892"/>
                      <a:pt x="449" y="892"/>
                      <a:pt x="449" y="892"/>
                    </a:cubicBezTo>
                    <a:lnTo>
                      <a:pt x="536" y="1167"/>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25" name="Rectangle 13"/>
              <p:cNvSpPr>
                <a:spLocks noChangeArrowheads="1"/>
              </p:cNvSpPr>
              <p:nvPr/>
            </p:nvSpPr>
            <p:spPr bwMode="auto">
              <a:xfrm>
                <a:off x="4638675" y="1200150"/>
                <a:ext cx="1098550" cy="127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14"/>
              <p:cNvSpPr>
                <a:spLocks noChangeArrowheads="1"/>
              </p:cNvSpPr>
              <p:nvPr/>
            </p:nvSpPr>
            <p:spPr bwMode="auto">
              <a:xfrm>
                <a:off x="4686300" y="1244600"/>
                <a:ext cx="1004888" cy="87313"/>
              </a:xfrm>
              <a:prstGeom prst="rect">
                <a:avLst/>
              </a:pr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27" name="Rectangle 15"/>
              <p:cNvSpPr>
                <a:spLocks noChangeArrowheads="1"/>
              </p:cNvSpPr>
              <p:nvPr/>
            </p:nvSpPr>
            <p:spPr bwMode="auto">
              <a:xfrm>
                <a:off x="4686300" y="1371600"/>
                <a:ext cx="1004888" cy="311150"/>
              </a:xfrm>
              <a:prstGeom prst="rect">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28" name="Rectangle 16"/>
              <p:cNvSpPr>
                <a:spLocks noChangeArrowheads="1"/>
              </p:cNvSpPr>
              <p:nvPr/>
            </p:nvSpPr>
            <p:spPr bwMode="auto">
              <a:xfrm>
                <a:off x="4686300" y="1714500"/>
                <a:ext cx="641350" cy="719138"/>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29" name="Rectangle 17"/>
              <p:cNvSpPr>
                <a:spLocks noChangeArrowheads="1"/>
              </p:cNvSpPr>
              <p:nvPr/>
            </p:nvSpPr>
            <p:spPr bwMode="auto">
              <a:xfrm>
                <a:off x="5370513" y="1714500"/>
                <a:ext cx="320675" cy="719138"/>
              </a:xfrm>
              <a:prstGeom prst="rect">
                <a:avLst/>
              </a:prstGeom>
              <a:solidFill>
                <a:schemeClr val="bg1">
                  <a:lumMod val="75000"/>
                </a:schemeClr>
              </a:solidFill>
              <a:ln>
                <a:noFill/>
              </a:ln>
            </p:spPr>
            <p:txBody>
              <a:bodyPr vert="horz" wrap="square" lIns="91440" tIns="45720" rIns="91440" bIns="45720" numCol="1" anchor="t" anchorCtr="0" compatLnSpc="1"/>
              <a:lstStyle/>
              <a:p>
                <a:endParaRPr lang="zh-CN" altLang="en-US"/>
              </a:p>
            </p:txBody>
          </p:sp>
        </p:grpSp>
        <p:sp>
          <p:nvSpPr>
            <p:cNvPr id="8" name="Rectangle 18"/>
            <p:cNvSpPr>
              <a:spLocks noChangeArrowheads="1"/>
            </p:cNvSpPr>
            <p:nvPr/>
          </p:nvSpPr>
          <p:spPr bwMode="auto">
            <a:xfrm>
              <a:off x="3711575" y="3378200"/>
              <a:ext cx="2019300" cy="320675"/>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nvGrpSpPr>
            <p:cNvPr id="9" name="组合 8"/>
            <p:cNvGrpSpPr/>
            <p:nvPr/>
          </p:nvGrpSpPr>
          <p:grpSpPr>
            <a:xfrm>
              <a:off x="3638550" y="1317625"/>
              <a:ext cx="1285875" cy="2233613"/>
              <a:chOff x="3638550" y="1317625"/>
              <a:chExt cx="1285875" cy="2233613"/>
            </a:xfrm>
            <a:solidFill>
              <a:schemeClr val="accent2"/>
            </a:solidFill>
          </p:grpSpPr>
          <p:sp>
            <p:nvSpPr>
              <p:cNvPr id="22" name="Oval 19"/>
              <p:cNvSpPr>
                <a:spLocks noChangeArrowheads="1"/>
              </p:cNvSpPr>
              <p:nvPr/>
            </p:nvSpPr>
            <p:spPr bwMode="auto">
              <a:xfrm>
                <a:off x="3890963" y="1317625"/>
                <a:ext cx="342900" cy="3413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3638550" y="1698625"/>
                <a:ext cx="1285875" cy="1852613"/>
              </a:xfrm>
              <a:custGeom>
                <a:avLst/>
                <a:gdLst>
                  <a:gd name="T0" fmla="*/ 764 w 810"/>
                  <a:gd name="T1" fmla="*/ 0 h 1167"/>
                  <a:gd name="T2" fmla="*/ 403 w 810"/>
                  <a:gd name="T3" fmla="*/ 0 h 1167"/>
                  <a:gd name="T4" fmla="*/ 392 w 810"/>
                  <a:gd name="T5" fmla="*/ 0 h 1167"/>
                  <a:gd name="T6" fmla="*/ 345 w 810"/>
                  <a:gd name="T7" fmla="*/ 0 h 1167"/>
                  <a:gd name="T8" fmla="*/ 309 w 810"/>
                  <a:gd name="T9" fmla="*/ 173 h 1167"/>
                  <a:gd name="T10" fmla="*/ 278 w 810"/>
                  <a:gd name="T11" fmla="*/ 77 h 1167"/>
                  <a:gd name="T12" fmla="*/ 295 w 810"/>
                  <a:gd name="T13" fmla="*/ 54 h 1167"/>
                  <a:gd name="T14" fmla="*/ 267 w 810"/>
                  <a:gd name="T15" fmla="*/ 23 h 1167"/>
                  <a:gd name="T16" fmla="*/ 237 w 810"/>
                  <a:gd name="T17" fmla="*/ 52 h 1167"/>
                  <a:gd name="T18" fmla="*/ 255 w 810"/>
                  <a:gd name="T19" fmla="*/ 77 h 1167"/>
                  <a:gd name="T20" fmla="*/ 229 w 810"/>
                  <a:gd name="T21" fmla="*/ 173 h 1167"/>
                  <a:gd name="T22" fmla="*/ 188 w 810"/>
                  <a:gd name="T23" fmla="*/ 0 h 1167"/>
                  <a:gd name="T24" fmla="*/ 132 w 810"/>
                  <a:gd name="T25" fmla="*/ 0 h 1167"/>
                  <a:gd name="T26" fmla="*/ 96 w 810"/>
                  <a:gd name="T27" fmla="*/ 0 h 1167"/>
                  <a:gd name="T28" fmla="*/ 0 w 810"/>
                  <a:gd name="T29" fmla="*/ 107 h 1167"/>
                  <a:gd name="T30" fmla="*/ 0 w 810"/>
                  <a:gd name="T31" fmla="*/ 107 h 1167"/>
                  <a:gd name="T32" fmla="*/ 0 w 810"/>
                  <a:gd name="T33" fmla="*/ 548 h 1167"/>
                  <a:gd name="T34" fmla="*/ 0 w 810"/>
                  <a:gd name="T35" fmla="*/ 548 h 1167"/>
                  <a:gd name="T36" fmla="*/ 0 w 810"/>
                  <a:gd name="T37" fmla="*/ 548 h 1167"/>
                  <a:gd name="T38" fmla="*/ 46 w 810"/>
                  <a:gd name="T39" fmla="*/ 594 h 1167"/>
                  <a:gd name="T40" fmla="*/ 93 w 810"/>
                  <a:gd name="T41" fmla="*/ 548 h 1167"/>
                  <a:gd name="T42" fmla="*/ 93 w 810"/>
                  <a:gd name="T43" fmla="*/ 548 h 1167"/>
                  <a:gd name="T44" fmla="*/ 93 w 810"/>
                  <a:gd name="T45" fmla="*/ 183 h 1167"/>
                  <a:gd name="T46" fmla="*/ 132 w 810"/>
                  <a:gd name="T47" fmla="*/ 183 h 1167"/>
                  <a:gd name="T48" fmla="*/ 132 w 810"/>
                  <a:gd name="T49" fmla="*/ 567 h 1167"/>
                  <a:gd name="T50" fmla="*/ 132 w 810"/>
                  <a:gd name="T51" fmla="*/ 1111 h 1167"/>
                  <a:gd name="T52" fmla="*/ 189 w 810"/>
                  <a:gd name="T53" fmla="*/ 1167 h 1167"/>
                  <a:gd name="T54" fmla="*/ 245 w 810"/>
                  <a:gd name="T55" fmla="*/ 1111 h 1167"/>
                  <a:gd name="T56" fmla="*/ 245 w 810"/>
                  <a:gd name="T57" fmla="*/ 567 h 1167"/>
                  <a:gd name="T58" fmla="*/ 289 w 810"/>
                  <a:gd name="T59" fmla="*/ 567 h 1167"/>
                  <a:gd name="T60" fmla="*/ 289 w 810"/>
                  <a:gd name="T61" fmla="*/ 1111 h 1167"/>
                  <a:gd name="T62" fmla="*/ 346 w 810"/>
                  <a:gd name="T63" fmla="*/ 1167 h 1167"/>
                  <a:gd name="T64" fmla="*/ 403 w 810"/>
                  <a:gd name="T65" fmla="*/ 1111 h 1167"/>
                  <a:gd name="T66" fmla="*/ 403 w 810"/>
                  <a:gd name="T67" fmla="*/ 627 h 1167"/>
                  <a:gd name="T68" fmla="*/ 403 w 810"/>
                  <a:gd name="T69" fmla="*/ 567 h 1167"/>
                  <a:gd name="T70" fmla="*/ 403 w 810"/>
                  <a:gd name="T71" fmla="*/ 183 h 1167"/>
                  <a:gd name="T72" fmla="*/ 403 w 810"/>
                  <a:gd name="T73" fmla="*/ 93 h 1167"/>
                  <a:gd name="T74" fmla="*/ 764 w 810"/>
                  <a:gd name="T75" fmla="*/ 93 h 1167"/>
                  <a:gd name="T76" fmla="*/ 810 w 810"/>
                  <a:gd name="T77" fmla="*/ 47 h 1167"/>
                  <a:gd name="T78" fmla="*/ 764 w 810"/>
                  <a:gd name="T79" fmla="*/ 0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0" h="1167">
                    <a:moveTo>
                      <a:pt x="764" y="0"/>
                    </a:moveTo>
                    <a:cubicBezTo>
                      <a:pt x="403" y="0"/>
                      <a:pt x="403" y="0"/>
                      <a:pt x="403" y="0"/>
                    </a:cubicBezTo>
                    <a:cubicBezTo>
                      <a:pt x="392" y="0"/>
                      <a:pt x="392" y="0"/>
                      <a:pt x="392" y="0"/>
                    </a:cubicBezTo>
                    <a:cubicBezTo>
                      <a:pt x="345" y="0"/>
                      <a:pt x="345" y="0"/>
                      <a:pt x="345" y="0"/>
                    </a:cubicBezTo>
                    <a:cubicBezTo>
                      <a:pt x="333" y="137"/>
                      <a:pt x="309" y="173"/>
                      <a:pt x="309" y="173"/>
                    </a:cubicBezTo>
                    <a:cubicBezTo>
                      <a:pt x="278" y="77"/>
                      <a:pt x="278" y="77"/>
                      <a:pt x="278" y="77"/>
                    </a:cubicBezTo>
                    <a:cubicBezTo>
                      <a:pt x="295" y="54"/>
                      <a:pt x="295" y="54"/>
                      <a:pt x="295" y="54"/>
                    </a:cubicBezTo>
                    <a:cubicBezTo>
                      <a:pt x="267" y="23"/>
                      <a:pt x="267" y="23"/>
                      <a:pt x="267" y="23"/>
                    </a:cubicBezTo>
                    <a:cubicBezTo>
                      <a:pt x="237" y="52"/>
                      <a:pt x="237" y="52"/>
                      <a:pt x="237" y="52"/>
                    </a:cubicBezTo>
                    <a:cubicBezTo>
                      <a:pt x="255" y="77"/>
                      <a:pt x="255" y="77"/>
                      <a:pt x="255" y="77"/>
                    </a:cubicBezTo>
                    <a:cubicBezTo>
                      <a:pt x="229" y="173"/>
                      <a:pt x="229" y="173"/>
                      <a:pt x="229" y="173"/>
                    </a:cubicBezTo>
                    <a:cubicBezTo>
                      <a:pt x="205" y="147"/>
                      <a:pt x="192" y="44"/>
                      <a:pt x="188" y="0"/>
                    </a:cubicBezTo>
                    <a:cubicBezTo>
                      <a:pt x="132" y="0"/>
                      <a:pt x="132" y="0"/>
                      <a:pt x="132" y="0"/>
                    </a:cubicBezTo>
                    <a:cubicBezTo>
                      <a:pt x="96" y="0"/>
                      <a:pt x="96" y="0"/>
                      <a:pt x="96" y="0"/>
                    </a:cubicBezTo>
                    <a:cubicBezTo>
                      <a:pt x="50" y="0"/>
                      <a:pt x="0" y="29"/>
                      <a:pt x="0" y="107"/>
                    </a:cubicBezTo>
                    <a:cubicBezTo>
                      <a:pt x="0" y="107"/>
                      <a:pt x="0" y="107"/>
                      <a:pt x="0" y="107"/>
                    </a:cubicBezTo>
                    <a:cubicBezTo>
                      <a:pt x="0" y="548"/>
                      <a:pt x="0" y="548"/>
                      <a:pt x="0" y="548"/>
                    </a:cubicBezTo>
                    <a:cubicBezTo>
                      <a:pt x="0" y="548"/>
                      <a:pt x="0" y="548"/>
                      <a:pt x="0" y="548"/>
                    </a:cubicBezTo>
                    <a:cubicBezTo>
                      <a:pt x="0" y="548"/>
                      <a:pt x="0" y="548"/>
                      <a:pt x="0" y="548"/>
                    </a:cubicBezTo>
                    <a:cubicBezTo>
                      <a:pt x="0" y="573"/>
                      <a:pt x="21" y="594"/>
                      <a:pt x="46" y="594"/>
                    </a:cubicBezTo>
                    <a:cubicBezTo>
                      <a:pt x="72" y="594"/>
                      <a:pt x="93" y="573"/>
                      <a:pt x="93" y="548"/>
                    </a:cubicBezTo>
                    <a:cubicBezTo>
                      <a:pt x="93" y="548"/>
                      <a:pt x="93" y="548"/>
                      <a:pt x="93" y="548"/>
                    </a:cubicBezTo>
                    <a:cubicBezTo>
                      <a:pt x="93" y="183"/>
                      <a:pt x="93" y="183"/>
                      <a:pt x="93" y="183"/>
                    </a:cubicBezTo>
                    <a:cubicBezTo>
                      <a:pt x="132" y="183"/>
                      <a:pt x="132" y="183"/>
                      <a:pt x="132" y="183"/>
                    </a:cubicBezTo>
                    <a:cubicBezTo>
                      <a:pt x="132" y="567"/>
                      <a:pt x="132" y="567"/>
                      <a:pt x="132" y="567"/>
                    </a:cubicBezTo>
                    <a:cubicBezTo>
                      <a:pt x="132" y="1111"/>
                      <a:pt x="132" y="1111"/>
                      <a:pt x="132" y="1111"/>
                    </a:cubicBezTo>
                    <a:cubicBezTo>
                      <a:pt x="132" y="1142"/>
                      <a:pt x="157" y="1167"/>
                      <a:pt x="189" y="1167"/>
                    </a:cubicBezTo>
                    <a:cubicBezTo>
                      <a:pt x="220" y="1167"/>
                      <a:pt x="245" y="1142"/>
                      <a:pt x="245" y="1111"/>
                    </a:cubicBezTo>
                    <a:cubicBezTo>
                      <a:pt x="245" y="567"/>
                      <a:pt x="245" y="567"/>
                      <a:pt x="245" y="567"/>
                    </a:cubicBezTo>
                    <a:cubicBezTo>
                      <a:pt x="289" y="567"/>
                      <a:pt x="289" y="567"/>
                      <a:pt x="289" y="567"/>
                    </a:cubicBezTo>
                    <a:cubicBezTo>
                      <a:pt x="289" y="1111"/>
                      <a:pt x="289" y="1111"/>
                      <a:pt x="289" y="1111"/>
                    </a:cubicBezTo>
                    <a:cubicBezTo>
                      <a:pt x="289" y="1142"/>
                      <a:pt x="315" y="1167"/>
                      <a:pt x="346" y="1167"/>
                    </a:cubicBezTo>
                    <a:cubicBezTo>
                      <a:pt x="377" y="1167"/>
                      <a:pt x="403" y="1142"/>
                      <a:pt x="403" y="1111"/>
                    </a:cubicBezTo>
                    <a:cubicBezTo>
                      <a:pt x="403" y="627"/>
                      <a:pt x="403" y="627"/>
                      <a:pt x="403" y="627"/>
                    </a:cubicBezTo>
                    <a:cubicBezTo>
                      <a:pt x="403" y="567"/>
                      <a:pt x="403" y="567"/>
                      <a:pt x="403" y="567"/>
                    </a:cubicBezTo>
                    <a:cubicBezTo>
                      <a:pt x="403" y="183"/>
                      <a:pt x="403" y="183"/>
                      <a:pt x="403" y="183"/>
                    </a:cubicBezTo>
                    <a:cubicBezTo>
                      <a:pt x="403" y="93"/>
                      <a:pt x="403" y="93"/>
                      <a:pt x="403" y="93"/>
                    </a:cubicBezTo>
                    <a:cubicBezTo>
                      <a:pt x="764" y="93"/>
                      <a:pt x="764" y="93"/>
                      <a:pt x="764" y="93"/>
                    </a:cubicBezTo>
                    <a:cubicBezTo>
                      <a:pt x="789" y="93"/>
                      <a:pt x="810" y="72"/>
                      <a:pt x="810" y="47"/>
                    </a:cubicBezTo>
                    <a:cubicBezTo>
                      <a:pt x="810" y="21"/>
                      <a:pt x="789" y="0"/>
                      <a:pt x="7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组合 9"/>
            <p:cNvGrpSpPr/>
            <p:nvPr/>
          </p:nvGrpSpPr>
          <p:grpSpPr>
            <a:xfrm>
              <a:off x="3421063" y="3573463"/>
              <a:ext cx="568325" cy="723900"/>
              <a:chOff x="3421063" y="3573463"/>
              <a:chExt cx="568325" cy="723900"/>
            </a:xfrm>
            <a:solidFill>
              <a:schemeClr val="accent1"/>
            </a:solidFill>
          </p:grpSpPr>
          <p:sp>
            <p:nvSpPr>
              <p:cNvPr id="20" name="Oval 21"/>
              <p:cNvSpPr>
                <a:spLocks noChangeArrowheads="1"/>
              </p:cNvSpPr>
              <p:nvPr/>
            </p:nvSpPr>
            <p:spPr bwMode="auto">
              <a:xfrm>
                <a:off x="3568700" y="3573463"/>
                <a:ext cx="277813" cy="276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2"/>
              <p:cNvSpPr/>
              <p:nvPr/>
            </p:nvSpPr>
            <p:spPr bwMode="auto">
              <a:xfrm>
                <a:off x="3421063" y="3875088"/>
                <a:ext cx="568325" cy="422275"/>
              </a:xfrm>
              <a:custGeom>
                <a:avLst/>
                <a:gdLst>
                  <a:gd name="T0" fmla="*/ 180 w 358"/>
                  <a:gd name="T1" fmla="*/ 0 h 266"/>
                  <a:gd name="T2" fmla="*/ 0 w 358"/>
                  <a:gd name="T3" fmla="*/ 86 h 266"/>
                  <a:gd name="T4" fmla="*/ 0 w 358"/>
                  <a:gd name="T5" fmla="*/ 232 h 266"/>
                  <a:gd name="T6" fmla="*/ 0 w 358"/>
                  <a:gd name="T7" fmla="*/ 266 h 266"/>
                  <a:gd name="T8" fmla="*/ 30 w 358"/>
                  <a:gd name="T9" fmla="*/ 266 h 266"/>
                  <a:gd name="T10" fmla="*/ 330 w 358"/>
                  <a:gd name="T11" fmla="*/ 266 h 266"/>
                  <a:gd name="T12" fmla="*/ 358 w 358"/>
                  <a:gd name="T13" fmla="*/ 266 h 266"/>
                  <a:gd name="T14" fmla="*/ 358 w 358"/>
                  <a:gd name="T15" fmla="*/ 236 h 266"/>
                  <a:gd name="T16" fmla="*/ 358 w 358"/>
                  <a:gd name="T17" fmla="*/ 82 h 266"/>
                  <a:gd name="T18" fmla="*/ 180 w 358"/>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 h="266">
                    <a:moveTo>
                      <a:pt x="180" y="0"/>
                    </a:moveTo>
                    <a:cubicBezTo>
                      <a:pt x="102" y="0"/>
                      <a:pt x="34" y="35"/>
                      <a:pt x="0" y="86"/>
                    </a:cubicBezTo>
                    <a:cubicBezTo>
                      <a:pt x="0" y="232"/>
                      <a:pt x="0" y="232"/>
                      <a:pt x="0" y="232"/>
                    </a:cubicBezTo>
                    <a:cubicBezTo>
                      <a:pt x="0" y="266"/>
                      <a:pt x="0" y="266"/>
                      <a:pt x="0" y="266"/>
                    </a:cubicBezTo>
                    <a:cubicBezTo>
                      <a:pt x="30" y="266"/>
                      <a:pt x="30" y="266"/>
                      <a:pt x="30" y="266"/>
                    </a:cubicBezTo>
                    <a:cubicBezTo>
                      <a:pt x="330" y="266"/>
                      <a:pt x="330" y="266"/>
                      <a:pt x="330" y="266"/>
                    </a:cubicBezTo>
                    <a:cubicBezTo>
                      <a:pt x="358" y="266"/>
                      <a:pt x="358" y="266"/>
                      <a:pt x="358" y="266"/>
                    </a:cubicBezTo>
                    <a:cubicBezTo>
                      <a:pt x="358" y="236"/>
                      <a:pt x="358" y="236"/>
                      <a:pt x="358" y="236"/>
                    </a:cubicBezTo>
                    <a:cubicBezTo>
                      <a:pt x="358" y="82"/>
                      <a:pt x="358" y="82"/>
                      <a:pt x="358" y="82"/>
                    </a:cubicBezTo>
                    <a:cubicBezTo>
                      <a:pt x="323" y="33"/>
                      <a:pt x="257" y="0"/>
                      <a:pt x="1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4098925" y="3573463"/>
              <a:ext cx="566738" cy="723900"/>
              <a:chOff x="4098925" y="3573463"/>
              <a:chExt cx="566738" cy="723900"/>
            </a:xfrm>
            <a:solidFill>
              <a:schemeClr val="accent1"/>
            </a:solidFill>
          </p:grpSpPr>
          <p:sp>
            <p:nvSpPr>
              <p:cNvPr id="18" name="Oval 23"/>
              <p:cNvSpPr>
                <a:spLocks noChangeArrowheads="1"/>
              </p:cNvSpPr>
              <p:nvPr/>
            </p:nvSpPr>
            <p:spPr bwMode="auto">
              <a:xfrm>
                <a:off x="4246563" y="3573463"/>
                <a:ext cx="276225" cy="276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4"/>
              <p:cNvSpPr/>
              <p:nvPr/>
            </p:nvSpPr>
            <p:spPr bwMode="auto">
              <a:xfrm>
                <a:off x="4098925" y="3875088"/>
                <a:ext cx="566738" cy="422275"/>
              </a:xfrm>
              <a:custGeom>
                <a:avLst/>
                <a:gdLst>
                  <a:gd name="T0" fmla="*/ 180 w 357"/>
                  <a:gd name="T1" fmla="*/ 0 h 266"/>
                  <a:gd name="T2" fmla="*/ 0 w 357"/>
                  <a:gd name="T3" fmla="*/ 86 h 266"/>
                  <a:gd name="T4" fmla="*/ 0 w 357"/>
                  <a:gd name="T5" fmla="*/ 232 h 266"/>
                  <a:gd name="T6" fmla="*/ 0 w 357"/>
                  <a:gd name="T7" fmla="*/ 266 h 266"/>
                  <a:gd name="T8" fmla="*/ 30 w 357"/>
                  <a:gd name="T9" fmla="*/ 266 h 266"/>
                  <a:gd name="T10" fmla="*/ 330 w 357"/>
                  <a:gd name="T11" fmla="*/ 266 h 266"/>
                  <a:gd name="T12" fmla="*/ 357 w 357"/>
                  <a:gd name="T13" fmla="*/ 266 h 266"/>
                  <a:gd name="T14" fmla="*/ 357 w 357"/>
                  <a:gd name="T15" fmla="*/ 236 h 266"/>
                  <a:gd name="T16" fmla="*/ 357 w 357"/>
                  <a:gd name="T17" fmla="*/ 82 h 266"/>
                  <a:gd name="T18" fmla="*/ 180 w 357"/>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7" h="266">
                    <a:moveTo>
                      <a:pt x="180" y="0"/>
                    </a:moveTo>
                    <a:cubicBezTo>
                      <a:pt x="102" y="0"/>
                      <a:pt x="34" y="35"/>
                      <a:pt x="0" y="86"/>
                    </a:cubicBezTo>
                    <a:cubicBezTo>
                      <a:pt x="0" y="232"/>
                      <a:pt x="0" y="232"/>
                      <a:pt x="0" y="232"/>
                    </a:cubicBezTo>
                    <a:cubicBezTo>
                      <a:pt x="0" y="266"/>
                      <a:pt x="0" y="266"/>
                      <a:pt x="0" y="266"/>
                    </a:cubicBezTo>
                    <a:cubicBezTo>
                      <a:pt x="30" y="266"/>
                      <a:pt x="30" y="266"/>
                      <a:pt x="30" y="266"/>
                    </a:cubicBezTo>
                    <a:cubicBezTo>
                      <a:pt x="330" y="266"/>
                      <a:pt x="330" y="266"/>
                      <a:pt x="330" y="266"/>
                    </a:cubicBezTo>
                    <a:cubicBezTo>
                      <a:pt x="357" y="266"/>
                      <a:pt x="357" y="266"/>
                      <a:pt x="357" y="266"/>
                    </a:cubicBezTo>
                    <a:cubicBezTo>
                      <a:pt x="357" y="236"/>
                      <a:pt x="357" y="236"/>
                      <a:pt x="357" y="236"/>
                    </a:cubicBezTo>
                    <a:cubicBezTo>
                      <a:pt x="357" y="82"/>
                      <a:pt x="357" y="82"/>
                      <a:pt x="357" y="82"/>
                    </a:cubicBezTo>
                    <a:cubicBezTo>
                      <a:pt x="323" y="33"/>
                      <a:pt x="256" y="0"/>
                      <a:pt x="1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4776788" y="3573463"/>
              <a:ext cx="566738" cy="723900"/>
              <a:chOff x="4776788" y="3573463"/>
              <a:chExt cx="566738" cy="723900"/>
            </a:xfrm>
            <a:solidFill>
              <a:schemeClr val="accent1"/>
            </a:solidFill>
          </p:grpSpPr>
          <p:sp>
            <p:nvSpPr>
              <p:cNvPr id="16" name="Oval 25"/>
              <p:cNvSpPr>
                <a:spLocks noChangeArrowheads="1"/>
              </p:cNvSpPr>
              <p:nvPr/>
            </p:nvSpPr>
            <p:spPr bwMode="auto">
              <a:xfrm>
                <a:off x="4922838" y="3573463"/>
                <a:ext cx="277813" cy="276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6"/>
              <p:cNvSpPr/>
              <p:nvPr/>
            </p:nvSpPr>
            <p:spPr bwMode="auto">
              <a:xfrm>
                <a:off x="4776788" y="3875088"/>
                <a:ext cx="566738" cy="422275"/>
              </a:xfrm>
              <a:custGeom>
                <a:avLst/>
                <a:gdLst>
                  <a:gd name="T0" fmla="*/ 180 w 357"/>
                  <a:gd name="T1" fmla="*/ 0 h 266"/>
                  <a:gd name="T2" fmla="*/ 0 w 357"/>
                  <a:gd name="T3" fmla="*/ 86 h 266"/>
                  <a:gd name="T4" fmla="*/ 0 w 357"/>
                  <a:gd name="T5" fmla="*/ 232 h 266"/>
                  <a:gd name="T6" fmla="*/ 0 w 357"/>
                  <a:gd name="T7" fmla="*/ 266 h 266"/>
                  <a:gd name="T8" fmla="*/ 30 w 357"/>
                  <a:gd name="T9" fmla="*/ 266 h 266"/>
                  <a:gd name="T10" fmla="*/ 330 w 357"/>
                  <a:gd name="T11" fmla="*/ 266 h 266"/>
                  <a:gd name="T12" fmla="*/ 357 w 357"/>
                  <a:gd name="T13" fmla="*/ 266 h 266"/>
                  <a:gd name="T14" fmla="*/ 357 w 357"/>
                  <a:gd name="T15" fmla="*/ 236 h 266"/>
                  <a:gd name="T16" fmla="*/ 357 w 357"/>
                  <a:gd name="T17" fmla="*/ 82 h 266"/>
                  <a:gd name="T18" fmla="*/ 180 w 357"/>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7" h="266">
                    <a:moveTo>
                      <a:pt x="180" y="0"/>
                    </a:moveTo>
                    <a:cubicBezTo>
                      <a:pt x="101" y="0"/>
                      <a:pt x="33" y="35"/>
                      <a:pt x="0" y="86"/>
                    </a:cubicBezTo>
                    <a:cubicBezTo>
                      <a:pt x="0" y="232"/>
                      <a:pt x="0" y="232"/>
                      <a:pt x="0" y="232"/>
                    </a:cubicBezTo>
                    <a:cubicBezTo>
                      <a:pt x="0" y="266"/>
                      <a:pt x="0" y="266"/>
                      <a:pt x="0" y="266"/>
                    </a:cubicBezTo>
                    <a:cubicBezTo>
                      <a:pt x="30" y="266"/>
                      <a:pt x="30" y="266"/>
                      <a:pt x="30" y="266"/>
                    </a:cubicBezTo>
                    <a:cubicBezTo>
                      <a:pt x="330" y="266"/>
                      <a:pt x="330" y="266"/>
                      <a:pt x="330" y="266"/>
                    </a:cubicBezTo>
                    <a:cubicBezTo>
                      <a:pt x="357" y="266"/>
                      <a:pt x="357" y="266"/>
                      <a:pt x="357" y="266"/>
                    </a:cubicBezTo>
                    <a:cubicBezTo>
                      <a:pt x="357" y="236"/>
                      <a:pt x="357" y="236"/>
                      <a:pt x="357" y="236"/>
                    </a:cubicBezTo>
                    <a:cubicBezTo>
                      <a:pt x="357" y="82"/>
                      <a:pt x="357" y="82"/>
                      <a:pt x="357" y="82"/>
                    </a:cubicBezTo>
                    <a:cubicBezTo>
                      <a:pt x="322" y="33"/>
                      <a:pt x="256" y="0"/>
                      <a:pt x="1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5453063" y="3573463"/>
              <a:ext cx="568325" cy="723900"/>
              <a:chOff x="5453063" y="3573463"/>
              <a:chExt cx="568325" cy="723900"/>
            </a:xfrm>
            <a:solidFill>
              <a:schemeClr val="accent1"/>
            </a:solidFill>
          </p:grpSpPr>
          <p:sp>
            <p:nvSpPr>
              <p:cNvPr id="14" name="Oval 27"/>
              <p:cNvSpPr>
                <a:spLocks noChangeArrowheads="1"/>
              </p:cNvSpPr>
              <p:nvPr/>
            </p:nvSpPr>
            <p:spPr bwMode="auto">
              <a:xfrm>
                <a:off x="5600700" y="3573463"/>
                <a:ext cx="277813" cy="276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8"/>
              <p:cNvSpPr/>
              <p:nvPr/>
            </p:nvSpPr>
            <p:spPr bwMode="auto">
              <a:xfrm>
                <a:off x="5453063" y="3875088"/>
                <a:ext cx="568325" cy="422275"/>
              </a:xfrm>
              <a:custGeom>
                <a:avLst/>
                <a:gdLst>
                  <a:gd name="T0" fmla="*/ 180 w 358"/>
                  <a:gd name="T1" fmla="*/ 0 h 266"/>
                  <a:gd name="T2" fmla="*/ 0 w 358"/>
                  <a:gd name="T3" fmla="*/ 86 h 266"/>
                  <a:gd name="T4" fmla="*/ 0 w 358"/>
                  <a:gd name="T5" fmla="*/ 232 h 266"/>
                  <a:gd name="T6" fmla="*/ 0 w 358"/>
                  <a:gd name="T7" fmla="*/ 266 h 266"/>
                  <a:gd name="T8" fmla="*/ 30 w 358"/>
                  <a:gd name="T9" fmla="*/ 266 h 266"/>
                  <a:gd name="T10" fmla="*/ 330 w 358"/>
                  <a:gd name="T11" fmla="*/ 266 h 266"/>
                  <a:gd name="T12" fmla="*/ 358 w 358"/>
                  <a:gd name="T13" fmla="*/ 266 h 266"/>
                  <a:gd name="T14" fmla="*/ 358 w 358"/>
                  <a:gd name="T15" fmla="*/ 236 h 266"/>
                  <a:gd name="T16" fmla="*/ 358 w 358"/>
                  <a:gd name="T17" fmla="*/ 82 h 266"/>
                  <a:gd name="T18" fmla="*/ 180 w 358"/>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 h="266">
                    <a:moveTo>
                      <a:pt x="180" y="0"/>
                    </a:moveTo>
                    <a:cubicBezTo>
                      <a:pt x="102" y="0"/>
                      <a:pt x="34" y="35"/>
                      <a:pt x="0" y="86"/>
                    </a:cubicBezTo>
                    <a:cubicBezTo>
                      <a:pt x="0" y="232"/>
                      <a:pt x="0" y="232"/>
                      <a:pt x="0" y="232"/>
                    </a:cubicBezTo>
                    <a:cubicBezTo>
                      <a:pt x="0" y="266"/>
                      <a:pt x="0" y="266"/>
                      <a:pt x="0" y="266"/>
                    </a:cubicBezTo>
                    <a:cubicBezTo>
                      <a:pt x="30" y="266"/>
                      <a:pt x="30" y="266"/>
                      <a:pt x="30" y="266"/>
                    </a:cubicBezTo>
                    <a:cubicBezTo>
                      <a:pt x="330" y="266"/>
                      <a:pt x="330" y="266"/>
                      <a:pt x="330" y="266"/>
                    </a:cubicBezTo>
                    <a:cubicBezTo>
                      <a:pt x="358" y="266"/>
                      <a:pt x="358" y="266"/>
                      <a:pt x="358" y="266"/>
                    </a:cubicBezTo>
                    <a:cubicBezTo>
                      <a:pt x="358" y="236"/>
                      <a:pt x="358" y="236"/>
                      <a:pt x="358" y="236"/>
                    </a:cubicBezTo>
                    <a:cubicBezTo>
                      <a:pt x="358" y="82"/>
                      <a:pt x="358" y="82"/>
                      <a:pt x="358" y="82"/>
                    </a:cubicBezTo>
                    <a:cubicBezTo>
                      <a:pt x="323" y="33"/>
                      <a:pt x="257" y="0"/>
                      <a:pt x="18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6" name="原创设计师QQ598969553             _6"/>
          <p:cNvSpPr>
            <a:spLocks noChangeArrowheads="1"/>
          </p:cNvSpPr>
          <p:nvPr/>
        </p:nvSpPr>
        <p:spPr bwMode="auto">
          <a:xfrm>
            <a:off x="5796136" y="2287795"/>
            <a:ext cx="2376264"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en-US" altLang="zh-CN" sz="1000" b="1" dirty="0">
              <a:solidFill>
                <a:schemeClr val="tx1">
                  <a:lumMod val="75000"/>
                  <a:lumOff val="25000"/>
                </a:schemeClr>
              </a:solidFill>
            </a:endParaRP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p:txBody>
      </p:sp>
      <p:cxnSp>
        <p:nvCxnSpPr>
          <p:cNvPr id="37" name="原创设计师QQ598969553             _7"/>
          <p:cNvCxnSpPr/>
          <p:nvPr/>
        </p:nvCxnSpPr>
        <p:spPr>
          <a:xfrm flipH="1">
            <a:off x="4553202" y="2287796"/>
            <a:ext cx="1" cy="2854117"/>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原创设计师QQ598969553             _8"/>
          <p:cNvSpPr>
            <a:spLocks noEditPoints="1"/>
          </p:cNvSpPr>
          <p:nvPr/>
        </p:nvSpPr>
        <p:spPr bwMode="auto">
          <a:xfrm>
            <a:off x="5796136" y="1882339"/>
            <a:ext cx="262998" cy="253652"/>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 name="原创设计师QQ598969553             _9"/>
          <p:cNvSpPr/>
          <p:nvPr/>
        </p:nvSpPr>
        <p:spPr>
          <a:xfrm>
            <a:off x="4220871" y="1623144"/>
            <a:ext cx="664664" cy="664662"/>
          </a:xfrm>
          <a:prstGeom prst="diamond">
            <a:avLst/>
          </a:prstGeom>
          <a:solidFill>
            <a:schemeClr val="accent1"/>
          </a:solidFill>
          <a:ln>
            <a:noFill/>
          </a:ln>
        </p:spPr>
        <p:txBody>
          <a:bodyPr vert="horz" wrap="square" lIns="0" tIns="0" rIns="0" bIns="0" numCol="1" anchor="ctr" anchorCtr="0" compatLnSpc="1"/>
          <a:lstStyle/>
          <a:p>
            <a:pPr algn="ctr"/>
            <a:r>
              <a:rPr lang="en-US" altLang="zh-CN" dirty="0">
                <a:solidFill>
                  <a:schemeClr val="bg1"/>
                </a:solidFill>
              </a:rPr>
              <a:t>01</a:t>
            </a:r>
            <a:endParaRPr lang="zh-CN" altLang="en-US" dirty="0">
              <a:solidFill>
                <a:schemeClr val="bg1"/>
              </a:solidFill>
            </a:endParaRPr>
          </a:p>
        </p:txBody>
      </p:sp>
      <p:sp>
        <p:nvSpPr>
          <p:cNvPr id="44" name="原创设计师QQ598969553             _10"/>
          <p:cNvSpPr/>
          <p:nvPr/>
        </p:nvSpPr>
        <p:spPr bwMode="auto">
          <a:xfrm>
            <a:off x="4273105" y="2135991"/>
            <a:ext cx="106888" cy="213392"/>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5" name="原创设计师QQ598969553             _11"/>
          <p:cNvSpPr/>
          <p:nvPr/>
        </p:nvSpPr>
        <p:spPr bwMode="auto">
          <a:xfrm>
            <a:off x="4753093" y="1781945"/>
            <a:ext cx="86920" cy="17353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46" name="原创设计师QQ598969553             _12"/>
          <p:cNvSpPr/>
          <p:nvPr/>
        </p:nvSpPr>
        <p:spPr bwMode="auto">
          <a:xfrm>
            <a:off x="4173137" y="1570667"/>
            <a:ext cx="167710" cy="334816"/>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原创设计师QQ598969553             _13"/>
          <p:cNvSpPr/>
          <p:nvPr/>
        </p:nvSpPr>
        <p:spPr bwMode="auto">
          <a:xfrm>
            <a:off x="4840013" y="2069773"/>
            <a:ext cx="173226" cy="345828"/>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8" name="原创设计师QQ598969553             _14"/>
          <p:cNvSpPr/>
          <p:nvPr/>
        </p:nvSpPr>
        <p:spPr bwMode="auto">
          <a:xfrm flipH="1">
            <a:off x="4012255" y="1570666"/>
            <a:ext cx="160882" cy="334818"/>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pic>
        <p:nvPicPr>
          <p:cNvPr id="39" name="Picture 64"/>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2" presetClass="entr" presetSubtype="8" fill="hold" nodeType="withEffect" p14:presetBounceEnd="60000">
                                      <p:stCondLst>
                                        <p:cond delay="700"/>
                                      </p:stCondLst>
                                      <p:childTnLst>
                                        <p:set>
                                          <p:cBhvr>
                                            <p:cTn id="28" dur="1" fill="hold">
                                              <p:stCondLst>
                                                <p:cond delay="0"/>
                                              </p:stCondLst>
                                            </p:cTn>
                                            <p:tgtEl>
                                              <p:spTgt spid="6"/>
                                            </p:tgtEl>
                                            <p:attrNameLst>
                                              <p:attrName>style.visibility</p:attrName>
                                            </p:attrNameLst>
                                          </p:cBhvr>
                                          <p:to>
                                            <p:strVal val="visible"/>
                                          </p:to>
                                        </p:set>
                                        <p:anim calcmode="lin" valueType="num" p14:bounceEnd="60000">
                                          <p:cBhvr additive="base">
                                            <p:cTn id="29" dur="500" fill="hold"/>
                                            <p:tgtEl>
                                              <p:spTgt spid="6"/>
                                            </p:tgtEl>
                                            <p:attrNameLst>
                                              <p:attrName>ppt_x</p:attrName>
                                            </p:attrNameLst>
                                          </p:cBhvr>
                                          <p:tavLst>
                                            <p:tav tm="0">
                                              <p:val>
                                                <p:strVal val="0-#ppt_w/2"/>
                                              </p:val>
                                            </p:tav>
                                            <p:tav tm="100000">
                                              <p:val>
                                                <p:strVal val="#ppt_x"/>
                                              </p:val>
                                            </p:tav>
                                          </p:tavLst>
                                        </p:anim>
                                        <p:anim calcmode="lin" valueType="num" p14:bounceEnd="60000">
                                          <p:cBhvr additive="base">
                                            <p:cTn id="30" dur="500" fill="hold"/>
                                            <p:tgtEl>
                                              <p:spTgt spid="6"/>
                                            </p:tgtEl>
                                            <p:attrNameLst>
                                              <p:attrName>ppt_y</p:attrName>
                                            </p:attrNameLst>
                                          </p:cBhvr>
                                          <p:tavLst>
                                            <p:tav tm="0">
                                              <p:val>
                                                <p:strVal val="#ppt_y"/>
                                              </p:val>
                                            </p:tav>
                                            <p:tav tm="100000">
                                              <p:val>
                                                <p:strVal val="#ppt_y"/>
                                              </p:val>
                                            </p:tav>
                                          </p:tavLst>
                                        </p:anim>
                                      </p:childTnLst>
                                    </p:cTn>
                                  </p:par>
                                  <p:par>
                                    <p:cTn id="31" presetID="2" presetClass="entr" presetSubtype="1" fill="hold" grpId="0" nodeType="withEffect">
                                      <p:stCondLst>
                                        <p:cond delay="120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0-#ppt_h/2"/>
                                              </p:val>
                                            </p:tav>
                                            <p:tav tm="100000">
                                              <p:val>
                                                <p:strVal val="#ppt_y"/>
                                              </p:val>
                                            </p:tav>
                                          </p:tavLst>
                                        </p:anim>
                                      </p:childTnLst>
                                    </p:cTn>
                                  </p:par>
                                  <p:par>
                                    <p:cTn id="35" presetID="35" presetClass="emph" presetSubtype="0" repeatCount="3000" fill="hold" grpId="1" nodeType="withEffect">
                                      <p:stCondLst>
                                        <p:cond delay="1600"/>
                                      </p:stCondLst>
                                      <p:childTnLst>
                                        <p:anim calcmode="discrete" valueType="str">
                                          <p:cBhvr>
                                            <p:cTn id="36" dur="100" fill="hold"/>
                                            <p:tgtEl>
                                              <p:spTgt spid="44"/>
                                            </p:tgtEl>
                                            <p:attrNameLst>
                                              <p:attrName>style.visibility</p:attrName>
                                            </p:attrNameLst>
                                          </p:cBhvr>
                                          <p:tavLst>
                                            <p:tav tm="0">
                                              <p:val>
                                                <p:strVal val="hidden"/>
                                              </p:val>
                                            </p:tav>
                                            <p:tav tm="50000">
                                              <p:val>
                                                <p:strVal val="visible"/>
                                              </p:val>
                                            </p:tav>
                                          </p:tavLst>
                                        </p:anim>
                                      </p:childTnLst>
                                    </p:cTn>
                                  </p:par>
                                  <p:par>
                                    <p:cTn id="37" presetID="2" presetClass="entr" presetSubtype="1" fill="hold" grpId="0" nodeType="withEffect">
                                      <p:stCondLst>
                                        <p:cond delay="130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0-#ppt_h/2"/>
                                              </p:val>
                                            </p:tav>
                                            <p:tav tm="100000">
                                              <p:val>
                                                <p:strVal val="#ppt_y"/>
                                              </p:val>
                                            </p:tav>
                                          </p:tavLst>
                                        </p:anim>
                                      </p:childTnLst>
                                    </p:cTn>
                                  </p:par>
                                  <p:par>
                                    <p:cTn id="41" presetID="35" presetClass="emph" presetSubtype="0" repeatCount="3000" fill="hold" grpId="1" nodeType="withEffect">
                                      <p:stCondLst>
                                        <p:cond delay="1700"/>
                                      </p:stCondLst>
                                      <p:childTnLst>
                                        <p:anim calcmode="discrete" valueType="str">
                                          <p:cBhvr>
                                            <p:cTn id="42" dur="100" fill="hold"/>
                                            <p:tgtEl>
                                              <p:spTgt spid="45"/>
                                            </p:tgtEl>
                                            <p:attrNameLst>
                                              <p:attrName>style.visibility</p:attrName>
                                            </p:attrNameLst>
                                          </p:cBhvr>
                                          <p:tavLst>
                                            <p:tav tm="0">
                                              <p:val>
                                                <p:strVal val="hidden"/>
                                              </p:val>
                                            </p:tav>
                                            <p:tav tm="50000">
                                              <p:val>
                                                <p:strVal val="visible"/>
                                              </p:val>
                                            </p:tav>
                                          </p:tavLst>
                                        </p:anim>
                                      </p:childTnLst>
                                    </p:cTn>
                                  </p:par>
                                  <p:par>
                                    <p:cTn id="43" presetID="2" presetClass="entr" presetSubtype="1" fill="hold" grpId="0" nodeType="withEffect">
                                      <p:stCondLst>
                                        <p:cond delay="140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ppt_x"/>
                                              </p:val>
                                            </p:tav>
                                            <p:tav tm="100000">
                                              <p:val>
                                                <p:strVal val="#ppt_x"/>
                                              </p:val>
                                            </p:tav>
                                          </p:tavLst>
                                        </p:anim>
                                        <p:anim calcmode="lin" valueType="num">
                                          <p:cBhvr additive="base">
                                            <p:cTn id="46" dur="500" fill="hold"/>
                                            <p:tgtEl>
                                              <p:spTgt spid="47"/>
                                            </p:tgtEl>
                                            <p:attrNameLst>
                                              <p:attrName>ppt_y</p:attrName>
                                            </p:attrNameLst>
                                          </p:cBhvr>
                                          <p:tavLst>
                                            <p:tav tm="0">
                                              <p:val>
                                                <p:strVal val="0-#ppt_h/2"/>
                                              </p:val>
                                            </p:tav>
                                            <p:tav tm="100000">
                                              <p:val>
                                                <p:strVal val="#ppt_y"/>
                                              </p:val>
                                            </p:tav>
                                          </p:tavLst>
                                        </p:anim>
                                      </p:childTnLst>
                                    </p:cTn>
                                  </p:par>
                                  <p:par>
                                    <p:cTn id="47" presetID="35" presetClass="emph" presetSubtype="0" repeatCount="3000" fill="hold" grpId="1" nodeType="withEffect">
                                      <p:stCondLst>
                                        <p:cond delay="1800"/>
                                      </p:stCondLst>
                                      <p:childTnLst>
                                        <p:anim calcmode="discrete" valueType="str">
                                          <p:cBhvr>
                                            <p:cTn id="48" dur="100" fill="hold"/>
                                            <p:tgtEl>
                                              <p:spTgt spid="47"/>
                                            </p:tgtEl>
                                            <p:attrNameLst>
                                              <p:attrName>style.visibility</p:attrName>
                                            </p:attrNameLst>
                                          </p:cBhvr>
                                          <p:tavLst>
                                            <p:tav tm="0">
                                              <p:val>
                                                <p:strVal val="hidden"/>
                                              </p:val>
                                            </p:tav>
                                            <p:tav tm="50000">
                                              <p:val>
                                                <p:strVal val="visible"/>
                                              </p:val>
                                            </p:tav>
                                          </p:tavLst>
                                        </p:anim>
                                      </p:childTnLst>
                                    </p:cTn>
                                  </p:par>
                                  <p:par>
                                    <p:cTn id="49" presetID="2" presetClass="entr" presetSubtype="1" fill="hold" grpId="0" nodeType="withEffect">
                                      <p:stCondLst>
                                        <p:cond delay="150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0-#ppt_h/2"/>
                                              </p:val>
                                            </p:tav>
                                            <p:tav tm="100000">
                                              <p:val>
                                                <p:strVal val="#ppt_y"/>
                                              </p:val>
                                            </p:tav>
                                          </p:tavLst>
                                        </p:anim>
                                      </p:childTnLst>
                                    </p:cTn>
                                  </p:par>
                                  <p:par>
                                    <p:cTn id="53" presetID="35" presetClass="emph" presetSubtype="0" repeatCount="3000" fill="hold" grpId="1" nodeType="withEffect">
                                      <p:stCondLst>
                                        <p:cond delay="1900"/>
                                      </p:stCondLst>
                                      <p:childTnLst>
                                        <p:anim calcmode="discrete" valueType="str">
                                          <p:cBhvr>
                                            <p:cTn id="54" dur="100" fill="hold"/>
                                            <p:tgtEl>
                                              <p:spTgt spid="46"/>
                                            </p:tgtEl>
                                            <p:attrNameLst>
                                              <p:attrName>style.visibility</p:attrName>
                                            </p:attrNameLst>
                                          </p:cBhvr>
                                          <p:tavLst>
                                            <p:tav tm="0">
                                              <p:val>
                                                <p:strVal val="hidden"/>
                                              </p:val>
                                            </p:tav>
                                            <p:tav tm="50000">
                                              <p:val>
                                                <p:strVal val="visible"/>
                                              </p:val>
                                            </p:tav>
                                          </p:tavLst>
                                        </p:anim>
                                      </p:childTnLst>
                                    </p:cTn>
                                  </p:par>
                                  <p:par>
                                    <p:cTn id="55" presetID="2" presetClass="entr" presetSubtype="1" fill="hold" grpId="0" nodeType="withEffect">
                                      <p:stCondLst>
                                        <p:cond delay="160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ppt_x"/>
                                              </p:val>
                                            </p:tav>
                                            <p:tav tm="100000">
                                              <p:val>
                                                <p:strVal val="#ppt_x"/>
                                              </p:val>
                                            </p:tav>
                                          </p:tavLst>
                                        </p:anim>
                                        <p:anim calcmode="lin" valueType="num">
                                          <p:cBhvr additive="base">
                                            <p:cTn id="58" dur="500" fill="hold"/>
                                            <p:tgtEl>
                                              <p:spTgt spid="48"/>
                                            </p:tgtEl>
                                            <p:attrNameLst>
                                              <p:attrName>ppt_y</p:attrName>
                                            </p:attrNameLst>
                                          </p:cBhvr>
                                          <p:tavLst>
                                            <p:tav tm="0">
                                              <p:val>
                                                <p:strVal val="0-#ppt_h/2"/>
                                              </p:val>
                                            </p:tav>
                                            <p:tav tm="100000">
                                              <p:val>
                                                <p:strVal val="#ppt_y"/>
                                              </p:val>
                                            </p:tav>
                                          </p:tavLst>
                                        </p:anim>
                                      </p:childTnLst>
                                    </p:cTn>
                                  </p:par>
                                  <p:par>
                                    <p:cTn id="59" presetID="35" presetClass="emph" presetSubtype="0" repeatCount="3000" fill="hold" grpId="1" nodeType="withEffect">
                                      <p:stCondLst>
                                        <p:cond delay="2000"/>
                                      </p:stCondLst>
                                      <p:childTnLst>
                                        <p:anim calcmode="discrete" valueType="str">
                                          <p:cBhvr>
                                            <p:cTn id="60" dur="100" fill="hold"/>
                                            <p:tgtEl>
                                              <p:spTgt spid="48"/>
                                            </p:tgtEl>
                                            <p:attrNameLst>
                                              <p:attrName>style.visibility</p:attrName>
                                            </p:attrNameLst>
                                          </p:cBhvr>
                                          <p:tavLst>
                                            <p:tav tm="0">
                                              <p:val>
                                                <p:strVal val="hidden"/>
                                              </p:val>
                                            </p:tav>
                                            <p:tav tm="50000">
                                              <p:val>
                                                <p:strVal val="visible"/>
                                              </p:val>
                                            </p:tav>
                                          </p:tavLst>
                                        </p:anim>
                                      </p:childTnLst>
                                    </p:cTn>
                                  </p:par>
                                  <p:par>
                                    <p:cTn id="61" presetID="10" presetClass="entr" presetSubtype="0" fill="hold" grpId="0" nodeType="withEffect">
                                      <p:stCondLst>
                                        <p:cond delay="180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250"/>
                                            <p:tgtEl>
                                              <p:spTgt spid="2"/>
                                            </p:tgtEl>
                                          </p:cBhvr>
                                        </p:animEffect>
                                      </p:childTnLst>
                                    </p:cTn>
                                  </p:par>
                                  <p:par>
                                    <p:cTn id="64" presetID="35" presetClass="emph" presetSubtype="0" fill="hold" grpId="1" nodeType="withEffect">
                                      <p:stCondLst>
                                        <p:cond delay="1900"/>
                                      </p:stCondLst>
                                      <p:childTnLst>
                                        <p:anim calcmode="discrete" valueType="str">
                                          <p:cBhvr>
                                            <p:cTn id="65" dur="100" fill="hold"/>
                                            <p:tgtEl>
                                              <p:spTgt spid="2"/>
                                            </p:tgtEl>
                                            <p:attrNameLst>
                                              <p:attrName>style.visibility</p:attrName>
                                            </p:attrNameLst>
                                          </p:cBhvr>
                                          <p:tavLst>
                                            <p:tav tm="0">
                                              <p:val>
                                                <p:strVal val="hidden"/>
                                              </p:val>
                                            </p:tav>
                                            <p:tav tm="50000">
                                              <p:val>
                                                <p:strVal val="visible"/>
                                              </p:val>
                                            </p:tav>
                                          </p:tavLst>
                                        </p:anim>
                                      </p:childTnLst>
                                    </p:cTn>
                                  </p:par>
                                  <p:par>
                                    <p:cTn id="66" presetID="22" presetClass="entr" presetSubtype="1" fill="hold" nodeType="withEffect">
                                      <p:stCondLst>
                                        <p:cond delay="1900"/>
                                      </p:stCondLst>
                                      <p:childTnLst>
                                        <p:set>
                                          <p:cBhvr>
                                            <p:cTn id="67" dur="1" fill="hold">
                                              <p:stCondLst>
                                                <p:cond delay="0"/>
                                              </p:stCondLst>
                                            </p:cTn>
                                            <p:tgtEl>
                                              <p:spTgt spid="37"/>
                                            </p:tgtEl>
                                            <p:attrNameLst>
                                              <p:attrName>style.visibility</p:attrName>
                                            </p:attrNameLst>
                                          </p:cBhvr>
                                          <p:to>
                                            <p:strVal val="visible"/>
                                          </p:to>
                                        </p:set>
                                        <p:animEffect transition="in" filter="wipe(up)">
                                          <p:cBhvr>
                                            <p:cTn id="68" dur="500"/>
                                            <p:tgtEl>
                                              <p:spTgt spid="37"/>
                                            </p:tgtEl>
                                          </p:cBhvr>
                                        </p:animEffect>
                                      </p:childTnLst>
                                    </p:cTn>
                                  </p:par>
                                  <p:par>
                                    <p:cTn id="69" presetID="42" presetClass="entr" presetSubtype="0" fill="hold" grpId="0" nodeType="withEffect">
                                      <p:stCondLst>
                                        <p:cond delay="19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anim calcmode="lin" valueType="num">
                                          <p:cBhvr>
                                            <p:cTn id="72" dur="500" fill="hold"/>
                                            <p:tgtEl>
                                              <p:spTgt spid="36"/>
                                            </p:tgtEl>
                                            <p:attrNameLst>
                                              <p:attrName>ppt_x</p:attrName>
                                            </p:attrNameLst>
                                          </p:cBhvr>
                                          <p:tavLst>
                                            <p:tav tm="0">
                                              <p:val>
                                                <p:strVal val="#ppt_x"/>
                                              </p:val>
                                            </p:tav>
                                            <p:tav tm="100000">
                                              <p:val>
                                                <p:strVal val="#ppt_x"/>
                                              </p:val>
                                            </p:tav>
                                          </p:tavLst>
                                        </p:anim>
                                        <p:anim calcmode="lin" valueType="num">
                                          <p:cBhvr>
                                            <p:cTn id="73" dur="500" fill="hold"/>
                                            <p:tgtEl>
                                              <p:spTgt spid="36"/>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19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500" fill="hold"/>
                                            <p:tgtEl>
                                              <p:spTgt spid="38"/>
                                            </p:tgtEl>
                                            <p:attrNameLst>
                                              <p:attrName>ppt_w</p:attrName>
                                            </p:attrNameLst>
                                          </p:cBhvr>
                                          <p:tavLst>
                                            <p:tav tm="0">
                                              <p:val>
                                                <p:fltVal val="0"/>
                                              </p:val>
                                            </p:tav>
                                            <p:tav tm="100000">
                                              <p:val>
                                                <p:strVal val="#ppt_w"/>
                                              </p:val>
                                            </p:tav>
                                          </p:tavLst>
                                        </p:anim>
                                        <p:anim calcmode="lin" valueType="num">
                                          <p:cBhvr>
                                            <p:cTn id="77" dur="500" fill="hold"/>
                                            <p:tgtEl>
                                              <p:spTgt spid="38"/>
                                            </p:tgtEl>
                                            <p:attrNameLst>
                                              <p:attrName>ppt_h</p:attrName>
                                            </p:attrNameLst>
                                          </p:cBhvr>
                                          <p:tavLst>
                                            <p:tav tm="0">
                                              <p:val>
                                                <p:fltVal val="0"/>
                                              </p:val>
                                            </p:tav>
                                            <p:tav tm="100000">
                                              <p:val>
                                                <p:strVal val="#ppt_h"/>
                                              </p:val>
                                            </p:tav>
                                          </p:tavLst>
                                        </p:anim>
                                        <p:animEffect transition="in" filter="fade">
                                          <p:cBhvr>
                                            <p:cTn id="7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36" grpId="0"/>
          <p:bldP spid="38" grpId="0" animBg="1"/>
          <p:bldP spid="2" grpId="0" animBg="1"/>
          <p:bldP spid="2"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2" presetClass="entr" presetSubtype="8" fill="hold" nodeType="withEffect">
                                      <p:stCondLst>
                                        <p:cond delay="70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par>
                                    <p:cTn id="31" presetID="2" presetClass="entr" presetSubtype="1" fill="hold" grpId="0" nodeType="withEffect">
                                      <p:stCondLst>
                                        <p:cond delay="120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0-#ppt_h/2"/>
                                              </p:val>
                                            </p:tav>
                                            <p:tav tm="100000">
                                              <p:val>
                                                <p:strVal val="#ppt_y"/>
                                              </p:val>
                                            </p:tav>
                                          </p:tavLst>
                                        </p:anim>
                                      </p:childTnLst>
                                    </p:cTn>
                                  </p:par>
                                  <p:par>
                                    <p:cTn id="35" presetID="35" presetClass="emph" presetSubtype="0" repeatCount="3000" fill="hold" grpId="1" nodeType="withEffect">
                                      <p:stCondLst>
                                        <p:cond delay="1600"/>
                                      </p:stCondLst>
                                      <p:childTnLst>
                                        <p:anim calcmode="discrete" valueType="str">
                                          <p:cBhvr>
                                            <p:cTn id="36" dur="100" fill="hold"/>
                                            <p:tgtEl>
                                              <p:spTgt spid="44"/>
                                            </p:tgtEl>
                                            <p:attrNameLst>
                                              <p:attrName>style.visibility</p:attrName>
                                            </p:attrNameLst>
                                          </p:cBhvr>
                                          <p:tavLst>
                                            <p:tav tm="0">
                                              <p:val>
                                                <p:strVal val="hidden"/>
                                              </p:val>
                                            </p:tav>
                                            <p:tav tm="50000">
                                              <p:val>
                                                <p:strVal val="visible"/>
                                              </p:val>
                                            </p:tav>
                                          </p:tavLst>
                                        </p:anim>
                                      </p:childTnLst>
                                    </p:cTn>
                                  </p:par>
                                  <p:par>
                                    <p:cTn id="37" presetID="2" presetClass="entr" presetSubtype="1" fill="hold" grpId="0" nodeType="withEffect">
                                      <p:stCondLst>
                                        <p:cond delay="130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0-#ppt_h/2"/>
                                              </p:val>
                                            </p:tav>
                                            <p:tav tm="100000">
                                              <p:val>
                                                <p:strVal val="#ppt_y"/>
                                              </p:val>
                                            </p:tav>
                                          </p:tavLst>
                                        </p:anim>
                                      </p:childTnLst>
                                    </p:cTn>
                                  </p:par>
                                  <p:par>
                                    <p:cTn id="41" presetID="35" presetClass="emph" presetSubtype="0" repeatCount="3000" fill="hold" grpId="1" nodeType="withEffect">
                                      <p:stCondLst>
                                        <p:cond delay="1700"/>
                                      </p:stCondLst>
                                      <p:childTnLst>
                                        <p:anim calcmode="discrete" valueType="str">
                                          <p:cBhvr>
                                            <p:cTn id="42" dur="100" fill="hold"/>
                                            <p:tgtEl>
                                              <p:spTgt spid="45"/>
                                            </p:tgtEl>
                                            <p:attrNameLst>
                                              <p:attrName>style.visibility</p:attrName>
                                            </p:attrNameLst>
                                          </p:cBhvr>
                                          <p:tavLst>
                                            <p:tav tm="0">
                                              <p:val>
                                                <p:strVal val="hidden"/>
                                              </p:val>
                                            </p:tav>
                                            <p:tav tm="50000">
                                              <p:val>
                                                <p:strVal val="visible"/>
                                              </p:val>
                                            </p:tav>
                                          </p:tavLst>
                                        </p:anim>
                                      </p:childTnLst>
                                    </p:cTn>
                                  </p:par>
                                  <p:par>
                                    <p:cTn id="43" presetID="2" presetClass="entr" presetSubtype="1" fill="hold" grpId="0" nodeType="withEffect">
                                      <p:stCondLst>
                                        <p:cond delay="140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ppt_x"/>
                                              </p:val>
                                            </p:tav>
                                            <p:tav tm="100000">
                                              <p:val>
                                                <p:strVal val="#ppt_x"/>
                                              </p:val>
                                            </p:tav>
                                          </p:tavLst>
                                        </p:anim>
                                        <p:anim calcmode="lin" valueType="num">
                                          <p:cBhvr additive="base">
                                            <p:cTn id="46" dur="500" fill="hold"/>
                                            <p:tgtEl>
                                              <p:spTgt spid="47"/>
                                            </p:tgtEl>
                                            <p:attrNameLst>
                                              <p:attrName>ppt_y</p:attrName>
                                            </p:attrNameLst>
                                          </p:cBhvr>
                                          <p:tavLst>
                                            <p:tav tm="0">
                                              <p:val>
                                                <p:strVal val="0-#ppt_h/2"/>
                                              </p:val>
                                            </p:tav>
                                            <p:tav tm="100000">
                                              <p:val>
                                                <p:strVal val="#ppt_y"/>
                                              </p:val>
                                            </p:tav>
                                          </p:tavLst>
                                        </p:anim>
                                      </p:childTnLst>
                                    </p:cTn>
                                  </p:par>
                                  <p:par>
                                    <p:cTn id="47" presetID="35" presetClass="emph" presetSubtype="0" repeatCount="3000" fill="hold" grpId="1" nodeType="withEffect">
                                      <p:stCondLst>
                                        <p:cond delay="1800"/>
                                      </p:stCondLst>
                                      <p:childTnLst>
                                        <p:anim calcmode="discrete" valueType="str">
                                          <p:cBhvr>
                                            <p:cTn id="48" dur="100" fill="hold"/>
                                            <p:tgtEl>
                                              <p:spTgt spid="47"/>
                                            </p:tgtEl>
                                            <p:attrNameLst>
                                              <p:attrName>style.visibility</p:attrName>
                                            </p:attrNameLst>
                                          </p:cBhvr>
                                          <p:tavLst>
                                            <p:tav tm="0">
                                              <p:val>
                                                <p:strVal val="hidden"/>
                                              </p:val>
                                            </p:tav>
                                            <p:tav tm="50000">
                                              <p:val>
                                                <p:strVal val="visible"/>
                                              </p:val>
                                            </p:tav>
                                          </p:tavLst>
                                        </p:anim>
                                      </p:childTnLst>
                                    </p:cTn>
                                  </p:par>
                                  <p:par>
                                    <p:cTn id="49" presetID="2" presetClass="entr" presetSubtype="1" fill="hold" grpId="0" nodeType="withEffect">
                                      <p:stCondLst>
                                        <p:cond delay="150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0-#ppt_h/2"/>
                                              </p:val>
                                            </p:tav>
                                            <p:tav tm="100000">
                                              <p:val>
                                                <p:strVal val="#ppt_y"/>
                                              </p:val>
                                            </p:tav>
                                          </p:tavLst>
                                        </p:anim>
                                      </p:childTnLst>
                                    </p:cTn>
                                  </p:par>
                                  <p:par>
                                    <p:cTn id="53" presetID="35" presetClass="emph" presetSubtype="0" repeatCount="3000" fill="hold" grpId="1" nodeType="withEffect">
                                      <p:stCondLst>
                                        <p:cond delay="1900"/>
                                      </p:stCondLst>
                                      <p:childTnLst>
                                        <p:anim calcmode="discrete" valueType="str">
                                          <p:cBhvr>
                                            <p:cTn id="54" dur="100" fill="hold"/>
                                            <p:tgtEl>
                                              <p:spTgt spid="46"/>
                                            </p:tgtEl>
                                            <p:attrNameLst>
                                              <p:attrName>style.visibility</p:attrName>
                                            </p:attrNameLst>
                                          </p:cBhvr>
                                          <p:tavLst>
                                            <p:tav tm="0">
                                              <p:val>
                                                <p:strVal val="hidden"/>
                                              </p:val>
                                            </p:tav>
                                            <p:tav tm="50000">
                                              <p:val>
                                                <p:strVal val="visible"/>
                                              </p:val>
                                            </p:tav>
                                          </p:tavLst>
                                        </p:anim>
                                      </p:childTnLst>
                                    </p:cTn>
                                  </p:par>
                                  <p:par>
                                    <p:cTn id="55" presetID="2" presetClass="entr" presetSubtype="1" fill="hold" grpId="0" nodeType="withEffect">
                                      <p:stCondLst>
                                        <p:cond delay="160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ppt_x"/>
                                              </p:val>
                                            </p:tav>
                                            <p:tav tm="100000">
                                              <p:val>
                                                <p:strVal val="#ppt_x"/>
                                              </p:val>
                                            </p:tav>
                                          </p:tavLst>
                                        </p:anim>
                                        <p:anim calcmode="lin" valueType="num">
                                          <p:cBhvr additive="base">
                                            <p:cTn id="58" dur="500" fill="hold"/>
                                            <p:tgtEl>
                                              <p:spTgt spid="48"/>
                                            </p:tgtEl>
                                            <p:attrNameLst>
                                              <p:attrName>ppt_y</p:attrName>
                                            </p:attrNameLst>
                                          </p:cBhvr>
                                          <p:tavLst>
                                            <p:tav tm="0">
                                              <p:val>
                                                <p:strVal val="0-#ppt_h/2"/>
                                              </p:val>
                                            </p:tav>
                                            <p:tav tm="100000">
                                              <p:val>
                                                <p:strVal val="#ppt_y"/>
                                              </p:val>
                                            </p:tav>
                                          </p:tavLst>
                                        </p:anim>
                                      </p:childTnLst>
                                    </p:cTn>
                                  </p:par>
                                  <p:par>
                                    <p:cTn id="59" presetID="35" presetClass="emph" presetSubtype="0" repeatCount="3000" fill="hold" grpId="1" nodeType="withEffect">
                                      <p:stCondLst>
                                        <p:cond delay="2000"/>
                                      </p:stCondLst>
                                      <p:childTnLst>
                                        <p:anim calcmode="discrete" valueType="str">
                                          <p:cBhvr>
                                            <p:cTn id="60" dur="100" fill="hold"/>
                                            <p:tgtEl>
                                              <p:spTgt spid="48"/>
                                            </p:tgtEl>
                                            <p:attrNameLst>
                                              <p:attrName>style.visibility</p:attrName>
                                            </p:attrNameLst>
                                          </p:cBhvr>
                                          <p:tavLst>
                                            <p:tav tm="0">
                                              <p:val>
                                                <p:strVal val="hidden"/>
                                              </p:val>
                                            </p:tav>
                                            <p:tav tm="50000">
                                              <p:val>
                                                <p:strVal val="visible"/>
                                              </p:val>
                                            </p:tav>
                                          </p:tavLst>
                                        </p:anim>
                                      </p:childTnLst>
                                    </p:cTn>
                                  </p:par>
                                  <p:par>
                                    <p:cTn id="61" presetID="10" presetClass="entr" presetSubtype="0" fill="hold" grpId="0" nodeType="withEffect">
                                      <p:stCondLst>
                                        <p:cond delay="180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250"/>
                                            <p:tgtEl>
                                              <p:spTgt spid="2"/>
                                            </p:tgtEl>
                                          </p:cBhvr>
                                        </p:animEffect>
                                      </p:childTnLst>
                                    </p:cTn>
                                  </p:par>
                                  <p:par>
                                    <p:cTn id="64" presetID="35" presetClass="emph" presetSubtype="0" fill="hold" grpId="1" nodeType="withEffect">
                                      <p:stCondLst>
                                        <p:cond delay="1900"/>
                                      </p:stCondLst>
                                      <p:childTnLst>
                                        <p:anim calcmode="discrete" valueType="str">
                                          <p:cBhvr>
                                            <p:cTn id="65" dur="100" fill="hold"/>
                                            <p:tgtEl>
                                              <p:spTgt spid="2"/>
                                            </p:tgtEl>
                                            <p:attrNameLst>
                                              <p:attrName>style.visibility</p:attrName>
                                            </p:attrNameLst>
                                          </p:cBhvr>
                                          <p:tavLst>
                                            <p:tav tm="0">
                                              <p:val>
                                                <p:strVal val="hidden"/>
                                              </p:val>
                                            </p:tav>
                                            <p:tav tm="50000">
                                              <p:val>
                                                <p:strVal val="visible"/>
                                              </p:val>
                                            </p:tav>
                                          </p:tavLst>
                                        </p:anim>
                                      </p:childTnLst>
                                    </p:cTn>
                                  </p:par>
                                  <p:par>
                                    <p:cTn id="66" presetID="22" presetClass="entr" presetSubtype="1" fill="hold" nodeType="withEffect">
                                      <p:stCondLst>
                                        <p:cond delay="1900"/>
                                      </p:stCondLst>
                                      <p:childTnLst>
                                        <p:set>
                                          <p:cBhvr>
                                            <p:cTn id="67" dur="1" fill="hold">
                                              <p:stCondLst>
                                                <p:cond delay="0"/>
                                              </p:stCondLst>
                                            </p:cTn>
                                            <p:tgtEl>
                                              <p:spTgt spid="37"/>
                                            </p:tgtEl>
                                            <p:attrNameLst>
                                              <p:attrName>style.visibility</p:attrName>
                                            </p:attrNameLst>
                                          </p:cBhvr>
                                          <p:to>
                                            <p:strVal val="visible"/>
                                          </p:to>
                                        </p:set>
                                        <p:animEffect transition="in" filter="wipe(up)">
                                          <p:cBhvr>
                                            <p:cTn id="68" dur="500"/>
                                            <p:tgtEl>
                                              <p:spTgt spid="37"/>
                                            </p:tgtEl>
                                          </p:cBhvr>
                                        </p:animEffect>
                                      </p:childTnLst>
                                    </p:cTn>
                                  </p:par>
                                  <p:par>
                                    <p:cTn id="69" presetID="42" presetClass="entr" presetSubtype="0" fill="hold" grpId="0" nodeType="withEffect">
                                      <p:stCondLst>
                                        <p:cond delay="19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anim calcmode="lin" valueType="num">
                                          <p:cBhvr>
                                            <p:cTn id="72" dur="500" fill="hold"/>
                                            <p:tgtEl>
                                              <p:spTgt spid="36"/>
                                            </p:tgtEl>
                                            <p:attrNameLst>
                                              <p:attrName>ppt_x</p:attrName>
                                            </p:attrNameLst>
                                          </p:cBhvr>
                                          <p:tavLst>
                                            <p:tav tm="0">
                                              <p:val>
                                                <p:strVal val="#ppt_x"/>
                                              </p:val>
                                            </p:tav>
                                            <p:tav tm="100000">
                                              <p:val>
                                                <p:strVal val="#ppt_x"/>
                                              </p:val>
                                            </p:tav>
                                          </p:tavLst>
                                        </p:anim>
                                        <p:anim calcmode="lin" valueType="num">
                                          <p:cBhvr>
                                            <p:cTn id="73" dur="500" fill="hold"/>
                                            <p:tgtEl>
                                              <p:spTgt spid="36"/>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19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500" fill="hold"/>
                                            <p:tgtEl>
                                              <p:spTgt spid="38"/>
                                            </p:tgtEl>
                                            <p:attrNameLst>
                                              <p:attrName>ppt_w</p:attrName>
                                            </p:attrNameLst>
                                          </p:cBhvr>
                                          <p:tavLst>
                                            <p:tav tm="0">
                                              <p:val>
                                                <p:fltVal val="0"/>
                                              </p:val>
                                            </p:tav>
                                            <p:tav tm="100000">
                                              <p:val>
                                                <p:strVal val="#ppt_w"/>
                                              </p:val>
                                            </p:tav>
                                          </p:tavLst>
                                        </p:anim>
                                        <p:anim calcmode="lin" valueType="num">
                                          <p:cBhvr>
                                            <p:cTn id="77" dur="500" fill="hold"/>
                                            <p:tgtEl>
                                              <p:spTgt spid="38"/>
                                            </p:tgtEl>
                                            <p:attrNameLst>
                                              <p:attrName>ppt_h</p:attrName>
                                            </p:attrNameLst>
                                          </p:cBhvr>
                                          <p:tavLst>
                                            <p:tav tm="0">
                                              <p:val>
                                                <p:fltVal val="0"/>
                                              </p:val>
                                            </p:tav>
                                            <p:tav tm="100000">
                                              <p:val>
                                                <p:strVal val="#ppt_h"/>
                                              </p:val>
                                            </p:tav>
                                          </p:tavLst>
                                        </p:anim>
                                        <p:animEffect transition="in" filter="fade">
                                          <p:cBhvr>
                                            <p:cTn id="7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36" grpId="0"/>
          <p:bldP spid="38" grpId="0" animBg="1"/>
          <p:bldP spid="2" grpId="0" animBg="1"/>
          <p:bldP spid="2"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原创设计师QQ598969553             _1"/>
          <p:cNvCxnSpPr>
            <a:endCxn id="23" idx="0"/>
          </p:cNvCxnSpPr>
          <p:nvPr/>
        </p:nvCxnSpPr>
        <p:spPr>
          <a:xfrm>
            <a:off x="4553203" y="0"/>
            <a:ext cx="0" cy="162314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原创设计师QQ598969553             _2"/>
          <p:cNvSpPr>
            <a:spLocks noChangeArrowheads="1"/>
          </p:cNvSpPr>
          <p:nvPr/>
        </p:nvSpPr>
        <p:spPr bwMode="auto">
          <a:xfrm>
            <a:off x="1035000" y="2013033"/>
            <a:ext cx="2376264"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en-US" altLang="zh-CN" sz="1000" b="1" dirty="0">
              <a:solidFill>
                <a:schemeClr val="tx1">
                  <a:lumMod val="75000"/>
                  <a:lumOff val="25000"/>
                </a:schemeClr>
              </a:solidFill>
            </a:endParaRP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p:txBody>
      </p:sp>
      <p:cxnSp>
        <p:nvCxnSpPr>
          <p:cNvPr id="14" name="原创设计师QQ598969553             _3"/>
          <p:cNvCxnSpPr>
            <a:stCxn id="23" idx="2"/>
          </p:cNvCxnSpPr>
          <p:nvPr/>
        </p:nvCxnSpPr>
        <p:spPr>
          <a:xfrm>
            <a:off x="4553203" y="2287806"/>
            <a:ext cx="0" cy="2854107"/>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原创设计师QQ598969553             _4"/>
          <p:cNvGrpSpPr/>
          <p:nvPr/>
        </p:nvGrpSpPr>
        <p:grpSpPr>
          <a:xfrm>
            <a:off x="6095802" y="1561236"/>
            <a:ext cx="1742509" cy="2081474"/>
            <a:chOff x="5986461" y="1572906"/>
            <a:chExt cx="2089151" cy="2495550"/>
          </a:xfrm>
        </p:grpSpPr>
        <p:sp>
          <p:nvSpPr>
            <p:cNvPr id="16" name="Freeform 5"/>
            <p:cNvSpPr/>
            <p:nvPr/>
          </p:nvSpPr>
          <p:spPr bwMode="auto">
            <a:xfrm>
              <a:off x="5986461" y="2230131"/>
              <a:ext cx="1062038" cy="1838325"/>
            </a:xfrm>
            <a:custGeom>
              <a:avLst/>
              <a:gdLst>
                <a:gd name="T0" fmla="*/ 117 w 1069"/>
                <a:gd name="T1" fmla="*/ 0 h 1851"/>
                <a:gd name="T2" fmla="*/ 234 w 1069"/>
                <a:gd name="T3" fmla="*/ 117 h 1851"/>
                <a:gd name="T4" fmla="*/ 234 w 1069"/>
                <a:gd name="T5" fmla="*/ 902 h 1851"/>
                <a:gd name="T6" fmla="*/ 952 w 1069"/>
                <a:gd name="T7" fmla="*/ 902 h 1851"/>
                <a:gd name="T8" fmla="*/ 1069 w 1069"/>
                <a:gd name="T9" fmla="*/ 1019 h 1851"/>
                <a:gd name="T10" fmla="*/ 952 w 1069"/>
                <a:gd name="T11" fmla="*/ 1135 h 1851"/>
                <a:gd name="T12" fmla="*/ 563 w 1069"/>
                <a:gd name="T13" fmla="*/ 1135 h 1851"/>
                <a:gd name="T14" fmla="*/ 563 w 1069"/>
                <a:gd name="T15" fmla="*/ 1746 h 1851"/>
                <a:gd name="T16" fmla="*/ 835 w 1069"/>
                <a:gd name="T17" fmla="*/ 1746 h 1851"/>
                <a:gd name="T18" fmla="*/ 835 w 1069"/>
                <a:gd name="T19" fmla="*/ 1746 h 1851"/>
                <a:gd name="T20" fmla="*/ 835 w 1069"/>
                <a:gd name="T21" fmla="*/ 1746 h 1851"/>
                <a:gd name="T22" fmla="*/ 889 w 1069"/>
                <a:gd name="T23" fmla="*/ 1797 h 1851"/>
                <a:gd name="T24" fmla="*/ 835 w 1069"/>
                <a:gd name="T25" fmla="*/ 1851 h 1851"/>
                <a:gd name="T26" fmla="*/ 835 w 1069"/>
                <a:gd name="T27" fmla="*/ 1851 h 1851"/>
                <a:gd name="T28" fmla="*/ 835 w 1069"/>
                <a:gd name="T29" fmla="*/ 1851 h 1851"/>
                <a:gd name="T30" fmla="*/ 266 w 1069"/>
                <a:gd name="T31" fmla="*/ 1851 h 1851"/>
                <a:gd name="T32" fmla="*/ 266 w 1069"/>
                <a:gd name="T33" fmla="*/ 1851 h 1851"/>
                <a:gd name="T34" fmla="*/ 215 w 1069"/>
                <a:gd name="T35" fmla="*/ 1797 h 1851"/>
                <a:gd name="T36" fmla="*/ 266 w 1069"/>
                <a:gd name="T37" fmla="*/ 1746 h 1851"/>
                <a:gd name="T38" fmla="*/ 266 w 1069"/>
                <a:gd name="T39" fmla="*/ 1746 h 1851"/>
                <a:gd name="T40" fmla="*/ 500 w 1069"/>
                <a:gd name="T41" fmla="*/ 1746 h 1851"/>
                <a:gd name="T42" fmla="*/ 500 w 1069"/>
                <a:gd name="T43" fmla="*/ 1135 h 1851"/>
                <a:gd name="T44" fmla="*/ 110 w 1069"/>
                <a:gd name="T45" fmla="*/ 1135 h 1851"/>
                <a:gd name="T46" fmla="*/ 110 w 1069"/>
                <a:gd name="T47" fmla="*/ 1135 h 1851"/>
                <a:gd name="T48" fmla="*/ 0 w 1069"/>
                <a:gd name="T49" fmla="*/ 1019 h 1851"/>
                <a:gd name="T50" fmla="*/ 0 w 1069"/>
                <a:gd name="T51" fmla="*/ 117 h 1851"/>
                <a:gd name="T52" fmla="*/ 117 w 1069"/>
                <a:gd name="T53" fmla="*/ 0 h 1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9" h="1851">
                  <a:moveTo>
                    <a:pt x="117" y="0"/>
                  </a:moveTo>
                  <a:cubicBezTo>
                    <a:pt x="180" y="0"/>
                    <a:pt x="234" y="52"/>
                    <a:pt x="234" y="117"/>
                  </a:cubicBezTo>
                  <a:cubicBezTo>
                    <a:pt x="234" y="902"/>
                    <a:pt x="234" y="902"/>
                    <a:pt x="234" y="902"/>
                  </a:cubicBezTo>
                  <a:cubicBezTo>
                    <a:pt x="952" y="902"/>
                    <a:pt x="952" y="902"/>
                    <a:pt x="952" y="902"/>
                  </a:cubicBezTo>
                  <a:cubicBezTo>
                    <a:pt x="1015" y="902"/>
                    <a:pt x="1069" y="954"/>
                    <a:pt x="1069" y="1019"/>
                  </a:cubicBezTo>
                  <a:cubicBezTo>
                    <a:pt x="1069" y="1082"/>
                    <a:pt x="1015" y="1135"/>
                    <a:pt x="952" y="1135"/>
                  </a:cubicBezTo>
                  <a:cubicBezTo>
                    <a:pt x="563" y="1135"/>
                    <a:pt x="563" y="1135"/>
                    <a:pt x="563" y="1135"/>
                  </a:cubicBezTo>
                  <a:cubicBezTo>
                    <a:pt x="563" y="1746"/>
                    <a:pt x="563" y="1746"/>
                    <a:pt x="563" y="1746"/>
                  </a:cubicBezTo>
                  <a:cubicBezTo>
                    <a:pt x="835" y="1746"/>
                    <a:pt x="835" y="1746"/>
                    <a:pt x="835" y="1746"/>
                  </a:cubicBezTo>
                  <a:cubicBezTo>
                    <a:pt x="835" y="1746"/>
                    <a:pt x="835" y="1746"/>
                    <a:pt x="835" y="1746"/>
                  </a:cubicBezTo>
                  <a:cubicBezTo>
                    <a:pt x="835" y="1746"/>
                    <a:pt x="835" y="1746"/>
                    <a:pt x="835" y="1746"/>
                  </a:cubicBezTo>
                  <a:cubicBezTo>
                    <a:pt x="866" y="1746"/>
                    <a:pt x="889" y="1769"/>
                    <a:pt x="889" y="1797"/>
                  </a:cubicBezTo>
                  <a:cubicBezTo>
                    <a:pt x="889" y="1828"/>
                    <a:pt x="866" y="1851"/>
                    <a:pt x="835" y="1851"/>
                  </a:cubicBezTo>
                  <a:cubicBezTo>
                    <a:pt x="835" y="1851"/>
                    <a:pt x="835" y="1851"/>
                    <a:pt x="835" y="1851"/>
                  </a:cubicBezTo>
                  <a:cubicBezTo>
                    <a:pt x="835" y="1851"/>
                    <a:pt x="835" y="1851"/>
                    <a:pt x="835" y="1851"/>
                  </a:cubicBezTo>
                  <a:cubicBezTo>
                    <a:pt x="266" y="1851"/>
                    <a:pt x="266" y="1851"/>
                    <a:pt x="266" y="1851"/>
                  </a:cubicBezTo>
                  <a:cubicBezTo>
                    <a:pt x="266" y="1851"/>
                    <a:pt x="266" y="1851"/>
                    <a:pt x="266" y="1851"/>
                  </a:cubicBezTo>
                  <a:cubicBezTo>
                    <a:pt x="238" y="1851"/>
                    <a:pt x="215" y="1828"/>
                    <a:pt x="215" y="1797"/>
                  </a:cubicBezTo>
                  <a:cubicBezTo>
                    <a:pt x="215" y="1769"/>
                    <a:pt x="238" y="1746"/>
                    <a:pt x="266" y="1746"/>
                  </a:cubicBezTo>
                  <a:cubicBezTo>
                    <a:pt x="266" y="1746"/>
                    <a:pt x="266" y="1746"/>
                    <a:pt x="266" y="1746"/>
                  </a:cubicBezTo>
                  <a:cubicBezTo>
                    <a:pt x="500" y="1746"/>
                    <a:pt x="500" y="1746"/>
                    <a:pt x="500" y="1746"/>
                  </a:cubicBezTo>
                  <a:cubicBezTo>
                    <a:pt x="500" y="1135"/>
                    <a:pt x="500" y="1135"/>
                    <a:pt x="500" y="1135"/>
                  </a:cubicBezTo>
                  <a:cubicBezTo>
                    <a:pt x="110" y="1135"/>
                    <a:pt x="110" y="1135"/>
                    <a:pt x="110" y="1135"/>
                  </a:cubicBezTo>
                  <a:cubicBezTo>
                    <a:pt x="110" y="1135"/>
                    <a:pt x="110" y="1135"/>
                    <a:pt x="110" y="1135"/>
                  </a:cubicBezTo>
                  <a:cubicBezTo>
                    <a:pt x="49" y="1131"/>
                    <a:pt x="0" y="1082"/>
                    <a:pt x="0" y="1019"/>
                  </a:cubicBezTo>
                  <a:cubicBezTo>
                    <a:pt x="0" y="117"/>
                    <a:pt x="0" y="117"/>
                    <a:pt x="0" y="117"/>
                  </a:cubicBezTo>
                  <a:cubicBezTo>
                    <a:pt x="0" y="52"/>
                    <a:pt x="52" y="0"/>
                    <a:pt x="117"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6"/>
            <p:cNvSpPr>
              <a:spLocks noChangeArrowheads="1"/>
            </p:cNvSpPr>
            <p:nvPr/>
          </p:nvSpPr>
          <p:spPr bwMode="auto">
            <a:xfrm>
              <a:off x="6332536" y="1572906"/>
              <a:ext cx="412750" cy="412750"/>
            </a:xfrm>
            <a:prstGeom prst="ellipse">
              <a:avLst/>
            </a:prstGeom>
            <a:solidFill>
              <a:srgbClr val="A7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7"/>
            <p:cNvSpPr/>
            <p:nvPr/>
          </p:nvSpPr>
          <p:spPr bwMode="auto">
            <a:xfrm>
              <a:off x="6318249" y="2060268"/>
              <a:ext cx="998538" cy="1774825"/>
            </a:xfrm>
            <a:custGeom>
              <a:avLst/>
              <a:gdLst>
                <a:gd name="T0" fmla="*/ 208 w 1004"/>
                <a:gd name="T1" fmla="*/ 0 h 1787"/>
                <a:gd name="T2" fmla="*/ 345 w 1004"/>
                <a:gd name="T3" fmla="*/ 54 h 1787"/>
                <a:gd name="T4" fmla="*/ 345 w 1004"/>
                <a:gd name="T5" fmla="*/ 54 h 1787"/>
                <a:gd name="T6" fmla="*/ 345 w 1004"/>
                <a:gd name="T7" fmla="*/ 54 h 1787"/>
                <a:gd name="T8" fmla="*/ 363 w 1004"/>
                <a:gd name="T9" fmla="*/ 72 h 1787"/>
                <a:gd name="T10" fmla="*/ 617 w 1004"/>
                <a:gd name="T11" fmla="*/ 333 h 1787"/>
                <a:gd name="T12" fmla="*/ 937 w 1004"/>
                <a:gd name="T13" fmla="*/ 333 h 1787"/>
                <a:gd name="T14" fmla="*/ 1004 w 1004"/>
                <a:gd name="T15" fmla="*/ 400 h 1787"/>
                <a:gd name="T16" fmla="*/ 937 w 1004"/>
                <a:gd name="T17" fmla="*/ 467 h 1787"/>
                <a:gd name="T18" fmla="*/ 577 w 1004"/>
                <a:gd name="T19" fmla="*/ 467 h 1787"/>
                <a:gd name="T20" fmla="*/ 412 w 1004"/>
                <a:gd name="T21" fmla="*/ 303 h 1787"/>
                <a:gd name="T22" fmla="*/ 412 w 1004"/>
                <a:gd name="T23" fmla="*/ 782 h 1787"/>
                <a:gd name="T24" fmla="*/ 937 w 1004"/>
                <a:gd name="T25" fmla="*/ 782 h 1787"/>
                <a:gd name="T26" fmla="*/ 937 w 1004"/>
                <a:gd name="T27" fmla="*/ 782 h 1787"/>
                <a:gd name="T28" fmla="*/ 1002 w 1004"/>
                <a:gd name="T29" fmla="*/ 847 h 1787"/>
                <a:gd name="T30" fmla="*/ 1002 w 1004"/>
                <a:gd name="T31" fmla="*/ 849 h 1787"/>
                <a:gd name="T32" fmla="*/ 1002 w 1004"/>
                <a:gd name="T33" fmla="*/ 849 h 1787"/>
                <a:gd name="T34" fmla="*/ 1002 w 1004"/>
                <a:gd name="T35" fmla="*/ 1677 h 1787"/>
                <a:gd name="T36" fmla="*/ 890 w 1004"/>
                <a:gd name="T37" fmla="*/ 1787 h 1787"/>
                <a:gd name="T38" fmla="*/ 779 w 1004"/>
                <a:gd name="T39" fmla="*/ 1677 h 1787"/>
                <a:gd name="T40" fmla="*/ 779 w 1004"/>
                <a:gd name="T41" fmla="*/ 1024 h 1787"/>
                <a:gd name="T42" fmla="*/ 208 w 1004"/>
                <a:gd name="T43" fmla="*/ 1024 h 1787"/>
                <a:gd name="T44" fmla="*/ 0 w 1004"/>
                <a:gd name="T45" fmla="*/ 817 h 1787"/>
                <a:gd name="T46" fmla="*/ 0 w 1004"/>
                <a:gd name="T47" fmla="*/ 207 h 1787"/>
                <a:gd name="T48" fmla="*/ 208 w 1004"/>
                <a:gd name="T49" fmla="*/ 0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4" h="1787">
                  <a:moveTo>
                    <a:pt x="208" y="0"/>
                  </a:moveTo>
                  <a:cubicBezTo>
                    <a:pt x="259" y="0"/>
                    <a:pt x="309" y="21"/>
                    <a:pt x="345" y="54"/>
                  </a:cubicBezTo>
                  <a:cubicBezTo>
                    <a:pt x="345" y="54"/>
                    <a:pt x="345" y="54"/>
                    <a:pt x="345" y="54"/>
                  </a:cubicBezTo>
                  <a:cubicBezTo>
                    <a:pt x="345" y="54"/>
                    <a:pt x="345" y="54"/>
                    <a:pt x="345" y="54"/>
                  </a:cubicBezTo>
                  <a:cubicBezTo>
                    <a:pt x="352" y="59"/>
                    <a:pt x="358" y="65"/>
                    <a:pt x="363" y="72"/>
                  </a:cubicBezTo>
                  <a:cubicBezTo>
                    <a:pt x="617" y="333"/>
                    <a:pt x="617" y="333"/>
                    <a:pt x="617" y="333"/>
                  </a:cubicBezTo>
                  <a:cubicBezTo>
                    <a:pt x="937" y="333"/>
                    <a:pt x="937" y="333"/>
                    <a:pt x="937" y="333"/>
                  </a:cubicBezTo>
                  <a:cubicBezTo>
                    <a:pt x="973" y="333"/>
                    <a:pt x="1004" y="362"/>
                    <a:pt x="1004" y="400"/>
                  </a:cubicBezTo>
                  <a:cubicBezTo>
                    <a:pt x="1004" y="438"/>
                    <a:pt x="973" y="467"/>
                    <a:pt x="937" y="467"/>
                  </a:cubicBezTo>
                  <a:cubicBezTo>
                    <a:pt x="577" y="467"/>
                    <a:pt x="577" y="467"/>
                    <a:pt x="577" y="467"/>
                  </a:cubicBezTo>
                  <a:cubicBezTo>
                    <a:pt x="412" y="303"/>
                    <a:pt x="412" y="303"/>
                    <a:pt x="412" y="303"/>
                  </a:cubicBezTo>
                  <a:cubicBezTo>
                    <a:pt x="412" y="782"/>
                    <a:pt x="412" y="782"/>
                    <a:pt x="412" y="782"/>
                  </a:cubicBezTo>
                  <a:cubicBezTo>
                    <a:pt x="937" y="782"/>
                    <a:pt x="937" y="782"/>
                    <a:pt x="937" y="782"/>
                  </a:cubicBezTo>
                  <a:cubicBezTo>
                    <a:pt x="937" y="782"/>
                    <a:pt x="937" y="782"/>
                    <a:pt x="937" y="782"/>
                  </a:cubicBezTo>
                  <a:cubicBezTo>
                    <a:pt x="973" y="782"/>
                    <a:pt x="1002" y="811"/>
                    <a:pt x="1002" y="847"/>
                  </a:cubicBezTo>
                  <a:cubicBezTo>
                    <a:pt x="1002" y="849"/>
                    <a:pt x="1002" y="849"/>
                    <a:pt x="1002" y="849"/>
                  </a:cubicBezTo>
                  <a:cubicBezTo>
                    <a:pt x="1002" y="849"/>
                    <a:pt x="1002" y="849"/>
                    <a:pt x="1002" y="849"/>
                  </a:cubicBezTo>
                  <a:cubicBezTo>
                    <a:pt x="1002" y="1677"/>
                    <a:pt x="1002" y="1677"/>
                    <a:pt x="1002" y="1677"/>
                  </a:cubicBezTo>
                  <a:cubicBezTo>
                    <a:pt x="1002" y="1738"/>
                    <a:pt x="953" y="1787"/>
                    <a:pt x="890" y="1787"/>
                  </a:cubicBezTo>
                  <a:cubicBezTo>
                    <a:pt x="829" y="1787"/>
                    <a:pt x="779" y="1738"/>
                    <a:pt x="779" y="1677"/>
                  </a:cubicBezTo>
                  <a:cubicBezTo>
                    <a:pt x="779" y="1024"/>
                    <a:pt x="779" y="1024"/>
                    <a:pt x="779" y="1024"/>
                  </a:cubicBezTo>
                  <a:cubicBezTo>
                    <a:pt x="208" y="1024"/>
                    <a:pt x="208" y="1024"/>
                    <a:pt x="208" y="1024"/>
                  </a:cubicBezTo>
                  <a:cubicBezTo>
                    <a:pt x="93" y="1024"/>
                    <a:pt x="0" y="932"/>
                    <a:pt x="0" y="817"/>
                  </a:cubicBezTo>
                  <a:cubicBezTo>
                    <a:pt x="0" y="207"/>
                    <a:pt x="0" y="207"/>
                    <a:pt x="0" y="207"/>
                  </a:cubicBezTo>
                  <a:cubicBezTo>
                    <a:pt x="0" y="92"/>
                    <a:pt x="93" y="0"/>
                    <a:pt x="208" y="0"/>
                  </a:cubicBezTo>
                  <a:close/>
                </a:path>
              </a:pathLst>
            </a:custGeom>
            <a:solidFill>
              <a:srgbClr val="A7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8"/>
            <p:cNvSpPr/>
            <p:nvPr/>
          </p:nvSpPr>
          <p:spPr bwMode="auto">
            <a:xfrm>
              <a:off x="7048499" y="2596843"/>
              <a:ext cx="1027113" cy="1471612"/>
            </a:xfrm>
            <a:custGeom>
              <a:avLst/>
              <a:gdLst>
                <a:gd name="T0" fmla="*/ 953 w 1032"/>
                <a:gd name="T1" fmla="*/ 0 h 1481"/>
                <a:gd name="T2" fmla="*/ 911 w 1032"/>
                <a:gd name="T3" fmla="*/ 0 h 1481"/>
                <a:gd name="T4" fmla="*/ 79 w 1032"/>
                <a:gd name="T5" fmla="*/ 0 h 1481"/>
                <a:gd name="T6" fmla="*/ 0 w 1032"/>
                <a:gd name="T7" fmla="*/ 79 h 1481"/>
                <a:gd name="T8" fmla="*/ 79 w 1032"/>
                <a:gd name="T9" fmla="*/ 158 h 1481"/>
                <a:gd name="T10" fmla="*/ 595 w 1032"/>
                <a:gd name="T11" fmla="*/ 158 h 1481"/>
                <a:gd name="T12" fmla="*/ 595 w 1032"/>
                <a:gd name="T13" fmla="*/ 1360 h 1481"/>
                <a:gd name="T14" fmla="*/ 308 w 1032"/>
                <a:gd name="T15" fmla="*/ 1360 h 1481"/>
                <a:gd name="T16" fmla="*/ 247 w 1032"/>
                <a:gd name="T17" fmla="*/ 1420 h 1481"/>
                <a:gd name="T18" fmla="*/ 308 w 1032"/>
                <a:gd name="T19" fmla="*/ 1481 h 1481"/>
                <a:gd name="T20" fmla="*/ 957 w 1032"/>
                <a:gd name="T21" fmla="*/ 1481 h 1481"/>
                <a:gd name="T22" fmla="*/ 1018 w 1032"/>
                <a:gd name="T23" fmla="*/ 1420 h 1481"/>
                <a:gd name="T24" fmla="*/ 957 w 1032"/>
                <a:gd name="T25" fmla="*/ 1360 h 1481"/>
                <a:gd name="T26" fmla="*/ 845 w 1032"/>
                <a:gd name="T27" fmla="*/ 1360 h 1481"/>
                <a:gd name="T28" fmla="*/ 845 w 1032"/>
                <a:gd name="T29" fmla="*/ 158 h 1481"/>
                <a:gd name="T30" fmla="*/ 953 w 1032"/>
                <a:gd name="T31" fmla="*/ 158 h 1481"/>
                <a:gd name="T32" fmla="*/ 1032 w 1032"/>
                <a:gd name="T33" fmla="*/ 79 h 1481"/>
                <a:gd name="T34" fmla="*/ 953 w 1032"/>
                <a:gd name="T35" fmla="*/ 0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2" h="1481">
                  <a:moveTo>
                    <a:pt x="953" y="0"/>
                  </a:moveTo>
                  <a:cubicBezTo>
                    <a:pt x="938" y="0"/>
                    <a:pt x="925" y="0"/>
                    <a:pt x="911" y="0"/>
                  </a:cubicBezTo>
                  <a:cubicBezTo>
                    <a:pt x="435" y="0"/>
                    <a:pt x="79" y="0"/>
                    <a:pt x="79" y="0"/>
                  </a:cubicBezTo>
                  <a:cubicBezTo>
                    <a:pt x="35" y="0"/>
                    <a:pt x="0" y="35"/>
                    <a:pt x="0" y="79"/>
                  </a:cubicBezTo>
                  <a:cubicBezTo>
                    <a:pt x="0" y="123"/>
                    <a:pt x="35" y="158"/>
                    <a:pt x="79" y="158"/>
                  </a:cubicBezTo>
                  <a:cubicBezTo>
                    <a:pt x="595" y="158"/>
                    <a:pt x="595" y="158"/>
                    <a:pt x="595" y="158"/>
                  </a:cubicBezTo>
                  <a:cubicBezTo>
                    <a:pt x="595" y="1360"/>
                    <a:pt x="595" y="1360"/>
                    <a:pt x="595" y="1360"/>
                  </a:cubicBezTo>
                  <a:cubicBezTo>
                    <a:pt x="483" y="1360"/>
                    <a:pt x="308" y="1360"/>
                    <a:pt x="308" y="1360"/>
                  </a:cubicBezTo>
                  <a:cubicBezTo>
                    <a:pt x="275" y="1360"/>
                    <a:pt x="247" y="1388"/>
                    <a:pt x="247" y="1420"/>
                  </a:cubicBezTo>
                  <a:cubicBezTo>
                    <a:pt x="247" y="1453"/>
                    <a:pt x="275" y="1481"/>
                    <a:pt x="308" y="1481"/>
                  </a:cubicBezTo>
                  <a:cubicBezTo>
                    <a:pt x="420" y="1481"/>
                    <a:pt x="957" y="1481"/>
                    <a:pt x="957" y="1481"/>
                  </a:cubicBezTo>
                  <a:cubicBezTo>
                    <a:pt x="992" y="1481"/>
                    <a:pt x="1018" y="1453"/>
                    <a:pt x="1018" y="1420"/>
                  </a:cubicBezTo>
                  <a:cubicBezTo>
                    <a:pt x="1018" y="1388"/>
                    <a:pt x="992" y="1360"/>
                    <a:pt x="957" y="1360"/>
                  </a:cubicBezTo>
                  <a:cubicBezTo>
                    <a:pt x="845" y="1360"/>
                    <a:pt x="845" y="1360"/>
                    <a:pt x="845" y="1360"/>
                  </a:cubicBezTo>
                  <a:cubicBezTo>
                    <a:pt x="845" y="158"/>
                    <a:pt x="845" y="158"/>
                    <a:pt x="845" y="158"/>
                  </a:cubicBezTo>
                  <a:cubicBezTo>
                    <a:pt x="953" y="158"/>
                    <a:pt x="953" y="158"/>
                    <a:pt x="953" y="158"/>
                  </a:cubicBezTo>
                  <a:cubicBezTo>
                    <a:pt x="997" y="158"/>
                    <a:pt x="1032" y="123"/>
                    <a:pt x="1032" y="79"/>
                  </a:cubicBezTo>
                  <a:cubicBezTo>
                    <a:pt x="1032" y="35"/>
                    <a:pt x="997" y="0"/>
                    <a:pt x="95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0" name="Freeform 9"/>
            <p:cNvSpPr/>
            <p:nvPr/>
          </p:nvSpPr>
          <p:spPr bwMode="auto">
            <a:xfrm>
              <a:off x="7359649" y="2045981"/>
              <a:ext cx="652463" cy="520700"/>
            </a:xfrm>
            <a:custGeom>
              <a:avLst/>
              <a:gdLst>
                <a:gd name="T0" fmla="*/ 624 w 657"/>
                <a:gd name="T1" fmla="*/ 6 h 525"/>
                <a:gd name="T2" fmla="*/ 576 w 657"/>
                <a:gd name="T3" fmla="*/ 32 h 525"/>
                <a:gd name="T4" fmla="*/ 576 w 657"/>
                <a:gd name="T5" fmla="*/ 32 h 525"/>
                <a:gd name="T6" fmla="*/ 576 w 657"/>
                <a:gd name="T7" fmla="*/ 33 h 525"/>
                <a:gd name="T8" fmla="*/ 576 w 657"/>
                <a:gd name="T9" fmla="*/ 34 h 525"/>
                <a:gd name="T10" fmla="*/ 575 w 657"/>
                <a:gd name="T11" fmla="*/ 35 h 525"/>
                <a:gd name="T12" fmla="*/ 468 w 657"/>
                <a:gd name="T13" fmla="*/ 447 h 525"/>
                <a:gd name="T14" fmla="*/ 39 w 657"/>
                <a:gd name="T15" fmla="*/ 447 h 525"/>
                <a:gd name="T16" fmla="*/ 39 w 657"/>
                <a:gd name="T17" fmla="*/ 447 h 525"/>
                <a:gd name="T18" fmla="*/ 0 w 657"/>
                <a:gd name="T19" fmla="*/ 486 h 525"/>
                <a:gd name="T20" fmla="*/ 39 w 657"/>
                <a:gd name="T21" fmla="*/ 525 h 525"/>
                <a:gd name="T22" fmla="*/ 39 w 657"/>
                <a:gd name="T23" fmla="*/ 525 h 525"/>
                <a:gd name="T24" fmla="*/ 498 w 657"/>
                <a:gd name="T25" fmla="*/ 525 h 525"/>
                <a:gd name="T26" fmla="*/ 536 w 657"/>
                <a:gd name="T27" fmla="*/ 496 h 525"/>
                <a:gd name="T28" fmla="*/ 536 w 657"/>
                <a:gd name="T29" fmla="*/ 496 h 525"/>
                <a:gd name="T30" fmla="*/ 652 w 657"/>
                <a:gd name="T31" fmla="*/ 52 h 525"/>
                <a:gd name="T32" fmla="*/ 652 w 657"/>
                <a:gd name="T33" fmla="*/ 52 h 525"/>
                <a:gd name="T34" fmla="*/ 624 w 657"/>
                <a:gd name="T35" fmla="*/ 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7" h="525">
                  <a:moveTo>
                    <a:pt x="624" y="6"/>
                  </a:moveTo>
                  <a:cubicBezTo>
                    <a:pt x="603" y="0"/>
                    <a:pt x="582" y="12"/>
                    <a:pt x="576" y="32"/>
                  </a:cubicBezTo>
                  <a:cubicBezTo>
                    <a:pt x="576" y="32"/>
                    <a:pt x="576" y="32"/>
                    <a:pt x="576" y="32"/>
                  </a:cubicBezTo>
                  <a:cubicBezTo>
                    <a:pt x="576" y="33"/>
                    <a:pt x="576" y="33"/>
                    <a:pt x="576" y="33"/>
                  </a:cubicBezTo>
                  <a:cubicBezTo>
                    <a:pt x="576" y="33"/>
                    <a:pt x="576" y="34"/>
                    <a:pt x="576" y="34"/>
                  </a:cubicBezTo>
                  <a:cubicBezTo>
                    <a:pt x="576" y="34"/>
                    <a:pt x="576" y="34"/>
                    <a:pt x="575" y="35"/>
                  </a:cubicBezTo>
                  <a:cubicBezTo>
                    <a:pt x="468" y="447"/>
                    <a:pt x="468" y="447"/>
                    <a:pt x="468" y="447"/>
                  </a:cubicBezTo>
                  <a:cubicBezTo>
                    <a:pt x="39" y="447"/>
                    <a:pt x="39" y="447"/>
                    <a:pt x="39" y="447"/>
                  </a:cubicBezTo>
                  <a:cubicBezTo>
                    <a:pt x="39" y="447"/>
                    <a:pt x="39" y="447"/>
                    <a:pt x="39" y="447"/>
                  </a:cubicBezTo>
                  <a:cubicBezTo>
                    <a:pt x="18" y="447"/>
                    <a:pt x="0" y="464"/>
                    <a:pt x="0" y="486"/>
                  </a:cubicBezTo>
                  <a:cubicBezTo>
                    <a:pt x="0" y="508"/>
                    <a:pt x="18" y="525"/>
                    <a:pt x="39" y="525"/>
                  </a:cubicBezTo>
                  <a:cubicBezTo>
                    <a:pt x="39" y="525"/>
                    <a:pt x="39" y="525"/>
                    <a:pt x="39" y="525"/>
                  </a:cubicBezTo>
                  <a:cubicBezTo>
                    <a:pt x="498" y="525"/>
                    <a:pt x="498" y="525"/>
                    <a:pt x="498" y="525"/>
                  </a:cubicBezTo>
                  <a:cubicBezTo>
                    <a:pt x="516" y="525"/>
                    <a:pt x="532" y="513"/>
                    <a:pt x="536" y="496"/>
                  </a:cubicBezTo>
                  <a:cubicBezTo>
                    <a:pt x="536" y="496"/>
                    <a:pt x="536" y="496"/>
                    <a:pt x="536" y="496"/>
                  </a:cubicBezTo>
                  <a:cubicBezTo>
                    <a:pt x="652" y="52"/>
                    <a:pt x="652" y="52"/>
                    <a:pt x="652" y="52"/>
                  </a:cubicBezTo>
                  <a:cubicBezTo>
                    <a:pt x="652" y="52"/>
                    <a:pt x="652" y="52"/>
                    <a:pt x="652" y="52"/>
                  </a:cubicBezTo>
                  <a:cubicBezTo>
                    <a:pt x="657" y="32"/>
                    <a:pt x="644" y="11"/>
                    <a:pt x="624" y="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 name="Freeform 10"/>
            <p:cNvSpPr>
              <a:spLocks noEditPoints="1"/>
            </p:cNvSpPr>
            <p:nvPr/>
          </p:nvSpPr>
          <p:spPr bwMode="auto">
            <a:xfrm>
              <a:off x="7385049" y="1947556"/>
              <a:ext cx="350838" cy="354012"/>
            </a:xfrm>
            <a:custGeom>
              <a:avLst/>
              <a:gdLst>
                <a:gd name="T0" fmla="*/ 328 w 353"/>
                <a:gd name="T1" fmla="*/ 185 h 355"/>
                <a:gd name="T2" fmla="*/ 327 w 353"/>
                <a:gd name="T3" fmla="*/ 168 h 355"/>
                <a:gd name="T4" fmla="*/ 352 w 353"/>
                <a:gd name="T5" fmla="*/ 150 h 355"/>
                <a:gd name="T6" fmla="*/ 342 w 353"/>
                <a:gd name="T7" fmla="*/ 110 h 355"/>
                <a:gd name="T8" fmla="*/ 310 w 353"/>
                <a:gd name="T9" fmla="*/ 109 h 355"/>
                <a:gd name="T10" fmla="*/ 302 w 353"/>
                <a:gd name="T11" fmla="*/ 95 h 355"/>
                <a:gd name="T12" fmla="*/ 316 w 353"/>
                <a:gd name="T13" fmla="*/ 65 h 355"/>
                <a:gd name="T14" fmla="*/ 285 w 353"/>
                <a:gd name="T15" fmla="*/ 36 h 355"/>
                <a:gd name="T16" fmla="*/ 257 w 353"/>
                <a:gd name="T17" fmla="*/ 50 h 355"/>
                <a:gd name="T18" fmla="*/ 243 w 353"/>
                <a:gd name="T19" fmla="*/ 42 h 355"/>
                <a:gd name="T20" fmla="*/ 241 w 353"/>
                <a:gd name="T21" fmla="*/ 11 h 355"/>
                <a:gd name="T22" fmla="*/ 220 w 353"/>
                <a:gd name="T23" fmla="*/ 5 h 355"/>
                <a:gd name="T24" fmla="*/ 200 w 353"/>
                <a:gd name="T25" fmla="*/ 0 h 355"/>
                <a:gd name="T26" fmla="*/ 184 w 353"/>
                <a:gd name="T27" fmla="*/ 27 h 355"/>
                <a:gd name="T28" fmla="*/ 167 w 353"/>
                <a:gd name="T29" fmla="*/ 27 h 355"/>
                <a:gd name="T30" fmla="*/ 149 w 353"/>
                <a:gd name="T31" fmla="*/ 1 h 355"/>
                <a:gd name="T32" fmla="*/ 109 w 353"/>
                <a:gd name="T33" fmla="*/ 12 h 355"/>
                <a:gd name="T34" fmla="*/ 107 w 353"/>
                <a:gd name="T35" fmla="*/ 43 h 355"/>
                <a:gd name="T36" fmla="*/ 93 w 353"/>
                <a:gd name="T37" fmla="*/ 52 h 355"/>
                <a:gd name="T38" fmla="*/ 65 w 353"/>
                <a:gd name="T39" fmla="*/ 38 h 355"/>
                <a:gd name="T40" fmla="*/ 36 w 353"/>
                <a:gd name="T41" fmla="*/ 68 h 355"/>
                <a:gd name="T42" fmla="*/ 49 w 353"/>
                <a:gd name="T43" fmla="*/ 96 h 355"/>
                <a:gd name="T44" fmla="*/ 41 w 353"/>
                <a:gd name="T45" fmla="*/ 111 h 355"/>
                <a:gd name="T46" fmla="*/ 10 w 353"/>
                <a:gd name="T47" fmla="*/ 113 h 355"/>
                <a:gd name="T48" fmla="*/ 5 w 353"/>
                <a:gd name="T49" fmla="*/ 133 h 355"/>
                <a:gd name="T50" fmla="*/ 0 w 353"/>
                <a:gd name="T51" fmla="*/ 154 h 355"/>
                <a:gd name="T52" fmla="*/ 26 w 353"/>
                <a:gd name="T53" fmla="*/ 171 h 355"/>
                <a:gd name="T54" fmla="*/ 26 w 353"/>
                <a:gd name="T55" fmla="*/ 187 h 355"/>
                <a:gd name="T56" fmla="*/ 0 w 353"/>
                <a:gd name="T57" fmla="*/ 206 h 355"/>
                <a:gd name="T58" fmla="*/ 11 w 353"/>
                <a:gd name="T59" fmla="*/ 246 h 355"/>
                <a:gd name="T60" fmla="*/ 43 w 353"/>
                <a:gd name="T61" fmla="*/ 247 h 355"/>
                <a:gd name="T62" fmla="*/ 52 w 353"/>
                <a:gd name="T63" fmla="*/ 261 h 355"/>
                <a:gd name="T64" fmla="*/ 38 w 353"/>
                <a:gd name="T65" fmla="*/ 290 h 355"/>
                <a:gd name="T66" fmla="*/ 68 w 353"/>
                <a:gd name="T67" fmla="*/ 320 h 355"/>
                <a:gd name="T68" fmla="*/ 96 w 353"/>
                <a:gd name="T69" fmla="*/ 305 h 355"/>
                <a:gd name="T70" fmla="*/ 110 w 353"/>
                <a:gd name="T71" fmla="*/ 314 h 355"/>
                <a:gd name="T72" fmla="*/ 112 w 353"/>
                <a:gd name="T73" fmla="*/ 344 h 355"/>
                <a:gd name="T74" fmla="*/ 132 w 353"/>
                <a:gd name="T75" fmla="*/ 350 h 355"/>
                <a:gd name="T76" fmla="*/ 153 w 353"/>
                <a:gd name="T77" fmla="*/ 355 h 355"/>
                <a:gd name="T78" fmla="*/ 170 w 353"/>
                <a:gd name="T79" fmla="*/ 329 h 355"/>
                <a:gd name="T80" fmla="*/ 186 w 353"/>
                <a:gd name="T81" fmla="*/ 329 h 355"/>
                <a:gd name="T82" fmla="*/ 204 w 353"/>
                <a:gd name="T83" fmla="*/ 355 h 355"/>
                <a:gd name="T84" fmla="*/ 244 w 353"/>
                <a:gd name="T85" fmla="*/ 344 h 355"/>
                <a:gd name="T86" fmla="*/ 246 w 353"/>
                <a:gd name="T87" fmla="*/ 312 h 355"/>
                <a:gd name="T88" fmla="*/ 260 w 353"/>
                <a:gd name="T89" fmla="*/ 304 h 355"/>
                <a:gd name="T90" fmla="*/ 288 w 353"/>
                <a:gd name="T91" fmla="*/ 318 h 355"/>
                <a:gd name="T92" fmla="*/ 318 w 353"/>
                <a:gd name="T93" fmla="*/ 288 h 355"/>
                <a:gd name="T94" fmla="*/ 303 w 353"/>
                <a:gd name="T95" fmla="*/ 260 h 355"/>
                <a:gd name="T96" fmla="*/ 311 w 353"/>
                <a:gd name="T97" fmla="*/ 245 h 355"/>
                <a:gd name="T98" fmla="*/ 342 w 353"/>
                <a:gd name="T99" fmla="*/ 243 h 355"/>
                <a:gd name="T100" fmla="*/ 348 w 353"/>
                <a:gd name="T101" fmla="*/ 222 h 355"/>
                <a:gd name="T102" fmla="*/ 353 w 353"/>
                <a:gd name="T103" fmla="*/ 202 h 355"/>
                <a:gd name="T104" fmla="*/ 328 w 353"/>
                <a:gd name="T105" fmla="*/ 185 h 355"/>
                <a:gd name="T106" fmla="*/ 328 w 353"/>
                <a:gd name="T107" fmla="*/ 185 h 355"/>
                <a:gd name="T108" fmla="*/ 152 w 353"/>
                <a:gd name="T109" fmla="*/ 272 h 355"/>
                <a:gd name="T110" fmla="*/ 83 w 353"/>
                <a:gd name="T111" fmla="*/ 154 h 355"/>
                <a:gd name="T112" fmla="*/ 200 w 353"/>
                <a:gd name="T113" fmla="*/ 84 h 355"/>
                <a:gd name="T114" fmla="*/ 270 w 353"/>
                <a:gd name="T115" fmla="*/ 202 h 355"/>
                <a:gd name="T116" fmla="*/ 152 w 353"/>
                <a:gd name="T117" fmla="*/ 27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3" h="355">
                  <a:moveTo>
                    <a:pt x="328" y="185"/>
                  </a:moveTo>
                  <a:cubicBezTo>
                    <a:pt x="328" y="179"/>
                    <a:pt x="328" y="174"/>
                    <a:pt x="327" y="168"/>
                  </a:cubicBezTo>
                  <a:cubicBezTo>
                    <a:pt x="352" y="150"/>
                    <a:pt x="352" y="150"/>
                    <a:pt x="352" y="150"/>
                  </a:cubicBezTo>
                  <a:cubicBezTo>
                    <a:pt x="342" y="110"/>
                    <a:pt x="342" y="110"/>
                    <a:pt x="342" y="110"/>
                  </a:cubicBezTo>
                  <a:cubicBezTo>
                    <a:pt x="310" y="109"/>
                    <a:pt x="310" y="109"/>
                    <a:pt x="310" y="109"/>
                  </a:cubicBezTo>
                  <a:cubicBezTo>
                    <a:pt x="308" y="103"/>
                    <a:pt x="305" y="98"/>
                    <a:pt x="302" y="95"/>
                  </a:cubicBezTo>
                  <a:cubicBezTo>
                    <a:pt x="316" y="65"/>
                    <a:pt x="316" y="65"/>
                    <a:pt x="316" y="65"/>
                  </a:cubicBezTo>
                  <a:cubicBezTo>
                    <a:pt x="285" y="36"/>
                    <a:pt x="285" y="36"/>
                    <a:pt x="285" y="36"/>
                  </a:cubicBezTo>
                  <a:cubicBezTo>
                    <a:pt x="257" y="50"/>
                    <a:pt x="257" y="50"/>
                    <a:pt x="257" y="50"/>
                  </a:cubicBezTo>
                  <a:cubicBezTo>
                    <a:pt x="253" y="48"/>
                    <a:pt x="248" y="45"/>
                    <a:pt x="243" y="42"/>
                  </a:cubicBezTo>
                  <a:cubicBezTo>
                    <a:pt x="241" y="11"/>
                    <a:pt x="241" y="11"/>
                    <a:pt x="241" y="11"/>
                  </a:cubicBezTo>
                  <a:cubicBezTo>
                    <a:pt x="220" y="5"/>
                    <a:pt x="220" y="5"/>
                    <a:pt x="220" y="5"/>
                  </a:cubicBezTo>
                  <a:cubicBezTo>
                    <a:pt x="200" y="0"/>
                    <a:pt x="200" y="0"/>
                    <a:pt x="200" y="0"/>
                  </a:cubicBezTo>
                  <a:cubicBezTo>
                    <a:pt x="184" y="27"/>
                    <a:pt x="184" y="27"/>
                    <a:pt x="184" y="27"/>
                  </a:cubicBezTo>
                  <a:cubicBezTo>
                    <a:pt x="178" y="27"/>
                    <a:pt x="172" y="27"/>
                    <a:pt x="167" y="27"/>
                  </a:cubicBezTo>
                  <a:cubicBezTo>
                    <a:pt x="149" y="1"/>
                    <a:pt x="149" y="1"/>
                    <a:pt x="149" y="1"/>
                  </a:cubicBezTo>
                  <a:cubicBezTo>
                    <a:pt x="109" y="12"/>
                    <a:pt x="109" y="12"/>
                    <a:pt x="109" y="12"/>
                  </a:cubicBezTo>
                  <a:cubicBezTo>
                    <a:pt x="107" y="43"/>
                    <a:pt x="107" y="43"/>
                    <a:pt x="107" y="43"/>
                  </a:cubicBezTo>
                  <a:cubicBezTo>
                    <a:pt x="102" y="46"/>
                    <a:pt x="97" y="49"/>
                    <a:pt x="93" y="52"/>
                  </a:cubicBezTo>
                  <a:cubicBezTo>
                    <a:pt x="65" y="38"/>
                    <a:pt x="65" y="38"/>
                    <a:pt x="65" y="38"/>
                  </a:cubicBezTo>
                  <a:cubicBezTo>
                    <a:pt x="36" y="68"/>
                    <a:pt x="36" y="68"/>
                    <a:pt x="36" y="68"/>
                  </a:cubicBezTo>
                  <a:cubicBezTo>
                    <a:pt x="49" y="96"/>
                    <a:pt x="49" y="96"/>
                    <a:pt x="49" y="96"/>
                  </a:cubicBezTo>
                  <a:cubicBezTo>
                    <a:pt x="47" y="101"/>
                    <a:pt x="44" y="106"/>
                    <a:pt x="41" y="111"/>
                  </a:cubicBezTo>
                  <a:cubicBezTo>
                    <a:pt x="10" y="113"/>
                    <a:pt x="10" y="113"/>
                    <a:pt x="10" y="113"/>
                  </a:cubicBezTo>
                  <a:cubicBezTo>
                    <a:pt x="5" y="133"/>
                    <a:pt x="5" y="133"/>
                    <a:pt x="5" y="133"/>
                  </a:cubicBezTo>
                  <a:cubicBezTo>
                    <a:pt x="0" y="154"/>
                    <a:pt x="0" y="154"/>
                    <a:pt x="0" y="154"/>
                  </a:cubicBezTo>
                  <a:cubicBezTo>
                    <a:pt x="26" y="171"/>
                    <a:pt x="26" y="171"/>
                    <a:pt x="26" y="171"/>
                  </a:cubicBezTo>
                  <a:cubicBezTo>
                    <a:pt x="26" y="177"/>
                    <a:pt x="26" y="182"/>
                    <a:pt x="26" y="187"/>
                  </a:cubicBezTo>
                  <a:cubicBezTo>
                    <a:pt x="0" y="206"/>
                    <a:pt x="0" y="206"/>
                    <a:pt x="0" y="206"/>
                  </a:cubicBezTo>
                  <a:cubicBezTo>
                    <a:pt x="11" y="246"/>
                    <a:pt x="11" y="246"/>
                    <a:pt x="11" y="246"/>
                  </a:cubicBezTo>
                  <a:cubicBezTo>
                    <a:pt x="43" y="247"/>
                    <a:pt x="43" y="247"/>
                    <a:pt x="43" y="247"/>
                  </a:cubicBezTo>
                  <a:cubicBezTo>
                    <a:pt x="46" y="253"/>
                    <a:pt x="48" y="257"/>
                    <a:pt x="52" y="261"/>
                  </a:cubicBezTo>
                  <a:cubicBezTo>
                    <a:pt x="38" y="290"/>
                    <a:pt x="38" y="290"/>
                    <a:pt x="38" y="290"/>
                  </a:cubicBezTo>
                  <a:cubicBezTo>
                    <a:pt x="68" y="320"/>
                    <a:pt x="68" y="320"/>
                    <a:pt x="68" y="320"/>
                  </a:cubicBezTo>
                  <a:cubicBezTo>
                    <a:pt x="96" y="305"/>
                    <a:pt x="96" y="305"/>
                    <a:pt x="96" y="305"/>
                  </a:cubicBezTo>
                  <a:cubicBezTo>
                    <a:pt x="100" y="308"/>
                    <a:pt x="104" y="311"/>
                    <a:pt x="110" y="314"/>
                  </a:cubicBezTo>
                  <a:cubicBezTo>
                    <a:pt x="112" y="344"/>
                    <a:pt x="112" y="344"/>
                    <a:pt x="112" y="344"/>
                  </a:cubicBezTo>
                  <a:cubicBezTo>
                    <a:pt x="132" y="350"/>
                    <a:pt x="132" y="350"/>
                    <a:pt x="132" y="350"/>
                  </a:cubicBezTo>
                  <a:cubicBezTo>
                    <a:pt x="153" y="355"/>
                    <a:pt x="153" y="355"/>
                    <a:pt x="153" y="355"/>
                  </a:cubicBezTo>
                  <a:cubicBezTo>
                    <a:pt x="170" y="329"/>
                    <a:pt x="170" y="329"/>
                    <a:pt x="170" y="329"/>
                  </a:cubicBezTo>
                  <a:cubicBezTo>
                    <a:pt x="176" y="329"/>
                    <a:pt x="181" y="329"/>
                    <a:pt x="186" y="329"/>
                  </a:cubicBezTo>
                  <a:cubicBezTo>
                    <a:pt x="204" y="355"/>
                    <a:pt x="204" y="355"/>
                    <a:pt x="204" y="355"/>
                  </a:cubicBezTo>
                  <a:cubicBezTo>
                    <a:pt x="244" y="344"/>
                    <a:pt x="244" y="344"/>
                    <a:pt x="244" y="344"/>
                  </a:cubicBezTo>
                  <a:cubicBezTo>
                    <a:pt x="246" y="312"/>
                    <a:pt x="246" y="312"/>
                    <a:pt x="246" y="312"/>
                  </a:cubicBezTo>
                  <a:cubicBezTo>
                    <a:pt x="250" y="310"/>
                    <a:pt x="256" y="307"/>
                    <a:pt x="260" y="304"/>
                  </a:cubicBezTo>
                  <a:cubicBezTo>
                    <a:pt x="288" y="318"/>
                    <a:pt x="288" y="318"/>
                    <a:pt x="288" y="318"/>
                  </a:cubicBezTo>
                  <a:cubicBezTo>
                    <a:pt x="318" y="288"/>
                    <a:pt x="318" y="288"/>
                    <a:pt x="318" y="288"/>
                  </a:cubicBezTo>
                  <a:cubicBezTo>
                    <a:pt x="303" y="260"/>
                    <a:pt x="303" y="260"/>
                    <a:pt x="303" y="260"/>
                  </a:cubicBezTo>
                  <a:cubicBezTo>
                    <a:pt x="306" y="255"/>
                    <a:pt x="309" y="250"/>
                    <a:pt x="311" y="245"/>
                  </a:cubicBezTo>
                  <a:cubicBezTo>
                    <a:pt x="342" y="243"/>
                    <a:pt x="342" y="243"/>
                    <a:pt x="342" y="243"/>
                  </a:cubicBezTo>
                  <a:cubicBezTo>
                    <a:pt x="348" y="222"/>
                    <a:pt x="348" y="222"/>
                    <a:pt x="348" y="222"/>
                  </a:cubicBezTo>
                  <a:cubicBezTo>
                    <a:pt x="353" y="202"/>
                    <a:pt x="353" y="202"/>
                    <a:pt x="353" y="202"/>
                  </a:cubicBezTo>
                  <a:cubicBezTo>
                    <a:pt x="328" y="185"/>
                    <a:pt x="328" y="185"/>
                    <a:pt x="328" y="185"/>
                  </a:cubicBezTo>
                  <a:cubicBezTo>
                    <a:pt x="328" y="185"/>
                    <a:pt x="328" y="185"/>
                    <a:pt x="328" y="185"/>
                  </a:cubicBezTo>
                  <a:close/>
                  <a:moveTo>
                    <a:pt x="152" y="272"/>
                  </a:moveTo>
                  <a:cubicBezTo>
                    <a:pt x="101" y="258"/>
                    <a:pt x="70" y="206"/>
                    <a:pt x="83" y="154"/>
                  </a:cubicBezTo>
                  <a:cubicBezTo>
                    <a:pt x="97" y="102"/>
                    <a:pt x="149" y="71"/>
                    <a:pt x="200" y="84"/>
                  </a:cubicBezTo>
                  <a:cubicBezTo>
                    <a:pt x="252" y="98"/>
                    <a:pt x="283" y="150"/>
                    <a:pt x="270" y="202"/>
                  </a:cubicBezTo>
                  <a:cubicBezTo>
                    <a:pt x="257" y="254"/>
                    <a:pt x="204" y="285"/>
                    <a:pt x="152" y="27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22" name="原创设计师QQ598969553             _5"/>
          <p:cNvSpPr>
            <a:spLocks noEditPoints="1"/>
          </p:cNvSpPr>
          <p:nvPr/>
        </p:nvSpPr>
        <p:spPr bwMode="auto">
          <a:xfrm>
            <a:off x="1038471" y="1591557"/>
            <a:ext cx="284358" cy="285692"/>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23" name="原创设计师QQ598969553             _6"/>
          <p:cNvSpPr/>
          <p:nvPr/>
        </p:nvSpPr>
        <p:spPr>
          <a:xfrm>
            <a:off x="4220871" y="1623144"/>
            <a:ext cx="664664" cy="664662"/>
          </a:xfrm>
          <a:prstGeom prst="diamond">
            <a:avLst/>
          </a:prstGeom>
          <a:solidFill>
            <a:schemeClr val="accent1"/>
          </a:solidFill>
          <a:ln>
            <a:noFill/>
          </a:ln>
        </p:spPr>
        <p:txBody>
          <a:bodyPr vert="horz" wrap="square" lIns="0" tIns="0" rIns="0" bIns="0" numCol="1" anchor="ctr" anchorCtr="0" compatLnSpc="1"/>
          <a:lstStyle/>
          <a:p>
            <a:pPr algn="ctr"/>
            <a:r>
              <a:rPr lang="en-US" altLang="zh-CN" dirty="0">
                <a:solidFill>
                  <a:schemeClr val="bg1"/>
                </a:solidFill>
              </a:rPr>
              <a:t>02</a:t>
            </a:r>
            <a:endParaRPr lang="zh-CN" altLang="en-US" dirty="0">
              <a:solidFill>
                <a:schemeClr val="bg1"/>
              </a:solidFill>
            </a:endParaRPr>
          </a:p>
        </p:txBody>
      </p:sp>
      <p:sp>
        <p:nvSpPr>
          <p:cNvPr id="24" name="原创设计师QQ598969553             _7"/>
          <p:cNvSpPr/>
          <p:nvPr/>
        </p:nvSpPr>
        <p:spPr bwMode="auto">
          <a:xfrm>
            <a:off x="4273105" y="2135991"/>
            <a:ext cx="106888" cy="213392"/>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 name="原创设计师QQ598969553             _8"/>
          <p:cNvSpPr/>
          <p:nvPr/>
        </p:nvSpPr>
        <p:spPr bwMode="auto">
          <a:xfrm>
            <a:off x="4753093" y="1781945"/>
            <a:ext cx="86920" cy="17353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26" name="原创设计师QQ598969553             _9"/>
          <p:cNvSpPr/>
          <p:nvPr/>
        </p:nvSpPr>
        <p:spPr bwMode="auto">
          <a:xfrm>
            <a:off x="4173137" y="1570667"/>
            <a:ext cx="167710" cy="334816"/>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原创设计师QQ598969553             _10"/>
          <p:cNvSpPr/>
          <p:nvPr/>
        </p:nvSpPr>
        <p:spPr bwMode="auto">
          <a:xfrm>
            <a:off x="4840013" y="2069773"/>
            <a:ext cx="173226" cy="345828"/>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8" name="原创设计师QQ598969553             _11"/>
          <p:cNvSpPr/>
          <p:nvPr/>
        </p:nvSpPr>
        <p:spPr bwMode="auto">
          <a:xfrm flipH="1">
            <a:off x="4012255" y="1570666"/>
            <a:ext cx="160882" cy="334818"/>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pic>
        <p:nvPicPr>
          <p:cNvPr id="29" name="Picture 64"/>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0000">
                                          <p:cBhvr additive="base">
                                            <p:cTn id="7"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50"/>
                                            <p:tgtEl>
                                              <p:spTgt spid="23"/>
                                            </p:tgtEl>
                                          </p:cBhvr>
                                        </p:animEffect>
                                      </p:childTnLst>
                                    </p:cTn>
                                  </p:par>
                                  <p:par>
                                    <p:cTn id="15" presetID="35" presetClass="emph" presetSubtype="0" fill="hold" grpId="1" nodeType="withEffect">
                                      <p:stCondLst>
                                        <p:cond delay="600"/>
                                      </p:stCondLst>
                                      <p:childTnLst>
                                        <p:anim calcmode="discrete" valueType="str">
                                          <p:cBhvr>
                                            <p:cTn id="16" dur="100" fill="hold"/>
                                            <p:tgtEl>
                                              <p:spTgt spid="23"/>
                                            </p:tgtEl>
                                            <p:attrNameLst>
                                              <p:attrName>style.visibility</p:attrName>
                                            </p:attrNameLst>
                                          </p:cBhvr>
                                          <p:tavLst>
                                            <p:tav tm="0">
                                              <p:val>
                                                <p:strVal val="hidden"/>
                                              </p:val>
                                            </p:tav>
                                            <p:tav tm="50000">
                                              <p:val>
                                                <p:strVal val="visible"/>
                                              </p:val>
                                            </p:tav>
                                          </p:tavLst>
                                        </p:anim>
                                      </p:childTnLst>
                                    </p:cTn>
                                  </p:par>
                                  <p:par>
                                    <p:cTn id="17" presetID="22" presetClass="entr" presetSubtype="1" fill="hold" nodeType="withEffect">
                                      <p:stCondLst>
                                        <p:cond delay="60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par>
                                    <p:cTn id="20" presetID="42" presetClass="entr" presetSubtype="0" fill="hold" grpId="0" nodeType="withEffect">
                                      <p:stCondLst>
                                        <p:cond delay="6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60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2" presetClass="entr" presetSubtype="1" fill="hold" grpId="0" nodeType="withEffect">
                                      <p:stCondLst>
                                        <p:cond delay="40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ppt_x"/>
                                              </p:val>
                                            </p:tav>
                                            <p:tav tm="100000">
                                              <p:val>
                                                <p:strVal val="#ppt_x"/>
                                              </p:val>
                                            </p:tav>
                                          </p:tavLst>
                                        </p:anim>
                                        <p:anim calcmode="lin" valueType="num">
                                          <p:cBhvr additive="base">
                                            <p:cTn id="33" dur="500" fill="hold"/>
                                            <p:tgtEl>
                                              <p:spTgt spid="24"/>
                                            </p:tgtEl>
                                            <p:attrNameLst>
                                              <p:attrName>ppt_y</p:attrName>
                                            </p:attrNameLst>
                                          </p:cBhvr>
                                          <p:tavLst>
                                            <p:tav tm="0">
                                              <p:val>
                                                <p:strVal val="0-#ppt_h/2"/>
                                              </p:val>
                                            </p:tav>
                                            <p:tav tm="100000">
                                              <p:val>
                                                <p:strVal val="#ppt_y"/>
                                              </p:val>
                                            </p:tav>
                                          </p:tavLst>
                                        </p:anim>
                                      </p:childTnLst>
                                    </p:cTn>
                                  </p:par>
                                  <p:par>
                                    <p:cTn id="34" presetID="35" presetClass="emph" presetSubtype="0" repeatCount="3000" fill="hold" grpId="1" nodeType="withEffect">
                                      <p:stCondLst>
                                        <p:cond delay="800"/>
                                      </p:stCondLst>
                                      <p:childTnLst>
                                        <p:anim calcmode="discrete" valueType="str">
                                          <p:cBhvr>
                                            <p:cTn id="35" dur="100" fill="hold"/>
                                            <p:tgtEl>
                                              <p:spTgt spid="24"/>
                                            </p:tgtEl>
                                            <p:attrNameLst>
                                              <p:attrName>style.visibility</p:attrName>
                                            </p:attrNameLst>
                                          </p:cBhvr>
                                          <p:tavLst>
                                            <p:tav tm="0">
                                              <p:val>
                                                <p:strVal val="hidden"/>
                                              </p:val>
                                            </p:tav>
                                            <p:tav tm="50000">
                                              <p:val>
                                                <p:strVal val="visible"/>
                                              </p:val>
                                            </p:tav>
                                          </p:tavLst>
                                        </p:anim>
                                      </p:childTnLst>
                                    </p:cTn>
                                  </p:par>
                                  <p:par>
                                    <p:cTn id="36" presetID="2" presetClass="entr" presetSubtype="1"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0-#ppt_h/2"/>
                                              </p:val>
                                            </p:tav>
                                            <p:tav tm="100000">
                                              <p:val>
                                                <p:strVal val="#ppt_y"/>
                                              </p:val>
                                            </p:tav>
                                          </p:tavLst>
                                        </p:anim>
                                      </p:childTnLst>
                                    </p:cTn>
                                  </p:par>
                                  <p:par>
                                    <p:cTn id="40" presetID="35" presetClass="emph" presetSubtype="0" repeatCount="3000" fill="hold" grpId="1" nodeType="withEffect">
                                      <p:stCondLst>
                                        <p:cond delay="900"/>
                                      </p:stCondLst>
                                      <p:childTnLst>
                                        <p:anim calcmode="discrete" valueType="str">
                                          <p:cBhvr>
                                            <p:cTn id="41" dur="100" fill="hold"/>
                                            <p:tgtEl>
                                              <p:spTgt spid="25"/>
                                            </p:tgtEl>
                                            <p:attrNameLst>
                                              <p:attrName>style.visibility</p:attrName>
                                            </p:attrNameLst>
                                          </p:cBhvr>
                                          <p:tavLst>
                                            <p:tav tm="0">
                                              <p:val>
                                                <p:strVal val="hidden"/>
                                              </p:val>
                                            </p:tav>
                                            <p:tav tm="50000">
                                              <p:val>
                                                <p:strVal val="visible"/>
                                              </p:val>
                                            </p:tav>
                                          </p:tavLst>
                                        </p:anim>
                                      </p:childTnLst>
                                    </p:cTn>
                                  </p:par>
                                  <p:par>
                                    <p:cTn id="42" presetID="2" presetClass="entr" presetSubtype="1" fill="hold" grpId="0" nodeType="withEffect">
                                      <p:stCondLst>
                                        <p:cond delay="60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ppt_x"/>
                                              </p:val>
                                            </p:tav>
                                            <p:tav tm="100000">
                                              <p:val>
                                                <p:strVal val="#ppt_x"/>
                                              </p:val>
                                            </p:tav>
                                          </p:tavLst>
                                        </p:anim>
                                        <p:anim calcmode="lin" valueType="num">
                                          <p:cBhvr additive="base">
                                            <p:cTn id="45" dur="500" fill="hold"/>
                                            <p:tgtEl>
                                              <p:spTgt spid="27"/>
                                            </p:tgtEl>
                                            <p:attrNameLst>
                                              <p:attrName>ppt_y</p:attrName>
                                            </p:attrNameLst>
                                          </p:cBhvr>
                                          <p:tavLst>
                                            <p:tav tm="0">
                                              <p:val>
                                                <p:strVal val="0-#ppt_h/2"/>
                                              </p:val>
                                            </p:tav>
                                            <p:tav tm="100000">
                                              <p:val>
                                                <p:strVal val="#ppt_y"/>
                                              </p:val>
                                            </p:tav>
                                          </p:tavLst>
                                        </p:anim>
                                      </p:childTnLst>
                                    </p:cTn>
                                  </p:par>
                                  <p:par>
                                    <p:cTn id="46" presetID="35" presetClass="emph" presetSubtype="0" repeatCount="3000" fill="hold" grpId="1" nodeType="withEffect">
                                      <p:stCondLst>
                                        <p:cond delay="1000"/>
                                      </p:stCondLst>
                                      <p:childTnLst>
                                        <p:anim calcmode="discrete" valueType="str">
                                          <p:cBhvr>
                                            <p:cTn id="47" dur="100" fill="hold"/>
                                            <p:tgtEl>
                                              <p:spTgt spid="27"/>
                                            </p:tgtEl>
                                            <p:attrNameLst>
                                              <p:attrName>style.visibility</p:attrName>
                                            </p:attrNameLst>
                                          </p:cBhvr>
                                          <p:tavLst>
                                            <p:tav tm="0">
                                              <p:val>
                                                <p:strVal val="hidden"/>
                                              </p:val>
                                            </p:tav>
                                            <p:tav tm="50000">
                                              <p:val>
                                                <p:strVal val="visible"/>
                                              </p:val>
                                            </p:tav>
                                          </p:tavLst>
                                        </p:anim>
                                      </p:childTnLst>
                                    </p:cTn>
                                  </p:par>
                                  <p:par>
                                    <p:cTn id="48" presetID="2" presetClass="entr" presetSubtype="1" fill="hold" grpId="0" nodeType="withEffect">
                                      <p:stCondLst>
                                        <p:cond delay="70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0-#ppt_h/2"/>
                                              </p:val>
                                            </p:tav>
                                            <p:tav tm="100000">
                                              <p:val>
                                                <p:strVal val="#ppt_y"/>
                                              </p:val>
                                            </p:tav>
                                          </p:tavLst>
                                        </p:anim>
                                      </p:childTnLst>
                                    </p:cTn>
                                  </p:par>
                                  <p:par>
                                    <p:cTn id="52" presetID="35" presetClass="emph" presetSubtype="0" repeatCount="3000" fill="hold" grpId="1" nodeType="withEffect">
                                      <p:stCondLst>
                                        <p:cond delay="1100"/>
                                      </p:stCondLst>
                                      <p:childTnLst>
                                        <p:anim calcmode="discrete" valueType="str">
                                          <p:cBhvr>
                                            <p:cTn id="53" dur="100" fill="hold"/>
                                            <p:tgtEl>
                                              <p:spTgt spid="26"/>
                                            </p:tgtEl>
                                            <p:attrNameLst>
                                              <p:attrName>style.visibility</p:attrName>
                                            </p:attrNameLst>
                                          </p:cBhvr>
                                          <p:tavLst>
                                            <p:tav tm="0">
                                              <p:val>
                                                <p:strVal val="hidden"/>
                                              </p:val>
                                            </p:tav>
                                            <p:tav tm="50000">
                                              <p:val>
                                                <p:strVal val="visible"/>
                                              </p:val>
                                            </p:tav>
                                          </p:tavLst>
                                        </p:anim>
                                      </p:childTnLst>
                                    </p:cTn>
                                  </p:par>
                                  <p:par>
                                    <p:cTn id="54" presetID="2" presetClass="entr" presetSubtype="1" fill="hold" grpId="0" nodeType="withEffect">
                                      <p:stCondLst>
                                        <p:cond delay="80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ppt_x"/>
                                              </p:val>
                                            </p:tav>
                                            <p:tav tm="100000">
                                              <p:val>
                                                <p:strVal val="#ppt_x"/>
                                              </p:val>
                                            </p:tav>
                                          </p:tavLst>
                                        </p:anim>
                                        <p:anim calcmode="lin" valueType="num">
                                          <p:cBhvr additive="base">
                                            <p:cTn id="57" dur="500" fill="hold"/>
                                            <p:tgtEl>
                                              <p:spTgt spid="28"/>
                                            </p:tgtEl>
                                            <p:attrNameLst>
                                              <p:attrName>ppt_y</p:attrName>
                                            </p:attrNameLst>
                                          </p:cBhvr>
                                          <p:tavLst>
                                            <p:tav tm="0">
                                              <p:val>
                                                <p:strVal val="0-#ppt_h/2"/>
                                              </p:val>
                                            </p:tav>
                                            <p:tav tm="100000">
                                              <p:val>
                                                <p:strVal val="#ppt_y"/>
                                              </p:val>
                                            </p:tav>
                                          </p:tavLst>
                                        </p:anim>
                                      </p:childTnLst>
                                    </p:cTn>
                                  </p:par>
                                  <p:par>
                                    <p:cTn id="58" presetID="35" presetClass="emph" presetSubtype="0" repeatCount="3000" fill="hold" grpId="1" nodeType="withEffect">
                                      <p:stCondLst>
                                        <p:cond delay="1200"/>
                                      </p:stCondLst>
                                      <p:childTnLst>
                                        <p:anim calcmode="discrete" valueType="str">
                                          <p:cBhvr>
                                            <p:cTn id="59" dur="100" fill="hold"/>
                                            <p:tgtEl>
                                              <p:spTgt spid="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50"/>
                                            <p:tgtEl>
                                              <p:spTgt spid="23"/>
                                            </p:tgtEl>
                                          </p:cBhvr>
                                        </p:animEffect>
                                      </p:childTnLst>
                                    </p:cTn>
                                  </p:par>
                                  <p:par>
                                    <p:cTn id="15" presetID="35" presetClass="emph" presetSubtype="0" fill="hold" grpId="1" nodeType="withEffect">
                                      <p:stCondLst>
                                        <p:cond delay="600"/>
                                      </p:stCondLst>
                                      <p:childTnLst>
                                        <p:anim calcmode="discrete" valueType="str">
                                          <p:cBhvr>
                                            <p:cTn id="16" dur="100" fill="hold"/>
                                            <p:tgtEl>
                                              <p:spTgt spid="23"/>
                                            </p:tgtEl>
                                            <p:attrNameLst>
                                              <p:attrName>style.visibility</p:attrName>
                                            </p:attrNameLst>
                                          </p:cBhvr>
                                          <p:tavLst>
                                            <p:tav tm="0">
                                              <p:val>
                                                <p:strVal val="hidden"/>
                                              </p:val>
                                            </p:tav>
                                            <p:tav tm="50000">
                                              <p:val>
                                                <p:strVal val="visible"/>
                                              </p:val>
                                            </p:tav>
                                          </p:tavLst>
                                        </p:anim>
                                      </p:childTnLst>
                                    </p:cTn>
                                  </p:par>
                                  <p:par>
                                    <p:cTn id="17" presetID="22" presetClass="entr" presetSubtype="1" fill="hold" nodeType="withEffect">
                                      <p:stCondLst>
                                        <p:cond delay="60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par>
                                    <p:cTn id="20" presetID="42" presetClass="entr" presetSubtype="0" fill="hold" grpId="0" nodeType="withEffect">
                                      <p:stCondLst>
                                        <p:cond delay="6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anim calcmode="lin" valueType="num">
                                          <p:cBhvr>
                                            <p:cTn id="23" dur="500" fill="hold"/>
                                            <p:tgtEl>
                                              <p:spTgt spid="13"/>
                                            </p:tgtEl>
                                            <p:attrNameLst>
                                              <p:attrName>ppt_x</p:attrName>
                                            </p:attrNameLst>
                                          </p:cBhvr>
                                          <p:tavLst>
                                            <p:tav tm="0">
                                              <p:val>
                                                <p:strVal val="#ppt_x"/>
                                              </p:val>
                                            </p:tav>
                                            <p:tav tm="100000">
                                              <p:val>
                                                <p:strVal val="#ppt_x"/>
                                              </p:val>
                                            </p:tav>
                                          </p:tavLst>
                                        </p:anim>
                                        <p:anim calcmode="lin" valueType="num">
                                          <p:cBhvr>
                                            <p:cTn id="24" dur="500" fill="hold"/>
                                            <p:tgtEl>
                                              <p:spTgt spid="13"/>
                                            </p:tgtEl>
                                            <p:attrNameLst>
                                              <p:attrName>ppt_y</p:attrName>
                                            </p:attrNameLst>
                                          </p:cBhvr>
                                          <p:tavLst>
                                            <p:tav tm="0">
                                              <p:val>
                                                <p:strVal val="#ppt_y+.1"/>
                                              </p:val>
                                            </p:tav>
                                            <p:tav tm="100000">
                                              <p:val>
                                                <p:strVal val="#ppt_y"/>
                                              </p:val>
                                            </p:tav>
                                          </p:tavLst>
                                        </p:anim>
                                      </p:childTnLst>
                                    </p:cTn>
                                  </p:par>
                                  <p:par>
                                    <p:cTn id="25" presetID="53" presetClass="entr" presetSubtype="16" fill="hold" grpId="0" nodeType="withEffect">
                                      <p:stCondLst>
                                        <p:cond delay="60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2" presetClass="entr" presetSubtype="1" fill="hold" grpId="0" nodeType="withEffect">
                                      <p:stCondLst>
                                        <p:cond delay="40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ppt_x"/>
                                              </p:val>
                                            </p:tav>
                                            <p:tav tm="100000">
                                              <p:val>
                                                <p:strVal val="#ppt_x"/>
                                              </p:val>
                                            </p:tav>
                                          </p:tavLst>
                                        </p:anim>
                                        <p:anim calcmode="lin" valueType="num">
                                          <p:cBhvr additive="base">
                                            <p:cTn id="33" dur="500" fill="hold"/>
                                            <p:tgtEl>
                                              <p:spTgt spid="24"/>
                                            </p:tgtEl>
                                            <p:attrNameLst>
                                              <p:attrName>ppt_y</p:attrName>
                                            </p:attrNameLst>
                                          </p:cBhvr>
                                          <p:tavLst>
                                            <p:tav tm="0">
                                              <p:val>
                                                <p:strVal val="0-#ppt_h/2"/>
                                              </p:val>
                                            </p:tav>
                                            <p:tav tm="100000">
                                              <p:val>
                                                <p:strVal val="#ppt_y"/>
                                              </p:val>
                                            </p:tav>
                                          </p:tavLst>
                                        </p:anim>
                                      </p:childTnLst>
                                    </p:cTn>
                                  </p:par>
                                  <p:par>
                                    <p:cTn id="34" presetID="35" presetClass="emph" presetSubtype="0" repeatCount="3000" fill="hold" grpId="1" nodeType="withEffect">
                                      <p:stCondLst>
                                        <p:cond delay="800"/>
                                      </p:stCondLst>
                                      <p:childTnLst>
                                        <p:anim calcmode="discrete" valueType="str">
                                          <p:cBhvr>
                                            <p:cTn id="35" dur="100" fill="hold"/>
                                            <p:tgtEl>
                                              <p:spTgt spid="24"/>
                                            </p:tgtEl>
                                            <p:attrNameLst>
                                              <p:attrName>style.visibility</p:attrName>
                                            </p:attrNameLst>
                                          </p:cBhvr>
                                          <p:tavLst>
                                            <p:tav tm="0">
                                              <p:val>
                                                <p:strVal val="hidden"/>
                                              </p:val>
                                            </p:tav>
                                            <p:tav tm="50000">
                                              <p:val>
                                                <p:strVal val="visible"/>
                                              </p:val>
                                            </p:tav>
                                          </p:tavLst>
                                        </p:anim>
                                      </p:childTnLst>
                                    </p:cTn>
                                  </p:par>
                                  <p:par>
                                    <p:cTn id="36" presetID="2" presetClass="entr" presetSubtype="1"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0-#ppt_h/2"/>
                                              </p:val>
                                            </p:tav>
                                            <p:tav tm="100000">
                                              <p:val>
                                                <p:strVal val="#ppt_y"/>
                                              </p:val>
                                            </p:tav>
                                          </p:tavLst>
                                        </p:anim>
                                      </p:childTnLst>
                                    </p:cTn>
                                  </p:par>
                                  <p:par>
                                    <p:cTn id="40" presetID="35" presetClass="emph" presetSubtype="0" repeatCount="3000" fill="hold" grpId="1" nodeType="withEffect">
                                      <p:stCondLst>
                                        <p:cond delay="900"/>
                                      </p:stCondLst>
                                      <p:childTnLst>
                                        <p:anim calcmode="discrete" valueType="str">
                                          <p:cBhvr>
                                            <p:cTn id="41" dur="100" fill="hold"/>
                                            <p:tgtEl>
                                              <p:spTgt spid="25"/>
                                            </p:tgtEl>
                                            <p:attrNameLst>
                                              <p:attrName>style.visibility</p:attrName>
                                            </p:attrNameLst>
                                          </p:cBhvr>
                                          <p:tavLst>
                                            <p:tav tm="0">
                                              <p:val>
                                                <p:strVal val="hidden"/>
                                              </p:val>
                                            </p:tav>
                                            <p:tav tm="50000">
                                              <p:val>
                                                <p:strVal val="visible"/>
                                              </p:val>
                                            </p:tav>
                                          </p:tavLst>
                                        </p:anim>
                                      </p:childTnLst>
                                    </p:cTn>
                                  </p:par>
                                  <p:par>
                                    <p:cTn id="42" presetID="2" presetClass="entr" presetSubtype="1" fill="hold" grpId="0" nodeType="withEffect">
                                      <p:stCondLst>
                                        <p:cond delay="600"/>
                                      </p:stCondLst>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ppt_x"/>
                                              </p:val>
                                            </p:tav>
                                            <p:tav tm="100000">
                                              <p:val>
                                                <p:strVal val="#ppt_x"/>
                                              </p:val>
                                            </p:tav>
                                          </p:tavLst>
                                        </p:anim>
                                        <p:anim calcmode="lin" valueType="num">
                                          <p:cBhvr additive="base">
                                            <p:cTn id="45" dur="500" fill="hold"/>
                                            <p:tgtEl>
                                              <p:spTgt spid="27"/>
                                            </p:tgtEl>
                                            <p:attrNameLst>
                                              <p:attrName>ppt_y</p:attrName>
                                            </p:attrNameLst>
                                          </p:cBhvr>
                                          <p:tavLst>
                                            <p:tav tm="0">
                                              <p:val>
                                                <p:strVal val="0-#ppt_h/2"/>
                                              </p:val>
                                            </p:tav>
                                            <p:tav tm="100000">
                                              <p:val>
                                                <p:strVal val="#ppt_y"/>
                                              </p:val>
                                            </p:tav>
                                          </p:tavLst>
                                        </p:anim>
                                      </p:childTnLst>
                                    </p:cTn>
                                  </p:par>
                                  <p:par>
                                    <p:cTn id="46" presetID="35" presetClass="emph" presetSubtype="0" repeatCount="3000" fill="hold" grpId="1" nodeType="withEffect">
                                      <p:stCondLst>
                                        <p:cond delay="1000"/>
                                      </p:stCondLst>
                                      <p:childTnLst>
                                        <p:anim calcmode="discrete" valueType="str">
                                          <p:cBhvr>
                                            <p:cTn id="47" dur="100" fill="hold"/>
                                            <p:tgtEl>
                                              <p:spTgt spid="27"/>
                                            </p:tgtEl>
                                            <p:attrNameLst>
                                              <p:attrName>style.visibility</p:attrName>
                                            </p:attrNameLst>
                                          </p:cBhvr>
                                          <p:tavLst>
                                            <p:tav tm="0">
                                              <p:val>
                                                <p:strVal val="hidden"/>
                                              </p:val>
                                            </p:tav>
                                            <p:tav tm="50000">
                                              <p:val>
                                                <p:strVal val="visible"/>
                                              </p:val>
                                            </p:tav>
                                          </p:tavLst>
                                        </p:anim>
                                      </p:childTnLst>
                                    </p:cTn>
                                  </p:par>
                                  <p:par>
                                    <p:cTn id="48" presetID="2" presetClass="entr" presetSubtype="1" fill="hold" grpId="0" nodeType="withEffect">
                                      <p:stCondLst>
                                        <p:cond delay="70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0-#ppt_h/2"/>
                                              </p:val>
                                            </p:tav>
                                            <p:tav tm="100000">
                                              <p:val>
                                                <p:strVal val="#ppt_y"/>
                                              </p:val>
                                            </p:tav>
                                          </p:tavLst>
                                        </p:anim>
                                      </p:childTnLst>
                                    </p:cTn>
                                  </p:par>
                                  <p:par>
                                    <p:cTn id="52" presetID="35" presetClass="emph" presetSubtype="0" repeatCount="3000" fill="hold" grpId="1" nodeType="withEffect">
                                      <p:stCondLst>
                                        <p:cond delay="1100"/>
                                      </p:stCondLst>
                                      <p:childTnLst>
                                        <p:anim calcmode="discrete" valueType="str">
                                          <p:cBhvr>
                                            <p:cTn id="53" dur="100" fill="hold"/>
                                            <p:tgtEl>
                                              <p:spTgt spid="26"/>
                                            </p:tgtEl>
                                            <p:attrNameLst>
                                              <p:attrName>style.visibility</p:attrName>
                                            </p:attrNameLst>
                                          </p:cBhvr>
                                          <p:tavLst>
                                            <p:tav tm="0">
                                              <p:val>
                                                <p:strVal val="hidden"/>
                                              </p:val>
                                            </p:tav>
                                            <p:tav tm="50000">
                                              <p:val>
                                                <p:strVal val="visible"/>
                                              </p:val>
                                            </p:tav>
                                          </p:tavLst>
                                        </p:anim>
                                      </p:childTnLst>
                                    </p:cTn>
                                  </p:par>
                                  <p:par>
                                    <p:cTn id="54" presetID="2" presetClass="entr" presetSubtype="1" fill="hold" grpId="0" nodeType="withEffect">
                                      <p:stCondLst>
                                        <p:cond delay="80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ppt_x"/>
                                              </p:val>
                                            </p:tav>
                                            <p:tav tm="100000">
                                              <p:val>
                                                <p:strVal val="#ppt_x"/>
                                              </p:val>
                                            </p:tav>
                                          </p:tavLst>
                                        </p:anim>
                                        <p:anim calcmode="lin" valueType="num">
                                          <p:cBhvr additive="base">
                                            <p:cTn id="57" dur="500" fill="hold"/>
                                            <p:tgtEl>
                                              <p:spTgt spid="28"/>
                                            </p:tgtEl>
                                            <p:attrNameLst>
                                              <p:attrName>ppt_y</p:attrName>
                                            </p:attrNameLst>
                                          </p:cBhvr>
                                          <p:tavLst>
                                            <p:tav tm="0">
                                              <p:val>
                                                <p:strVal val="0-#ppt_h/2"/>
                                              </p:val>
                                            </p:tav>
                                            <p:tav tm="100000">
                                              <p:val>
                                                <p:strVal val="#ppt_y"/>
                                              </p:val>
                                            </p:tav>
                                          </p:tavLst>
                                        </p:anim>
                                      </p:childTnLst>
                                    </p:cTn>
                                  </p:par>
                                  <p:par>
                                    <p:cTn id="58" presetID="35" presetClass="emph" presetSubtype="0" repeatCount="3000" fill="hold" grpId="1" nodeType="withEffect">
                                      <p:stCondLst>
                                        <p:cond delay="1200"/>
                                      </p:stCondLst>
                                      <p:childTnLst>
                                        <p:anim calcmode="discrete" valueType="str">
                                          <p:cBhvr>
                                            <p:cTn id="59" dur="100" fill="hold"/>
                                            <p:tgtEl>
                                              <p:spTgt spid="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原创设计师QQ598969553             _1"/>
          <p:cNvCxnSpPr>
            <a:endCxn id="28" idx="0"/>
          </p:cNvCxnSpPr>
          <p:nvPr/>
        </p:nvCxnSpPr>
        <p:spPr>
          <a:xfrm>
            <a:off x="4553203" y="0"/>
            <a:ext cx="0" cy="162314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原创设计师QQ598969553             _2"/>
          <p:cNvSpPr>
            <a:spLocks noChangeArrowheads="1"/>
          </p:cNvSpPr>
          <p:nvPr/>
        </p:nvSpPr>
        <p:spPr bwMode="auto">
          <a:xfrm>
            <a:off x="5802762" y="2013033"/>
            <a:ext cx="2376264"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en-US" altLang="zh-CN" sz="1000" b="1" dirty="0">
              <a:solidFill>
                <a:schemeClr val="tx1">
                  <a:lumMod val="75000"/>
                  <a:lumOff val="25000"/>
                </a:schemeClr>
              </a:solidFill>
            </a:endParaRP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p:txBody>
      </p:sp>
      <p:cxnSp>
        <p:nvCxnSpPr>
          <p:cNvPr id="14" name="原创设计师QQ598969553             _3"/>
          <p:cNvCxnSpPr>
            <a:stCxn id="28" idx="2"/>
          </p:cNvCxnSpPr>
          <p:nvPr/>
        </p:nvCxnSpPr>
        <p:spPr>
          <a:xfrm>
            <a:off x="4553203" y="2287806"/>
            <a:ext cx="0" cy="2854107"/>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原创设计师QQ598969553             _4"/>
          <p:cNvGrpSpPr/>
          <p:nvPr/>
        </p:nvGrpSpPr>
        <p:grpSpPr>
          <a:xfrm>
            <a:off x="749094" y="1711125"/>
            <a:ext cx="2727267" cy="1731804"/>
            <a:chOff x="-4521200" y="2468562"/>
            <a:chExt cx="3692525" cy="2344739"/>
          </a:xfrm>
        </p:grpSpPr>
        <p:sp>
          <p:nvSpPr>
            <p:cNvPr id="16" name="Freeform 5"/>
            <p:cNvSpPr/>
            <p:nvPr/>
          </p:nvSpPr>
          <p:spPr bwMode="auto">
            <a:xfrm>
              <a:off x="-1825625" y="3086100"/>
              <a:ext cx="996950" cy="1727200"/>
            </a:xfrm>
            <a:custGeom>
              <a:avLst/>
              <a:gdLst>
                <a:gd name="T0" fmla="*/ 805 w 904"/>
                <a:gd name="T1" fmla="*/ 0 h 1567"/>
                <a:gd name="T2" fmla="*/ 707 w 904"/>
                <a:gd name="T3" fmla="*/ 99 h 1567"/>
                <a:gd name="T4" fmla="*/ 707 w 904"/>
                <a:gd name="T5" fmla="*/ 764 h 1567"/>
                <a:gd name="T6" fmla="*/ 99 w 904"/>
                <a:gd name="T7" fmla="*/ 764 h 1567"/>
                <a:gd name="T8" fmla="*/ 0 w 904"/>
                <a:gd name="T9" fmla="*/ 863 h 1567"/>
                <a:gd name="T10" fmla="*/ 99 w 904"/>
                <a:gd name="T11" fmla="*/ 961 h 1567"/>
                <a:gd name="T12" fmla="*/ 426 w 904"/>
                <a:gd name="T13" fmla="*/ 961 h 1567"/>
                <a:gd name="T14" fmla="*/ 426 w 904"/>
                <a:gd name="T15" fmla="*/ 1478 h 1567"/>
                <a:gd name="T16" fmla="*/ 195 w 904"/>
                <a:gd name="T17" fmla="*/ 1478 h 1567"/>
                <a:gd name="T18" fmla="*/ 195 w 904"/>
                <a:gd name="T19" fmla="*/ 1478 h 1567"/>
                <a:gd name="T20" fmla="*/ 195 w 904"/>
                <a:gd name="T21" fmla="*/ 1478 h 1567"/>
                <a:gd name="T22" fmla="*/ 152 w 904"/>
                <a:gd name="T23" fmla="*/ 1522 h 1567"/>
                <a:gd name="T24" fmla="*/ 195 w 904"/>
                <a:gd name="T25" fmla="*/ 1567 h 1567"/>
                <a:gd name="T26" fmla="*/ 195 w 904"/>
                <a:gd name="T27" fmla="*/ 1567 h 1567"/>
                <a:gd name="T28" fmla="*/ 195 w 904"/>
                <a:gd name="T29" fmla="*/ 1567 h 1567"/>
                <a:gd name="T30" fmla="*/ 677 w 904"/>
                <a:gd name="T31" fmla="*/ 1567 h 1567"/>
                <a:gd name="T32" fmla="*/ 677 w 904"/>
                <a:gd name="T33" fmla="*/ 1567 h 1567"/>
                <a:gd name="T34" fmla="*/ 723 w 904"/>
                <a:gd name="T35" fmla="*/ 1522 h 1567"/>
                <a:gd name="T36" fmla="*/ 677 w 904"/>
                <a:gd name="T37" fmla="*/ 1478 h 1567"/>
                <a:gd name="T38" fmla="*/ 677 w 904"/>
                <a:gd name="T39" fmla="*/ 1478 h 1567"/>
                <a:gd name="T40" fmla="*/ 482 w 904"/>
                <a:gd name="T41" fmla="*/ 1478 h 1567"/>
                <a:gd name="T42" fmla="*/ 482 w 904"/>
                <a:gd name="T43" fmla="*/ 961 h 1567"/>
                <a:gd name="T44" fmla="*/ 809 w 904"/>
                <a:gd name="T45" fmla="*/ 961 h 1567"/>
                <a:gd name="T46" fmla="*/ 809 w 904"/>
                <a:gd name="T47" fmla="*/ 961 h 1567"/>
                <a:gd name="T48" fmla="*/ 904 w 904"/>
                <a:gd name="T49" fmla="*/ 863 h 1567"/>
                <a:gd name="T50" fmla="*/ 904 w 904"/>
                <a:gd name="T51" fmla="*/ 99 h 1567"/>
                <a:gd name="T52" fmla="*/ 805 w 904"/>
                <a:gd name="T53"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1567">
                  <a:moveTo>
                    <a:pt x="805" y="0"/>
                  </a:moveTo>
                  <a:cubicBezTo>
                    <a:pt x="750" y="0"/>
                    <a:pt x="707" y="44"/>
                    <a:pt x="707" y="99"/>
                  </a:cubicBezTo>
                  <a:cubicBezTo>
                    <a:pt x="707" y="764"/>
                    <a:pt x="707" y="764"/>
                    <a:pt x="707" y="764"/>
                  </a:cubicBezTo>
                  <a:cubicBezTo>
                    <a:pt x="99" y="764"/>
                    <a:pt x="99" y="764"/>
                    <a:pt x="99" y="764"/>
                  </a:cubicBezTo>
                  <a:cubicBezTo>
                    <a:pt x="43" y="764"/>
                    <a:pt x="0" y="807"/>
                    <a:pt x="0" y="863"/>
                  </a:cubicBezTo>
                  <a:cubicBezTo>
                    <a:pt x="0" y="916"/>
                    <a:pt x="43" y="961"/>
                    <a:pt x="99" y="961"/>
                  </a:cubicBezTo>
                  <a:cubicBezTo>
                    <a:pt x="426" y="961"/>
                    <a:pt x="426" y="961"/>
                    <a:pt x="426" y="961"/>
                  </a:cubicBezTo>
                  <a:cubicBezTo>
                    <a:pt x="426" y="1478"/>
                    <a:pt x="426" y="1478"/>
                    <a:pt x="426" y="1478"/>
                  </a:cubicBezTo>
                  <a:cubicBezTo>
                    <a:pt x="195" y="1478"/>
                    <a:pt x="195" y="1478"/>
                    <a:pt x="195" y="1478"/>
                  </a:cubicBezTo>
                  <a:cubicBezTo>
                    <a:pt x="195" y="1478"/>
                    <a:pt x="195" y="1478"/>
                    <a:pt x="195" y="1478"/>
                  </a:cubicBezTo>
                  <a:cubicBezTo>
                    <a:pt x="195" y="1478"/>
                    <a:pt x="195" y="1478"/>
                    <a:pt x="195" y="1478"/>
                  </a:cubicBezTo>
                  <a:cubicBezTo>
                    <a:pt x="172" y="1478"/>
                    <a:pt x="152" y="1498"/>
                    <a:pt x="152" y="1522"/>
                  </a:cubicBezTo>
                  <a:cubicBezTo>
                    <a:pt x="152" y="1547"/>
                    <a:pt x="172" y="1567"/>
                    <a:pt x="195" y="1567"/>
                  </a:cubicBezTo>
                  <a:cubicBezTo>
                    <a:pt x="195" y="1567"/>
                    <a:pt x="195" y="1567"/>
                    <a:pt x="195" y="1567"/>
                  </a:cubicBezTo>
                  <a:cubicBezTo>
                    <a:pt x="195" y="1567"/>
                    <a:pt x="195" y="1567"/>
                    <a:pt x="195" y="1567"/>
                  </a:cubicBezTo>
                  <a:cubicBezTo>
                    <a:pt x="677" y="1567"/>
                    <a:pt x="677" y="1567"/>
                    <a:pt x="677" y="1567"/>
                  </a:cubicBezTo>
                  <a:cubicBezTo>
                    <a:pt x="677" y="1567"/>
                    <a:pt x="677" y="1567"/>
                    <a:pt x="677" y="1567"/>
                  </a:cubicBezTo>
                  <a:cubicBezTo>
                    <a:pt x="703" y="1567"/>
                    <a:pt x="723" y="1547"/>
                    <a:pt x="723" y="1522"/>
                  </a:cubicBezTo>
                  <a:cubicBezTo>
                    <a:pt x="723" y="1498"/>
                    <a:pt x="703" y="1478"/>
                    <a:pt x="677" y="1478"/>
                  </a:cubicBezTo>
                  <a:cubicBezTo>
                    <a:pt x="677" y="1478"/>
                    <a:pt x="677" y="1478"/>
                    <a:pt x="677" y="1478"/>
                  </a:cubicBezTo>
                  <a:cubicBezTo>
                    <a:pt x="482" y="1478"/>
                    <a:pt x="482" y="1478"/>
                    <a:pt x="482" y="1478"/>
                  </a:cubicBezTo>
                  <a:cubicBezTo>
                    <a:pt x="482" y="961"/>
                    <a:pt x="482" y="961"/>
                    <a:pt x="482" y="961"/>
                  </a:cubicBezTo>
                  <a:cubicBezTo>
                    <a:pt x="809" y="961"/>
                    <a:pt x="809" y="961"/>
                    <a:pt x="809" y="961"/>
                  </a:cubicBezTo>
                  <a:cubicBezTo>
                    <a:pt x="809" y="961"/>
                    <a:pt x="809" y="961"/>
                    <a:pt x="809" y="961"/>
                  </a:cubicBezTo>
                  <a:cubicBezTo>
                    <a:pt x="863" y="957"/>
                    <a:pt x="904" y="916"/>
                    <a:pt x="904" y="863"/>
                  </a:cubicBezTo>
                  <a:cubicBezTo>
                    <a:pt x="904" y="99"/>
                    <a:pt x="904" y="99"/>
                    <a:pt x="904" y="99"/>
                  </a:cubicBezTo>
                  <a:cubicBezTo>
                    <a:pt x="904" y="44"/>
                    <a:pt x="859" y="0"/>
                    <a:pt x="80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6"/>
            <p:cNvSpPr>
              <a:spLocks noChangeArrowheads="1"/>
            </p:cNvSpPr>
            <p:nvPr/>
          </p:nvSpPr>
          <p:spPr bwMode="auto">
            <a:xfrm>
              <a:off x="-1495425" y="2468562"/>
              <a:ext cx="385762" cy="38735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7"/>
            <p:cNvSpPr/>
            <p:nvPr/>
          </p:nvSpPr>
          <p:spPr bwMode="auto">
            <a:xfrm>
              <a:off x="-2065338" y="2927350"/>
              <a:ext cx="966787" cy="1731963"/>
            </a:xfrm>
            <a:custGeom>
              <a:avLst/>
              <a:gdLst>
                <a:gd name="T0" fmla="*/ 699 w 879"/>
                <a:gd name="T1" fmla="*/ 0 h 1571"/>
                <a:gd name="T2" fmla="*/ 577 w 879"/>
                <a:gd name="T3" fmla="*/ 47 h 1571"/>
                <a:gd name="T4" fmla="*/ 577 w 879"/>
                <a:gd name="T5" fmla="*/ 47 h 1571"/>
                <a:gd name="T6" fmla="*/ 577 w 879"/>
                <a:gd name="T7" fmla="*/ 47 h 1571"/>
                <a:gd name="T8" fmla="*/ 561 w 879"/>
                <a:gd name="T9" fmla="*/ 63 h 1571"/>
                <a:gd name="T10" fmla="*/ 338 w 879"/>
                <a:gd name="T11" fmla="*/ 292 h 1571"/>
                <a:gd name="T12" fmla="*/ 60 w 879"/>
                <a:gd name="T13" fmla="*/ 292 h 1571"/>
                <a:gd name="T14" fmla="*/ 0 w 879"/>
                <a:gd name="T15" fmla="*/ 351 h 1571"/>
                <a:gd name="T16" fmla="*/ 60 w 879"/>
                <a:gd name="T17" fmla="*/ 410 h 1571"/>
                <a:gd name="T18" fmla="*/ 375 w 879"/>
                <a:gd name="T19" fmla="*/ 410 h 1571"/>
                <a:gd name="T20" fmla="*/ 518 w 879"/>
                <a:gd name="T21" fmla="*/ 266 h 1571"/>
                <a:gd name="T22" fmla="*/ 518 w 879"/>
                <a:gd name="T23" fmla="*/ 687 h 1571"/>
                <a:gd name="T24" fmla="*/ 60 w 879"/>
                <a:gd name="T25" fmla="*/ 687 h 1571"/>
                <a:gd name="T26" fmla="*/ 60 w 879"/>
                <a:gd name="T27" fmla="*/ 687 h 1571"/>
                <a:gd name="T28" fmla="*/ 2 w 879"/>
                <a:gd name="T29" fmla="*/ 744 h 1571"/>
                <a:gd name="T30" fmla="*/ 2 w 879"/>
                <a:gd name="T31" fmla="*/ 746 h 1571"/>
                <a:gd name="T32" fmla="*/ 2 w 879"/>
                <a:gd name="T33" fmla="*/ 746 h 1571"/>
                <a:gd name="T34" fmla="*/ 2 w 879"/>
                <a:gd name="T35" fmla="*/ 1474 h 1571"/>
                <a:gd name="T36" fmla="*/ 99 w 879"/>
                <a:gd name="T37" fmla="*/ 1571 h 1571"/>
                <a:gd name="T38" fmla="*/ 196 w 879"/>
                <a:gd name="T39" fmla="*/ 1474 h 1571"/>
                <a:gd name="T40" fmla="*/ 196 w 879"/>
                <a:gd name="T41" fmla="*/ 900 h 1571"/>
                <a:gd name="T42" fmla="*/ 699 w 879"/>
                <a:gd name="T43" fmla="*/ 900 h 1571"/>
                <a:gd name="T44" fmla="*/ 879 w 879"/>
                <a:gd name="T45" fmla="*/ 718 h 1571"/>
                <a:gd name="T46" fmla="*/ 879 w 879"/>
                <a:gd name="T47" fmla="*/ 181 h 1571"/>
                <a:gd name="T48" fmla="*/ 699 w 879"/>
                <a:gd name="T49" fmla="*/ 0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9" h="1571">
                  <a:moveTo>
                    <a:pt x="699" y="0"/>
                  </a:moveTo>
                  <a:cubicBezTo>
                    <a:pt x="652" y="0"/>
                    <a:pt x="610" y="17"/>
                    <a:pt x="577" y="47"/>
                  </a:cubicBezTo>
                  <a:cubicBezTo>
                    <a:pt x="577" y="47"/>
                    <a:pt x="577" y="47"/>
                    <a:pt x="577" y="47"/>
                  </a:cubicBezTo>
                  <a:cubicBezTo>
                    <a:pt x="577" y="47"/>
                    <a:pt x="577" y="47"/>
                    <a:pt x="577" y="47"/>
                  </a:cubicBezTo>
                  <a:cubicBezTo>
                    <a:pt x="571" y="51"/>
                    <a:pt x="567" y="57"/>
                    <a:pt x="561" y="63"/>
                  </a:cubicBezTo>
                  <a:cubicBezTo>
                    <a:pt x="338" y="292"/>
                    <a:pt x="338" y="292"/>
                    <a:pt x="338" y="292"/>
                  </a:cubicBezTo>
                  <a:cubicBezTo>
                    <a:pt x="60" y="292"/>
                    <a:pt x="60" y="292"/>
                    <a:pt x="60" y="292"/>
                  </a:cubicBezTo>
                  <a:cubicBezTo>
                    <a:pt x="26" y="292"/>
                    <a:pt x="0" y="317"/>
                    <a:pt x="0" y="351"/>
                  </a:cubicBezTo>
                  <a:cubicBezTo>
                    <a:pt x="0" y="385"/>
                    <a:pt x="26" y="410"/>
                    <a:pt x="60" y="410"/>
                  </a:cubicBezTo>
                  <a:cubicBezTo>
                    <a:pt x="375" y="410"/>
                    <a:pt x="375" y="410"/>
                    <a:pt x="375" y="410"/>
                  </a:cubicBezTo>
                  <a:cubicBezTo>
                    <a:pt x="518" y="266"/>
                    <a:pt x="518" y="266"/>
                    <a:pt x="518" y="266"/>
                  </a:cubicBezTo>
                  <a:cubicBezTo>
                    <a:pt x="518" y="687"/>
                    <a:pt x="518" y="687"/>
                    <a:pt x="518" y="687"/>
                  </a:cubicBezTo>
                  <a:cubicBezTo>
                    <a:pt x="60" y="687"/>
                    <a:pt x="60" y="687"/>
                    <a:pt x="60" y="687"/>
                  </a:cubicBezTo>
                  <a:cubicBezTo>
                    <a:pt x="60" y="687"/>
                    <a:pt x="60" y="687"/>
                    <a:pt x="60" y="687"/>
                  </a:cubicBezTo>
                  <a:cubicBezTo>
                    <a:pt x="28" y="687"/>
                    <a:pt x="2" y="712"/>
                    <a:pt x="2" y="744"/>
                  </a:cubicBezTo>
                  <a:cubicBezTo>
                    <a:pt x="2" y="746"/>
                    <a:pt x="2" y="746"/>
                    <a:pt x="2" y="746"/>
                  </a:cubicBezTo>
                  <a:cubicBezTo>
                    <a:pt x="2" y="746"/>
                    <a:pt x="2" y="746"/>
                    <a:pt x="2" y="746"/>
                  </a:cubicBezTo>
                  <a:cubicBezTo>
                    <a:pt x="2" y="1474"/>
                    <a:pt x="2" y="1474"/>
                    <a:pt x="2" y="1474"/>
                  </a:cubicBezTo>
                  <a:cubicBezTo>
                    <a:pt x="2" y="1528"/>
                    <a:pt x="46" y="1571"/>
                    <a:pt x="99" y="1571"/>
                  </a:cubicBezTo>
                  <a:cubicBezTo>
                    <a:pt x="152" y="1571"/>
                    <a:pt x="196" y="1528"/>
                    <a:pt x="196" y="1474"/>
                  </a:cubicBezTo>
                  <a:cubicBezTo>
                    <a:pt x="196" y="900"/>
                    <a:pt x="196" y="900"/>
                    <a:pt x="196" y="900"/>
                  </a:cubicBezTo>
                  <a:cubicBezTo>
                    <a:pt x="699" y="900"/>
                    <a:pt x="699" y="900"/>
                    <a:pt x="699" y="900"/>
                  </a:cubicBezTo>
                  <a:cubicBezTo>
                    <a:pt x="798" y="900"/>
                    <a:pt x="879" y="819"/>
                    <a:pt x="879" y="718"/>
                  </a:cubicBezTo>
                  <a:cubicBezTo>
                    <a:pt x="879" y="181"/>
                    <a:pt x="879" y="181"/>
                    <a:pt x="879" y="181"/>
                  </a:cubicBezTo>
                  <a:cubicBezTo>
                    <a:pt x="879" y="80"/>
                    <a:pt x="798" y="0"/>
                    <a:pt x="69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8"/>
            <p:cNvSpPr/>
            <p:nvPr/>
          </p:nvSpPr>
          <p:spPr bwMode="auto">
            <a:xfrm>
              <a:off x="-4521200" y="3086100"/>
              <a:ext cx="996950" cy="1727200"/>
            </a:xfrm>
            <a:custGeom>
              <a:avLst/>
              <a:gdLst>
                <a:gd name="T0" fmla="*/ 99 w 905"/>
                <a:gd name="T1" fmla="*/ 0 h 1567"/>
                <a:gd name="T2" fmla="*/ 198 w 905"/>
                <a:gd name="T3" fmla="*/ 99 h 1567"/>
                <a:gd name="T4" fmla="*/ 198 w 905"/>
                <a:gd name="T5" fmla="*/ 764 h 1567"/>
                <a:gd name="T6" fmla="*/ 806 w 905"/>
                <a:gd name="T7" fmla="*/ 764 h 1567"/>
                <a:gd name="T8" fmla="*/ 905 w 905"/>
                <a:gd name="T9" fmla="*/ 863 h 1567"/>
                <a:gd name="T10" fmla="*/ 806 w 905"/>
                <a:gd name="T11" fmla="*/ 961 h 1567"/>
                <a:gd name="T12" fmla="*/ 476 w 905"/>
                <a:gd name="T13" fmla="*/ 961 h 1567"/>
                <a:gd name="T14" fmla="*/ 476 w 905"/>
                <a:gd name="T15" fmla="*/ 1478 h 1567"/>
                <a:gd name="T16" fmla="*/ 707 w 905"/>
                <a:gd name="T17" fmla="*/ 1478 h 1567"/>
                <a:gd name="T18" fmla="*/ 707 w 905"/>
                <a:gd name="T19" fmla="*/ 1478 h 1567"/>
                <a:gd name="T20" fmla="*/ 707 w 905"/>
                <a:gd name="T21" fmla="*/ 1478 h 1567"/>
                <a:gd name="T22" fmla="*/ 753 w 905"/>
                <a:gd name="T23" fmla="*/ 1522 h 1567"/>
                <a:gd name="T24" fmla="*/ 707 w 905"/>
                <a:gd name="T25" fmla="*/ 1567 h 1567"/>
                <a:gd name="T26" fmla="*/ 707 w 905"/>
                <a:gd name="T27" fmla="*/ 1567 h 1567"/>
                <a:gd name="T28" fmla="*/ 707 w 905"/>
                <a:gd name="T29" fmla="*/ 1567 h 1567"/>
                <a:gd name="T30" fmla="*/ 226 w 905"/>
                <a:gd name="T31" fmla="*/ 1567 h 1567"/>
                <a:gd name="T32" fmla="*/ 226 w 905"/>
                <a:gd name="T33" fmla="*/ 1567 h 1567"/>
                <a:gd name="T34" fmla="*/ 182 w 905"/>
                <a:gd name="T35" fmla="*/ 1522 h 1567"/>
                <a:gd name="T36" fmla="*/ 226 w 905"/>
                <a:gd name="T37" fmla="*/ 1478 h 1567"/>
                <a:gd name="T38" fmla="*/ 226 w 905"/>
                <a:gd name="T39" fmla="*/ 1478 h 1567"/>
                <a:gd name="T40" fmla="*/ 423 w 905"/>
                <a:gd name="T41" fmla="*/ 1478 h 1567"/>
                <a:gd name="T42" fmla="*/ 423 w 905"/>
                <a:gd name="T43" fmla="*/ 961 h 1567"/>
                <a:gd name="T44" fmla="*/ 93 w 905"/>
                <a:gd name="T45" fmla="*/ 961 h 1567"/>
                <a:gd name="T46" fmla="*/ 93 w 905"/>
                <a:gd name="T47" fmla="*/ 961 h 1567"/>
                <a:gd name="T48" fmla="*/ 0 w 905"/>
                <a:gd name="T49" fmla="*/ 863 h 1567"/>
                <a:gd name="T50" fmla="*/ 0 w 905"/>
                <a:gd name="T51" fmla="*/ 99 h 1567"/>
                <a:gd name="T52" fmla="*/ 99 w 905"/>
                <a:gd name="T53" fmla="*/ 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5" h="1567">
                  <a:moveTo>
                    <a:pt x="99" y="0"/>
                  </a:moveTo>
                  <a:cubicBezTo>
                    <a:pt x="152" y="0"/>
                    <a:pt x="198" y="44"/>
                    <a:pt x="198" y="99"/>
                  </a:cubicBezTo>
                  <a:cubicBezTo>
                    <a:pt x="198" y="764"/>
                    <a:pt x="198" y="764"/>
                    <a:pt x="198" y="764"/>
                  </a:cubicBezTo>
                  <a:cubicBezTo>
                    <a:pt x="806" y="764"/>
                    <a:pt x="806" y="764"/>
                    <a:pt x="806" y="764"/>
                  </a:cubicBezTo>
                  <a:cubicBezTo>
                    <a:pt x="859" y="764"/>
                    <a:pt x="905" y="807"/>
                    <a:pt x="905" y="863"/>
                  </a:cubicBezTo>
                  <a:cubicBezTo>
                    <a:pt x="905" y="916"/>
                    <a:pt x="859" y="961"/>
                    <a:pt x="806" y="961"/>
                  </a:cubicBezTo>
                  <a:cubicBezTo>
                    <a:pt x="476" y="961"/>
                    <a:pt x="476" y="961"/>
                    <a:pt x="476" y="961"/>
                  </a:cubicBezTo>
                  <a:cubicBezTo>
                    <a:pt x="476" y="1478"/>
                    <a:pt x="476" y="1478"/>
                    <a:pt x="476" y="1478"/>
                  </a:cubicBezTo>
                  <a:cubicBezTo>
                    <a:pt x="707" y="1478"/>
                    <a:pt x="707" y="1478"/>
                    <a:pt x="707" y="1478"/>
                  </a:cubicBezTo>
                  <a:cubicBezTo>
                    <a:pt x="707" y="1478"/>
                    <a:pt x="707" y="1478"/>
                    <a:pt x="707" y="1478"/>
                  </a:cubicBezTo>
                  <a:cubicBezTo>
                    <a:pt x="707" y="1478"/>
                    <a:pt x="707" y="1478"/>
                    <a:pt x="707" y="1478"/>
                  </a:cubicBezTo>
                  <a:cubicBezTo>
                    <a:pt x="733" y="1478"/>
                    <a:pt x="753" y="1498"/>
                    <a:pt x="753" y="1522"/>
                  </a:cubicBezTo>
                  <a:cubicBezTo>
                    <a:pt x="753" y="1547"/>
                    <a:pt x="733" y="1567"/>
                    <a:pt x="707" y="1567"/>
                  </a:cubicBezTo>
                  <a:cubicBezTo>
                    <a:pt x="707" y="1567"/>
                    <a:pt x="707" y="1567"/>
                    <a:pt x="707" y="1567"/>
                  </a:cubicBezTo>
                  <a:cubicBezTo>
                    <a:pt x="707" y="1567"/>
                    <a:pt x="707" y="1567"/>
                    <a:pt x="707" y="1567"/>
                  </a:cubicBezTo>
                  <a:cubicBezTo>
                    <a:pt x="226" y="1567"/>
                    <a:pt x="226" y="1567"/>
                    <a:pt x="226" y="1567"/>
                  </a:cubicBezTo>
                  <a:cubicBezTo>
                    <a:pt x="226" y="1567"/>
                    <a:pt x="226" y="1567"/>
                    <a:pt x="226" y="1567"/>
                  </a:cubicBezTo>
                  <a:cubicBezTo>
                    <a:pt x="202" y="1567"/>
                    <a:pt x="182" y="1547"/>
                    <a:pt x="182" y="1522"/>
                  </a:cubicBezTo>
                  <a:cubicBezTo>
                    <a:pt x="182" y="1498"/>
                    <a:pt x="202" y="1478"/>
                    <a:pt x="226" y="1478"/>
                  </a:cubicBezTo>
                  <a:cubicBezTo>
                    <a:pt x="226" y="1478"/>
                    <a:pt x="226" y="1478"/>
                    <a:pt x="226" y="1478"/>
                  </a:cubicBezTo>
                  <a:cubicBezTo>
                    <a:pt x="423" y="1478"/>
                    <a:pt x="423" y="1478"/>
                    <a:pt x="423" y="1478"/>
                  </a:cubicBezTo>
                  <a:cubicBezTo>
                    <a:pt x="423" y="961"/>
                    <a:pt x="423" y="961"/>
                    <a:pt x="423" y="961"/>
                  </a:cubicBezTo>
                  <a:cubicBezTo>
                    <a:pt x="93" y="961"/>
                    <a:pt x="93" y="961"/>
                    <a:pt x="93" y="961"/>
                  </a:cubicBezTo>
                  <a:cubicBezTo>
                    <a:pt x="93" y="961"/>
                    <a:pt x="93" y="961"/>
                    <a:pt x="93" y="961"/>
                  </a:cubicBezTo>
                  <a:cubicBezTo>
                    <a:pt x="42" y="957"/>
                    <a:pt x="0" y="916"/>
                    <a:pt x="0" y="863"/>
                  </a:cubicBezTo>
                  <a:cubicBezTo>
                    <a:pt x="0" y="99"/>
                    <a:pt x="0" y="99"/>
                    <a:pt x="0" y="99"/>
                  </a:cubicBezTo>
                  <a:cubicBezTo>
                    <a:pt x="0" y="44"/>
                    <a:pt x="44" y="0"/>
                    <a:pt x="9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9"/>
            <p:cNvSpPr>
              <a:spLocks noChangeArrowheads="1"/>
            </p:cNvSpPr>
            <p:nvPr/>
          </p:nvSpPr>
          <p:spPr bwMode="auto">
            <a:xfrm>
              <a:off x="-4241800" y="2468562"/>
              <a:ext cx="388937" cy="38735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
            <p:cNvSpPr/>
            <p:nvPr/>
          </p:nvSpPr>
          <p:spPr bwMode="auto">
            <a:xfrm>
              <a:off x="-4252913" y="2927350"/>
              <a:ext cx="971550" cy="1731963"/>
            </a:xfrm>
            <a:custGeom>
              <a:avLst/>
              <a:gdLst>
                <a:gd name="T0" fmla="*/ 182 w 883"/>
                <a:gd name="T1" fmla="*/ 0 h 1571"/>
                <a:gd name="T2" fmla="*/ 302 w 883"/>
                <a:gd name="T3" fmla="*/ 47 h 1571"/>
                <a:gd name="T4" fmla="*/ 302 w 883"/>
                <a:gd name="T5" fmla="*/ 47 h 1571"/>
                <a:gd name="T6" fmla="*/ 302 w 883"/>
                <a:gd name="T7" fmla="*/ 47 h 1571"/>
                <a:gd name="T8" fmla="*/ 318 w 883"/>
                <a:gd name="T9" fmla="*/ 63 h 1571"/>
                <a:gd name="T10" fmla="*/ 542 w 883"/>
                <a:gd name="T11" fmla="*/ 292 h 1571"/>
                <a:gd name="T12" fmla="*/ 823 w 883"/>
                <a:gd name="T13" fmla="*/ 292 h 1571"/>
                <a:gd name="T14" fmla="*/ 883 w 883"/>
                <a:gd name="T15" fmla="*/ 351 h 1571"/>
                <a:gd name="T16" fmla="*/ 823 w 883"/>
                <a:gd name="T17" fmla="*/ 410 h 1571"/>
                <a:gd name="T18" fmla="*/ 506 w 883"/>
                <a:gd name="T19" fmla="*/ 410 h 1571"/>
                <a:gd name="T20" fmla="*/ 362 w 883"/>
                <a:gd name="T21" fmla="*/ 266 h 1571"/>
                <a:gd name="T22" fmla="*/ 362 w 883"/>
                <a:gd name="T23" fmla="*/ 687 h 1571"/>
                <a:gd name="T24" fmla="*/ 823 w 883"/>
                <a:gd name="T25" fmla="*/ 687 h 1571"/>
                <a:gd name="T26" fmla="*/ 823 w 883"/>
                <a:gd name="T27" fmla="*/ 687 h 1571"/>
                <a:gd name="T28" fmla="*/ 881 w 883"/>
                <a:gd name="T29" fmla="*/ 744 h 1571"/>
                <a:gd name="T30" fmla="*/ 881 w 883"/>
                <a:gd name="T31" fmla="*/ 746 h 1571"/>
                <a:gd name="T32" fmla="*/ 881 w 883"/>
                <a:gd name="T33" fmla="*/ 746 h 1571"/>
                <a:gd name="T34" fmla="*/ 881 w 883"/>
                <a:gd name="T35" fmla="*/ 1474 h 1571"/>
                <a:gd name="T36" fmla="*/ 782 w 883"/>
                <a:gd name="T37" fmla="*/ 1571 h 1571"/>
                <a:gd name="T38" fmla="*/ 685 w 883"/>
                <a:gd name="T39" fmla="*/ 1474 h 1571"/>
                <a:gd name="T40" fmla="*/ 685 w 883"/>
                <a:gd name="T41" fmla="*/ 900 h 1571"/>
                <a:gd name="T42" fmla="*/ 182 w 883"/>
                <a:gd name="T43" fmla="*/ 900 h 1571"/>
                <a:gd name="T44" fmla="*/ 0 w 883"/>
                <a:gd name="T45" fmla="*/ 718 h 1571"/>
                <a:gd name="T46" fmla="*/ 0 w 883"/>
                <a:gd name="T47" fmla="*/ 181 h 1571"/>
                <a:gd name="T48" fmla="*/ 182 w 883"/>
                <a:gd name="T49" fmla="*/ 0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3" h="1571">
                  <a:moveTo>
                    <a:pt x="182" y="0"/>
                  </a:moveTo>
                  <a:cubicBezTo>
                    <a:pt x="227" y="0"/>
                    <a:pt x="271" y="17"/>
                    <a:pt x="302" y="47"/>
                  </a:cubicBezTo>
                  <a:cubicBezTo>
                    <a:pt x="302" y="47"/>
                    <a:pt x="302" y="47"/>
                    <a:pt x="302" y="47"/>
                  </a:cubicBezTo>
                  <a:cubicBezTo>
                    <a:pt x="302" y="47"/>
                    <a:pt x="302" y="47"/>
                    <a:pt x="302" y="47"/>
                  </a:cubicBezTo>
                  <a:cubicBezTo>
                    <a:pt x="308" y="51"/>
                    <a:pt x="314" y="57"/>
                    <a:pt x="318" y="63"/>
                  </a:cubicBezTo>
                  <a:cubicBezTo>
                    <a:pt x="542" y="292"/>
                    <a:pt x="542" y="292"/>
                    <a:pt x="542" y="292"/>
                  </a:cubicBezTo>
                  <a:cubicBezTo>
                    <a:pt x="823" y="292"/>
                    <a:pt x="823" y="292"/>
                    <a:pt x="823" y="292"/>
                  </a:cubicBezTo>
                  <a:cubicBezTo>
                    <a:pt x="855" y="292"/>
                    <a:pt x="883" y="317"/>
                    <a:pt x="883" y="351"/>
                  </a:cubicBezTo>
                  <a:cubicBezTo>
                    <a:pt x="883" y="385"/>
                    <a:pt x="855" y="410"/>
                    <a:pt x="823" y="410"/>
                  </a:cubicBezTo>
                  <a:cubicBezTo>
                    <a:pt x="506" y="410"/>
                    <a:pt x="506" y="410"/>
                    <a:pt x="506" y="410"/>
                  </a:cubicBezTo>
                  <a:cubicBezTo>
                    <a:pt x="362" y="266"/>
                    <a:pt x="362" y="266"/>
                    <a:pt x="362" y="266"/>
                  </a:cubicBezTo>
                  <a:cubicBezTo>
                    <a:pt x="362" y="687"/>
                    <a:pt x="362" y="687"/>
                    <a:pt x="362" y="687"/>
                  </a:cubicBezTo>
                  <a:cubicBezTo>
                    <a:pt x="823" y="687"/>
                    <a:pt x="823" y="687"/>
                    <a:pt x="823" y="687"/>
                  </a:cubicBezTo>
                  <a:cubicBezTo>
                    <a:pt x="823" y="687"/>
                    <a:pt x="823" y="687"/>
                    <a:pt x="823" y="687"/>
                  </a:cubicBezTo>
                  <a:cubicBezTo>
                    <a:pt x="855" y="687"/>
                    <a:pt x="881" y="712"/>
                    <a:pt x="881" y="744"/>
                  </a:cubicBezTo>
                  <a:cubicBezTo>
                    <a:pt x="881" y="746"/>
                    <a:pt x="881" y="746"/>
                    <a:pt x="881" y="746"/>
                  </a:cubicBezTo>
                  <a:cubicBezTo>
                    <a:pt x="881" y="746"/>
                    <a:pt x="881" y="746"/>
                    <a:pt x="881" y="746"/>
                  </a:cubicBezTo>
                  <a:cubicBezTo>
                    <a:pt x="881" y="1474"/>
                    <a:pt x="881" y="1474"/>
                    <a:pt x="881" y="1474"/>
                  </a:cubicBezTo>
                  <a:cubicBezTo>
                    <a:pt x="881" y="1528"/>
                    <a:pt x="837" y="1571"/>
                    <a:pt x="782" y="1571"/>
                  </a:cubicBezTo>
                  <a:cubicBezTo>
                    <a:pt x="728" y="1571"/>
                    <a:pt x="685" y="1528"/>
                    <a:pt x="685" y="1474"/>
                  </a:cubicBezTo>
                  <a:cubicBezTo>
                    <a:pt x="685" y="900"/>
                    <a:pt x="685" y="900"/>
                    <a:pt x="685" y="900"/>
                  </a:cubicBezTo>
                  <a:cubicBezTo>
                    <a:pt x="182" y="900"/>
                    <a:pt x="182" y="900"/>
                    <a:pt x="182" y="900"/>
                  </a:cubicBezTo>
                  <a:cubicBezTo>
                    <a:pt x="81" y="900"/>
                    <a:pt x="0" y="819"/>
                    <a:pt x="0" y="718"/>
                  </a:cubicBezTo>
                  <a:cubicBezTo>
                    <a:pt x="0" y="181"/>
                    <a:pt x="0" y="181"/>
                    <a:pt x="0" y="181"/>
                  </a:cubicBezTo>
                  <a:cubicBezTo>
                    <a:pt x="0" y="80"/>
                    <a:pt x="81" y="0"/>
                    <a:pt x="18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1"/>
            <p:cNvSpPr/>
            <p:nvPr/>
          </p:nvSpPr>
          <p:spPr bwMode="auto">
            <a:xfrm>
              <a:off x="-3686175" y="3430588"/>
              <a:ext cx="2022475" cy="1382713"/>
            </a:xfrm>
            <a:custGeom>
              <a:avLst/>
              <a:gdLst>
                <a:gd name="T0" fmla="*/ 1770 w 1837"/>
                <a:gd name="T1" fmla="*/ 0 h 1254"/>
                <a:gd name="T2" fmla="*/ 1443 w 1837"/>
                <a:gd name="T3" fmla="*/ 0 h 1254"/>
                <a:gd name="T4" fmla="*/ 1331 w 1837"/>
                <a:gd name="T5" fmla="*/ 0 h 1254"/>
                <a:gd name="T6" fmla="*/ 1147 w 1837"/>
                <a:gd name="T7" fmla="*/ 0 h 1254"/>
                <a:gd name="T8" fmla="*/ 956 w 1837"/>
                <a:gd name="T9" fmla="*/ 0 h 1254"/>
                <a:gd name="T10" fmla="*/ 879 w 1837"/>
                <a:gd name="T11" fmla="*/ 0 h 1254"/>
                <a:gd name="T12" fmla="*/ 687 w 1837"/>
                <a:gd name="T13" fmla="*/ 0 h 1254"/>
                <a:gd name="T14" fmla="*/ 503 w 1837"/>
                <a:gd name="T15" fmla="*/ 0 h 1254"/>
                <a:gd name="T16" fmla="*/ 451 w 1837"/>
                <a:gd name="T17" fmla="*/ 0 h 1254"/>
                <a:gd name="T18" fmla="*/ 67 w 1837"/>
                <a:gd name="T19" fmla="*/ 0 h 1254"/>
                <a:gd name="T20" fmla="*/ 0 w 1837"/>
                <a:gd name="T21" fmla="*/ 67 h 1254"/>
                <a:gd name="T22" fmla="*/ 67 w 1837"/>
                <a:gd name="T23" fmla="*/ 134 h 1254"/>
                <a:gd name="T24" fmla="*/ 503 w 1837"/>
                <a:gd name="T25" fmla="*/ 134 h 1254"/>
                <a:gd name="T26" fmla="*/ 503 w 1837"/>
                <a:gd name="T27" fmla="*/ 1151 h 1254"/>
                <a:gd name="T28" fmla="*/ 409 w 1837"/>
                <a:gd name="T29" fmla="*/ 1151 h 1254"/>
                <a:gd name="T30" fmla="*/ 357 w 1837"/>
                <a:gd name="T31" fmla="*/ 1203 h 1254"/>
                <a:gd name="T32" fmla="*/ 409 w 1837"/>
                <a:gd name="T33" fmla="*/ 1254 h 1254"/>
                <a:gd name="T34" fmla="*/ 503 w 1837"/>
                <a:gd name="T35" fmla="*/ 1254 h 1254"/>
                <a:gd name="T36" fmla="*/ 1315 w 1837"/>
                <a:gd name="T37" fmla="*/ 1254 h 1254"/>
                <a:gd name="T38" fmla="*/ 1331 w 1837"/>
                <a:gd name="T39" fmla="*/ 1254 h 1254"/>
                <a:gd name="T40" fmla="*/ 1426 w 1837"/>
                <a:gd name="T41" fmla="*/ 1254 h 1254"/>
                <a:gd name="T42" fmla="*/ 1477 w 1837"/>
                <a:gd name="T43" fmla="*/ 1203 h 1254"/>
                <a:gd name="T44" fmla="*/ 1426 w 1837"/>
                <a:gd name="T45" fmla="*/ 1151 h 1254"/>
                <a:gd name="T46" fmla="*/ 1331 w 1837"/>
                <a:gd name="T47" fmla="*/ 1151 h 1254"/>
                <a:gd name="T48" fmla="*/ 1331 w 1837"/>
                <a:gd name="T49" fmla="*/ 134 h 1254"/>
                <a:gd name="T50" fmla="*/ 1770 w 1837"/>
                <a:gd name="T51" fmla="*/ 134 h 1254"/>
                <a:gd name="T52" fmla="*/ 1837 w 1837"/>
                <a:gd name="T53" fmla="*/ 67 h 1254"/>
                <a:gd name="T54" fmla="*/ 1770 w 1837"/>
                <a:gd name="T55" fmla="*/ 0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37" h="1254">
                  <a:moveTo>
                    <a:pt x="1770" y="0"/>
                  </a:moveTo>
                  <a:cubicBezTo>
                    <a:pt x="1609" y="0"/>
                    <a:pt x="1508" y="0"/>
                    <a:pt x="1443" y="0"/>
                  </a:cubicBezTo>
                  <a:cubicBezTo>
                    <a:pt x="1331" y="0"/>
                    <a:pt x="1331" y="0"/>
                    <a:pt x="1331" y="0"/>
                  </a:cubicBezTo>
                  <a:cubicBezTo>
                    <a:pt x="1147" y="0"/>
                    <a:pt x="1147" y="0"/>
                    <a:pt x="1147" y="0"/>
                  </a:cubicBezTo>
                  <a:cubicBezTo>
                    <a:pt x="956" y="0"/>
                    <a:pt x="956" y="0"/>
                    <a:pt x="956" y="0"/>
                  </a:cubicBezTo>
                  <a:cubicBezTo>
                    <a:pt x="879" y="0"/>
                    <a:pt x="879" y="0"/>
                    <a:pt x="879" y="0"/>
                  </a:cubicBezTo>
                  <a:cubicBezTo>
                    <a:pt x="687" y="0"/>
                    <a:pt x="687" y="0"/>
                    <a:pt x="687" y="0"/>
                  </a:cubicBezTo>
                  <a:cubicBezTo>
                    <a:pt x="503" y="0"/>
                    <a:pt x="503" y="0"/>
                    <a:pt x="503" y="0"/>
                  </a:cubicBezTo>
                  <a:cubicBezTo>
                    <a:pt x="485" y="0"/>
                    <a:pt x="468" y="0"/>
                    <a:pt x="451" y="0"/>
                  </a:cubicBezTo>
                  <a:cubicBezTo>
                    <a:pt x="67" y="0"/>
                    <a:pt x="67" y="0"/>
                    <a:pt x="67" y="0"/>
                  </a:cubicBezTo>
                  <a:cubicBezTo>
                    <a:pt x="29" y="0"/>
                    <a:pt x="0" y="29"/>
                    <a:pt x="0" y="67"/>
                  </a:cubicBezTo>
                  <a:cubicBezTo>
                    <a:pt x="0" y="105"/>
                    <a:pt x="29" y="134"/>
                    <a:pt x="67" y="134"/>
                  </a:cubicBezTo>
                  <a:cubicBezTo>
                    <a:pt x="503" y="134"/>
                    <a:pt x="503" y="134"/>
                    <a:pt x="503" y="134"/>
                  </a:cubicBezTo>
                  <a:cubicBezTo>
                    <a:pt x="503" y="1151"/>
                    <a:pt x="503" y="1151"/>
                    <a:pt x="503" y="1151"/>
                  </a:cubicBezTo>
                  <a:cubicBezTo>
                    <a:pt x="409" y="1151"/>
                    <a:pt x="409" y="1151"/>
                    <a:pt x="409" y="1151"/>
                  </a:cubicBezTo>
                  <a:cubicBezTo>
                    <a:pt x="381" y="1151"/>
                    <a:pt x="357" y="1175"/>
                    <a:pt x="357" y="1203"/>
                  </a:cubicBezTo>
                  <a:cubicBezTo>
                    <a:pt x="357" y="1230"/>
                    <a:pt x="381" y="1254"/>
                    <a:pt x="409" y="1254"/>
                  </a:cubicBezTo>
                  <a:cubicBezTo>
                    <a:pt x="503" y="1254"/>
                    <a:pt x="503" y="1254"/>
                    <a:pt x="503" y="1254"/>
                  </a:cubicBezTo>
                  <a:cubicBezTo>
                    <a:pt x="1315" y="1254"/>
                    <a:pt x="1315" y="1254"/>
                    <a:pt x="1315" y="1254"/>
                  </a:cubicBezTo>
                  <a:cubicBezTo>
                    <a:pt x="1331" y="1254"/>
                    <a:pt x="1331" y="1254"/>
                    <a:pt x="1331" y="1254"/>
                  </a:cubicBezTo>
                  <a:cubicBezTo>
                    <a:pt x="1426" y="1254"/>
                    <a:pt x="1426" y="1254"/>
                    <a:pt x="1426" y="1254"/>
                  </a:cubicBezTo>
                  <a:cubicBezTo>
                    <a:pt x="1456" y="1254"/>
                    <a:pt x="1477" y="1230"/>
                    <a:pt x="1477" y="1203"/>
                  </a:cubicBezTo>
                  <a:cubicBezTo>
                    <a:pt x="1477" y="1175"/>
                    <a:pt x="1456" y="1151"/>
                    <a:pt x="1426" y="1151"/>
                  </a:cubicBezTo>
                  <a:cubicBezTo>
                    <a:pt x="1331" y="1151"/>
                    <a:pt x="1331" y="1151"/>
                    <a:pt x="1331" y="1151"/>
                  </a:cubicBezTo>
                  <a:cubicBezTo>
                    <a:pt x="1331" y="134"/>
                    <a:pt x="1331" y="134"/>
                    <a:pt x="1331" y="134"/>
                  </a:cubicBezTo>
                  <a:cubicBezTo>
                    <a:pt x="1770" y="134"/>
                    <a:pt x="1770" y="134"/>
                    <a:pt x="1770" y="134"/>
                  </a:cubicBezTo>
                  <a:cubicBezTo>
                    <a:pt x="1807" y="134"/>
                    <a:pt x="1837" y="105"/>
                    <a:pt x="1837" y="67"/>
                  </a:cubicBezTo>
                  <a:cubicBezTo>
                    <a:pt x="1837" y="29"/>
                    <a:pt x="1807" y="0"/>
                    <a:pt x="177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2"/>
            <p:cNvSpPr/>
            <p:nvPr/>
          </p:nvSpPr>
          <p:spPr bwMode="auto">
            <a:xfrm>
              <a:off x="-3222625" y="2779713"/>
              <a:ext cx="757237" cy="604838"/>
            </a:xfrm>
            <a:custGeom>
              <a:avLst/>
              <a:gdLst>
                <a:gd name="T0" fmla="*/ 653 w 687"/>
                <a:gd name="T1" fmla="*/ 6 h 549"/>
                <a:gd name="T2" fmla="*/ 602 w 687"/>
                <a:gd name="T3" fmla="*/ 33 h 549"/>
                <a:gd name="T4" fmla="*/ 602 w 687"/>
                <a:gd name="T5" fmla="*/ 33 h 549"/>
                <a:gd name="T6" fmla="*/ 602 w 687"/>
                <a:gd name="T7" fmla="*/ 35 h 549"/>
                <a:gd name="T8" fmla="*/ 602 w 687"/>
                <a:gd name="T9" fmla="*/ 36 h 549"/>
                <a:gd name="T10" fmla="*/ 601 w 687"/>
                <a:gd name="T11" fmla="*/ 37 h 549"/>
                <a:gd name="T12" fmla="*/ 489 w 687"/>
                <a:gd name="T13" fmla="*/ 468 h 549"/>
                <a:gd name="T14" fmla="*/ 40 w 687"/>
                <a:gd name="T15" fmla="*/ 468 h 549"/>
                <a:gd name="T16" fmla="*/ 40 w 687"/>
                <a:gd name="T17" fmla="*/ 468 h 549"/>
                <a:gd name="T18" fmla="*/ 0 w 687"/>
                <a:gd name="T19" fmla="*/ 509 h 549"/>
                <a:gd name="T20" fmla="*/ 40 w 687"/>
                <a:gd name="T21" fmla="*/ 549 h 549"/>
                <a:gd name="T22" fmla="*/ 40 w 687"/>
                <a:gd name="T23" fmla="*/ 549 h 549"/>
                <a:gd name="T24" fmla="*/ 521 w 687"/>
                <a:gd name="T25" fmla="*/ 549 h 549"/>
                <a:gd name="T26" fmla="*/ 561 w 687"/>
                <a:gd name="T27" fmla="*/ 519 h 549"/>
                <a:gd name="T28" fmla="*/ 561 w 687"/>
                <a:gd name="T29" fmla="*/ 519 h 549"/>
                <a:gd name="T30" fmla="*/ 682 w 687"/>
                <a:gd name="T31" fmla="*/ 54 h 549"/>
                <a:gd name="T32" fmla="*/ 682 w 687"/>
                <a:gd name="T33" fmla="*/ 54 h 549"/>
                <a:gd name="T34" fmla="*/ 653 w 687"/>
                <a:gd name="T35" fmla="*/ 6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7" h="549">
                  <a:moveTo>
                    <a:pt x="653" y="6"/>
                  </a:moveTo>
                  <a:cubicBezTo>
                    <a:pt x="631" y="0"/>
                    <a:pt x="609" y="13"/>
                    <a:pt x="602" y="33"/>
                  </a:cubicBezTo>
                  <a:cubicBezTo>
                    <a:pt x="602" y="33"/>
                    <a:pt x="602" y="33"/>
                    <a:pt x="602" y="33"/>
                  </a:cubicBezTo>
                  <a:cubicBezTo>
                    <a:pt x="602" y="35"/>
                    <a:pt x="602" y="35"/>
                    <a:pt x="602" y="35"/>
                  </a:cubicBezTo>
                  <a:cubicBezTo>
                    <a:pt x="602" y="36"/>
                    <a:pt x="602" y="36"/>
                    <a:pt x="602" y="36"/>
                  </a:cubicBezTo>
                  <a:cubicBezTo>
                    <a:pt x="602" y="36"/>
                    <a:pt x="602" y="36"/>
                    <a:pt x="601" y="37"/>
                  </a:cubicBezTo>
                  <a:cubicBezTo>
                    <a:pt x="489" y="468"/>
                    <a:pt x="489" y="468"/>
                    <a:pt x="489" y="468"/>
                  </a:cubicBezTo>
                  <a:cubicBezTo>
                    <a:pt x="40" y="468"/>
                    <a:pt x="40" y="468"/>
                    <a:pt x="40" y="468"/>
                  </a:cubicBezTo>
                  <a:cubicBezTo>
                    <a:pt x="40" y="468"/>
                    <a:pt x="40" y="468"/>
                    <a:pt x="40" y="468"/>
                  </a:cubicBezTo>
                  <a:cubicBezTo>
                    <a:pt x="18" y="468"/>
                    <a:pt x="0" y="486"/>
                    <a:pt x="0" y="509"/>
                  </a:cubicBezTo>
                  <a:cubicBezTo>
                    <a:pt x="0" y="532"/>
                    <a:pt x="18" y="549"/>
                    <a:pt x="40" y="549"/>
                  </a:cubicBezTo>
                  <a:cubicBezTo>
                    <a:pt x="40" y="549"/>
                    <a:pt x="40" y="549"/>
                    <a:pt x="40" y="549"/>
                  </a:cubicBezTo>
                  <a:cubicBezTo>
                    <a:pt x="521" y="549"/>
                    <a:pt x="521" y="549"/>
                    <a:pt x="521" y="549"/>
                  </a:cubicBezTo>
                  <a:cubicBezTo>
                    <a:pt x="540" y="549"/>
                    <a:pt x="556" y="537"/>
                    <a:pt x="561" y="519"/>
                  </a:cubicBezTo>
                  <a:cubicBezTo>
                    <a:pt x="561" y="519"/>
                    <a:pt x="561" y="519"/>
                    <a:pt x="561" y="519"/>
                  </a:cubicBezTo>
                  <a:cubicBezTo>
                    <a:pt x="682" y="54"/>
                    <a:pt x="682" y="54"/>
                    <a:pt x="682" y="54"/>
                  </a:cubicBezTo>
                  <a:cubicBezTo>
                    <a:pt x="682" y="54"/>
                    <a:pt x="682" y="54"/>
                    <a:pt x="682" y="54"/>
                  </a:cubicBezTo>
                  <a:cubicBezTo>
                    <a:pt x="687" y="33"/>
                    <a:pt x="674" y="12"/>
                    <a:pt x="653" y="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4"/>
            <p:cNvSpPr>
              <a:spLocks noEditPoints="1"/>
            </p:cNvSpPr>
            <p:nvPr/>
          </p:nvSpPr>
          <p:spPr bwMode="auto">
            <a:xfrm>
              <a:off x="-3088572" y="2785116"/>
              <a:ext cx="342923" cy="322580"/>
            </a:xfrm>
            <a:custGeom>
              <a:avLst/>
              <a:gdLst>
                <a:gd name="T0" fmla="*/ 5 w 112"/>
                <a:gd name="T1" fmla="*/ 57 h 105"/>
                <a:gd name="T2" fmla="*/ 13 w 112"/>
                <a:gd name="T3" fmla="*/ 9 h 105"/>
                <a:gd name="T4" fmla="*/ 22 w 112"/>
                <a:gd name="T5" fmla="*/ 0 h 105"/>
                <a:gd name="T6" fmla="*/ 97 w 112"/>
                <a:gd name="T7" fmla="*/ 3 h 105"/>
                <a:gd name="T8" fmla="*/ 100 w 112"/>
                <a:gd name="T9" fmla="*/ 9 h 105"/>
                <a:gd name="T10" fmla="*/ 108 w 112"/>
                <a:gd name="T11" fmla="*/ 57 h 105"/>
                <a:gd name="T12" fmla="*/ 112 w 112"/>
                <a:gd name="T13" fmla="*/ 61 h 105"/>
                <a:gd name="T14" fmla="*/ 108 w 112"/>
                <a:gd name="T15" fmla="*/ 105 h 105"/>
                <a:gd name="T16" fmla="*/ 5 w 112"/>
                <a:gd name="T17" fmla="*/ 105 h 105"/>
                <a:gd name="T18" fmla="*/ 0 w 112"/>
                <a:gd name="T19" fmla="*/ 100 h 105"/>
                <a:gd name="T20" fmla="*/ 5 w 112"/>
                <a:gd name="T21" fmla="*/ 57 h 105"/>
                <a:gd name="T22" fmla="*/ 18 w 112"/>
                <a:gd name="T23" fmla="*/ 57 h 105"/>
                <a:gd name="T24" fmla="*/ 34 w 112"/>
                <a:gd name="T25" fmla="*/ 61 h 105"/>
                <a:gd name="T26" fmla="*/ 56 w 112"/>
                <a:gd name="T27" fmla="*/ 79 h 105"/>
                <a:gd name="T28" fmla="*/ 78 w 112"/>
                <a:gd name="T29" fmla="*/ 61 h 105"/>
                <a:gd name="T30" fmla="*/ 83 w 112"/>
                <a:gd name="T31" fmla="*/ 57 h 105"/>
                <a:gd name="T32" fmla="*/ 95 w 112"/>
                <a:gd name="T33" fmla="*/ 9 h 105"/>
                <a:gd name="T34" fmla="*/ 93 w 112"/>
                <a:gd name="T35" fmla="*/ 6 h 105"/>
                <a:gd name="T36" fmla="*/ 22 w 112"/>
                <a:gd name="T37" fmla="*/ 5 h 105"/>
                <a:gd name="T38" fmla="*/ 18 w 112"/>
                <a:gd name="T39" fmla="*/ 9 h 105"/>
                <a:gd name="T40" fmla="*/ 32 w 112"/>
                <a:gd name="T41" fmla="*/ 35 h 105"/>
                <a:gd name="T42" fmla="*/ 49 w 112"/>
                <a:gd name="T43" fmla="*/ 52 h 105"/>
                <a:gd name="T44" fmla="*/ 55 w 112"/>
                <a:gd name="T45" fmla="*/ 52 h 105"/>
                <a:gd name="T46" fmla="*/ 86 w 112"/>
                <a:gd name="T47" fmla="*/ 21 h 105"/>
                <a:gd name="T48" fmla="*/ 80 w 112"/>
                <a:gd name="T49" fmla="*/ 15 h 105"/>
                <a:gd name="T50" fmla="*/ 38 w 112"/>
                <a:gd name="T51" fmla="*/ 29 h 105"/>
                <a:gd name="T52" fmla="*/ 32 w 112"/>
                <a:gd name="T53" fmla="*/ 35 h 105"/>
                <a:gd name="T54" fmla="*/ 27 w 112"/>
                <a:gd name="T55" fmla="*/ 66 h 105"/>
                <a:gd name="T56" fmla="*/ 9 w 112"/>
                <a:gd name="T57" fmla="*/ 96 h 105"/>
                <a:gd name="T58" fmla="*/ 103 w 112"/>
                <a:gd name="T59" fmla="*/ 66 h 105"/>
                <a:gd name="T60" fmla="*/ 76 w 112"/>
                <a:gd name="T61" fmla="*/ 81 h 105"/>
                <a:gd name="T62" fmla="*/ 36 w 112"/>
                <a:gd name="T63" fmla="*/ 8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 h="105">
                  <a:moveTo>
                    <a:pt x="5" y="57"/>
                  </a:moveTo>
                  <a:cubicBezTo>
                    <a:pt x="5" y="57"/>
                    <a:pt x="5" y="57"/>
                    <a:pt x="5" y="57"/>
                  </a:cubicBezTo>
                  <a:cubicBezTo>
                    <a:pt x="13" y="57"/>
                    <a:pt x="13" y="57"/>
                    <a:pt x="13" y="57"/>
                  </a:cubicBezTo>
                  <a:cubicBezTo>
                    <a:pt x="13" y="9"/>
                    <a:pt x="13" y="9"/>
                    <a:pt x="13" y="9"/>
                  </a:cubicBezTo>
                  <a:cubicBezTo>
                    <a:pt x="13" y="7"/>
                    <a:pt x="14" y="4"/>
                    <a:pt x="15" y="3"/>
                  </a:cubicBezTo>
                  <a:cubicBezTo>
                    <a:pt x="17" y="1"/>
                    <a:pt x="20" y="0"/>
                    <a:pt x="22" y="0"/>
                  </a:cubicBezTo>
                  <a:cubicBezTo>
                    <a:pt x="90" y="0"/>
                    <a:pt x="90" y="0"/>
                    <a:pt x="90" y="0"/>
                  </a:cubicBezTo>
                  <a:cubicBezTo>
                    <a:pt x="93" y="0"/>
                    <a:pt x="95" y="1"/>
                    <a:pt x="97" y="3"/>
                  </a:cubicBezTo>
                  <a:cubicBezTo>
                    <a:pt x="97" y="3"/>
                    <a:pt x="97" y="3"/>
                    <a:pt x="97" y="3"/>
                  </a:cubicBezTo>
                  <a:cubicBezTo>
                    <a:pt x="99" y="4"/>
                    <a:pt x="100" y="7"/>
                    <a:pt x="100" y="9"/>
                  </a:cubicBezTo>
                  <a:cubicBezTo>
                    <a:pt x="100" y="57"/>
                    <a:pt x="100" y="57"/>
                    <a:pt x="100" y="57"/>
                  </a:cubicBezTo>
                  <a:cubicBezTo>
                    <a:pt x="108" y="57"/>
                    <a:pt x="108" y="57"/>
                    <a:pt x="108" y="57"/>
                  </a:cubicBezTo>
                  <a:cubicBezTo>
                    <a:pt x="110" y="57"/>
                    <a:pt x="112" y="59"/>
                    <a:pt x="112" y="61"/>
                  </a:cubicBezTo>
                  <a:cubicBezTo>
                    <a:pt x="112" y="61"/>
                    <a:pt x="112" y="61"/>
                    <a:pt x="112" y="61"/>
                  </a:cubicBezTo>
                  <a:cubicBezTo>
                    <a:pt x="112" y="100"/>
                    <a:pt x="112" y="100"/>
                    <a:pt x="112" y="100"/>
                  </a:cubicBezTo>
                  <a:cubicBezTo>
                    <a:pt x="112" y="103"/>
                    <a:pt x="110" y="105"/>
                    <a:pt x="108" y="105"/>
                  </a:cubicBezTo>
                  <a:cubicBezTo>
                    <a:pt x="108" y="105"/>
                    <a:pt x="108" y="105"/>
                    <a:pt x="108" y="105"/>
                  </a:cubicBezTo>
                  <a:cubicBezTo>
                    <a:pt x="5" y="105"/>
                    <a:pt x="5" y="105"/>
                    <a:pt x="5" y="105"/>
                  </a:cubicBezTo>
                  <a:cubicBezTo>
                    <a:pt x="2" y="105"/>
                    <a:pt x="0" y="103"/>
                    <a:pt x="0" y="100"/>
                  </a:cubicBezTo>
                  <a:cubicBezTo>
                    <a:pt x="0" y="100"/>
                    <a:pt x="0" y="100"/>
                    <a:pt x="0" y="100"/>
                  </a:cubicBezTo>
                  <a:cubicBezTo>
                    <a:pt x="0" y="61"/>
                    <a:pt x="0" y="61"/>
                    <a:pt x="0" y="61"/>
                  </a:cubicBezTo>
                  <a:cubicBezTo>
                    <a:pt x="0" y="59"/>
                    <a:pt x="2" y="57"/>
                    <a:pt x="5" y="57"/>
                  </a:cubicBezTo>
                  <a:close/>
                  <a:moveTo>
                    <a:pt x="18" y="57"/>
                  </a:moveTo>
                  <a:cubicBezTo>
                    <a:pt x="18" y="57"/>
                    <a:pt x="18" y="57"/>
                    <a:pt x="18" y="57"/>
                  </a:cubicBezTo>
                  <a:cubicBezTo>
                    <a:pt x="30" y="57"/>
                    <a:pt x="30" y="57"/>
                    <a:pt x="30" y="57"/>
                  </a:cubicBezTo>
                  <a:cubicBezTo>
                    <a:pt x="32" y="57"/>
                    <a:pt x="34" y="59"/>
                    <a:pt x="34" y="61"/>
                  </a:cubicBezTo>
                  <a:cubicBezTo>
                    <a:pt x="35" y="66"/>
                    <a:pt x="38" y="71"/>
                    <a:pt x="42" y="74"/>
                  </a:cubicBezTo>
                  <a:cubicBezTo>
                    <a:pt x="46" y="77"/>
                    <a:pt x="51" y="79"/>
                    <a:pt x="56" y="79"/>
                  </a:cubicBezTo>
                  <a:cubicBezTo>
                    <a:pt x="62" y="79"/>
                    <a:pt x="67" y="77"/>
                    <a:pt x="71" y="74"/>
                  </a:cubicBezTo>
                  <a:cubicBezTo>
                    <a:pt x="75" y="71"/>
                    <a:pt x="77" y="66"/>
                    <a:pt x="78" y="61"/>
                  </a:cubicBezTo>
                  <a:cubicBezTo>
                    <a:pt x="79" y="59"/>
                    <a:pt x="81" y="57"/>
                    <a:pt x="83" y="57"/>
                  </a:cubicBezTo>
                  <a:cubicBezTo>
                    <a:pt x="83" y="57"/>
                    <a:pt x="83" y="57"/>
                    <a:pt x="83" y="57"/>
                  </a:cubicBezTo>
                  <a:cubicBezTo>
                    <a:pt x="95" y="57"/>
                    <a:pt x="95" y="57"/>
                    <a:pt x="95" y="57"/>
                  </a:cubicBezTo>
                  <a:cubicBezTo>
                    <a:pt x="95" y="9"/>
                    <a:pt x="95" y="9"/>
                    <a:pt x="95" y="9"/>
                  </a:cubicBezTo>
                  <a:cubicBezTo>
                    <a:pt x="95" y="8"/>
                    <a:pt x="94" y="7"/>
                    <a:pt x="93" y="6"/>
                  </a:cubicBezTo>
                  <a:cubicBezTo>
                    <a:pt x="93" y="6"/>
                    <a:pt x="93" y="6"/>
                    <a:pt x="93" y="6"/>
                  </a:cubicBezTo>
                  <a:cubicBezTo>
                    <a:pt x="92" y="5"/>
                    <a:pt x="91" y="5"/>
                    <a:pt x="90" y="5"/>
                  </a:cubicBezTo>
                  <a:cubicBezTo>
                    <a:pt x="22" y="5"/>
                    <a:pt x="22" y="5"/>
                    <a:pt x="22" y="5"/>
                  </a:cubicBezTo>
                  <a:cubicBezTo>
                    <a:pt x="21" y="5"/>
                    <a:pt x="20" y="5"/>
                    <a:pt x="19" y="6"/>
                  </a:cubicBezTo>
                  <a:cubicBezTo>
                    <a:pt x="18" y="7"/>
                    <a:pt x="18" y="8"/>
                    <a:pt x="18" y="9"/>
                  </a:cubicBezTo>
                  <a:cubicBezTo>
                    <a:pt x="18" y="57"/>
                    <a:pt x="18" y="57"/>
                    <a:pt x="18" y="57"/>
                  </a:cubicBezTo>
                  <a:close/>
                  <a:moveTo>
                    <a:pt x="32" y="35"/>
                  </a:moveTo>
                  <a:cubicBezTo>
                    <a:pt x="32" y="35"/>
                    <a:pt x="32" y="35"/>
                    <a:pt x="32" y="35"/>
                  </a:cubicBezTo>
                  <a:cubicBezTo>
                    <a:pt x="49" y="52"/>
                    <a:pt x="49" y="52"/>
                    <a:pt x="49" y="52"/>
                  </a:cubicBezTo>
                  <a:cubicBezTo>
                    <a:pt x="51" y="53"/>
                    <a:pt x="53" y="53"/>
                    <a:pt x="55" y="52"/>
                  </a:cubicBezTo>
                  <a:cubicBezTo>
                    <a:pt x="55" y="52"/>
                    <a:pt x="55" y="52"/>
                    <a:pt x="55" y="52"/>
                  </a:cubicBezTo>
                  <a:cubicBezTo>
                    <a:pt x="55" y="52"/>
                    <a:pt x="55" y="52"/>
                    <a:pt x="55" y="52"/>
                  </a:cubicBezTo>
                  <a:cubicBezTo>
                    <a:pt x="86" y="21"/>
                    <a:pt x="86" y="21"/>
                    <a:pt x="86" y="21"/>
                  </a:cubicBezTo>
                  <a:cubicBezTo>
                    <a:pt x="87" y="19"/>
                    <a:pt x="87" y="17"/>
                    <a:pt x="86" y="15"/>
                  </a:cubicBezTo>
                  <a:cubicBezTo>
                    <a:pt x="84" y="13"/>
                    <a:pt x="81" y="13"/>
                    <a:pt x="80" y="15"/>
                  </a:cubicBezTo>
                  <a:cubicBezTo>
                    <a:pt x="52" y="43"/>
                    <a:pt x="52" y="43"/>
                    <a:pt x="52" y="43"/>
                  </a:cubicBezTo>
                  <a:cubicBezTo>
                    <a:pt x="38" y="29"/>
                    <a:pt x="38" y="29"/>
                    <a:pt x="38" y="29"/>
                  </a:cubicBezTo>
                  <a:cubicBezTo>
                    <a:pt x="36" y="27"/>
                    <a:pt x="34" y="27"/>
                    <a:pt x="32" y="29"/>
                  </a:cubicBezTo>
                  <a:cubicBezTo>
                    <a:pt x="30" y="30"/>
                    <a:pt x="30" y="33"/>
                    <a:pt x="32" y="35"/>
                  </a:cubicBezTo>
                  <a:close/>
                  <a:moveTo>
                    <a:pt x="27" y="66"/>
                  </a:moveTo>
                  <a:cubicBezTo>
                    <a:pt x="27" y="66"/>
                    <a:pt x="27" y="66"/>
                    <a:pt x="27" y="66"/>
                  </a:cubicBezTo>
                  <a:cubicBezTo>
                    <a:pt x="9" y="66"/>
                    <a:pt x="9" y="66"/>
                    <a:pt x="9" y="66"/>
                  </a:cubicBezTo>
                  <a:cubicBezTo>
                    <a:pt x="9" y="96"/>
                    <a:pt x="9" y="96"/>
                    <a:pt x="9" y="96"/>
                  </a:cubicBezTo>
                  <a:cubicBezTo>
                    <a:pt x="103" y="96"/>
                    <a:pt x="103" y="96"/>
                    <a:pt x="103" y="96"/>
                  </a:cubicBezTo>
                  <a:cubicBezTo>
                    <a:pt x="103" y="66"/>
                    <a:pt x="103" y="66"/>
                    <a:pt x="103" y="66"/>
                  </a:cubicBezTo>
                  <a:cubicBezTo>
                    <a:pt x="86" y="66"/>
                    <a:pt x="86" y="66"/>
                    <a:pt x="86" y="66"/>
                  </a:cubicBezTo>
                  <a:cubicBezTo>
                    <a:pt x="84" y="72"/>
                    <a:pt x="81" y="77"/>
                    <a:pt x="76" y="81"/>
                  </a:cubicBezTo>
                  <a:cubicBezTo>
                    <a:pt x="71" y="85"/>
                    <a:pt x="64" y="88"/>
                    <a:pt x="56" y="88"/>
                  </a:cubicBezTo>
                  <a:cubicBezTo>
                    <a:pt x="49" y="88"/>
                    <a:pt x="42" y="85"/>
                    <a:pt x="36" y="81"/>
                  </a:cubicBezTo>
                  <a:cubicBezTo>
                    <a:pt x="32" y="77"/>
                    <a:pt x="28" y="72"/>
                    <a:pt x="27" y="6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 name="原创设计师QQ598969553             _5"/>
          <p:cNvSpPr>
            <a:spLocks noEditPoints="1"/>
          </p:cNvSpPr>
          <p:nvPr/>
        </p:nvSpPr>
        <p:spPr bwMode="auto">
          <a:xfrm>
            <a:off x="5802762" y="1611582"/>
            <a:ext cx="240302" cy="24564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sp>
        <p:nvSpPr>
          <p:cNvPr id="28" name="原创设计师QQ598969553             _6"/>
          <p:cNvSpPr/>
          <p:nvPr/>
        </p:nvSpPr>
        <p:spPr>
          <a:xfrm>
            <a:off x="4220871" y="1623144"/>
            <a:ext cx="664664" cy="664662"/>
          </a:xfrm>
          <a:prstGeom prst="diamond">
            <a:avLst/>
          </a:prstGeom>
          <a:solidFill>
            <a:schemeClr val="accent1"/>
          </a:solidFill>
          <a:ln>
            <a:noFill/>
          </a:ln>
        </p:spPr>
        <p:txBody>
          <a:bodyPr vert="horz" wrap="square" lIns="0" tIns="0" rIns="0" bIns="0" numCol="1" anchor="ctr" anchorCtr="0" compatLnSpc="1"/>
          <a:lstStyle/>
          <a:p>
            <a:pPr algn="ctr"/>
            <a:r>
              <a:rPr lang="en-US" altLang="zh-CN" dirty="0">
                <a:solidFill>
                  <a:schemeClr val="bg1"/>
                </a:solidFill>
              </a:rPr>
              <a:t>03</a:t>
            </a:r>
            <a:endParaRPr lang="zh-CN" altLang="en-US" dirty="0">
              <a:solidFill>
                <a:schemeClr val="bg1"/>
              </a:solidFill>
            </a:endParaRPr>
          </a:p>
        </p:txBody>
      </p:sp>
      <p:sp>
        <p:nvSpPr>
          <p:cNvPr id="29" name="原创设计师QQ598969553             _7"/>
          <p:cNvSpPr/>
          <p:nvPr/>
        </p:nvSpPr>
        <p:spPr bwMode="auto">
          <a:xfrm>
            <a:off x="4273105" y="2135991"/>
            <a:ext cx="106888" cy="213392"/>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0" name="原创设计师QQ598969553             _8"/>
          <p:cNvSpPr/>
          <p:nvPr/>
        </p:nvSpPr>
        <p:spPr bwMode="auto">
          <a:xfrm>
            <a:off x="4753093" y="1781945"/>
            <a:ext cx="86920" cy="17353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31" name="原创设计师QQ598969553             _9"/>
          <p:cNvSpPr/>
          <p:nvPr/>
        </p:nvSpPr>
        <p:spPr bwMode="auto">
          <a:xfrm>
            <a:off x="4173137" y="1570667"/>
            <a:ext cx="167710" cy="334816"/>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原创设计师QQ598969553             _10"/>
          <p:cNvSpPr/>
          <p:nvPr/>
        </p:nvSpPr>
        <p:spPr bwMode="auto">
          <a:xfrm>
            <a:off x="4840013" y="2069773"/>
            <a:ext cx="173226" cy="345828"/>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3" name="原创设计师QQ598969553             _11"/>
          <p:cNvSpPr/>
          <p:nvPr/>
        </p:nvSpPr>
        <p:spPr bwMode="auto">
          <a:xfrm flipH="1">
            <a:off x="4012255" y="1570666"/>
            <a:ext cx="160882" cy="334818"/>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pic>
        <p:nvPicPr>
          <p:cNvPr id="26" name="Picture 64"/>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250"/>
                                            <p:tgtEl>
                                              <p:spTgt spid="28"/>
                                            </p:tgtEl>
                                          </p:cBhvr>
                                        </p:animEffect>
                                      </p:childTnLst>
                                    </p:cTn>
                                  </p:par>
                                  <p:par>
                                    <p:cTn id="11" presetID="35" presetClass="emph" presetSubtype="0" fill="hold" grpId="1" nodeType="withEffect">
                                      <p:stCondLst>
                                        <p:cond delay="500"/>
                                      </p:stCondLst>
                                      <p:childTnLst>
                                        <p:anim calcmode="discrete" valueType="str">
                                          <p:cBhvr>
                                            <p:cTn id="12" dur="100" fill="hold"/>
                                            <p:tgtEl>
                                              <p:spTgt spid="28"/>
                                            </p:tgtEl>
                                            <p:attrNameLst>
                                              <p:attrName>style.visibility</p:attrName>
                                            </p:attrNameLst>
                                          </p:cBhvr>
                                          <p:tavLst>
                                            <p:tav tm="0">
                                              <p:val>
                                                <p:strVal val="hidden"/>
                                              </p:val>
                                            </p:tav>
                                            <p:tav tm="50000">
                                              <p:val>
                                                <p:strVal val="visible"/>
                                              </p:val>
                                            </p:tav>
                                          </p:tavLst>
                                        </p:anim>
                                      </p:childTnLst>
                                    </p:cTn>
                                  </p:par>
                                  <p:par>
                                    <p:cTn id="13" presetID="22" presetClass="entr" presetSubtype="1" fill="hold" nodeType="withEffect">
                                      <p:stCondLst>
                                        <p:cond delay="50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42" presetClass="entr" presetSubtype="0" fill="hold" grpId="0" nodeType="withEffect">
                                      <p:stCondLst>
                                        <p:cond delay="50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par>
                                    <p:cTn id="21" presetID="53" presetClass="entr" presetSubtype="16"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par>
                                    <p:cTn id="26" presetID="2" presetClass="entr" presetSubtype="1" fill="hold" grpId="0" nodeType="withEffect">
                                      <p:stCondLst>
                                        <p:cond delay="30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0-#ppt_h/2"/>
                                              </p:val>
                                            </p:tav>
                                            <p:tav tm="100000">
                                              <p:val>
                                                <p:strVal val="#ppt_y"/>
                                              </p:val>
                                            </p:tav>
                                          </p:tavLst>
                                        </p:anim>
                                      </p:childTnLst>
                                    </p:cTn>
                                  </p:par>
                                  <p:par>
                                    <p:cTn id="30" presetID="35" presetClass="emph" presetSubtype="0" repeatCount="3000" fill="hold" grpId="1" nodeType="withEffect">
                                      <p:stCondLst>
                                        <p:cond delay="700"/>
                                      </p:stCondLst>
                                      <p:childTnLst>
                                        <p:anim calcmode="discrete" valueType="str">
                                          <p:cBhvr>
                                            <p:cTn id="31" dur="100" fill="hold"/>
                                            <p:tgtEl>
                                              <p:spTgt spid="29"/>
                                            </p:tgtEl>
                                            <p:attrNameLst>
                                              <p:attrName>style.visibility</p:attrName>
                                            </p:attrNameLst>
                                          </p:cBhvr>
                                          <p:tavLst>
                                            <p:tav tm="0">
                                              <p:val>
                                                <p:strVal val="hidden"/>
                                              </p:val>
                                            </p:tav>
                                            <p:tav tm="50000">
                                              <p:val>
                                                <p:strVal val="visible"/>
                                              </p:val>
                                            </p:tav>
                                          </p:tavLst>
                                        </p:anim>
                                      </p:childTnLst>
                                    </p:cTn>
                                  </p:par>
                                  <p:par>
                                    <p:cTn id="32" presetID="2" presetClass="entr" presetSubtype="1" fill="hold" grpId="0" nodeType="withEffect">
                                      <p:stCondLst>
                                        <p:cond delay="40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ppt_x"/>
                                              </p:val>
                                            </p:tav>
                                            <p:tav tm="100000">
                                              <p:val>
                                                <p:strVal val="#ppt_x"/>
                                              </p:val>
                                            </p:tav>
                                          </p:tavLst>
                                        </p:anim>
                                        <p:anim calcmode="lin" valueType="num">
                                          <p:cBhvr additive="base">
                                            <p:cTn id="35" dur="500" fill="hold"/>
                                            <p:tgtEl>
                                              <p:spTgt spid="30"/>
                                            </p:tgtEl>
                                            <p:attrNameLst>
                                              <p:attrName>ppt_y</p:attrName>
                                            </p:attrNameLst>
                                          </p:cBhvr>
                                          <p:tavLst>
                                            <p:tav tm="0">
                                              <p:val>
                                                <p:strVal val="0-#ppt_h/2"/>
                                              </p:val>
                                            </p:tav>
                                            <p:tav tm="100000">
                                              <p:val>
                                                <p:strVal val="#ppt_y"/>
                                              </p:val>
                                            </p:tav>
                                          </p:tavLst>
                                        </p:anim>
                                      </p:childTnLst>
                                    </p:cTn>
                                  </p:par>
                                  <p:par>
                                    <p:cTn id="36" presetID="35" presetClass="emph" presetSubtype="0" repeatCount="3000" fill="hold" grpId="1" nodeType="withEffect">
                                      <p:stCondLst>
                                        <p:cond delay="800"/>
                                      </p:stCondLst>
                                      <p:childTnLst>
                                        <p:anim calcmode="discrete" valueType="str">
                                          <p:cBhvr>
                                            <p:cTn id="37" dur="100" fill="hold"/>
                                            <p:tgtEl>
                                              <p:spTgt spid="30"/>
                                            </p:tgtEl>
                                            <p:attrNameLst>
                                              <p:attrName>style.visibility</p:attrName>
                                            </p:attrNameLst>
                                          </p:cBhvr>
                                          <p:tavLst>
                                            <p:tav tm="0">
                                              <p:val>
                                                <p:strVal val="hidden"/>
                                              </p:val>
                                            </p:tav>
                                            <p:tav tm="50000">
                                              <p:val>
                                                <p:strVal val="visible"/>
                                              </p:val>
                                            </p:tav>
                                          </p:tavLst>
                                        </p:anim>
                                      </p:childTnLst>
                                    </p:cTn>
                                  </p:par>
                                  <p:par>
                                    <p:cTn id="38" presetID="2" presetClass="entr" presetSubtype="1"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ppt_x"/>
                                              </p:val>
                                            </p:tav>
                                            <p:tav tm="100000">
                                              <p:val>
                                                <p:strVal val="#ppt_x"/>
                                              </p:val>
                                            </p:tav>
                                          </p:tavLst>
                                        </p:anim>
                                        <p:anim calcmode="lin" valueType="num">
                                          <p:cBhvr additive="base">
                                            <p:cTn id="41" dur="500" fill="hold"/>
                                            <p:tgtEl>
                                              <p:spTgt spid="32"/>
                                            </p:tgtEl>
                                            <p:attrNameLst>
                                              <p:attrName>ppt_y</p:attrName>
                                            </p:attrNameLst>
                                          </p:cBhvr>
                                          <p:tavLst>
                                            <p:tav tm="0">
                                              <p:val>
                                                <p:strVal val="0-#ppt_h/2"/>
                                              </p:val>
                                            </p:tav>
                                            <p:tav tm="100000">
                                              <p:val>
                                                <p:strVal val="#ppt_y"/>
                                              </p:val>
                                            </p:tav>
                                          </p:tavLst>
                                        </p:anim>
                                      </p:childTnLst>
                                    </p:cTn>
                                  </p:par>
                                  <p:par>
                                    <p:cTn id="42" presetID="35" presetClass="emph" presetSubtype="0" repeatCount="3000" fill="hold" grpId="1" nodeType="withEffect">
                                      <p:stCondLst>
                                        <p:cond delay="900"/>
                                      </p:stCondLst>
                                      <p:childTnLst>
                                        <p:anim calcmode="discrete" valueType="str">
                                          <p:cBhvr>
                                            <p:cTn id="43" dur="100" fill="hold"/>
                                            <p:tgtEl>
                                              <p:spTgt spid="32"/>
                                            </p:tgtEl>
                                            <p:attrNameLst>
                                              <p:attrName>style.visibility</p:attrName>
                                            </p:attrNameLst>
                                          </p:cBhvr>
                                          <p:tavLst>
                                            <p:tav tm="0">
                                              <p:val>
                                                <p:strVal val="hidden"/>
                                              </p:val>
                                            </p:tav>
                                            <p:tav tm="50000">
                                              <p:val>
                                                <p:strVal val="visible"/>
                                              </p:val>
                                            </p:tav>
                                          </p:tavLst>
                                        </p:anim>
                                      </p:childTnLst>
                                    </p:cTn>
                                  </p:par>
                                  <p:par>
                                    <p:cTn id="44" presetID="2" presetClass="entr" presetSubtype="1" fill="hold" grpId="0" nodeType="withEffect">
                                      <p:stCondLst>
                                        <p:cond delay="60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0-#ppt_h/2"/>
                                              </p:val>
                                            </p:tav>
                                            <p:tav tm="100000">
                                              <p:val>
                                                <p:strVal val="#ppt_y"/>
                                              </p:val>
                                            </p:tav>
                                          </p:tavLst>
                                        </p:anim>
                                      </p:childTnLst>
                                    </p:cTn>
                                  </p:par>
                                  <p:par>
                                    <p:cTn id="48" presetID="35" presetClass="emph" presetSubtype="0" repeatCount="3000" fill="hold" grpId="1" nodeType="withEffect">
                                      <p:stCondLst>
                                        <p:cond delay="1000"/>
                                      </p:stCondLst>
                                      <p:childTnLst>
                                        <p:anim calcmode="discrete" valueType="str">
                                          <p:cBhvr>
                                            <p:cTn id="49" dur="100" fill="hold"/>
                                            <p:tgtEl>
                                              <p:spTgt spid="31"/>
                                            </p:tgtEl>
                                            <p:attrNameLst>
                                              <p:attrName>style.visibility</p:attrName>
                                            </p:attrNameLst>
                                          </p:cBhvr>
                                          <p:tavLst>
                                            <p:tav tm="0">
                                              <p:val>
                                                <p:strVal val="hidden"/>
                                              </p:val>
                                            </p:tav>
                                            <p:tav tm="50000">
                                              <p:val>
                                                <p:strVal val="visible"/>
                                              </p:val>
                                            </p:tav>
                                          </p:tavLst>
                                        </p:anim>
                                      </p:childTnLst>
                                    </p:cTn>
                                  </p:par>
                                  <p:par>
                                    <p:cTn id="50" presetID="2" presetClass="entr" presetSubtype="1" fill="hold" grpId="0" nodeType="withEffect">
                                      <p:stCondLst>
                                        <p:cond delay="70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fill="hold"/>
                                            <p:tgtEl>
                                              <p:spTgt spid="33"/>
                                            </p:tgtEl>
                                            <p:attrNameLst>
                                              <p:attrName>ppt_x</p:attrName>
                                            </p:attrNameLst>
                                          </p:cBhvr>
                                          <p:tavLst>
                                            <p:tav tm="0">
                                              <p:val>
                                                <p:strVal val="#ppt_x"/>
                                              </p:val>
                                            </p:tav>
                                            <p:tav tm="100000">
                                              <p:val>
                                                <p:strVal val="#ppt_x"/>
                                              </p:val>
                                            </p:tav>
                                          </p:tavLst>
                                        </p:anim>
                                        <p:anim calcmode="lin" valueType="num">
                                          <p:cBhvr additive="base">
                                            <p:cTn id="53" dur="500" fill="hold"/>
                                            <p:tgtEl>
                                              <p:spTgt spid="33"/>
                                            </p:tgtEl>
                                            <p:attrNameLst>
                                              <p:attrName>ppt_y</p:attrName>
                                            </p:attrNameLst>
                                          </p:cBhvr>
                                          <p:tavLst>
                                            <p:tav tm="0">
                                              <p:val>
                                                <p:strVal val="0-#ppt_h/2"/>
                                              </p:val>
                                            </p:tav>
                                            <p:tav tm="100000">
                                              <p:val>
                                                <p:strVal val="#ppt_y"/>
                                              </p:val>
                                            </p:tav>
                                          </p:tavLst>
                                        </p:anim>
                                      </p:childTnLst>
                                    </p:cTn>
                                  </p:par>
                                  <p:par>
                                    <p:cTn id="54" presetID="35" presetClass="emph" presetSubtype="0" repeatCount="3000" fill="hold" grpId="1" nodeType="withEffect">
                                      <p:stCondLst>
                                        <p:cond delay="1100"/>
                                      </p:stCondLst>
                                      <p:childTnLst>
                                        <p:anim calcmode="discrete" valueType="str">
                                          <p:cBhvr>
                                            <p:cTn id="55" dur="100" fill="hold"/>
                                            <p:tgtEl>
                                              <p:spTgt spid="33"/>
                                            </p:tgtEl>
                                            <p:attrNameLst>
                                              <p:attrName>style.visibility</p:attrName>
                                            </p:attrNameLst>
                                          </p:cBhvr>
                                          <p:tavLst>
                                            <p:tav tm="0">
                                              <p:val>
                                                <p:strVal val="hidden"/>
                                              </p:val>
                                            </p:tav>
                                            <p:tav tm="50000">
                                              <p:val>
                                                <p:strVal val="visible"/>
                                              </p:val>
                                            </p:tav>
                                          </p:tavLst>
                                        </p:anim>
                                      </p:childTnLst>
                                    </p:cTn>
                                  </p:par>
                                  <p:par>
                                    <p:cTn id="56" presetID="2" presetClass="entr" presetSubtype="8" fill="hold" nodeType="withEffect" p14:presetBounceEnd="60000">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14:bounceEnd="60000">
                                          <p:cBhvr additive="base">
                                            <p:cTn id="58"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5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5" grpId="0"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250"/>
                                            <p:tgtEl>
                                              <p:spTgt spid="28"/>
                                            </p:tgtEl>
                                          </p:cBhvr>
                                        </p:animEffect>
                                      </p:childTnLst>
                                    </p:cTn>
                                  </p:par>
                                  <p:par>
                                    <p:cTn id="11" presetID="35" presetClass="emph" presetSubtype="0" fill="hold" grpId="1" nodeType="withEffect">
                                      <p:stCondLst>
                                        <p:cond delay="500"/>
                                      </p:stCondLst>
                                      <p:childTnLst>
                                        <p:anim calcmode="discrete" valueType="str">
                                          <p:cBhvr>
                                            <p:cTn id="12" dur="100" fill="hold"/>
                                            <p:tgtEl>
                                              <p:spTgt spid="28"/>
                                            </p:tgtEl>
                                            <p:attrNameLst>
                                              <p:attrName>style.visibility</p:attrName>
                                            </p:attrNameLst>
                                          </p:cBhvr>
                                          <p:tavLst>
                                            <p:tav tm="0">
                                              <p:val>
                                                <p:strVal val="hidden"/>
                                              </p:val>
                                            </p:tav>
                                            <p:tav tm="50000">
                                              <p:val>
                                                <p:strVal val="visible"/>
                                              </p:val>
                                            </p:tav>
                                          </p:tavLst>
                                        </p:anim>
                                      </p:childTnLst>
                                    </p:cTn>
                                  </p:par>
                                  <p:par>
                                    <p:cTn id="13" presetID="22" presetClass="entr" presetSubtype="1" fill="hold" nodeType="withEffect">
                                      <p:stCondLst>
                                        <p:cond delay="50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42" presetClass="entr" presetSubtype="0" fill="hold" grpId="0" nodeType="withEffect">
                                      <p:stCondLst>
                                        <p:cond delay="50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ppt_y+.1"/>
                                              </p:val>
                                            </p:tav>
                                            <p:tav tm="100000">
                                              <p:val>
                                                <p:strVal val="#ppt_y"/>
                                              </p:val>
                                            </p:tav>
                                          </p:tavLst>
                                        </p:anim>
                                      </p:childTnLst>
                                    </p:cTn>
                                  </p:par>
                                  <p:par>
                                    <p:cTn id="21" presetID="53" presetClass="entr" presetSubtype="16"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par>
                                    <p:cTn id="26" presetID="2" presetClass="entr" presetSubtype="1" fill="hold" grpId="0" nodeType="withEffect">
                                      <p:stCondLst>
                                        <p:cond delay="30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0-#ppt_h/2"/>
                                              </p:val>
                                            </p:tav>
                                            <p:tav tm="100000">
                                              <p:val>
                                                <p:strVal val="#ppt_y"/>
                                              </p:val>
                                            </p:tav>
                                          </p:tavLst>
                                        </p:anim>
                                      </p:childTnLst>
                                    </p:cTn>
                                  </p:par>
                                  <p:par>
                                    <p:cTn id="30" presetID="35" presetClass="emph" presetSubtype="0" repeatCount="3000" fill="hold" grpId="1" nodeType="withEffect">
                                      <p:stCondLst>
                                        <p:cond delay="700"/>
                                      </p:stCondLst>
                                      <p:childTnLst>
                                        <p:anim calcmode="discrete" valueType="str">
                                          <p:cBhvr>
                                            <p:cTn id="31" dur="100" fill="hold"/>
                                            <p:tgtEl>
                                              <p:spTgt spid="29"/>
                                            </p:tgtEl>
                                            <p:attrNameLst>
                                              <p:attrName>style.visibility</p:attrName>
                                            </p:attrNameLst>
                                          </p:cBhvr>
                                          <p:tavLst>
                                            <p:tav tm="0">
                                              <p:val>
                                                <p:strVal val="hidden"/>
                                              </p:val>
                                            </p:tav>
                                            <p:tav tm="50000">
                                              <p:val>
                                                <p:strVal val="visible"/>
                                              </p:val>
                                            </p:tav>
                                          </p:tavLst>
                                        </p:anim>
                                      </p:childTnLst>
                                    </p:cTn>
                                  </p:par>
                                  <p:par>
                                    <p:cTn id="32" presetID="2" presetClass="entr" presetSubtype="1" fill="hold" grpId="0" nodeType="withEffect">
                                      <p:stCondLst>
                                        <p:cond delay="40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ppt_x"/>
                                              </p:val>
                                            </p:tav>
                                            <p:tav tm="100000">
                                              <p:val>
                                                <p:strVal val="#ppt_x"/>
                                              </p:val>
                                            </p:tav>
                                          </p:tavLst>
                                        </p:anim>
                                        <p:anim calcmode="lin" valueType="num">
                                          <p:cBhvr additive="base">
                                            <p:cTn id="35" dur="500" fill="hold"/>
                                            <p:tgtEl>
                                              <p:spTgt spid="30"/>
                                            </p:tgtEl>
                                            <p:attrNameLst>
                                              <p:attrName>ppt_y</p:attrName>
                                            </p:attrNameLst>
                                          </p:cBhvr>
                                          <p:tavLst>
                                            <p:tav tm="0">
                                              <p:val>
                                                <p:strVal val="0-#ppt_h/2"/>
                                              </p:val>
                                            </p:tav>
                                            <p:tav tm="100000">
                                              <p:val>
                                                <p:strVal val="#ppt_y"/>
                                              </p:val>
                                            </p:tav>
                                          </p:tavLst>
                                        </p:anim>
                                      </p:childTnLst>
                                    </p:cTn>
                                  </p:par>
                                  <p:par>
                                    <p:cTn id="36" presetID="35" presetClass="emph" presetSubtype="0" repeatCount="3000" fill="hold" grpId="1" nodeType="withEffect">
                                      <p:stCondLst>
                                        <p:cond delay="800"/>
                                      </p:stCondLst>
                                      <p:childTnLst>
                                        <p:anim calcmode="discrete" valueType="str">
                                          <p:cBhvr>
                                            <p:cTn id="37" dur="100" fill="hold"/>
                                            <p:tgtEl>
                                              <p:spTgt spid="30"/>
                                            </p:tgtEl>
                                            <p:attrNameLst>
                                              <p:attrName>style.visibility</p:attrName>
                                            </p:attrNameLst>
                                          </p:cBhvr>
                                          <p:tavLst>
                                            <p:tav tm="0">
                                              <p:val>
                                                <p:strVal val="hidden"/>
                                              </p:val>
                                            </p:tav>
                                            <p:tav tm="50000">
                                              <p:val>
                                                <p:strVal val="visible"/>
                                              </p:val>
                                            </p:tav>
                                          </p:tavLst>
                                        </p:anim>
                                      </p:childTnLst>
                                    </p:cTn>
                                  </p:par>
                                  <p:par>
                                    <p:cTn id="38" presetID="2" presetClass="entr" presetSubtype="1"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ppt_x"/>
                                              </p:val>
                                            </p:tav>
                                            <p:tav tm="100000">
                                              <p:val>
                                                <p:strVal val="#ppt_x"/>
                                              </p:val>
                                            </p:tav>
                                          </p:tavLst>
                                        </p:anim>
                                        <p:anim calcmode="lin" valueType="num">
                                          <p:cBhvr additive="base">
                                            <p:cTn id="41" dur="500" fill="hold"/>
                                            <p:tgtEl>
                                              <p:spTgt spid="32"/>
                                            </p:tgtEl>
                                            <p:attrNameLst>
                                              <p:attrName>ppt_y</p:attrName>
                                            </p:attrNameLst>
                                          </p:cBhvr>
                                          <p:tavLst>
                                            <p:tav tm="0">
                                              <p:val>
                                                <p:strVal val="0-#ppt_h/2"/>
                                              </p:val>
                                            </p:tav>
                                            <p:tav tm="100000">
                                              <p:val>
                                                <p:strVal val="#ppt_y"/>
                                              </p:val>
                                            </p:tav>
                                          </p:tavLst>
                                        </p:anim>
                                      </p:childTnLst>
                                    </p:cTn>
                                  </p:par>
                                  <p:par>
                                    <p:cTn id="42" presetID="35" presetClass="emph" presetSubtype="0" repeatCount="3000" fill="hold" grpId="1" nodeType="withEffect">
                                      <p:stCondLst>
                                        <p:cond delay="900"/>
                                      </p:stCondLst>
                                      <p:childTnLst>
                                        <p:anim calcmode="discrete" valueType="str">
                                          <p:cBhvr>
                                            <p:cTn id="43" dur="100" fill="hold"/>
                                            <p:tgtEl>
                                              <p:spTgt spid="32"/>
                                            </p:tgtEl>
                                            <p:attrNameLst>
                                              <p:attrName>style.visibility</p:attrName>
                                            </p:attrNameLst>
                                          </p:cBhvr>
                                          <p:tavLst>
                                            <p:tav tm="0">
                                              <p:val>
                                                <p:strVal val="hidden"/>
                                              </p:val>
                                            </p:tav>
                                            <p:tav tm="50000">
                                              <p:val>
                                                <p:strVal val="visible"/>
                                              </p:val>
                                            </p:tav>
                                          </p:tavLst>
                                        </p:anim>
                                      </p:childTnLst>
                                    </p:cTn>
                                  </p:par>
                                  <p:par>
                                    <p:cTn id="44" presetID="2" presetClass="entr" presetSubtype="1" fill="hold" grpId="0" nodeType="withEffect">
                                      <p:stCondLst>
                                        <p:cond delay="60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0-#ppt_h/2"/>
                                              </p:val>
                                            </p:tav>
                                            <p:tav tm="100000">
                                              <p:val>
                                                <p:strVal val="#ppt_y"/>
                                              </p:val>
                                            </p:tav>
                                          </p:tavLst>
                                        </p:anim>
                                      </p:childTnLst>
                                    </p:cTn>
                                  </p:par>
                                  <p:par>
                                    <p:cTn id="48" presetID="35" presetClass="emph" presetSubtype="0" repeatCount="3000" fill="hold" grpId="1" nodeType="withEffect">
                                      <p:stCondLst>
                                        <p:cond delay="1000"/>
                                      </p:stCondLst>
                                      <p:childTnLst>
                                        <p:anim calcmode="discrete" valueType="str">
                                          <p:cBhvr>
                                            <p:cTn id="49" dur="100" fill="hold"/>
                                            <p:tgtEl>
                                              <p:spTgt spid="31"/>
                                            </p:tgtEl>
                                            <p:attrNameLst>
                                              <p:attrName>style.visibility</p:attrName>
                                            </p:attrNameLst>
                                          </p:cBhvr>
                                          <p:tavLst>
                                            <p:tav tm="0">
                                              <p:val>
                                                <p:strVal val="hidden"/>
                                              </p:val>
                                            </p:tav>
                                            <p:tav tm="50000">
                                              <p:val>
                                                <p:strVal val="visible"/>
                                              </p:val>
                                            </p:tav>
                                          </p:tavLst>
                                        </p:anim>
                                      </p:childTnLst>
                                    </p:cTn>
                                  </p:par>
                                  <p:par>
                                    <p:cTn id="50" presetID="2" presetClass="entr" presetSubtype="1" fill="hold" grpId="0" nodeType="withEffect">
                                      <p:stCondLst>
                                        <p:cond delay="70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fill="hold"/>
                                            <p:tgtEl>
                                              <p:spTgt spid="33"/>
                                            </p:tgtEl>
                                            <p:attrNameLst>
                                              <p:attrName>ppt_x</p:attrName>
                                            </p:attrNameLst>
                                          </p:cBhvr>
                                          <p:tavLst>
                                            <p:tav tm="0">
                                              <p:val>
                                                <p:strVal val="#ppt_x"/>
                                              </p:val>
                                            </p:tav>
                                            <p:tav tm="100000">
                                              <p:val>
                                                <p:strVal val="#ppt_x"/>
                                              </p:val>
                                            </p:tav>
                                          </p:tavLst>
                                        </p:anim>
                                        <p:anim calcmode="lin" valueType="num">
                                          <p:cBhvr additive="base">
                                            <p:cTn id="53" dur="500" fill="hold"/>
                                            <p:tgtEl>
                                              <p:spTgt spid="33"/>
                                            </p:tgtEl>
                                            <p:attrNameLst>
                                              <p:attrName>ppt_y</p:attrName>
                                            </p:attrNameLst>
                                          </p:cBhvr>
                                          <p:tavLst>
                                            <p:tav tm="0">
                                              <p:val>
                                                <p:strVal val="0-#ppt_h/2"/>
                                              </p:val>
                                            </p:tav>
                                            <p:tav tm="100000">
                                              <p:val>
                                                <p:strVal val="#ppt_y"/>
                                              </p:val>
                                            </p:tav>
                                          </p:tavLst>
                                        </p:anim>
                                      </p:childTnLst>
                                    </p:cTn>
                                  </p:par>
                                  <p:par>
                                    <p:cTn id="54" presetID="35" presetClass="emph" presetSubtype="0" repeatCount="3000" fill="hold" grpId="1" nodeType="withEffect">
                                      <p:stCondLst>
                                        <p:cond delay="1100"/>
                                      </p:stCondLst>
                                      <p:childTnLst>
                                        <p:anim calcmode="discrete" valueType="str">
                                          <p:cBhvr>
                                            <p:cTn id="55" dur="100" fill="hold"/>
                                            <p:tgtEl>
                                              <p:spTgt spid="33"/>
                                            </p:tgtEl>
                                            <p:attrNameLst>
                                              <p:attrName>style.visibility</p:attrName>
                                            </p:attrNameLst>
                                          </p:cBhvr>
                                          <p:tavLst>
                                            <p:tav tm="0">
                                              <p:val>
                                                <p:strVal val="hidden"/>
                                              </p:val>
                                            </p:tav>
                                            <p:tav tm="50000">
                                              <p:val>
                                                <p:strVal val="visible"/>
                                              </p:val>
                                            </p:tav>
                                          </p:tavLst>
                                        </p:anim>
                                      </p:childTnLst>
                                    </p:cTn>
                                  </p:par>
                                  <p:par>
                                    <p:cTn id="56" presetID="2" presetClass="entr" presetSubtype="8"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0-#ppt_w/2"/>
                                              </p:val>
                                            </p:tav>
                                            <p:tav tm="100000">
                                              <p:val>
                                                <p:strVal val="#ppt_x"/>
                                              </p:val>
                                            </p:tav>
                                          </p:tavLst>
                                        </p:anim>
                                        <p:anim calcmode="lin" valueType="num">
                                          <p:cBhvr additive="base">
                                            <p:cTn id="5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5" grpId="0"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原创设计师QQ598969553             _3"/>
          <p:cNvSpPr>
            <a:spLocks noChangeArrowheads="1"/>
          </p:cNvSpPr>
          <p:nvPr/>
        </p:nvSpPr>
        <p:spPr bwMode="auto">
          <a:xfrm>
            <a:off x="463550" y="194692"/>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目录</a:t>
            </a:r>
            <a:endParaRPr lang="en-US" altLang="zh-CN" sz="2000" b="1" dirty="0">
              <a:solidFill>
                <a:schemeClr val="accent1"/>
              </a:solidFill>
              <a:latin typeface="Impact" pitchFamily="34" charset="0"/>
              <a:ea typeface="微软雅黑" pitchFamily="34" charset="-122"/>
              <a:cs typeface="宋体" pitchFamily="2" charset="-122"/>
            </a:endParaRPr>
          </a:p>
        </p:txBody>
      </p:sp>
      <p:sp>
        <p:nvSpPr>
          <p:cNvPr id="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6" name="原创设计师QQ598969553             _5"/>
          <p:cNvSpPr>
            <a:spLocks noChangeArrowheads="1"/>
          </p:cNvSpPr>
          <p:nvPr/>
        </p:nvSpPr>
        <p:spPr bwMode="auto">
          <a:xfrm>
            <a:off x="1054100" y="194692"/>
            <a:ext cx="11265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zh-CN" sz="2000" dirty="0">
                <a:solidFill>
                  <a:schemeClr val="accent2"/>
                </a:solidFill>
                <a:latin typeface="+mj-lt"/>
                <a:ea typeface="微软雅黑" pitchFamily="34" charset="-122"/>
                <a:cs typeface="宋体" pitchFamily="2" charset="-122"/>
              </a:rPr>
              <a:t>CONTENTS</a:t>
            </a:r>
          </a:p>
        </p:txBody>
      </p:sp>
      <p:sp>
        <p:nvSpPr>
          <p:cNvPr id="26" name="原创设计师QQ598969553             _6"/>
          <p:cNvSpPr/>
          <p:nvPr/>
        </p:nvSpPr>
        <p:spPr>
          <a:xfrm>
            <a:off x="1818820" y="872262"/>
            <a:ext cx="2184852" cy="1231106"/>
          </a:xfrm>
          <a:prstGeom prst="rect">
            <a:avLst/>
          </a:prstGeom>
        </p:spPr>
        <p:txBody>
          <a:bodyPr wrap="square">
            <a:spAutoFit/>
          </a:bodyPr>
          <a:lstStyle/>
          <a:p>
            <a:pPr>
              <a:lnSpc>
                <a:spcPct val="150000"/>
              </a:lnSpc>
              <a:spcAft>
                <a:spcPts val="600"/>
              </a:spcAft>
            </a:pPr>
            <a:r>
              <a:rPr lang="zh-CN" altLang="en-US" sz="1600" dirty="0">
                <a:solidFill>
                  <a:schemeClr val="tx2"/>
                </a:solidFill>
                <a:latin typeface="微软雅黑" panose="020B0503020204020204" pitchFamily="34" charset="-122"/>
                <a:ea typeface="微软雅黑" panose="020B0503020204020204" pitchFamily="34" charset="-122"/>
              </a:rPr>
              <a:t>公司介绍 </a:t>
            </a:r>
            <a:endParaRPr lang="en-US" altLang="zh-CN" sz="1600" dirty="0">
              <a:solidFill>
                <a:schemeClr val="tx2"/>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7" name="原创设计师QQ598969553             _7"/>
          <p:cNvSpPr/>
          <p:nvPr/>
        </p:nvSpPr>
        <p:spPr>
          <a:xfrm>
            <a:off x="1847876" y="2354956"/>
            <a:ext cx="2155796" cy="1231106"/>
          </a:xfrm>
          <a:prstGeom prst="rect">
            <a:avLst/>
          </a:prstGeom>
        </p:spPr>
        <p:txBody>
          <a:bodyPr wrap="square">
            <a:spAutoFit/>
          </a:bodyPr>
          <a:lstStyle/>
          <a:p>
            <a:pPr>
              <a:lnSpc>
                <a:spcPct val="150000"/>
              </a:lnSpc>
              <a:spcAft>
                <a:spcPts val="600"/>
              </a:spcAft>
            </a:pPr>
            <a:r>
              <a:rPr lang="zh-CN" altLang="en-US" sz="1600" dirty="0">
                <a:solidFill>
                  <a:schemeClr val="tx2"/>
                </a:solidFill>
                <a:latin typeface="微软雅黑" panose="020B0503020204020204" pitchFamily="34" charset="-122"/>
                <a:ea typeface="微软雅黑" panose="020B0503020204020204" pitchFamily="34" charset="-122"/>
              </a:rPr>
              <a:t>产品服务 </a:t>
            </a:r>
            <a:endParaRPr lang="en-US" altLang="zh-CN" sz="1600" dirty="0">
              <a:solidFill>
                <a:schemeClr val="tx2"/>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8" name="原创设计师QQ598969553             _8"/>
          <p:cNvSpPr/>
          <p:nvPr/>
        </p:nvSpPr>
        <p:spPr>
          <a:xfrm>
            <a:off x="1847876" y="3837253"/>
            <a:ext cx="2220124" cy="1231106"/>
          </a:xfrm>
          <a:prstGeom prst="rect">
            <a:avLst/>
          </a:prstGeom>
        </p:spPr>
        <p:txBody>
          <a:bodyPr wrap="square">
            <a:spAutoFit/>
          </a:bodyPr>
          <a:lstStyle/>
          <a:p>
            <a:pPr>
              <a:lnSpc>
                <a:spcPct val="150000"/>
              </a:lnSpc>
              <a:spcAft>
                <a:spcPts val="600"/>
              </a:spcAft>
            </a:pPr>
            <a:r>
              <a:rPr lang="zh-CN" altLang="en-US" sz="1600" dirty="0">
                <a:solidFill>
                  <a:schemeClr val="tx2"/>
                </a:solidFill>
                <a:latin typeface="微软雅黑" panose="020B0503020204020204" pitchFamily="34" charset="-122"/>
                <a:ea typeface="微软雅黑" panose="020B0503020204020204" pitchFamily="34" charset="-122"/>
              </a:rPr>
              <a:t>市场分析 </a:t>
            </a:r>
            <a:endParaRPr lang="en-US" altLang="zh-CN" sz="1600" dirty="0">
              <a:solidFill>
                <a:schemeClr val="tx2"/>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cxnSp>
        <p:nvCxnSpPr>
          <p:cNvPr id="33" name="原创设计师QQ598969553             _9"/>
          <p:cNvCxnSpPr/>
          <p:nvPr/>
        </p:nvCxnSpPr>
        <p:spPr>
          <a:xfrm>
            <a:off x="1710820" y="1437634"/>
            <a:ext cx="0" cy="1373156"/>
          </a:xfrm>
          <a:prstGeom prst="line">
            <a:avLst/>
          </a:prstGeom>
          <a:ln w="12700" cap="rnd">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原创设计师QQ598969553             _10"/>
          <p:cNvCxnSpPr/>
          <p:nvPr/>
        </p:nvCxnSpPr>
        <p:spPr>
          <a:xfrm>
            <a:off x="1710820" y="2918790"/>
            <a:ext cx="0" cy="1373156"/>
          </a:xfrm>
          <a:prstGeom prst="line">
            <a:avLst/>
          </a:prstGeom>
          <a:ln w="12700" cap="rnd">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原创设计师QQ598969553             _11"/>
          <p:cNvSpPr/>
          <p:nvPr/>
        </p:nvSpPr>
        <p:spPr>
          <a:xfrm>
            <a:off x="461000" y="1218861"/>
            <a:ext cx="1050288"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ea typeface="微软雅黑" panose="020B0503020204020204" pitchFamily="34" charset="-122"/>
              </a:rPr>
              <a:t>PART 01</a:t>
            </a:r>
            <a:endParaRPr lang="zh-CN" altLang="en-US" sz="1600" dirty="0">
              <a:solidFill>
                <a:schemeClr val="bg1"/>
              </a:solidFill>
              <a:ea typeface="微软雅黑" panose="020B0503020204020204" pitchFamily="34" charset="-122"/>
            </a:endParaRPr>
          </a:p>
        </p:txBody>
      </p:sp>
      <p:sp>
        <p:nvSpPr>
          <p:cNvPr id="42" name="原创设计师QQ598969553             _12"/>
          <p:cNvSpPr/>
          <p:nvPr/>
        </p:nvSpPr>
        <p:spPr>
          <a:xfrm>
            <a:off x="464206" y="2701555"/>
            <a:ext cx="1047082"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ea typeface="微软雅黑" panose="020B0503020204020204" pitchFamily="34" charset="-122"/>
              </a:rPr>
              <a:t>PART 02</a:t>
            </a:r>
            <a:endParaRPr lang="zh-CN" altLang="en-US" sz="1600" dirty="0">
              <a:solidFill>
                <a:schemeClr val="bg1"/>
              </a:solidFill>
              <a:ea typeface="微软雅黑" panose="020B0503020204020204" pitchFamily="34" charset="-122"/>
            </a:endParaRPr>
          </a:p>
        </p:txBody>
      </p:sp>
      <p:sp>
        <p:nvSpPr>
          <p:cNvPr id="43" name="原创设计师QQ598969553             _13"/>
          <p:cNvSpPr/>
          <p:nvPr/>
        </p:nvSpPr>
        <p:spPr>
          <a:xfrm>
            <a:off x="462603" y="4183852"/>
            <a:ext cx="1048685"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ea typeface="微软雅黑" panose="020B0503020204020204" pitchFamily="34" charset="-122"/>
              </a:rPr>
              <a:t>PART 03</a:t>
            </a:r>
            <a:endParaRPr lang="zh-CN" altLang="en-US" sz="1600" dirty="0">
              <a:solidFill>
                <a:schemeClr val="bg1"/>
              </a:solidFill>
              <a:ea typeface="微软雅黑" panose="020B0503020204020204" pitchFamily="34" charset="-122"/>
            </a:endParaRPr>
          </a:p>
        </p:txBody>
      </p:sp>
      <p:sp>
        <p:nvSpPr>
          <p:cNvPr id="44" name="原创设计师QQ598969553             _14"/>
          <p:cNvSpPr/>
          <p:nvPr/>
        </p:nvSpPr>
        <p:spPr>
          <a:xfrm>
            <a:off x="5868000" y="872262"/>
            <a:ext cx="2249179" cy="1231106"/>
          </a:xfrm>
          <a:prstGeom prst="rect">
            <a:avLst/>
          </a:prstGeom>
        </p:spPr>
        <p:txBody>
          <a:bodyPr wrap="square">
            <a:spAutoFit/>
          </a:bodyPr>
          <a:lstStyle/>
          <a:p>
            <a:pPr>
              <a:lnSpc>
                <a:spcPct val="150000"/>
              </a:lnSpc>
              <a:spcAft>
                <a:spcPts val="600"/>
              </a:spcAft>
            </a:pPr>
            <a:r>
              <a:rPr lang="zh-CN" altLang="en-US" sz="1600" dirty="0">
                <a:solidFill>
                  <a:schemeClr val="tx2"/>
                </a:solidFill>
                <a:latin typeface="微软雅黑" panose="020B0503020204020204" pitchFamily="34" charset="-122"/>
                <a:ea typeface="微软雅黑" panose="020B0503020204020204" pitchFamily="34" charset="-122"/>
              </a:rPr>
              <a:t>策略推行</a:t>
            </a:r>
            <a:endParaRPr lang="en-US" altLang="zh-CN" sz="1600" dirty="0">
              <a:solidFill>
                <a:schemeClr val="tx2"/>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45" name="原创设计师QQ598969553             _15"/>
          <p:cNvSpPr/>
          <p:nvPr/>
        </p:nvSpPr>
        <p:spPr>
          <a:xfrm>
            <a:off x="5868000" y="2354956"/>
            <a:ext cx="2184851" cy="1231106"/>
          </a:xfrm>
          <a:prstGeom prst="rect">
            <a:avLst/>
          </a:prstGeom>
        </p:spPr>
        <p:txBody>
          <a:bodyPr wrap="square">
            <a:spAutoFit/>
          </a:bodyPr>
          <a:lstStyle/>
          <a:p>
            <a:pPr>
              <a:lnSpc>
                <a:spcPct val="150000"/>
              </a:lnSpc>
              <a:spcAft>
                <a:spcPts val="600"/>
              </a:spcAft>
            </a:pPr>
            <a:r>
              <a:rPr lang="zh-CN" altLang="en-US" sz="1600" dirty="0">
                <a:solidFill>
                  <a:schemeClr val="tx2"/>
                </a:solidFill>
                <a:latin typeface="微软雅黑" panose="020B0503020204020204" pitchFamily="34" charset="-122"/>
                <a:ea typeface="微软雅黑" panose="020B0503020204020204" pitchFamily="34" charset="-122"/>
              </a:rPr>
              <a:t>管理团队</a:t>
            </a:r>
            <a:endParaRPr lang="en-US" altLang="zh-CN" sz="1600" dirty="0">
              <a:solidFill>
                <a:schemeClr val="tx2"/>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46" name="原创设计师QQ598969553             _16"/>
          <p:cNvSpPr/>
          <p:nvPr/>
        </p:nvSpPr>
        <p:spPr>
          <a:xfrm>
            <a:off x="5868000" y="3837253"/>
            <a:ext cx="2249179" cy="1231106"/>
          </a:xfrm>
          <a:prstGeom prst="rect">
            <a:avLst/>
          </a:prstGeom>
        </p:spPr>
        <p:txBody>
          <a:bodyPr wrap="square">
            <a:spAutoFit/>
          </a:bodyPr>
          <a:lstStyle/>
          <a:p>
            <a:pPr>
              <a:lnSpc>
                <a:spcPct val="150000"/>
              </a:lnSpc>
              <a:spcAft>
                <a:spcPts val="600"/>
              </a:spcAft>
            </a:pPr>
            <a:r>
              <a:rPr lang="zh-CN" altLang="en-US" sz="1600" dirty="0">
                <a:solidFill>
                  <a:schemeClr val="tx2"/>
                </a:solidFill>
                <a:latin typeface="微软雅黑" panose="020B0503020204020204" pitchFamily="34" charset="-122"/>
                <a:ea typeface="微软雅黑" panose="020B0503020204020204" pitchFamily="34" charset="-122"/>
              </a:rPr>
              <a:t>财务分析</a:t>
            </a:r>
            <a:endParaRPr lang="en-US" altLang="zh-CN" sz="1600" dirty="0">
              <a:solidFill>
                <a:schemeClr val="tx2"/>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cxnSp>
        <p:nvCxnSpPr>
          <p:cNvPr id="47" name="原创设计师QQ598969553             _17"/>
          <p:cNvCxnSpPr/>
          <p:nvPr/>
        </p:nvCxnSpPr>
        <p:spPr>
          <a:xfrm>
            <a:off x="5760000" y="1437634"/>
            <a:ext cx="0" cy="1373156"/>
          </a:xfrm>
          <a:prstGeom prst="line">
            <a:avLst/>
          </a:prstGeom>
          <a:ln w="12700" cap="rnd">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原创设计师QQ598969553             _18"/>
          <p:cNvCxnSpPr/>
          <p:nvPr/>
        </p:nvCxnSpPr>
        <p:spPr>
          <a:xfrm>
            <a:off x="5760000" y="2918790"/>
            <a:ext cx="0" cy="1373156"/>
          </a:xfrm>
          <a:prstGeom prst="line">
            <a:avLst/>
          </a:prstGeom>
          <a:ln w="12700" cap="rnd">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原创设计师QQ598969553             _19"/>
          <p:cNvSpPr/>
          <p:nvPr/>
        </p:nvSpPr>
        <p:spPr>
          <a:xfrm>
            <a:off x="4510180" y="1218861"/>
            <a:ext cx="1050288"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ea typeface="微软雅黑" panose="020B0503020204020204" pitchFamily="34" charset="-122"/>
              </a:rPr>
              <a:t>PART 04</a:t>
            </a:r>
            <a:endParaRPr lang="zh-CN" altLang="en-US" sz="1600" dirty="0">
              <a:solidFill>
                <a:schemeClr val="bg1"/>
              </a:solidFill>
              <a:ea typeface="微软雅黑" panose="020B0503020204020204" pitchFamily="34" charset="-122"/>
            </a:endParaRPr>
          </a:p>
        </p:txBody>
      </p:sp>
      <p:sp>
        <p:nvSpPr>
          <p:cNvPr id="50" name="原创设计师QQ598969553             _20"/>
          <p:cNvSpPr/>
          <p:nvPr/>
        </p:nvSpPr>
        <p:spPr>
          <a:xfrm>
            <a:off x="4511783" y="2701555"/>
            <a:ext cx="1048685"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ea typeface="微软雅黑" panose="020B0503020204020204" pitchFamily="34" charset="-122"/>
              </a:rPr>
              <a:t>PART 05</a:t>
            </a:r>
            <a:endParaRPr lang="zh-CN" altLang="en-US" sz="1600" dirty="0">
              <a:solidFill>
                <a:schemeClr val="bg1"/>
              </a:solidFill>
              <a:ea typeface="微软雅黑" panose="020B0503020204020204" pitchFamily="34" charset="-122"/>
            </a:endParaRPr>
          </a:p>
        </p:txBody>
      </p:sp>
      <p:sp>
        <p:nvSpPr>
          <p:cNvPr id="51" name="原创设计师QQ598969553             _21"/>
          <p:cNvSpPr/>
          <p:nvPr/>
        </p:nvSpPr>
        <p:spPr>
          <a:xfrm>
            <a:off x="4510180" y="4183852"/>
            <a:ext cx="1050288" cy="338554"/>
          </a:xfrm>
          <a:prstGeom prst="rect">
            <a:avLst/>
          </a:prstGeom>
          <a:solidFill>
            <a:schemeClr val="accent2"/>
          </a:solidFill>
        </p:spPr>
        <p:txBody>
          <a:bodyPr wrap="none">
            <a:spAutoFit/>
          </a:bodyPr>
          <a:lstStyle/>
          <a:p>
            <a:pPr algn="r">
              <a:spcAft>
                <a:spcPts val="600"/>
              </a:spcAft>
            </a:pPr>
            <a:r>
              <a:rPr lang="en-US" altLang="zh-CN" sz="1600" dirty="0">
                <a:solidFill>
                  <a:schemeClr val="bg1"/>
                </a:solidFill>
                <a:ea typeface="微软雅黑" panose="020B0503020204020204" pitchFamily="34" charset="-122"/>
              </a:rPr>
              <a:t>PART 06</a:t>
            </a:r>
            <a:endParaRPr lang="zh-CN" altLang="en-US" sz="1600" dirty="0">
              <a:solidFill>
                <a:schemeClr val="bg1"/>
              </a:solidFill>
              <a:ea typeface="微软雅黑" panose="020B0503020204020204" pitchFamily="34" charset="-122"/>
            </a:endParaRPr>
          </a:p>
        </p:txBody>
      </p:sp>
      <p:sp>
        <p:nvSpPr>
          <p:cNvPr id="52" name="原创设计师QQ598969553             _22"/>
          <p:cNvSpPr/>
          <p:nvPr/>
        </p:nvSpPr>
        <p:spPr>
          <a:xfrm>
            <a:off x="1637770" y="1323284"/>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3" name="原创设计师QQ598969553             _23"/>
          <p:cNvSpPr/>
          <p:nvPr/>
        </p:nvSpPr>
        <p:spPr>
          <a:xfrm>
            <a:off x="1637770" y="280444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4" name="原创设计师QQ598969553             _24"/>
          <p:cNvSpPr/>
          <p:nvPr/>
        </p:nvSpPr>
        <p:spPr>
          <a:xfrm>
            <a:off x="1637770" y="4285596"/>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5" name="原创设计师QQ598969553             _25"/>
          <p:cNvSpPr/>
          <p:nvPr/>
        </p:nvSpPr>
        <p:spPr>
          <a:xfrm>
            <a:off x="5686950" y="1323284"/>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6" name="原创设计师QQ598969553             _26"/>
          <p:cNvSpPr/>
          <p:nvPr/>
        </p:nvSpPr>
        <p:spPr>
          <a:xfrm>
            <a:off x="5686950" y="2804440"/>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7" name="原创设计师QQ598969553             _27"/>
          <p:cNvSpPr/>
          <p:nvPr/>
        </p:nvSpPr>
        <p:spPr>
          <a:xfrm>
            <a:off x="5686950" y="4285596"/>
            <a:ext cx="144000" cy="14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pic>
        <p:nvPicPr>
          <p:cNvPr id="29"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159377"/>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300"/>
                                        <p:tgtEl>
                                          <p:spTgt spid="4"/>
                                        </p:tgtEl>
                                      </p:cBhvr>
                                    </p:animEffect>
                                    <p:anim calcmode="lin" valueType="num">
                                      <p:cBhvr>
                                        <p:cTn id="20" dur="300" fill="hold"/>
                                        <p:tgtEl>
                                          <p:spTgt spid="4"/>
                                        </p:tgtEl>
                                        <p:attrNameLst>
                                          <p:attrName>ppt_x</p:attrName>
                                        </p:attrNameLst>
                                      </p:cBhvr>
                                      <p:tavLst>
                                        <p:tav tm="0">
                                          <p:val>
                                            <p:strVal val="#ppt_x"/>
                                          </p:val>
                                        </p:tav>
                                        <p:tav tm="100000">
                                          <p:val>
                                            <p:strVal val="#ppt_x"/>
                                          </p:val>
                                        </p:tav>
                                      </p:tavLst>
                                    </p:anim>
                                    <p:anim calcmode="lin" valueType="num">
                                      <p:cBhvr>
                                        <p:cTn id="21" dur="3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300"/>
                                        <p:tgtEl>
                                          <p:spTgt spid="5"/>
                                        </p:tgtEl>
                                      </p:cBhvr>
                                    </p:animEffect>
                                    <p:anim calcmode="lin" valueType="num">
                                      <p:cBhvr>
                                        <p:cTn id="25" dur="300" fill="hold"/>
                                        <p:tgtEl>
                                          <p:spTgt spid="5"/>
                                        </p:tgtEl>
                                        <p:attrNameLst>
                                          <p:attrName>ppt_x</p:attrName>
                                        </p:attrNameLst>
                                      </p:cBhvr>
                                      <p:tavLst>
                                        <p:tav tm="0">
                                          <p:val>
                                            <p:strVal val="#ppt_x"/>
                                          </p:val>
                                        </p:tav>
                                        <p:tav tm="100000">
                                          <p:val>
                                            <p:strVal val="#ppt_x"/>
                                          </p:val>
                                        </p:tav>
                                      </p:tavLst>
                                    </p:anim>
                                    <p:anim calcmode="lin" valueType="num">
                                      <p:cBhvr>
                                        <p:cTn id="26" dur="300" fill="hold"/>
                                        <p:tgtEl>
                                          <p:spTgt spid="5"/>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7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300"/>
                                        <p:tgtEl>
                                          <p:spTgt spid="6"/>
                                        </p:tgtEl>
                                      </p:cBhvr>
                                    </p:animEffect>
                                    <p:anim calcmode="lin" valueType="num">
                                      <p:cBhvr>
                                        <p:cTn id="30" dur="300" fill="hold"/>
                                        <p:tgtEl>
                                          <p:spTgt spid="6"/>
                                        </p:tgtEl>
                                        <p:attrNameLst>
                                          <p:attrName>ppt_x</p:attrName>
                                        </p:attrNameLst>
                                      </p:cBhvr>
                                      <p:tavLst>
                                        <p:tav tm="0">
                                          <p:val>
                                            <p:strVal val="#ppt_x"/>
                                          </p:val>
                                        </p:tav>
                                        <p:tav tm="100000">
                                          <p:val>
                                            <p:strVal val="#ppt_x"/>
                                          </p:val>
                                        </p:tav>
                                      </p:tavLst>
                                    </p:anim>
                                    <p:anim calcmode="lin" valueType="num">
                                      <p:cBhvr>
                                        <p:cTn id="31" dur="3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原创设计师QQ598969553             _1"/>
          <p:cNvCxnSpPr>
            <a:endCxn id="53" idx="0"/>
          </p:cNvCxnSpPr>
          <p:nvPr/>
        </p:nvCxnSpPr>
        <p:spPr>
          <a:xfrm>
            <a:off x="4553203" y="0"/>
            <a:ext cx="0" cy="144885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原创设计师QQ598969553             _2"/>
          <p:cNvSpPr>
            <a:spLocks noChangeArrowheads="1"/>
          </p:cNvSpPr>
          <p:nvPr/>
        </p:nvSpPr>
        <p:spPr bwMode="auto">
          <a:xfrm>
            <a:off x="1043608" y="2013033"/>
            <a:ext cx="2376264"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en-US" altLang="zh-CN" sz="1000" b="1" dirty="0">
              <a:solidFill>
                <a:schemeClr val="tx1">
                  <a:lumMod val="75000"/>
                  <a:lumOff val="25000"/>
                </a:schemeClr>
              </a:solidFill>
            </a:endParaRP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a:p>
            <a:pPr>
              <a:lnSpc>
                <a:spcPct val="120000"/>
              </a:lnSpc>
              <a:spcBef>
                <a:spcPts val="300"/>
              </a:spcBef>
            </a:pPr>
            <a:r>
              <a:rPr lang="en-US" altLang="zh-CN" sz="800" dirty="0">
                <a:solidFill>
                  <a:srgbClr val="FFFFFF">
                    <a:lumMod val="50000"/>
                  </a:srgbClr>
                </a:solidFill>
              </a:rPr>
              <a:t>We have many PowerPoint templates that has been specifically designed to help anyone that is stepping into the world of PowerPoint for the very first time. </a:t>
            </a:r>
          </a:p>
        </p:txBody>
      </p:sp>
      <p:sp>
        <p:nvSpPr>
          <p:cNvPr id="40" name="原创设计师QQ598969553             _3"/>
          <p:cNvSpPr>
            <a:spLocks noEditPoints="1"/>
          </p:cNvSpPr>
          <p:nvPr/>
        </p:nvSpPr>
        <p:spPr bwMode="auto">
          <a:xfrm>
            <a:off x="1042988" y="1602238"/>
            <a:ext cx="262998" cy="264332"/>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solidFill>
            </a:endParaRPr>
          </a:p>
        </p:txBody>
      </p:sp>
      <p:grpSp>
        <p:nvGrpSpPr>
          <p:cNvPr id="41" name="原创设计师QQ598969553             _4"/>
          <p:cNvGrpSpPr/>
          <p:nvPr/>
        </p:nvGrpSpPr>
        <p:grpSpPr>
          <a:xfrm>
            <a:off x="5627654" y="1530628"/>
            <a:ext cx="2969186" cy="2111444"/>
            <a:chOff x="5669543" y="1420114"/>
            <a:chExt cx="3125492" cy="2222596"/>
          </a:xfrm>
        </p:grpSpPr>
        <p:grpSp>
          <p:nvGrpSpPr>
            <p:cNvPr id="42" name="组合 41"/>
            <p:cNvGrpSpPr/>
            <p:nvPr/>
          </p:nvGrpSpPr>
          <p:grpSpPr>
            <a:xfrm>
              <a:off x="5669543" y="1420114"/>
              <a:ext cx="3125492" cy="2222596"/>
              <a:chOff x="5669543" y="1420114"/>
              <a:chExt cx="3125492" cy="2222596"/>
            </a:xfrm>
          </p:grpSpPr>
          <p:grpSp>
            <p:nvGrpSpPr>
              <p:cNvPr id="44" name="组合 43"/>
              <p:cNvGrpSpPr/>
              <p:nvPr/>
            </p:nvGrpSpPr>
            <p:grpSpPr>
              <a:xfrm>
                <a:off x="5669543" y="1620235"/>
                <a:ext cx="1693116" cy="2022475"/>
                <a:chOff x="5986461" y="1572906"/>
                <a:chExt cx="2089151" cy="2495550"/>
              </a:xfrm>
            </p:grpSpPr>
            <p:sp>
              <p:nvSpPr>
                <p:cNvPr id="48" name="Freeform 5"/>
                <p:cNvSpPr/>
                <p:nvPr/>
              </p:nvSpPr>
              <p:spPr bwMode="auto">
                <a:xfrm>
                  <a:off x="5986461" y="2230131"/>
                  <a:ext cx="1062038" cy="1838325"/>
                </a:xfrm>
                <a:custGeom>
                  <a:avLst/>
                  <a:gdLst>
                    <a:gd name="T0" fmla="*/ 117 w 1069"/>
                    <a:gd name="T1" fmla="*/ 0 h 1851"/>
                    <a:gd name="T2" fmla="*/ 234 w 1069"/>
                    <a:gd name="T3" fmla="*/ 117 h 1851"/>
                    <a:gd name="T4" fmla="*/ 234 w 1069"/>
                    <a:gd name="T5" fmla="*/ 902 h 1851"/>
                    <a:gd name="T6" fmla="*/ 952 w 1069"/>
                    <a:gd name="T7" fmla="*/ 902 h 1851"/>
                    <a:gd name="T8" fmla="*/ 1069 w 1069"/>
                    <a:gd name="T9" fmla="*/ 1019 h 1851"/>
                    <a:gd name="T10" fmla="*/ 952 w 1069"/>
                    <a:gd name="T11" fmla="*/ 1135 h 1851"/>
                    <a:gd name="T12" fmla="*/ 563 w 1069"/>
                    <a:gd name="T13" fmla="*/ 1135 h 1851"/>
                    <a:gd name="T14" fmla="*/ 563 w 1069"/>
                    <a:gd name="T15" fmla="*/ 1746 h 1851"/>
                    <a:gd name="T16" fmla="*/ 835 w 1069"/>
                    <a:gd name="T17" fmla="*/ 1746 h 1851"/>
                    <a:gd name="T18" fmla="*/ 835 w 1069"/>
                    <a:gd name="T19" fmla="*/ 1746 h 1851"/>
                    <a:gd name="T20" fmla="*/ 835 w 1069"/>
                    <a:gd name="T21" fmla="*/ 1746 h 1851"/>
                    <a:gd name="T22" fmla="*/ 889 w 1069"/>
                    <a:gd name="T23" fmla="*/ 1797 h 1851"/>
                    <a:gd name="T24" fmla="*/ 835 w 1069"/>
                    <a:gd name="T25" fmla="*/ 1851 h 1851"/>
                    <a:gd name="T26" fmla="*/ 835 w 1069"/>
                    <a:gd name="T27" fmla="*/ 1851 h 1851"/>
                    <a:gd name="T28" fmla="*/ 835 w 1069"/>
                    <a:gd name="T29" fmla="*/ 1851 h 1851"/>
                    <a:gd name="T30" fmla="*/ 266 w 1069"/>
                    <a:gd name="T31" fmla="*/ 1851 h 1851"/>
                    <a:gd name="T32" fmla="*/ 266 w 1069"/>
                    <a:gd name="T33" fmla="*/ 1851 h 1851"/>
                    <a:gd name="T34" fmla="*/ 215 w 1069"/>
                    <a:gd name="T35" fmla="*/ 1797 h 1851"/>
                    <a:gd name="T36" fmla="*/ 266 w 1069"/>
                    <a:gd name="T37" fmla="*/ 1746 h 1851"/>
                    <a:gd name="T38" fmla="*/ 266 w 1069"/>
                    <a:gd name="T39" fmla="*/ 1746 h 1851"/>
                    <a:gd name="T40" fmla="*/ 500 w 1069"/>
                    <a:gd name="T41" fmla="*/ 1746 h 1851"/>
                    <a:gd name="T42" fmla="*/ 500 w 1069"/>
                    <a:gd name="T43" fmla="*/ 1135 h 1851"/>
                    <a:gd name="T44" fmla="*/ 110 w 1069"/>
                    <a:gd name="T45" fmla="*/ 1135 h 1851"/>
                    <a:gd name="T46" fmla="*/ 110 w 1069"/>
                    <a:gd name="T47" fmla="*/ 1135 h 1851"/>
                    <a:gd name="T48" fmla="*/ 0 w 1069"/>
                    <a:gd name="T49" fmla="*/ 1019 h 1851"/>
                    <a:gd name="T50" fmla="*/ 0 w 1069"/>
                    <a:gd name="T51" fmla="*/ 117 h 1851"/>
                    <a:gd name="T52" fmla="*/ 117 w 1069"/>
                    <a:gd name="T53" fmla="*/ 0 h 1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9" h="1851">
                      <a:moveTo>
                        <a:pt x="117" y="0"/>
                      </a:moveTo>
                      <a:cubicBezTo>
                        <a:pt x="180" y="0"/>
                        <a:pt x="234" y="52"/>
                        <a:pt x="234" y="117"/>
                      </a:cubicBezTo>
                      <a:cubicBezTo>
                        <a:pt x="234" y="902"/>
                        <a:pt x="234" y="902"/>
                        <a:pt x="234" y="902"/>
                      </a:cubicBezTo>
                      <a:cubicBezTo>
                        <a:pt x="952" y="902"/>
                        <a:pt x="952" y="902"/>
                        <a:pt x="952" y="902"/>
                      </a:cubicBezTo>
                      <a:cubicBezTo>
                        <a:pt x="1015" y="902"/>
                        <a:pt x="1069" y="954"/>
                        <a:pt x="1069" y="1019"/>
                      </a:cubicBezTo>
                      <a:cubicBezTo>
                        <a:pt x="1069" y="1082"/>
                        <a:pt x="1015" y="1135"/>
                        <a:pt x="952" y="1135"/>
                      </a:cubicBezTo>
                      <a:cubicBezTo>
                        <a:pt x="563" y="1135"/>
                        <a:pt x="563" y="1135"/>
                        <a:pt x="563" y="1135"/>
                      </a:cubicBezTo>
                      <a:cubicBezTo>
                        <a:pt x="563" y="1746"/>
                        <a:pt x="563" y="1746"/>
                        <a:pt x="563" y="1746"/>
                      </a:cubicBezTo>
                      <a:cubicBezTo>
                        <a:pt x="835" y="1746"/>
                        <a:pt x="835" y="1746"/>
                        <a:pt x="835" y="1746"/>
                      </a:cubicBezTo>
                      <a:cubicBezTo>
                        <a:pt x="835" y="1746"/>
                        <a:pt x="835" y="1746"/>
                        <a:pt x="835" y="1746"/>
                      </a:cubicBezTo>
                      <a:cubicBezTo>
                        <a:pt x="835" y="1746"/>
                        <a:pt x="835" y="1746"/>
                        <a:pt x="835" y="1746"/>
                      </a:cubicBezTo>
                      <a:cubicBezTo>
                        <a:pt x="866" y="1746"/>
                        <a:pt x="889" y="1769"/>
                        <a:pt x="889" y="1797"/>
                      </a:cubicBezTo>
                      <a:cubicBezTo>
                        <a:pt x="889" y="1828"/>
                        <a:pt x="866" y="1851"/>
                        <a:pt x="835" y="1851"/>
                      </a:cubicBezTo>
                      <a:cubicBezTo>
                        <a:pt x="835" y="1851"/>
                        <a:pt x="835" y="1851"/>
                        <a:pt x="835" y="1851"/>
                      </a:cubicBezTo>
                      <a:cubicBezTo>
                        <a:pt x="835" y="1851"/>
                        <a:pt x="835" y="1851"/>
                        <a:pt x="835" y="1851"/>
                      </a:cubicBezTo>
                      <a:cubicBezTo>
                        <a:pt x="266" y="1851"/>
                        <a:pt x="266" y="1851"/>
                        <a:pt x="266" y="1851"/>
                      </a:cubicBezTo>
                      <a:cubicBezTo>
                        <a:pt x="266" y="1851"/>
                        <a:pt x="266" y="1851"/>
                        <a:pt x="266" y="1851"/>
                      </a:cubicBezTo>
                      <a:cubicBezTo>
                        <a:pt x="238" y="1851"/>
                        <a:pt x="215" y="1828"/>
                        <a:pt x="215" y="1797"/>
                      </a:cubicBezTo>
                      <a:cubicBezTo>
                        <a:pt x="215" y="1769"/>
                        <a:pt x="238" y="1746"/>
                        <a:pt x="266" y="1746"/>
                      </a:cubicBezTo>
                      <a:cubicBezTo>
                        <a:pt x="266" y="1746"/>
                        <a:pt x="266" y="1746"/>
                        <a:pt x="266" y="1746"/>
                      </a:cubicBezTo>
                      <a:cubicBezTo>
                        <a:pt x="500" y="1746"/>
                        <a:pt x="500" y="1746"/>
                        <a:pt x="500" y="1746"/>
                      </a:cubicBezTo>
                      <a:cubicBezTo>
                        <a:pt x="500" y="1135"/>
                        <a:pt x="500" y="1135"/>
                        <a:pt x="500" y="1135"/>
                      </a:cubicBezTo>
                      <a:cubicBezTo>
                        <a:pt x="110" y="1135"/>
                        <a:pt x="110" y="1135"/>
                        <a:pt x="110" y="1135"/>
                      </a:cubicBezTo>
                      <a:cubicBezTo>
                        <a:pt x="110" y="1135"/>
                        <a:pt x="110" y="1135"/>
                        <a:pt x="110" y="1135"/>
                      </a:cubicBezTo>
                      <a:cubicBezTo>
                        <a:pt x="49" y="1131"/>
                        <a:pt x="0" y="1082"/>
                        <a:pt x="0" y="1019"/>
                      </a:cubicBezTo>
                      <a:cubicBezTo>
                        <a:pt x="0" y="117"/>
                        <a:pt x="0" y="117"/>
                        <a:pt x="0" y="117"/>
                      </a:cubicBezTo>
                      <a:cubicBezTo>
                        <a:pt x="0" y="52"/>
                        <a:pt x="52" y="0"/>
                        <a:pt x="117"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9" name="Oval 6"/>
                <p:cNvSpPr>
                  <a:spLocks noChangeArrowheads="1"/>
                </p:cNvSpPr>
                <p:nvPr/>
              </p:nvSpPr>
              <p:spPr bwMode="auto">
                <a:xfrm>
                  <a:off x="6332536" y="1572906"/>
                  <a:ext cx="412750" cy="412750"/>
                </a:xfrm>
                <a:prstGeom prst="ellipse">
                  <a:avLst/>
                </a:prstGeom>
                <a:solidFill>
                  <a:srgbClr val="A7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7"/>
                <p:cNvSpPr/>
                <p:nvPr/>
              </p:nvSpPr>
              <p:spPr bwMode="auto">
                <a:xfrm>
                  <a:off x="6318249" y="2060268"/>
                  <a:ext cx="998538" cy="1774825"/>
                </a:xfrm>
                <a:custGeom>
                  <a:avLst/>
                  <a:gdLst>
                    <a:gd name="T0" fmla="*/ 208 w 1004"/>
                    <a:gd name="T1" fmla="*/ 0 h 1787"/>
                    <a:gd name="T2" fmla="*/ 345 w 1004"/>
                    <a:gd name="T3" fmla="*/ 54 h 1787"/>
                    <a:gd name="T4" fmla="*/ 345 w 1004"/>
                    <a:gd name="T5" fmla="*/ 54 h 1787"/>
                    <a:gd name="T6" fmla="*/ 345 w 1004"/>
                    <a:gd name="T7" fmla="*/ 54 h 1787"/>
                    <a:gd name="T8" fmla="*/ 363 w 1004"/>
                    <a:gd name="T9" fmla="*/ 72 h 1787"/>
                    <a:gd name="T10" fmla="*/ 617 w 1004"/>
                    <a:gd name="T11" fmla="*/ 333 h 1787"/>
                    <a:gd name="T12" fmla="*/ 937 w 1004"/>
                    <a:gd name="T13" fmla="*/ 333 h 1787"/>
                    <a:gd name="T14" fmla="*/ 1004 w 1004"/>
                    <a:gd name="T15" fmla="*/ 400 h 1787"/>
                    <a:gd name="T16" fmla="*/ 937 w 1004"/>
                    <a:gd name="T17" fmla="*/ 467 h 1787"/>
                    <a:gd name="T18" fmla="*/ 577 w 1004"/>
                    <a:gd name="T19" fmla="*/ 467 h 1787"/>
                    <a:gd name="T20" fmla="*/ 412 w 1004"/>
                    <a:gd name="T21" fmla="*/ 303 h 1787"/>
                    <a:gd name="T22" fmla="*/ 412 w 1004"/>
                    <a:gd name="T23" fmla="*/ 782 h 1787"/>
                    <a:gd name="T24" fmla="*/ 937 w 1004"/>
                    <a:gd name="T25" fmla="*/ 782 h 1787"/>
                    <a:gd name="T26" fmla="*/ 937 w 1004"/>
                    <a:gd name="T27" fmla="*/ 782 h 1787"/>
                    <a:gd name="T28" fmla="*/ 1002 w 1004"/>
                    <a:gd name="T29" fmla="*/ 847 h 1787"/>
                    <a:gd name="T30" fmla="*/ 1002 w 1004"/>
                    <a:gd name="T31" fmla="*/ 849 h 1787"/>
                    <a:gd name="T32" fmla="*/ 1002 w 1004"/>
                    <a:gd name="T33" fmla="*/ 849 h 1787"/>
                    <a:gd name="T34" fmla="*/ 1002 w 1004"/>
                    <a:gd name="T35" fmla="*/ 1677 h 1787"/>
                    <a:gd name="T36" fmla="*/ 890 w 1004"/>
                    <a:gd name="T37" fmla="*/ 1787 h 1787"/>
                    <a:gd name="T38" fmla="*/ 779 w 1004"/>
                    <a:gd name="T39" fmla="*/ 1677 h 1787"/>
                    <a:gd name="T40" fmla="*/ 779 w 1004"/>
                    <a:gd name="T41" fmla="*/ 1024 h 1787"/>
                    <a:gd name="T42" fmla="*/ 208 w 1004"/>
                    <a:gd name="T43" fmla="*/ 1024 h 1787"/>
                    <a:gd name="T44" fmla="*/ 0 w 1004"/>
                    <a:gd name="T45" fmla="*/ 817 h 1787"/>
                    <a:gd name="T46" fmla="*/ 0 w 1004"/>
                    <a:gd name="T47" fmla="*/ 207 h 1787"/>
                    <a:gd name="T48" fmla="*/ 208 w 1004"/>
                    <a:gd name="T49" fmla="*/ 0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4" h="1787">
                      <a:moveTo>
                        <a:pt x="208" y="0"/>
                      </a:moveTo>
                      <a:cubicBezTo>
                        <a:pt x="259" y="0"/>
                        <a:pt x="309" y="21"/>
                        <a:pt x="345" y="54"/>
                      </a:cubicBezTo>
                      <a:cubicBezTo>
                        <a:pt x="345" y="54"/>
                        <a:pt x="345" y="54"/>
                        <a:pt x="345" y="54"/>
                      </a:cubicBezTo>
                      <a:cubicBezTo>
                        <a:pt x="345" y="54"/>
                        <a:pt x="345" y="54"/>
                        <a:pt x="345" y="54"/>
                      </a:cubicBezTo>
                      <a:cubicBezTo>
                        <a:pt x="352" y="59"/>
                        <a:pt x="358" y="65"/>
                        <a:pt x="363" y="72"/>
                      </a:cubicBezTo>
                      <a:cubicBezTo>
                        <a:pt x="617" y="333"/>
                        <a:pt x="617" y="333"/>
                        <a:pt x="617" y="333"/>
                      </a:cubicBezTo>
                      <a:cubicBezTo>
                        <a:pt x="937" y="333"/>
                        <a:pt x="937" y="333"/>
                        <a:pt x="937" y="333"/>
                      </a:cubicBezTo>
                      <a:cubicBezTo>
                        <a:pt x="973" y="333"/>
                        <a:pt x="1004" y="362"/>
                        <a:pt x="1004" y="400"/>
                      </a:cubicBezTo>
                      <a:cubicBezTo>
                        <a:pt x="1004" y="438"/>
                        <a:pt x="973" y="467"/>
                        <a:pt x="937" y="467"/>
                      </a:cubicBezTo>
                      <a:cubicBezTo>
                        <a:pt x="577" y="467"/>
                        <a:pt x="577" y="467"/>
                        <a:pt x="577" y="467"/>
                      </a:cubicBezTo>
                      <a:cubicBezTo>
                        <a:pt x="412" y="303"/>
                        <a:pt x="412" y="303"/>
                        <a:pt x="412" y="303"/>
                      </a:cubicBezTo>
                      <a:cubicBezTo>
                        <a:pt x="412" y="782"/>
                        <a:pt x="412" y="782"/>
                        <a:pt x="412" y="782"/>
                      </a:cubicBezTo>
                      <a:cubicBezTo>
                        <a:pt x="937" y="782"/>
                        <a:pt x="937" y="782"/>
                        <a:pt x="937" y="782"/>
                      </a:cubicBezTo>
                      <a:cubicBezTo>
                        <a:pt x="937" y="782"/>
                        <a:pt x="937" y="782"/>
                        <a:pt x="937" y="782"/>
                      </a:cubicBezTo>
                      <a:cubicBezTo>
                        <a:pt x="973" y="782"/>
                        <a:pt x="1002" y="811"/>
                        <a:pt x="1002" y="847"/>
                      </a:cubicBezTo>
                      <a:cubicBezTo>
                        <a:pt x="1002" y="849"/>
                        <a:pt x="1002" y="849"/>
                        <a:pt x="1002" y="849"/>
                      </a:cubicBezTo>
                      <a:cubicBezTo>
                        <a:pt x="1002" y="849"/>
                        <a:pt x="1002" y="849"/>
                        <a:pt x="1002" y="849"/>
                      </a:cubicBezTo>
                      <a:cubicBezTo>
                        <a:pt x="1002" y="1677"/>
                        <a:pt x="1002" y="1677"/>
                        <a:pt x="1002" y="1677"/>
                      </a:cubicBezTo>
                      <a:cubicBezTo>
                        <a:pt x="1002" y="1738"/>
                        <a:pt x="953" y="1787"/>
                        <a:pt x="890" y="1787"/>
                      </a:cubicBezTo>
                      <a:cubicBezTo>
                        <a:pt x="829" y="1787"/>
                        <a:pt x="779" y="1738"/>
                        <a:pt x="779" y="1677"/>
                      </a:cubicBezTo>
                      <a:cubicBezTo>
                        <a:pt x="779" y="1024"/>
                        <a:pt x="779" y="1024"/>
                        <a:pt x="779" y="1024"/>
                      </a:cubicBezTo>
                      <a:cubicBezTo>
                        <a:pt x="208" y="1024"/>
                        <a:pt x="208" y="1024"/>
                        <a:pt x="208" y="1024"/>
                      </a:cubicBezTo>
                      <a:cubicBezTo>
                        <a:pt x="93" y="1024"/>
                        <a:pt x="0" y="932"/>
                        <a:pt x="0" y="817"/>
                      </a:cubicBezTo>
                      <a:cubicBezTo>
                        <a:pt x="0" y="207"/>
                        <a:pt x="0" y="207"/>
                        <a:pt x="0" y="207"/>
                      </a:cubicBezTo>
                      <a:cubicBezTo>
                        <a:pt x="0" y="92"/>
                        <a:pt x="93" y="0"/>
                        <a:pt x="208" y="0"/>
                      </a:cubicBezTo>
                      <a:close/>
                    </a:path>
                  </a:pathLst>
                </a:custGeom>
                <a:solidFill>
                  <a:srgbClr val="A7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8"/>
                <p:cNvSpPr/>
                <p:nvPr/>
              </p:nvSpPr>
              <p:spPr bwMode="auto">
                <a:xfrm>
                  <a:off x="7048499" y="2596843"/>
                  <a:ext cx="1027113" cy="1471612"/>
                </a:xfrm>
                <a:custGeom>
                  <a:avLst/>
                  <a:gdLst>
                    <a:gd name="T0" fmla="*/ 953 w 1032"/>
                    <a:gd name="T1" fmla="*/ 0 h 1481"/>
                    <a:gd name="T2" fmla="*/ 911 w 1032"/>
                    <a:gd name="T3" fmla="*/ 0 h 1481"/>
                    <a:gd name="T4" fmla="*/ 79 w 1032"/>
                    <a:gd name="T5" fmla="*/ 0 h 1481"/>
                    <a:gd name="T6" fmla="*/ 0 w 1032"/>
                    <a:gd name="T7" fmla="*/ 79 h 1481"/>
                    <a:gd name="T8" fmla="*/ 79 w 1032"/>
                    <a:gd name="T9" fmla="*/ 158 h 1481"/>
                    <a:gd name="T10" fmla="*/ 595 w 1032"/>
                    <a:gd name="T11" fmla="*/ 158 h 1481"/>
                    <a:gd name="T12" fmla="*/ 595 w 1032"/>
                    <a:gd name="T13" fmla="*/ 1360 h 1481"/>
                    <a:gd name="T14" fmla="*/ 308 w 1032"/>
                    <a:gd name="T15" fmla="*/ 1360 h 1481"/>
                    <a:gd name="T16" fmla="*/ 247 w 1032"/>
                    <a:gd name="T17" fmla="*/ 1420 h 1481"/>
                    <a:gd name="T18" fmla="*/ 308 w 1032"/>
                    <a:gd name="T19" fmla="*/ 1481 h 1481"/>
                    <a:gd name="T20" fmla="*/ 957 w 1032"/>
                    <a:gd name="T21" fmla="*/ 1481 h 1481"/>
                    <a:gd name="T22" fmla="*/ 1018 w 1032"/>
                    <a:gd name="T23" fmla="*/ 1420 h 1481"/>
                    <a:gd name="T24" fmla="*/ 957 w 1032"/>
                    <a:gd name="T25" fmla="*/ 1360 h 1481"/>
                    <a:gd name="T26" fmla="*/ 845 w 1032"/>
                    <a:gd name="T27" fmla="*/ 1360 h 1481"/>
                    <a:gd name="T28" fmla="*/ 845 w 1032"/>
                    <a:gd name="T29" fmla="*/ 158 h 1481"/>
                    <a:gd name="T30" fmla="*/ 953 w 1032"/>
                    <a:gd name="T31" fmla="*/ 158 h 1481"/>
                    <a:gd name="T32" fmla="*/ 1032 w 1032"/>
                    <a:gd name="T33" fmla="*/ 79 h 1481"/>
                    <a:gd name="T34" fmla="*/ 953 w 1032"/>
                    <a:gd name="T35" fmla="*/ 0 h 1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2" h="1481">
                      <a:moveTo>
                        <a:pt x="953" y="0"/>
                      </a:moveTo>
                      <a:cubicBezTo>
                        <a:pt x="938" y="0"/>
                        <a:pt x="925" y="0"/>
                        <a:pt x="911" y="0"/>
                      </a:cubicBezTo>
                      <a:cubicBezTo>
                        <a:pt x="435" y="0"/>
                        <a:pt x="79" y="0"/>
                        <a:pt x="79" y="0"/>
                      </a:cubicBezTo>
                      <a:cubicBezTo>
                        <a:pt x="35" y="0"/>
                        <a:pt x="0" y="35"/>
                        <a:pt x="0" y="79"/>
                      </a:cubicBezTo>
                      <a:cubicBezTo>
                        <a:pt x="0" y="123"/>
                        <a:pt x="35" y="158"/>
                        <a:pt x="79" y="158"/>
                      </a:cubicBezTo>
                      <a:cubicBezTo>
                        <a:pt x="595" y="158"/>
                        <a:pt x="595" y="158"/>
                        <a:pt x="595" y="158"/>
                      </a:cubicBezTo>
                      <a:cubicBezTo>
                        <a:pt x="595" y="1360"/>
                        <a:pt x="595" y="1360"/>
                        <a:pt x="595" y="1360"/>
                      </a:cubicBezTo>
                      <a:cubicBezTo>
                        <a:pt x="483" y="1360"/>
                        <a:pt x="308" y="1360"/>
                        <a:pt x="308" y="1360"/>
                      </a:cubicBezTo>
                      <a:cubicBezTo>
                        <a:pt x="275" y="1360"/>
                        <a:pt x="247" y="1388"/>
                        <a:pt x="247" y="1420"/>
                      </a:cubicBezTo>
                      <a:cubicBezTo>
                        <a:pt x="247" y="1453"/>
                        <a:pt x="275" y="1481"/>
                        <a:pt x="308" y="1481"/>
                      </a:cubicBezTo>
                      <a:cubicBezTo>
                        <a:pt x="420" y="1481"/>
                        <a:pt x="957" y="1481"/>
                        <a:pt x="957" y="1481"/>
                      </a:cubicBezTo>
                      <a:cubicBezTo>
                        <a:pt x="992" y="1481"/>
                        <a:pt x="1018" y="1453"/>
                        <a:pt x="1018" y="1420"/>
                      </a:cubicBezTo>
                      <a:cubicBezTo>
                        <a:pt x="1018" y="1388"/>
                        <a:pt x="992" y="1360"/>
                        <a:pt x="957" y="1360"/>
                      </a:cubicBezTo>
                      <a:cubicBezTo>
                        <a:pt x="845" y="1360"/>
                        <a:pt x="845" y="1360"/>
                        <a:pt x="845" y="1360"/>
                      </a:cubicBezTo>
                      <a:cubicBezTo>
                        <a:pt x="845" y="158"/>
                        <a:pt x="845" y="158"/>
                        <a:pt x="845" y="158"/>
                      </a:cubicBezTo>
                      <a:cubicBezTo>
                        <a:pt x="953" y="158"/>
                        <a:pt x="953" y="158"/>
                        <a:pt x="953" y="158"/>
                      </a:cubicBezTo>
                      <a:cubicBezTo>
                        <a:pt x="997" y="158"/>
                        <a:pt x="1032" y="123"/>
                        <a:pt x="1032" y="79"/>
                      </a:cubicBezTo>
                      <a:cubicBezTo>
                        <a:pt x="1032" y="35"/>
                        <a:pt x="997" y="0"/>
                        <a:pt x="95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2" name="Freeform 9"/>
                <p:cNvSpPr/>
                <p:nvPr/>
              </p:nvSpPr>
              <p:spPr bwMode="auto">
                <a:xfrm>
                  <a:off x="7359649" y="2045981"/>
                  <a:ext cx="652463" cy="520700"/>
                </a:xfrm>
                <a:custGeom>
                  <a:avLst/>
                  <a:gdLst>
                    <a:gd name="T0" fmla="*/ 624 w 657"/>
                    <a:gd name="T1" fmla="*/ 6 h 525"/>
                    <a:gd name="T2" fmla="*/ 576 w 657"/>
                    <a:gd name="T3" fmla="*/ 32 h 525"/>
                    <a:gd name="T4" fmla="*/ 576 w 657"/>
                    <a:gd name="T5" fmla="*/ 32 h 525"/>
                    <a:gd name="T6" fmla="*/ 576 w 657"/>
                    <a:gd name="T7" fmla="*/ 33 h 525"/>
                    <a:gd name="T8" fmla="*/ 576 w 657"/>
                    <a:gd name="T9" fmla="*/ 34 h 525"/>
                    <a:gd name="T10" fmla="*/ 575 w 657"/>
                    <a:gd name="T11" fmla="*/ 35 h 525"/>
                    <a:gd name="T12" fmla="*/ 468 w 657"/>
                    <a:gd name="T13" fmla="*/ 447 h 525"/>
                    <a:gd name="T14" fmla="*/ 39 w 657"/>
                    <a:gd name="T15" fmla="*/ 447 h 525"/>
                    <a:gd name="T16" fmla="*/ 39 w 657"/>
                    <a:gd name="T17" fmla="*/ 447 h 525"/>
                    <a:gd name="T18" fmla="*/ 0 w 657"/>
                    <a:gd name="T19" fmla="*/ 486 h 525"/>
                    <a:gd name="T20" fmla="*/ 39 w 657"/>
                    <a:gd name="T21" fmla="*/ 525 h 525"/>
                    <a:gd name="T22" fmla="*/ 39 w 657"/>
                    <a:gd name="T23" fmla="*/ 525 h 525"/>
                    <a:gd name="T24" fmla="*/ 498 w 657"/>
                    <a:gd name="T25" fmla="*/ 525 h 525"/>
                    <a:gd name="T26" fmla="*/ 536 w 657"/>
                    <a:gd name="T27" fmla="*/ 496 h 525"/>
                    <a:gd name="T28" fmla="*/ 536 w 657"/>
                    <a:gd name="T29" fmla="*/ 496 h 525"/>
                    <a:gd name="T30" fmla="*/ 652 w 657"/>
                    <a:gd name="T31" fmla="*/ 52 h 525"/>
                    <a:gd name="T32" fmla="*/ 652 w 657"/>
                    <a:gd name="T33" fmla="*/ 52 h 525"/>
                    <a:gd name="T34" fmla="*/ 624 w 657"/>
                    <a:gd name="T35" fmla="*/ 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7" h="525">
                      <a:moveTo>
                        <a:pt x="624" y="6"/>
                      </a:moveTo>
                      <a:cubicBezTo>
                        <a:pt x="603" y="0"/>
                        <a:pt x="582" y="12"/>
                        <a:pt x="576" y="32"/>
                      </a:cubicBezTo>
                      <a:cubicBezTo>
                        <a:pt x="576" y="32"/>
                        <a:pt x="576" y="32"/>
                        <a:pt x="576" y="32"/>
                      </a:cubicBezTo>
                      <a:cubicBezTo>
                        <a:pt x="576" y="33"/>
                        <a:pt x="576" y="33"/>
                        <a:pt x="576" y="33"/>
                      </a:cubicBezTo>
                      <a:cubicBezTo>
                        <a:pt x="576" y="33"/>
                        <a:pt x="576" y="34"/>
                        <a:pt x="576" y="34"/>
                      </a:cubicBezTo>
                      <a:cubicBezTo>
                        <a:pt x="576" y="34"/>
                        <a:pt x="576" y="34"/>
                        <a:pt x="575" y="35"/>
                      </a:cubicBezTo>
                      <a:cubicBezTo>
                        <a:pt x="468" y="447"/>
                        <a:pt x="468" y="447"/>
                        <a:pt x="468" y="447"/>
                      </a:cubicBezTo>
                      <a:cubicBezTo>
                        <a:pt x="39" y="447"/>
                        <a:pt x="39" y="447"/>
                        <a:pt x="39" y="447"/>
                      </a:cubicBezTo>
                      <a:cubicBezTo>
                        <a:pt x="39" y="447"/>
                        <a:pt x="39" y="447"/>
                        <a:pt x="39" y="447"/>
                      </a:cubicBezTo>
                      <a:cubicBezTo>
                        <a:pt x="18" y="447"/>
                        <a:pt x="0" y="464"/>
                        <a:pt x="0" y="486"/>
                      </a:cubicBezTo>
                      <a:cubicBezTo>
                        <a:pt x="0" y="508"/>
                        <a:pt x="18" y="525"/>
                        <a:pt x="39" y="525"/>
                      </a:cubicBezTo>
                      <a:cubicBezTo>
                        <a:pt x="39" y="525"/>
                        <a:pt x="39" y="525"/>
                        <a:pt x="39" y="525"/>
                      </a:cubicBezTo>
                      <a:cubicBezTo>
                        <a:pt x="498" y="525"/>
                        <a:pt x="498" y="525"/>
                        <a:pt x="498" y="525"/>
                      </a:cubicBezTo>
                      <a:cubicBezTo>
                        <a:pt x="516" y="525"/>
                        <a:pt x="532" y="513"/>
                        <a:pt x="536" y="496"/>
                      </a:cubicBezTo>
                      <a:cubicBezTo>
                        <a:pt x="536" y="496"/>
                        <a:pt x="536" y="496"/>
                        <a:pt x="536" y="496"/>
                      </a:cubicBezTo>
                      <a:cubicBezTo>
                        <a:pt x="652" y="52"/>
                        <a:pt x="652" y="52"/>
                        <a:pt x="652" y="52"/>
                      </a:cubicBezTo>
                      <a:cubicBezTo>
                        <a:pt x="652" y="52"/>
                        <a:pt x="652" y="52"/>
                        <a:pt x="652" y="52"/>
                      </a:cubicBezTo>
                      <a:cubicBezTo>
                        <a:pt x="657" y="32"/>
                        <a:pt x="644" y="11"/>
                        <a:pt x="624" y="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7103671" y="1420114"/>
                <a:ext cx="1691364" cy="2222595"/>
                <a:chOff x="4225925" y="1973263"/>
                <a:chExt cx="687388" cy="903287"/>
              </a:xfrm>
              <a:solidFill>
                <a:schemeClr val="accent4"/>
              </a:solidFill>
            </p:grpSpPr>
            <p:sp>
              <p:nvSpPr>
                <p:cNvPr id="46" name="Oval 12"/>
                <p:cNvSpPr>
                  <a:spLocks noChangeArrowheads="1"/>
                </p:cNvSpPr>
                <p:nvPr/>
              </p:nvSpPr>
              <p:spPr bwMode="auto">
                <a:xfrm>
                  <a:off x="4500563" y="1989138"/>
                  <a:ext cx="138113" cy="1349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
                <p:cNvSpPr/>
                <p:nvPr/>
              </p:nvSpPr>
              <p:spPr bwMode="auto">
                <a:xfrm>
                  <a:off x="4225925" y="1973263"/>
                  <a:ext cx="687388" cy="903287"/>
                </a:xfrm>
                <a:custGeom>
                  <a:avLst/>
                  <a:gdLst>
                    <a:gd name="T0" fmla="*/ 963 w 975"/>
                    <a:gd name="T1" fmla="*/ 14 h 1279"/>
                    <a:gd name="T2" fmla="*/ 918 w 975"/>
                    <a:gd name="T3" fmla="*/ 13 h 1279"/>
                    <a:gd name="T4" fmla="*/ 678 w 975"/>
                    <a:gd name="T5" fmla="*/ 235 h 1279"/>
                    <a:gd name="T6" fmla="*/ 678 w 975"/>
                    <a:gd name="T7" fmla="*/ 235 h 1279"/>
                    <a:gd name="T8" fmla="*/ 609 w 975"/>
                    <a:gd name="T9" fmla="*/ 235 h 1279"/>
                    <a:gd name="T10" fmla="*/ 558 w 975"/>
                    <a:gd name="T11" fmla="*/ 235 h 1279"/>
                    <a:gd name="T12" fmla="*/ 524 w 975"/>
                    <a:gd name="T13" fmla="*/ 389 h 1279"/>
                    <a:gd name="T14" fmla="*/ 498 w 975"/>
                    <a:gd name="T15" fmla="*/ 303 h 1279"/>
                    <a:gd name="T16" fmla="*/ 513 w 975"/>
                    <a:gd name="T17" fmla="*/ 283 h 1279"/>
                    <a:gd name="T18" fmla="*/ 488 w 975"/>
                    <a:gd name="T19" fmla="*/ 255 h 1279"/>
                    <a:gd name="T20" fmla="*/ 460 w 975"/>
                    <a:gd name="T21" fmla="*/ 281 h 1279"/>
                    <a:gd name="T22" fmla="*/ 477 w 975"/>
                    <a:gd name="T23" fmla="*/ 303 h 1279"/>
                    <a:gd name="T24" fmla="*/ 453 w 975"/>
                    <a:gd name="T25" fmla="*/ 389 h 1279"/>
                    <a:gd name="T26" fmla="*/ 417 w 975"/>
                    <a:gd name="T27" fmla="*/ 235 h 1279"/>
                    <a:gd name="T28" fmla="*/ 366 w 975"/>
                    <a:gd name="T29" fmla="*/ 235 h 1279"/>
                    <a:gd name="T30" fmla="*/ 298 w 975"/>
                    <a:gd name="T31" fmla="*/ 235 h 1279"/>
                    <a:gd name="T32" fmla="*/ 298 w 975"/>
                    <a:gd name="T33" fmla="*/ 235 h 1279"/>
                    <a:gd name="T34" fmla="*/ 56 w 975"/>
                    <a:gd name="T35" fmla="*/ 13 h 1279"/>
                    <a:gd name="T36" fmla="*/ 12 w 975"/>
                    <a:gd name="T37" fmla="*/ 14 h 1279"/>
                    <a:gd name="T38" fmla="*/ 13 w 975"/>
                    <a:gd name="T39" fmla="*/ 59 h 1279"/>
                    <a:gd name="T40" fmla="*/ 366 w 975"/>
                    <a:gd name="T41" fmla="*/ 398 h 1279"/>
                    <a:gd name="T42" fmla="*/ 366 w 975"/>
                    <a:gd name="T43" fmla="*/ 742 h 1279"/>
                    <a:gd name="T44" fmla="*/ 366 w 975"/>
                    <a:gd name="T45" fmla="*/ 1228 h 1279"/>
                    <a:gd name="T46" fmla="*/ 417 w 975"/>
                    <a:gd name="T47" fmla="*/ 1279 h 1279"/>
                    <a:gd name="T48" fmla="*/ 468 w 975"/>
                    <a:gd name="T49" fmla="*/ 1228 h 1279"/>
                    <a:gd name="T50" fmla="*/ 468 w 975"/>
                    <a:gd name="T51" fmla="*/ 742 h 1279"/>
                    <a:gd name="T52" fmla="*/ 507 w 975"/>
                    <a:gd name="T53" fmla="*/ 742 h 1279"/>
                    <a:gd name="T54" fmla="*/ 507 w 975"/>
                    <a:gd name="T55" fmla="*/ 1228 h 1279"/>
                    <a:gd name="T56" fmla="*/ 558 w 975"/>
                    <a:gd name="T57" fmla="*/ 1279 h 1279"/>
                    <a:gd name="T58" fmla="*/ 609 w 975"/>
                    <a:gd name="T59" fmla="*/ 1228 h 1279"/>
                    <a:gd name="T60" fmla="*/ 609 w 975"/>
                    <a:gd name="T61" fmla="*/ 742 h 1279"/>
                    <a:gd name="T62" fmla="*/ 609 w 975"/>
                    <a:gd name="T63" fmla="*/ 398 h 1279"/>
                    <a:gd name="T64" fmla="*/ 961 w 975"/>
                    <a:gd name="T65" fmla="*/ 59 h 1279"/>
                    <a:gd name="T66" fmla="*/ 963 w 975"/>
                    <a:gd name="T67" fmla="*/ 14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5" h="1279">
                      <a:moveTo>
                        <a:pt x="963" y="14"/>
                      </a:moveTo>
                      <a:cubicBezTo>
                        <a:pt x="951" y="2"/>
                        <a:pt x="930" y="0"/>
                        <a:pt x="918" y="13"/>
                      </a:cubicBezTo>
                      <a:cubicBezTo>
                        <a:pt x="678" y="235"/>
                        <a:pt x="678" y="235"/>
                        <a:pt x="678" y="235"/>
                      </a:cubicBezTo>
                      <a:cubicBezTo>
                        <a:pt x="678" y="235"/>
                        <a:pt x="678" y="235"/>
                        <a:pt x="678" y="235"/>
                      </a:cubicBezTo>
                      <a:cubicBezTo>
                        <a:pt x="609" y="235"/>
                        <a:pt x="609" y="235"/>
                        <a:pt x="609" y="235"/>
                      </a:cubicBezTo>
                      <a:cubicBezTo>
                        <a:pt x="558" y="235"/>
                        <a:pt x="558" y="235"/>
                        <a:pt x="558" y="235"/>
                      </a:cubicBezTo>
                      <a:cubicBezTo>
                        <a:pt x="546" y="357"/>
                        <a:pt x="524" y="389"/>
                        <a:pt x="524" y="389"/>
                      </a:cubicBezTo>
                      <a:cubicBezTo>
                        <a:pt x="498" y="303"/>
                        <a:pt x="498" y="303"/>
                        <a:pt x="498" y="303"/>
                      </a:cubicBezTo>
                      <a:cubicBezTo>
                        <a:pt x="513" y="283"/>
                        <a:pt x="513" y="283"/>
                        <a:pt x="513" y="283"/>
                      </a:cubicBezTo>
                      <a:cubicBezTo>
                        <a:pt x="488" y="255"/>
                        <a:pt x="488" y="255"/>
                        <a:pt x="488" y="255"/>
                      </a:cubicBezTo>
                      <a:cubicBezTo>
                        <a:pt x="460" y="281"/>
                        <a:pt x="460" y="281"/>
                        <a:pt x="460" y="281"/>
                      </a:cubicBezTo>
                      <a:cubicBezTo>
                        <a:pt x="477" y="303"/>
                        <a:pt x="477" y="303"/>
                        <a:pt x="477" y="303"/>
                      </a:cubicBezTo>
                      <a:cubicBezTo>
                        <a:pt x="453" y="389"/>
                        <a:pt x="453" y="389"/>
                        <a:pt x="453" y="389"/>
                      </a:cubicBezTo>
                      <a:cubicBezTo>
                        <a:pt x="432" y="365"/>
                        <a:pt x="421" y="274"/>
                        <a:pt x="417" y="235"/>
                      </a:cubicBezTo>
                      <a:cubicBezTo>
                        <a:pt x="366" y="235"/>
                        <a:pt x="366" y="235"/>
                        <a:pt x="366" y="235"/>
                      </a:cubicBezTo>
                      <a:cubicBezTo>
                        <a:pt x="298" y="235"/>
                        <a:pt x="298" y="235"/>
                        <a:pt x="298" y="235"/>
                      </a:cubicBezTo>
                      <a:cubicBezTo>
                        <a:pt x="298" y="235"/>
                        <a:pt x="298" y="235"/>
                        <a:pt x="298" y="235"/>
                      </a:cubicBezTo>
                      <a:cubicBezTo>
                        <a:pt x="56" y="13"/>
                        <a:pt x="56" y="13"/>
                        <a:pt x="56" y="13"/>
                      </a:cubicBezTo>
                      <a:cubicBezTo>
                        <a:pt x="44" y="0"/>
                        <a:pt x="24" y="2"/>
                        <a:pt x="12" y="14"/>
                      </a:cubicBezTo>
                      <a:cubicBezTo>
                        <a:pt x="0" y="27"/>
                        <a:pt x="0" y="48"/>
                        <a:pt x="13" y="59"/>
                      </a:cubicBezTo>
                      <a:cubicBezTo>
                        <a:pt x="366" y="398"/>
                        <a:pt x="366" y="398"/>
                        <a:pt x="366" y="398"/>
                      </a:cubicBezTo>
                      <a:cubicBezTo>
                        <a:pt x="366" y="742"/>
                        <a:pt x="366" y="742"/>
                        <a:pt x="366" y="742"/>
                      </a:cubicBezTo>
                      <a:cubicBezTo>
                        <a:pt x="366" y="1228"/>
                        <a:pt x="366" y="1228"/>
                        <a:pt x="366" y="1228"/>
                      </a:cubicBezTo>
                      <a:cubicBezTo>
                        <a:pt x="366" y="1256"/>
                        <a:pt x="389" y="1279"/>
                        <a:pt x="417" y="1279"/>
                      </a:cubicBezTo>
                      <a:cubicBezTo>
                        <a:pt x="444" y="1279"/>
                        <a:pt x="468" y="1256"/>
                        <a:pt x="468" y="1228"/>
                      </a:cubicBezTo>
                      <a:cubicBezTo>
                        <a:pt x="468" y="742"/>
                        <a:pt x="468" y="742"/>
                        <a:pt x="468" y="742"/>
                      </a:cubicBezTo>
                      <a:cubicBezTo>
                        <a:pt x="507" y="742"/>
                        <a:pt x="507" y="742"/>
                        <a:pt x="507" y="742"/>
                      </a:cubicBezTo>
                      <a:cubicBezTo>
                        <a:pt x="507" y="1228"/>
                        <a:pt x="507" y="1228"/>
                        <a:pt x="507" y="1228"/>
                      </a:cubicBezTo>
                      <a:cubicBezTo>
                        <a:pt x="507" y="1256"/>
                        <a:pt x="530" y="1279"/>
                        <a:pt x="558" y="1279"/>
                      </a:cubicBezTo>
                      <a:cubicBezTo>
                        <a:pt x="585" y="1279"/>
                        <a:pt x="609" y="1256"/>
                        <a:pt x="609" y="1228"/>
                      </a:cubicBezTo>
                      <a:cubicBezTo>
                        <a:pt x="609" y="742"/>
                        <a:pt x="609" y="742"/>
                        <a:pt x="609" y="742"/>
                      </a:cubicBezTo>
                      <a:cubicBezTo>
                        <a:pt x="609" y="398"/>
                        <a:pt x="609" y="398"/>
                        <a:pt x="609" y="398"/>
                      </a:cubicBezTo>
                      <a:cubicBezTo>
                        <a:pt x="961" y="59"/>
                        <a:pt x="961" y="59"/>
                        <a:pt x="961" y="59"/>
                      </a:cubicBezTo>
                      <a:cubicBezTo>
                        <a:pt x="974" y="48"/>
                        <a:pt x="975" y="27"/>
                        <a:pt x="963" y="14"/>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43" name="Freeform 14"/>
            <p:cNvSpPr>
              <a:spLocks noEditPoints="1"/>
            </p:cNvSpPr>
            <p:nvPr/>
          </p:nvSpPr>
          <p:spPr bwMode="auto">
            <a:xfrm>
              <a:off x="6839774" y="1936330"/>
              <a:ext cx="292546" cy="283020"/>
            </a:xfrm>
            <a:custGeom>
              <a:avLst/>
              <a:gdLst>
                <a:gd name="T0" fmla="*/ 47 w 91"/>
                <a:gd name="T1" fmla="*/ 3 h 88"/>
                <a:gd name="T2" fmla="*/ 63 w 91"/>
                <a:gd name="T3" fmla="*/ 11 h 88"/>
                <a:gd name="T4" fmla="*/ 72 w 91"/>
                <a:gd name="T5" fmla="*/ 13 h 88"/>
                <a:gd name="T6" fmla="*/ 75 w 91"/>
                <a:gd name="T7" fmla="*/ 28 h 88"/>
                <a:gd name="T8" fmla="*/ 91 w 91"/>
                <a:gd name="T9" fmla="*/ 46 h 88"/>
                <a:gd name="T10" fmla="*/ 75 w 91"/>
                <a:gd name="T11" fmla="*/ 65 h 88"/>
                <a:gd name="T12" fmla="*/ 72 w 91"/>
                <a:gd name="T13" fmla="*/ 88 h 88"/>
                <a:gd name="T14" fmla="*/ 0 w 91"/>
                <a:gd name="T15" fmla="*/ 84 h 88"/>
                <a:gd name="T16" fmla="*/ 3 w 91"/>
                <a:gd name="T17" fmla="*/ 13 h 88"/>
                <a:gd name="T18" fmla="*/ 14 w 91"/>
                <a:gd name="T19" fmla="*/ 9 h 88"/>
                <a:gd name="T20" fmla="*/ 28 w 91"/>
                <a:gd name="T21" fmla="*/ 3 h 88"/>
                <a:gd name="T22" fmla="*/ 31 w 91"/>
                <a:gd name="T23" fmla="*/ 71 h 88"/>
                <a:gd name="T24" fmla="*/ 52 w 91"/>
                <a:gd name="T25" fmla="*/ 67 h 88"/>
                <a:gd name="T26" fmla="*/ 31 w 91"/>
                <a:gd name="T27" fmla="*/ 71 h 88"/>
                <a:gd name="T28" fmla="*/ 29 w 91"/>
                <a:gd name="T29" fmla="*/ 53 h 88"/>
                <a:gd name="T30" fmla="*/ 43 w 91"/>
                <a:gd name="T31" fmla="*/ 53 h 88"/>
                <a:gd name="T32" fmla="*/ 31 w 91"/>
                <a:gd name="T33" fmla="*/ 39 h 88"/>
                <a:gd name="T34" fmla="*/ 31 w 91"/>
                <a:gd name="T35" fmla="*/ 35 h 88"/>
                <a:gd name="T36" fmla="*/ 44 w 91"/>
                <a:gd name="T37" fmla="*/ 39 h 88"/>
                <a:gd name="T38" fmla="*/ 68 w 91"/>
                <a:gd name="T39" fmla="*/ 28 h 88"/>
                <a:gd name="T40" fmla="*/ 63 w 91"/>
                <a:gd name="T41" fmla="*/ 22 h 88"/>
                <a:gd name="T42" fmla="*/ 37 w 91"/>
                <a:gd name="T43" fmla="*/ 24 h 88"/>
                <a:gd name="T44" fmla="*/ 12 w 91"/>
                <a:gd name="T45" fmla="*/ 22 h 88"/>
                <a:gd name="T46" fmla="*/ 6 w 91"/>
                <a:gd name="T47" fmla="*/ 81 h 88"/>
                <a:gd name="T48" fmla="*/ 58 w 91"/>
                <a:gd name="T49" fmla="*/ 60 h 88"/>
                <a:gd name="T50" fmla="*/ 53 w 91"/>
                <a:gd name="T51" fmla="*/ 46 h 88"/>
                <a:gd name="T52" fmla="*/ 82 w 91"/>
                <a:gd name="T53" fmla="*/ 36 h 88"/>
                <a:gd name="T54" fmla="*/ 61 w 91"/>
                <a:gd name="T55" fmla="*/ 36 h 88"/>
                <a:gd name="T56" fmla="*/ 72 w 91"/>
                <a:gd name="T57" fmla="*/ 61 h 88"/>
                <a:gd name="T58" fmla="*/ 82 w 91"/>
                <a:gd name="T59" fmla="*/ 36 h 88"/>
                <a:gd name="T60" fmla="*/ 13 w 91"/>
                <a:gd name="T61" fmla="*/ 62 h 88"/>
                <a:gd name="T62" fmla="*/ 24 w 91"/>
                <a:gd name="T63" fmla="*/ 64 h 88"/>
                <a:gd name="T64" fmla="*/ 22 w 91"/>
                <a:gd name="T65" fmla="*/ 75 h 88"/>
                <a:gd name="T66" fmla="*/ 11 w 91"/>
                <a:gd name="T67" fmla="*/ 73 h 88"/>
                <a:gd name="T68" fmla="*/ 13 w 91"/>
                <a:gd name="T69" fmla="*/ 62 h 88"/>
                <a:gd name="T70" fmla="*/ 15 w 91"/>
                <a:gd name="T71" fmla="*/ 66 h 88"/>
                <a:gd name="T72" fmla="*/ 20 w 91"/>
                <a:gd name="T73" fmla="*/ 66 h 88"/>
                <a:gd name="T74" fmla="*/ 13 w 91"/>
                <a:gd name="T75" fmla="*/ 46 h 88"/>
                <a:gd name="T76" fmla="*/ 24 w 91"/>
                <a:gd name="T77" fmla="*/ 48 h 88"/>
                <a:gd name="T78" fmla="*/ 22 w 91"/>
                <a:gd name="T79" fmla="*/ 59 h 88"/>
                <a:gd name="T80" fmla="*/ 11 w 91"/>
                <a:gd name="T81" fmla="*/ 57 h 88"/>
                <a:gd name="T82" fmla="*/ 20 w 91"/>
                <a:gd name="T83" fmla="*/ 50 h 88"/>
                <a:gd name="T84" fmla="*/ 15 w 91"/>
                <a:gd name="T85" fmla="*/ 55 h 88"/>
                <a:gd name="T86" fmla="*/ 13 w 91"/>
                <a:gd name="T87" fmla="*/ 30 h 88"/>
                <a:gd name="T88" fmla="*/ 22 w 91"/>
                <a:gd name="T89" fmla="*/ 30 h 88"/>
                <a:gd name="T90" fmla="*/ 24 w 91"/>
                <a:gd name="T91" fmla="*/ 41 h 88"/>
                <a:gd name="T92" fmla="*/ 13 w 91"/>
                <a:gd name="T93" fmla="*/ 43 h 88"/>
                <a:gd name="T94" fmla="*/ 11 w 91"/>
                <a:gd name="T95" fmla="*/ 32 h 88"/>
                <a:gd name="T96" fmla="*/ 20 w 91"/>
                <a:gd name="T97" fmla="*/ 34 h 88"/>
                <a:gd name="T98" fmla="*/ 20 w 91"/>
                <a:gd name="T99" fmla="*/ 39 h 88"/>
                <a:gd name="T100" fmla="*/ 80 w 91"/>
                <a:gd name="T101" fmla="*/ 39 h 88"/>
                <a:gd name="T102" fmla="*/ 70 w 91"/>
                <a:gd name="T103" fmla="*/ 54 h 88"/>
                <a:gd name="T104" fmla="*/ 61 w 91"/>
                <a:gd name="T105" fmla="*/ 48 h 88"/>
                <a:gd name="T106" fmla="*/ 68 w 91"/>
                <a:gd name="T107" fmla="*/ 50 h 88"/>
                <a:gd name="T108" fmla="*/ 46 w 91"/>
                <a:gd name="T109" fmla="*/ 9 h 88"/>
                <a:gd name="T110" fmla="*/ 37 w 91"/>
                <a:gd name="T111" fmla="*/ 4 h 88"/>
                <a:gd name="T112" fmla="*/ 37 w 91"/>
                <a:gd name="T113" fmla="*/ 9 h 88"/>
                <a:gd name="T114" fmla="*/ 37 w 91"/>
                <a:gd name="T115" fmla="*/ 13 h 88"/>
                <a:gd name="T116" fmla="*/ 16 w 91"/>
                <a:gd name="T117" fmla="*/ 20 h 88"/>
                <a:gd name="T118" fmla="*/ 59 w 91"/>
                <a:gd name="T119"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88">
                  <a:moveTo>
                    <a:pt x="37" y="0"/>
                  </a:moveTo>
                  <a:cubicBezTo>
                    <a:pt x="37" y="0"/>
                    <a:pt x="37" y="0"/>
                    <a:pt x="37" y="0"/>
                  </a:cubicBezTo>
                  <a:cubicBezTo>
                    <a:pt x="41" y="0"/>
                    <a:pt x="44" y="1"/>
                    <a:pt x="47" y="3"/>
                  </a:cubicBezTo>
                  <a:cubicBezTo>
                    <a:pt x="48" y="5"/>
                    <a:pt x="49" y="7"/>
                    <a:pt x="50" y="9"/>
                  </a:cubicBezTo>
                  <a:cubicBezTo>
                    <a:pt x="61" y="9"/>
                    <a:pt x="61" y="9"/>
                    <a:pt x="61" y="9"/>
                  </a:cubicBezTo>
                  <a:cubicBezTo>
                    <a:pt x="62" y="9"/>
                    <a:pt x="63" y="10"/>
                    <a:pt x="63" y="11"/>
                  </a:cubicBezTo>
                  <a:cubicBezTo>
                    <a:pt x="63" y="12"/>
                    <a:pt x="63" y="12"/>
                    <a:pt x="63" y="12"/>
                  </a:cubicBezTo>
                  <a:cubicBezTo>
                    <a:pt x="63" y="13"/>
                    <a:pt x="63" y="13"/>
                    <a:pt x="63" y="13"/>
                  </a:cubicBezTo>
                  <a:cubicBezTo>
                    <a:pt x="72" y="13"/>
                    <a:pt x="72" y="13"/>
                    <a:pt x="72" y="13"/>
                  </a:cubicBezTo>
                  <a:cubicBezTo>
                    <a:pt x="74" y="13"/>
                    <a:pt x="75" y="15"/>
                    <a:pt x="75" y="17"/>
                  </a:cubicBezTo>
                  <a:cubicBezTo>
                    <a:pt x="75" y="17"/>
                    <a:pt x="75" y="17"/>
                    <a:pt x="75" y="17"/>
                  </a:cubicBezTo>
                  <a:cubicBezTo>
                    <a:pt x="75" y="28"/>
                    <a:pt x="75" y="28"/>
                    <a:pt x="75" y="28"/>
                  </a:cubicBezTo>
                  <a:cubicBezTo>
                    <a:pt x="79" y="28"/>
                    <a:pt x="82" y="30"/>
                    <a:pt x="85" y="33"/>
                  </a:cubicBezTo>
                  <a:cubicBezTo>
                    <a:pt x="85" y="33"/>
                    <a:pt x="85" y="33"/>
                    <a:pt x="85" y="33"/>
                  </a:cubicBezTo>
                  <a:cubicBezTo>
                    <a:pt x="89" y="37"/>
                    <a:pt x="91" y="41"/>
                    <a:pt x="91" y="46"/>
                  </a:cubicBezTo>
                  <a:cubicBezTo>
                    <a:pt x="91" y="52"/>
                    <a:pt x="89" y="56"/>
                    <a:pt x="85" y="60"/>
                  </a:cubicBezTo>
                  <a:cubicBezTo>
                    <a:pt x="85" y="60"/>
                    <a:pt x="85" y="60"/>
                    <a:pt x="85" y="60"/>
                  </a:cubicBezTo>
                  <a:cubicBezTo>
                    <a:pt x="82" y="62"/>
                    <a:pt x="79" y="64"/>
                    <a:pt x="75" y="65"/>
                  </a:cubicBezTo>
                  <a:cubicBezTo>
                    <a:pt x="75" y="84"/>
                    <a:pt x="75" y="84"/>
                    <a:pt x="75" y="84"/>
                  </a:cubicBezTo>
                  <a:cubicBezTo>
                    <a:pt x="75" y="86"/>
                    <a:pt x="74" y="88"/>
                    <a:pt x="72" y="88"/>
                  </a:cubicBezTo>
                  <a:cubicBezTo>
                    <a:pt x="72" y="88"/>
                    <a:pt x="72" y="88"/>
                    <a:pt x="72" y="88"/>
                  </a:cubicBezTo>
                  <a:cubicBezTo>
                    <a:pt x="3" y="88"/>
                    <a:pt x="3" y="88"/>
                    <a:pt x="3" y="88"/>
                  </a:cubicBezTo>
                  <a:cubicBezTo>
                    <a:pt x="1" y="88"/>
                    <a:pt x="0" y="86"/>
                    <a:pt x="0" y="84"/>
                  </a:cubicBezTo>
                  <a:cubicBezTo>
                    <a:pt x="0" y="84"/>
                    <a:pt x="0" y="84"/>
                    <a:pt x="0" y="84"/>
                  </a:cubicBezTo>
                  <a:cubicBezTo>
                    <a:pt x="0" y="17"/>
                    <a:pt x="0" y="17"/>
                    <a:pt x="0" y="17"/>
                  </a:cubicBezTo>
                  <a:cubicBezTo>
                    <a:pt x="0" y="15"/>
                    <a:pt x="1" y="13"/>
                    <a:pt x="3" y="13"/>
                  </a:cubicBezTo>
                  <a:cubicBezTo>
                    <a:pt x="3" y="13"/>
                    <a:pt x="3" y="13"/>
                    <a:pt x="3" y="13"/>
                  </a:cubicBezTo>
                  <a:cubicBezTo>
                    <a:pt x="12" y="13"/>
                    <a:pt x="12" y="13"/>
                    <a:pt x="12" y="13"/>
                  </a:cubicBezTo>
                  <a:cubicBezTo>
                    <a:pt x="12" y="11"/>
                    <a:pt x="12" y="11"/>
                    <a:pt x="12" y="11"/>
                  </a:cubicBezTo>
                  <a:cubicBezTo>
                    <a:pt x="12" y="10"/>
                    <a:pt x="13" y="9"/>
                    <a:pt x="14" y="9"/>
                  </a:cubicBezTo>
                  <a:cubicBezTo>
                    <a:pt x="14" y="9"/>
                    <a:pt x="14" y="9"/>
                    <a:pt x="14" y="9"/>
                  </a:cubicBezTo>
                  <a:cubicBezTo>
                    <a:pt x="25" y="9"/>
                    <a:pt x="25" y="9"/>
                    <a:pt x="25" y="9"/>
                  </a:cubicBezTo>
                  <a:cubicBezTo>
                    <a:pt x="25" y="7"/>
                    <a:pt x="27" y="5"/>
                    <a:pt x="28" y="3"/>
                  </a:cubicBezTo>
                  <a:cubicBezTo>
                    <a:pt x="31" y="1"/>
                    <a:pt x="34" y="0"/>
                    <a:pt x="37" y="0"/>
                  </a:cubicBezTo>
                  <a:close/>
                  <a:moveTo>
                    <a:pt x="31" y="71"/>
                  </a:moveTo>
                  <a:cubicBezTo>
                    <a:pt x="31" y="71"/>
                    <a:pt x="31" y="71"/>
                    <a:pt x="31" y="71"/>
                  </a:cubicBezTo>
                  <a:cubicBezTo>
                    <a:pt x="30" y="71"/>
                    <a:pt x="29" y="70"/>
                    <a:pt x="29" y="69"/>
                  </a:cubicBezTo>
                  <a:cubicBezTo>
                    <a:pt x="29" y="67"/>
                    <a:pt x="30" y="67"/>
                    <a:pt x="31" y="67"/>
                  </a:cubicBezTo>
                  <a:cubicBezTo>
                    <a:pt x="52" y="67"/>
                    <a:pt x="52" y="67"/>
                    <a:pt x="52" y="67"/>
                  </a:cubicBezTo>
                  <a:cubicBezTo>
                    <a:pt x="53" y="67"/>
                    <a:pt x="54" y="67"/>
                    <a:pt x="54" y="69"/>
                  </a:cubicBezTo>
                  <a:cubicBezTo>
                    <a:pt x="54" y="70"/>
                    <a:pt x="53" y="71"/>
                    <a:pt x="52" y="71"/>
                  </a:cubicBezTo>
                  <a:cubicBezTo>
                    <a:pt x="31" y="71"/>
                    <a:pt x="31" y="71"/>
                    <a:pt x="31" y="71"/>
                  </a:cubicBezTo>
                  <a:close/>
                  <a:moveTo>
                    <a:pt x="31" y="55"/>
                  </a:moveTo>
                  <a:cubicBezTo>
                    <a:pt x="31" y="55"/>
                    <a:pt x="31" y="55"/>
                    <a:pt x="31" y="55"/>
                  </a:cubicBezTo>
                  <a:cubicBezTo>
                    <a:pt x="30" y="55"/>
                    <a:pt x="29" y="54"/>
                    <a:pt x="29" y="53"/>
                  </a:cubicBezTo>
                  <a:cubicBezTo>
                    <a:pt x="29" y="52"/>
                    <a:pt x="30" y="51"/>
                    <a:pt x="31" y="51"/>
                  </a:cubicBezTo>
                  <a:cubicBezTo>
                    <a:pt x="41" y="51"/>
                    <a:pt x="41" y="51"/>
                    <a:pt x="41" y="51"/>
                  </a:cubicBezTo>
                  <a:cubicBezTo>
                    <a:pt x="43" y="51"/>
                    <a:pt x="43" y="52"/>
                    <a:pt x="43" y="53"/>
                  </a:cubicBezTo>
                  <a:cubicBezTo>
                    <a:pt x="43" y="54"/>
                    <a:pt x="43" y="55"/>
                    <a:pt x="41" y="55"/>
                  </a:cubicBezTo>
                  <a:cubicBezTo>
                    <a:pt x="31" y="55"/>
                    <a:pt x="31" y="55"/>
                    <a:pt x="31" y="55"/>
                  </a:cubicBezTo>
                  <a:close/>
                  <a:moveTo>
                    <a:pt x="31" y="39"/>
                  </a:moveTo>
                  <a:cubicBezTo>
                    <a:pt x="31" y="39"/>
                    <a:pt x="31" y="39"/>
                    <a:pt x="31" y="39"/>
                  </a:cubicBezTo>
                  <a:cubicBezTo>
                    <a:pt x="30" y="39"/>
                    <a:pt x="29" y="38"/>
                    <a:pt x="29" y="37"/>
                  </a:cubicBezTo>
                  <a:cubicBezTo>
                    <a:pt x="29" y="36"/>
                    <a:pt x="30" y="35"/>
                    <a:pt x="31" y="35"/>
                  </a:cubicBezTo>
                  <a:cubicBezTo>
                    <a:pt x="44" y="35"/>
                    <a:pt x="44" y="35"/>
                    <a:pt x="44" y="35"/>
                  </a:cubicBezTo>
                  <a:cubicBezTo>
                    <a:pt x="45" y="35"/>
                    <a:pt x="46" y="36"/>
                    <a:pt x="46" y="37"/>
                  </a:cubicBezTo>
                  <a:cubicBezTo>
                    <a:pt x="46" y="38"/>
                    <a:pt x="45" y="39"/>
                    <a:pt x="44" y="39"/>
                  </a:cubicBezTo>
                  <a:cubicBezTo>
                    <a:pt x="31" y="39"/>
                    <a:pt x="31" y="39"/>
                    <a:pt x="31" y="39"/>
                  </a:cubicBezTo>
                  <a:close/>
                  <a:moveTo>
                    <a:pt x="68" y="28"/>
                  </a:moveTo>
                  <a:cubicBezTo>
                    <a:pt x="68" y="28"/>
                    <a:pt x="68" y="28"/>
                    <a:pt x="68" y="28"/>
                  </a:cubicBezTo>
                  <a:cubicBezTo>
                    <a:pt x="68" y="20"/>
                    <a:pt x="68" y="20"/>
                    <a:pt x="68" y="20"/>
                  </a:cubicBezTo>
                  <a:cubicBezTo>
                    <a:pt x="63" y="20"/>
                    <a:pt x="63" y="20"/>
                    <a:pt x="63" y="20"/>
                  </a:cubicBezTo>
                  <a:cubicBezTo>
                    <a:pt x="63" y="22"/>
                    <a:pt x="63" y="22"/>
                    <a:pt x="63" y="22"/>
                  </a:cubicBezTo>
                  <a:cubicBezTo>
                    <a:pt x="63" y="23"/>
                    <a:pt x="62" y="24"/>
                    <a:pt x="61" y="24"/>
                  </a:cubicBezTo>
                  <a:cubicBezTo>
                    <a:pt x="61" y="24"/>
                    <a:pt x="61" y="24"/>
                    <a:pt x="61" y="24"/>
                  </a:cubicBezTo>
                  <a:cubicBezTo>
                    <a:pt x="37" y="24"/>
                    <a:pt x="37" y="24"/>
                    <a:pt x="37" y="24"/>
                  </a:cubicBezTo>
                  <a:cubicBezTo>
                    <a:pt x="14" y="24"/>
                    <a:pt x="14" y="24"/>
                    <a:pt x="14" y="24"/>
                  </a:cubicBezTo>
                  <a:cubicBezTo>
                    <a:pt x="13" y="24"/>
                    <a:pt x="12" y="23"/>
                    <a:pt x="12" y="22"/>
                  </a:cubicBezTo>
                  <a:cubicBezTo>
                    <a:pt x="12" y="22"/>
                    <a:pt x="12" y="22"/>
                    <a:pt x="12" y="22"/>
                  </a:cubicBezTo>
                  <a:cubicBezTo>
                    <a:pt x="12" y="20"/>
                    <a:pt x="12" y="20"/>
                    <a:pt x="12" y="20"/>
                  </a:cubicBezTo>
                  <a:cubicBezTo>
                    <a:pt x="6" y="20"/>
                    <a:pt x="6" y="20"/>
                    <a:pt x="6" y="20"/>
                  </a:cubicBezTo>
                  <a:cubicBezTo>
                    <a:pt x="6" y="81"/>
                    <a:pt x="6" y="81"/>
                    <a:pt x="6" y="81"/>
                  </a:cubicBezTo>
                  <a:cubicBezTo>
                    <a:pt x="68" y="81"/>
                    <a:pt x="68" y="81"/>
                    <a:pt x="68" y="81"/>
                  </a:cubicBezTo>
                  <a:cubicBezTo>
                    <a:pt x="68" y="65"/>
                    <a:pt x="68" y="65"/>
                    <a:pt x="68" y="65"/>
                  </a:cubicBezTo>
                  <a:cubicBezTo>
                    <a:pt x="65" y="64"/>
                    <a:pt x="61" y="62"/>
                    <a:pt x="58" y="60"/>
                  </a:cubicBezTo>
                  <a:cubicBezTo>
                    <a:pt x="58" y="60"/>
                    <a:pt x="58" y="60"/>
                    <a:pt x="58" y="60"/>
                  </a:cubicBezTo>
                  <a:cubicBezTo>
                    <a:pt x="58" y="60"/>
                    <a:pt x="58" y="60"/>
                    <a:pt x="58" y="60"/>
                  </a:cubicBezTo>
                  <a:cubicBezTo>
                    <a:pt x="55" y="56"/>
                    <a:pt x="53" y="52"/>
                    <a:pt x="53" y="46"/>
                  </a:cubicBezTo>
                  <a:cubicBezTo>
                    <a:pt x="53" y="41"/>
                    <a:pt x="55" y="36"/>
                    <a:pt x="58" y="33"/>
                  </a:cubicBezTo>
                  <a:cubicBezTo>
                    <a:pt x="61" y="30"/>
                    <a:pt x="65" y="28"/>
                    <a:pt x="68" y="28"/>
                  </a:cubicBezTo>
                  <a:close/>
                  <a:moveTo>
                    <a:pt x="82" y="36"/>
                  </a:moveTo>
                  <a:cubicBezTo>
                    <a:pt x="82" y="36"/>
                    <a:pt x="82" y="36"/>
                    <a:pt x="82" y="36"/>
                  </a:cubicBezTo>
                  <a:cubicBezTo>
                    <a:pt x="80" y="33"/>
                    <a:pt x="76" y="31"/>
                    <a:pt x="72" y="31"/>
                  </a:cubicBezTo>
                  <a:cubicBezTo>
                    <a:pt x="68" y="31"/>
                    <a:pt x="64" y="33"/>
                    <a:pt x="61" y="36"/>
                  </a:cubicBezTo>
                  <a:cubicBezTo>
                    <a:pt x="59" y="39"/>
                    <a:pt x="57" y="42"/>
                    <a:pt x="57" y="46"/>
                  </a:cubicBezTo>
                  <a:cubicBezTo>
                    <a:pt x="57" y="50"/>
                    <a:pt x="59" y="54"/>
                    <a:pt x="61" y="57"/>
                  </a:cubicBezTo>
                  <a:cubicBezTo>
                    <a:pt x="64" y="60"/>
                    <a:pt x="68" y="61"/>
                    <a:pt x="72" y="61"/>
                  </a:cubicBezTo>
                  <a:cubicBezTo>
                    <a:pt x="76" y="61"/>
                    <a:pt x="80" y="60"/>
                    <a:pt x="82" y="57"/>
                  </a:cubicBezTo>
                  <a:cubicBezTo>
                    <a:pt x="85" y="54"/>
                    <a:pt x="87" y="50"/>
                    <a:pt x="87" y="46"/>
                  </a:cubicBezTo>
                  <a:cubicBezTo>
                    <a:pt x="87" y="42"/>
                    <a:pt x="85" y="39"/>
                    <a:pt x="82" y="36"/>
                  </a:cubicBezTo>
                  <a:cubicBezTo>
                    <a:pt x="82" y="36"/>
                    <a:pt x="82" y="36"/>
                    <a:pt x="82" y="36"/>
                  </a:cubicBezTo>
                  <a:close/>
                  <a:moveTo>
                    <a:pt x="13" y="62"/>
                  </a:moveTo>
                  <a:cubicBezTo>
                    <a:pt x="13" y="62"/>
                    <a:pt x="13" y="62"/>
                    <a:pt x="13" y="62"/>
                  </a:cubicBezTo>
                  <a:cubicBezTo>
                    <a:pt x="13" y="62"/>
                    <a:pt x="13" y="62"/>
                    <a:pt x="13" y="62"/>
                  </a:cubicBezTo>
                  <a:cubicBezTo>
                    <a:pt x="22" y="62"/>
                    <a:pt x="22" y="62"/>
                    <a:pt x="22" y="62"/>
                  </a:cubicBezTo>
                  <a:cubicBezTo>
                    <a:pt x="23" y="62"/>
                    <a:pt x="24" y="63"/>
                    <a:pt x="24" y="64"/>
                  </a:cubicBezTo>
                  <a:cubicBezTo>
                    <a:pt x="24" y="64"/>
                    <a:pt x="24" y="64"/>
                    <a:pt x="24" y="64"/>
                  </a:cubicBezTo>
                  <a:cubicBezTo>
                    <a:pt x="24" y="73"/>
                    <a:pt x="24" y="73"/>
                    <a:pt x="24" y="73"/>
                  </a:cubicBezTo>
                  <a:cubicBezTo>
                    <a:pt x="24" y="74"/>
                    <a:pt x="23" y="75"/>
                    <a:pt x="22" y="75"/>
                  </a:cubicBezTo>
                  <a:cubicBezTo>
                    <a:pt x="22" y="75"/>
                    <a:pt x="22" y="75"/>
                    <a:pt x="22" y="75"/>
                  </a:cubicBezTo>
                  <a:cubicBezTo>
                    <a:pt x="13" y="75"/>
                    <a:pt x="13" y="75"/>
                    <a:pt x="13" y="75"/>
                  </a:cubicBezTo>
                  <a:cubicBezTo>
                    <a:pt x="12" y="75"/>
                    <a:pt x="11" y="74"/>
                    <a:pt x="11" y="73"/>
                  </a:cubicBezTo>
                  <a:cubicBezTo>
                    <a:pt x="11" y="73"/>
                    <a:pt x="11" y="73"/>
                    <a:pt x="11" y="73"/>
                  </a:cubicBezTo>
                  <a:cubicBezTo>
                    <a:pt x="11" y="64"/>
                    <a:pt x="11" y="64"/>
                    <a:pt x="11" y="64"/>
                  </a:cubicBezTo>
                  <a:cubicBezTo>
                    <a:pt x="11" y="63"/>
                    <a:pt x="12" y="62"/>
                    <a:pt x="13" y="62"/>
                  </a:cubicBezTo>
                  <a:close/>
                  <a:moveTo>
                    <a:pt x="20" y="66"/>
                  </a:moveTo>
                  <a:cubicBezTo>
                    <a:pt x="20" y="66"/>
                    <a:pt x="20" y="66"/>
                    <a:pt x="20" y="66"/>
                  </a:cubicBezTo>
                  <a:cubicBezTo>
                    <a:pt x="15" y="66"/>
                    <a:pt x="15" y="66"/>
                    <a:pt x="15" y="66"/>
                  </a:cubicBezTo>
                  <a:cubicBezTo>
                    <a:pt x="15" y="71"/>
                    <a:pt x="15" y="71"/>
                    <a:pt x="15" y="71"/>
                  </a:cubicBezTo>
                  <a:cubicBezTo>
                    <a:pt x="20" y="71"/>
                    <a:pt x="20" y="71"/>
                    <a:pt x="20" y="71"/>
                  </a:cubicBezTo>
                  <a:cubicBezTo>
                    <a:pt x="20" y="66"/>
                    <a:pt x="20" y="66"/>
                    <a:pt x="20" y="66"/>
                  </a:cubicBezTo>
                  <a:close/>
                  <a:moveTo>
                    <a:pt x="13" y="46"/>
                  </a:moveTo>
                  <a:cubicBezTo>
                    <a:pt x="13" y="46"/>
                    <a:pt x="13" y="46"/>
                    <a:pt x="13" y="46"/>
                  </a:cubicBezTo>
                  <a:cubicBezTo>
                    <a:pt x="13" y="46"/>
                    <a:pt x="13" y="46"/>
                    <a:pt x="13" y="46"/>
                  </a:cubicBezTo>
                  <a:cubicBezTo>
                    <a:pt x="22" y="46"/>
                    <a:pt x="22" y="46"/>
                    <a:pt x="22" y="46"/>
                  </a:cubicBezTo>
                  <a:cubicBezTo>
                    <a:pt x="23" y="46"/>
                    <a:pt x="24" y="47"/>
                    <a:pt x="24" y="48"/>
                  </a:cubicBezTo>
                  <a:cubicBezTo>
                    <a:pt x="24" y="48"/>
                    <a:pt x="24" y="48"/>
                    <a:pt x="24" y="48"/>
                  </a:cubicBezTo>
                  <a:cubicBezTo>
                    <a:pt x="24" y="57"/>
                    <a:pt x="24" y="57"/>
                    <a:pt x="24" y="57"/>
                  </a:cubicBezTo>
                  <a:cubicBezTo>
                    <a:pt x="24" y="58"/>
                    <a:pt x="23" y="59"/>
                    <a:pt x="22" y="59"/>
                  </a:cubicBezTo>
                  <a:cubicBezTo>
                    <a:pt x="22" y="59"/>
                    <a:pt x="22" y="59"/>
                    <a:pt x="22" y="59"/>
                  </a:cubicBezTo>
                  <a:cubicBezTo>
                    <a:pt x="13" y="59"/>
                    <a:pt x="13" y="59"/>
                    <a:pt x="13" y="59"/>
                  </a:cubicBezTo>
                  <a:cubicBezTo>
                    <a:pt x="12" y="59"/>
                    <a:pt x="11" y="58"/>
                    <a:pt x="11" y="57"/>
                  </a:cubicBezTo>
                  <a:cubicBezTo>
                    <a:pt x="11" y="57"/>
                    <a:pt x="11" y="57"/>
                    <a:pt x="11" y="57"/>
                  </a:cubicBezTo>
                  <a:cubicBezTo>
                    <a:pt x="11" y="48"/>
                    <a:pt x="11" y="48"/>
                    <a:pt x="11" y="48"/>
                  </a:cubicBezTo>
                  <a:cubicBezTo>
                    <a:pt x="11" y="47"/>
                    <a:pt x="12" y="46"/>
                    <a:pt x="13" y="46"/>
                  </a:cubicBezTo>
                  <a:close/>
                  <a:moveTo>
                    <a:pt x="20" y="50"/>
                  </a:moveTo>
                  <a:cubicBezTo>
                    <a:pt x="20" y="50"/>
                    <a:pt x="20" y="50"/>
                    <a:pt x="20" y="50"/>
                  </a:cubicBezTo>
                  <a:cubicBezTo>
                    <a:pt x="15" y="50"/>
                    <a:pt x="15" y="50"/>
                    <a:pt x="15" y="50"/>
                  </a:cubicBezTo>
                  <a:cubicBezTo>
                    <a:pt x="15" y="55"/>
                    <a:pt x="15" y="55"/>
                    <a:pt x="15" y="55"/>
                  </a:cubicBezTo>
                  <a:cubicBezTo>
                    <a:pt x="20" y="55"/>
                    <a:pt x="20" y="55"/>
                    <a:pt x="20" y="55"/>
                  </a:cubicBezTo>
                  <a:cubicBezTo>
                    <a:pt x="20" y="50"/>
                    <a:pt x="20" y="50"/>
                    <a:pt x="20" y="50"/>
                  </a:cubicBezTo>
                  <a:close/>
                  <a:moveTo>
                    <a:pt x="13" y="30"/>
                  </a:moveTo>
                  <a:cubicBezTo>
                    <a:pt x="13" y="30"/>
                    <a:pt x="13" y="30"/>
                    <a:pt x="13" y="30"/>
                  </a:cubicBezTo>
                  <a:cubicBezTo>
                    <a:pt x="13" y="30"/>
                    <a:pt x="13" y="30"/>
                    <a:pt x="13" y="30"/>
                  </a:cubicBezTo>
                  <a:cubicBezTo>
                    <a:pt x="22" y="30"/>
                    <a:pt x="22" y="30"/>
                    <a:pt x="22" y="30"/>
                  </a:cubicBezTo>
                  <a:cubicBezTo>
                    <a:pt x="23" y="30"/>
                    <a:pt x="24" y="31"/>
                    <a:pt x="24" y="32"/>
                  </a:cubicBezTo>
                  <a:cubicBezTo>
                    <a:pt x="24" y="32"/>
                    <a:pt x="24" y="32"/>
                    <a:pt x="24" y="32"/>
                  </a:cubicBezTo>
                  <a:cubicBezTo>
                    <a:pt x="24" y="41"/>
                    <a:pt x="24" y="41"/>
                    <a:pt x="24" y="41"/>
                  </a:cubicBezTo>
                  <a:cubicBezTo>
                    <a:pt x="24" y="43"/>
                    <a:pt x="23" y="43"/>
                    <a:pt x="22" y="43"/>
                  </a:cubicBezTo>
                  <a:cubicBezTo>
                    <a:pt x="22" y="43"/>
                    <a:pt x="22" y="43"/>
                    <a:pt x="22" y="43"/>
                  </a:cubicBezTo>
                  <a:cubicBezTo>
                    <a:pt x="13" y="43"/>
                    <a:pt x="13" y="43"/>
                    <a:pt x="13" y="43"/>
                  </a:cubicBezTo>
                  <a:cubicBezTo>
                    <a:pt x="12" y="43"/>
                    <a:pt x="11" y="43"/>
                    <a:pt x="11" y="41"/>
                  </a:cubicBezTo>
                  <a:cubicBezTo>
                    <a:pt x="11" y="41"/>
                    <a:pt x="11" y="41"/>
                    <a:pt x="11" y="41"/>
                  </a:cubicBezTo>
                  <a:cubicBezTo>
                    <a:pt x="11" y="32"/>
                    <a:pt x="11" y="32"/>
                    <a:pt x="11" y="32"/>
                  </a:cubicBezTo>
                  <a:cubicBezTo>
                    <a:pt x="11" y="31"/>
                    <a:pt x="12" y="30"/>
                    <a:pt x="13" y="30"/>
                  </a:cubicBezTo>
                  <a:close/>
                  <a:moveTo>
                    <a:pt x="20" y="34"/>
                  </a:moveTo>
                  <a:cubicBezTo>
                    <a:pt x="20" y="34"/>
                    <a:pt x="20" y="34"/>
                    <a:pt x="20" y="34"/>
                  </a:cubicBezTo>
                  <a:cubicBezTo>
                    <a:pt x="15" y="34"/>
                    <a:pt x="15" y="34"/>
                    <a:pt x="15" y="34"/>
                  </a:cubicBezTo>
                  <a:cubicBezTo>
                    <a:pt x="15" y="39"/>
                    <a:pt x="15" y="39"/>
                    <a:pt x="15" y="39"/>
                  </a:cubicBezTo>
                  <a:cubicBezTo>
                    <a:pt x="20" y="39"/>
                    <a:pt x="20" y="39"/>
                    <a:pt x="20" y="39"/>
                  </a:cubicBezTo>
                  <a:cubicBezTo>
                    <a:pt x="20" y="34"/>
                    <a:pt x="20" y="34"/>
                    <a:pt x="20" y="34"/>
                  </a:cubicBezTo>
                  <a:close/>
                  <a:moveTo>
                    <a:pt x="80" y="39"/>
                  </a:moveTo>
                  <a:cubicBezTo>
                    <a:pt x="80" y="39"/>
                    <a:pt x="80" y="39"/>
                    <a:pt x="80" y="39"/>
                  </a:cubicBezTo>
                  <a:cubicBezTo>
                    <a:pt x="80" y="38"/>
                    <a:pt x="82" y="38"/>
                    <a:pt x="82" y="39"/>
                  </a:cubicBezTo>
                  <a:cubicBezTo>
                    <a:pt x="83" y="39"/>
                    <a:pt x="83" y="41"/>
                    <a:pt x="82" y="42"/>
                  </a:cubicBezTo>
                  <a:cubicBezTo>
                    <a:pt x="70" y="54"/>
                    <a:pt x="70" y="54"/>
                    <a:pt x="70" y="54"/>
                  </a:cubicBezTo>
                  <a:cubicBezTo>
                    <a:pt x="69" y="55"/>
                    <a:pt x="68" y="55"/>
                    <a:pt x="67" y="54"/>
                  </a:cubicBezTo>
                  <a:cubicBezTo>
                    <a:pt x="67" y="54"/>
                    <a:pt x="67" y="54"/>
                    <a:pt x="67" y="54"/>
                  </a:cubicBezTo>
                  <a:cubicBezTo>
                    <a:pt x="61" y="48"/>
                    <a:pt x="61" y="48"/>
                    <a:pt x="61" y="48"/>
                  </a:cubicBezTo>
                  <a:cubicBezTo>
                    <a:pt x="60" y="48"/>
                    <a:pt x="60" y="46"/>
                    <a:pt x="61" y="45"/>
                  </a:cubicBezTo>
                  <a:cubicBezTo>
                    <a:pt x="62" y="45"/>
                    <a:pt x="63" y="45"/>
                    <a:pt x="64" y="45"/>
                  </a:cubicBezTo>
                  <a:cubicBezTo>
                    <a:pt x="68" y="50"/>
                    <a:pt x="68" y="50"/>
                    <a:pt x="68" y="50"/>
                  </a:cubicBezTo>
                  <a:cubicBezTo>
                    <a:pt x="80" y="39"/>
                    <a:pt x="80" y="39"/>
                    <a:pt x="80" y="39"/>
                  </a:cubicBezTo>
                  <a:close/>
                  <a:moveTo>
                    <a:pt x="46" y="9"/>
                  </a:moveTo>
                  <a:cubicBezTo>
                    <a:pt x="46" y="9"/>
                    <a:pt x="46" y="9"/>
                    <a:pt x="46" y="9"/>
                  </a:cubicBezTo>
                  <a:cubicBezTo>
                    <a:pt x="45" y="8"/>
                    <a:pt x="45" y="7"/>
                    <a:pt x="44" y="6"/>
                  </a:cubicBezTo>
                  <a:cubicBezTo>
                    <a:pt x="42" y="5"/>
                    <a:pt x="40" y="4"/>
                    <a:pt x="37" y="4"/>
                  </a:cubicBezTo>
                  <a:cubicBezTo>
                    <a:pt x="37" y="4"/>
                    <a:pt x="37" y="4"/>
                    <a:pt x="37" y="4"/>
                  </a:cubicBezTo>
                  <a:cubicBezTo>
                    <a:pt x="35" y="4"/>
                    <a:pt x="33" y="5"/>
                    <a:pt x="31" y="6"/>
                  </a:cubicBezTo>
                  <a:cubicBezTo>
                    <a:pt x="30" y="7"/>
                    <a:pt x="29" y="8"/>
                    <a:pt x="29" y="9"/>
                  </a:cubicBezTo>
                  <a:cubicBezTo>
                    <a:pt x="37" y="9"/>
                    <a:pt x="37" y="9"/>
                    <a:pt x="37" y="9"/>
                  </a:cubicBezTo>
                  <a:cubicBezTo>
                    <a:pt x="46" y="9"/>
                    <a:pt x="46" y="9"/>
                    <a:pt x="46" y="9"/>
                  </a:cubicBezTo>
                  <a:close/>
                  <a:moveTo>
                    <a:pt x="37" y="13"/>
                  </a:moveTo>
                  <a:cubicBezTo>
                    <a:pt x="37" y="13"/>
                    <a:pt x="37" y="13"/>
                    <a:pt x="37" y="13"/>
                  </a:cubicBezTo>
                  <a:cubicBezTo>
                    <a:pt x="16" y="13"/>
                    <a:pt x="16" y="13"/>
                    <a:pt x="16" y="13"/>
                  </a:cubicBezTo>
                  <a:cubicBezTo>
                    <a:pt x="16" y="17"/>
                    <a:pt x="16" y="17"/>
                    <a:pt x="16" y="17"/>
                  </a:cubicBezTo>
                  <a:cubicBezTo>
                    <a:pt x="16" y="20"/>
                    <a:pt x="16" y="20"/>
                    <a:pt x="16" y="20"/>
                  </a:cubicBezTo>
                  <a:cubicBezTo>
                    <a:pt x="37" y="20"/>
                    <a:pt x="37" y="20"/>
                    <a:pt x="37" y="20"/>
                  </a:cubicBezTo>
                  <a:cubicBezTo>
                    <a:pt x="59" y="20"/>
                    <a:pt x="59" y="20"/>
                    <a:pt x="59" y="20"/>
                  </a:cubicBezTo>
                  <a:cubicBezTo>
                    <a:pt x="59" y="17"/>
                    <a:pt x="59" y="17"/>
                    <a:pt x="59" y="17"/>
                  </a:cubicBezTo>
                  <a:cubicBezTo>
                    <a:pt x="59" y="13"/>
                    <a:pt x="59" y="13"/>
                    <a:pt x="59" y="13"/>
                  </a:cubicBezTo>
                  <a:cubicBezTo>
                    <a:pt x="37" y="13"/>
                    <a:pt x="37" y="13"/>
                    <a:pt x="37" y="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53" name="原创设计师QQ598969553             _5"/>
          <p:cNvSpPr/>
          <p:nvPr/>
        </p:nvSpPr>
        <p:spPr>
          <a:xfrm>
            <a:off x="4220871" y="1448851"/>
            <a:ext cx="664664" cy="664662"/>
          </a:xfrm>
          <a:prstGeom prst="diamond">
            <a:avLst/>
          </a:prstGeom>
          <a:solidFill>
            <a:schemeClr val="accent1"/>
          </a:solidFill>
          <a:ln>
            <a:noFill/>
          </a:ln>
        </p:spPr>
        <p:txBody>
          <a:bodyPr vert="horz" wrap="square" lIns="0" tIns="0" rIns="0" bIns="0" numCol="1" anchor="ctr" anchorCtr="0" compatLnSpc="1"/>
          <a:lstStyle/>
          <a:p>
            <a:pPr algn="ctr"/>
            <a:r>
              <a:rPr lang="en-US" altLang="zh-CN" dirty="0">
                <a:solidFill>
                  <a:schemeClr val="bg1"/>
                </a:solidFill>
              </a:rPr>
              <a:t>04</a:t>
            </a:r>
            <a:endParaRPr lang="zh-CN" altLang="en-US" dirty="0">
              <a:solidFill>
                <a:schemeClr val="bg1"/>
              </a:solidFill>
            </a:endParaRPr>
          </a:p>
        </p:txBody>
      </p:sp>
      <p:sp>
        <p:nvSpPr>
          <p:cNvPr id="54" name="原创设计师QQ598969553             _6"/>
          <p:cNvSpPr/>
          <p:nvPr/>
        </p:nvSpPr>
        <p:spPr bwMode="auto">
          <a:xfrm>
            <a:off x="4273105" y="1961698"/>
            <a:ext cx="106888" cy="213392"/>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55" name="原创设计师QQ598969553             _7"/>
          <p:cNvSpPr/>
          <p:nvPr/>
        </p:nvSpPr>
        <p:spPr bwMode="auto">
          <a:xfrm>
            <a:off x="4753093" y="1607652"/>
            <a:ext cx="86920" cy="173530"/>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56" name="原创设计师QQ598969553             _8"/>
          <p:cNvSpPr/>
          <p:nvPr/>
        </p:nvSpPr>
        <p:spPr bwMode="auto">
          <a:xfrm>
            <a:off x="4173137" y="1396374"/>
            <a:ext cx="167710" cy="334816"/>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57" name="原创设计师QQ598969553             _9"/>
          <p:cNvSpPr/>
          <p:nvPr/>
        </p:nvSpPr>
        <p:spPr bwMode="auto">
          <a:xfrm>
            <a:off x="4840013" y="1895480"/>
            <a:ext cx="173226" cy="345828"/>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8" name="原创设计师QQ598969553             _10"/>
          <p:cNvSpPr/>
          <p:nvPr/>
        </p:nvSpPr>
        <p:spPr bwMode="auto">
          <a:xfrm flipH="1">
            <a:off x="4012255" y="1396373"/>
            <a:ext cx="160882" cy="334818"/>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pic>
        <p:nvPicPr>
          <p:cNvPr id="23" name="Picture 64"/>
          <p:cNvPicPr>
            <a:picLocks/>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250"/>
                                            <p:tgtEl>
                                              <p:spTgt spid="53"/>
                                            </p:tgtEl>
                                          </p:cBhvr>
                                        </p:animEffect>
                                      </p:childTnLst>
                                    </p:cTn>
                                  </p:par>
                                  <p:par>
                                    <p:cTn id="11" presetID="35" presetClass="emph" presetSubtype="0" fill="hold" grpId="1" nodeType="withEffect">
                                      <p:stCondLst>
                                        <p:cond delay="500"/>
                                      </p:stCondLst>
                                      <p:childTnLst>
                                        <p:anim calcmode="discrete" valueType="str">
                                          <p:cBhvr>
                                            <p:cTn id="12" dur="100" fill="hold"/>
                                            <p:tgtEl>
                                              <p:spTgt spid="53"/>
                                            </p:tgtEl>
                                            <p:attrNameLst>
                                              <p:attrName>style.visibility</p:attrName>
                                            </p:attrNameLst>
                                          </p:cBhvr>
                                          <p:tavLst>
                                            <p:tav tm="0">
                                              <p:val>
                                                <p:strVal val="hidden"/>
                                              </p:val>
                                            </p:tav>
                                            <p:tav tm="50000">
                                              <p:val>
                                                <p:strVal val="visible"/>
                                              </p:val>
                                            </p:tav>
                                          </p:tavLst>
                                        </p:anim>
                                      </p:childTnLst>
                                    </p:cTn>
                                  </p:par>
                                  <p:par>
                                    <p:cTn id="13" presetID="42"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50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par>
                                    <p:cTn id="23" presetID="2" presetClass="entr" presetSubtype="1" fill="hold" grpId="0" nodeType="withEffect">
                                      <p:stCondLst>
                                        <p:cond delay="30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0-#ppt_h/2"/>
                                              </p:val>
                                            </p:tav>
                                            <p:tav tm="100000">
                                              <p:val>
                                                <p:strVal val="#ppt_y"/>
                                              </p:val>
                                            </p:tav>
                                          </p:tavLst>
                                        </p:anim>
                                      </p:childTnLst>
                                    </p:cTn>
                                  </p:par>
                                  <p:par>
                                    <p:cTn id="27" presetID="35" presetClass="emph" presetSubtype="0" repeatCount="3000" fill="hold" grpId="1" nodeType="withEffect">
                                      <p:stCondLst>
                                        <p:cond delay="700"/>
                                      </p:stCondLst>
                                      <p:childTnLst>
                                        <p:anim calcmode="discrete" valueType="str">
                                          <p:cBhvr>
                                            <p:cTn id="28" dur="100" fill="hold"/>
                                            <p:tgtEl>
                                              <p:spTgt spid="54"/>
                                            </p:tgtEl>
                                            <p:attrNameLst>
                                              <p:attrName>style.visibility</p:attrName>
                                            </p:attrNameLst>
                                          </p:cBhvr>
                                          <p:tavLst>
                                            <p:tav tm="0">
                                              <p:val>
                                                <p:strVal val="hidden"/>
                                              </p:val>
                                            </p:tav>
                                            <p:tav tm="50000">
                                              <p:val>
                                                <p:strVal val="visible"/>
                                              </p:val>
                                            </p:tav>
                                          </p:tavLst>
                                        </p:anim>
                                      </p:childTnLst>
                                    </p:cTn>
                                  </p:par>
                                  <p:par>
                                    <p:cTn id="29" presetID="2" presetClass="entr" presetSubtype="1" fill="hold" grpId="0" nodeType="withEffect">
                                      <p:stCondLst>
                                        <p:cond delay="40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0-#ppt_h/2"/>
                                              </p:val>
                                            </p:tav>
                                            <p:tav tm="100000">
                                              <p:val>
                                                <p:strVal val="#ppt_y"/>
                                              </p:val>
                                            </p:tav>
                                          </p:tavLst>
                                        </p:anim>
                                      </p:childTnLst>
                                    </p:cTn>
                                  </p:par>
                                  <p:par>
                                    <p:cTn id="33" presetID="35" presetClass="emph" presetSubtype="0" repeatCount="3000" fill="hold" grpId="1" nodeType="withEffect">
                                      <p:stCondLst>
                                        <p:cond delay="800"/>
                                      </p:stCondLst>
                                      <p:childTnLst>
                                        <p:anim calcmode="discrete" valueType="str">
                                          <p:cBhvr>
                                            <p:cTn id="34" dur="100" fill="hold"/>
                                            <p:tgtEl>
                                              <p:spTgt spid="55"/>
                                            </p:tgtEl>
                                            <p:attrNameLst>
                                              <p:attrName>style.visibility</p:attrName>
                                            </p:attrNameLst>
                                          </p:cBhvr>
                                          <p:tavLst>
                                            <p:tav tm="0">
                                              <p:val>
                                                <p:strVal val="hidden"/>
                                              </p:val>
                                            </p:tav>
                                            <p:tav tm="50000">
                                              <p:val>
                                                <p:strVal val="visible"/>
                                              </p:val>
                                            </p:tav>
                                          </p:tavLst>
                                        </p:anim>
                                      </p:childTnLst>
                                    </p:cTn>
                                  </p:par>
                                  <p:par>
                                    <p:cTn id="35" presetID="2" presetClass="entr" presetSubtype="1" fill="hold" grpId="0" nodeType="withEffect">
                                      <p:stCondLst>
                                        <p:cond delay="50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0-#ppt_h/2"/>
                                              </p:val>
                                            </p:tav>
                                            <p:tav tm="100000">
                                              <p:val>
                                                <p:strVal val="#ppt_y"/>
                                              </p:val>
                                            </p:tav>
                                          </p:tavLst>
                                        </p:anim>
                                      </p:childTnLst>
                                    </p:cTn>
                                  </p:par>
                                  <p:par>
                                    <p:cTn id="39" presetID="35" presetClass="emph" presetSubtype="0" repeatCount="3000" fill="hold" grpId="1" nodeType="withEffect">
                                      <p:stCondLst>
                                        <p:cond delay="900"/>
                                      </p:stCondLst>
                                      <p:childTnLst>
                                        <p:anim calcmode="discrete" valueType="str">
                                          <p:cBhvr>
                                            <p:cTn id="40" dur="100" fill="hold"/>
                                            <p:tgtEl>
                                              <p:spTgt spid="57"/>
                                            </p:tgtEl>
                                            <p:attrNameLst>
                                              <p:attrName>style.visibility</p:attrName>
                                            </p:attrNameLst>
                                          </p:cBhvr>
                                          <p:tavLst>
                                            <p:tav tm="0">
                                              <p:val>
                                                <p:strVal val="hidden"/>
                                              </p:val>
                                            </p:tav>
                                            <p:tav tm="50000">
                                              <p:val>
                                                <p:strVal val="visible"/>
                                              </p:val>
                                            </p:tav>
                                          </p:tavLst>
                                        </p:anim>
                                      </p:childTnLst>
                                    </p:cTn>
                                  </p:par>
                                  <p:par>
                                    <p:cTn id="41" presetID="2" presetClass="entr" presetSubtype="1" fill="hold" grpId="0" nodeType="withEffect">
                                      <p:stCondLst>
                                        <p:cond delay="60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0-#ppt_h/2"/>
                                              </p:val>
                                            </p:tav>
                                            <p:tav tm="100000">
                                              <p:val>
                                                <p:strVal val="#ppt_y"/>
                                              </p:val>
                                            </p:tav>
                                          </p:tavLst>
                                        </p:anim>
                                      </p:childTnLst>
                                    </p:cTn>
                                  </p:par>
                                  <p:par>
                                    <p:cTn id="45" presetID="35" presetClass="emph" presetSubtype="0" repeatCount="3000" fill="hold" grpId="1" nodeType="withEffect">
                                      <p:stCondLst>
                                        <p:cond delay="1000"/>
                                      </p:stCondLst>
                                      <p:childTnLst>
                                        <p:anim calcmode="discrete" valueType="str">
                                          <p:cBhvr>
                                            <p:cTn id="46" dur="100" fill="hold"/>
                                            <p:tgtEl>
                                              <p:spTgt spid="56"/>
                                            </p:tgtEl>
                                            <p:attrNameLst>
                                              <p:attrName>style.visibility</p:attrName>
                                            </p:attrNameLst>
                                          </p:cBhvr>
                                          <p:tavLst>
                                            <p:tav tm="0">
                                              <p:val>
                                                <p:strVal val="hidden"/>
                                              </p:val>
                                            </p:tav>
                                            <p:tav tm="50000">
                                              <p:val>
                                                <p:strVal val="visible"/>
                                              </p:val>
                                            </p:tav>
                                          </p:tavLst>
                                        </p:anim>
                                      </p:childTnLst>
                                    </p:cTn>
                                  </p:par>
                                  <p:par>
                                    <p:cTn id="47" presetID="2" presetClass="entr" presetSubtype="1" fill="hold" grpId="0" nodeType="withEffect">
                                      <p:stCondLst>
                                        <p:cond delay="70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0-#ppt_h/2"/>
                                              </p:val>
                                            </p:tav>
                                            <p:tav tm="100000">
                                              <p:val>
                                                <p:strVal val="#ppt_y"/>
                                              </p:val>
                                            </p:tav>
                                          </p:tavLst>
                                        </p:anim>
                                      </p:childTnLst>
                                    </p:cTn>
                                  </p:par>
                                  <p:par>
                                    <p:cTn id="51" presetID="35" presetClass="emph" presetSubtype="0" repeatCount="3000" fill="hold" grpId="1" nodeType="withEffect">
                                      <p:stCondLst>
                                        <p:cond delay="1100"/>
                                      </p:stCondLst>
                                      <p:childTnLst>
                                        <p:anim calcmode="discrete" valueType="str">
                                          <p:cBhvr>
                                            <p:cTn id="52" dur="100" fill="hold"/>
                                            <p:tgtEl>
                                              <p:spTgt spid="58"/>
                                            </p:tgtEl>
                                            <p:attrNameLst>
                                              <p:attrName>style.visibility</p:attrName>
                                            </p:attrNameLst>
                                          </p:cBhvr>
                                          <p:tavLst>
                                            <p:tav tm="0">
                                              <p:val>
                                                <p:strVal val="hidden"/>
                                              </p:val>
                                            </p:tav>
                                            <p:tav tm="50000">
                                              <p:val>
                                                <p:strVal val="visible"/>
                                              </p:val>
                                            </p:tav>
                                          </p:tavLst>
                                        </p:anim>
                                      </p:childTnLst>
                                    </p:cTn>
                                  </p:par>
                                  <p:par>
                                    <p:cTn id="53" presetID="2" presetClass="entr" presetSubtype="2" fill="hold" nodeType="withEffect" p14:presetBounceEnd="60000">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14:bounceEnd="60000">
                                          <p:cBhvr additive="base">
                                            <p:cTn id="55" dur="500" fill="hold"/>
                                            <p:tgtEl>
                                              <p:spTgt spid="41"/>
                                            </p:tgtEl>
                                            <p:attrNameLst>
                                              <p:attrName>ppt_x</p:attrName>
                                            </p:attrNameLst>
                                          </p:cBhvr>
                                          <p:tavLst>
                                            <p:tav tm="0">
                                              <p:val>
                                                <p:strVal val="1+#ppt_w/2"/>
                                              </p:val>
                                            </p:tav>
                                            <p:tav tm="100000">
                                              <p:val>
                                                <p:strVal val="#ppt_x"/>
                                              </p:val>
                                            </p:tav>
                                          </p:tavLst>
                                        </p:anim>
                                        <p:anim calcmode="lin" valueType="num" p14:bounceEnd="60000">
                                          <p:cBhvr additive="base">
                                            <p:cTn id="56"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250"/>
                                            <p:tgtEl>
                                              <p:spTgt spid="53"/>
                                            </p:tgtEl>
                                          </p:cBhvr>
                                        </p:animEffect>
                                      </p:childTnLst>
                                    </p:cTn>
                                  </p:par>
                                  <p:par>
                                    <p:cTn id="11" presetID="35" presetClass="emph" presetSubtype="0" fill="hold" grpId="1" nodeType="withEffect">
                                      <p:stCondLst>
                                        <p:cond delay="500"/>
                                      </p:stCondLst>
                                      <p:childTnLst>
                                        <p:anim calcmode="discrete" valueType="str">
                                          <p:cBhvr>
                                            <p:cTn id="12" dur="100" fill="hold"/>
                                            <p:tgtEl>
                                              <p:spTgt spid="53"/>
                                            </p:tgtEl>
                                            <p:attrNameLst>
                                              <p:attrName>style.visibility</p:attrName>
                                            </p:attrNameLst>
                                          </p:cBhvr>
                                          <p:tavLst>
                                            <p:tav tm="0">
                                              <p:val>
                                                <p:strVal val="hidden"/>
                                              </p:val>
                                            </p:tav>
                                            <p:tav tm="50000">
                                              <p:val>
                                                <p:strVal val="visible"/>
                                              </p:val>
                                            </p:tav>
                                          </p:tavLst>
                                        </p:anim>
                                      </p:childTnLst>
                                    </p:cTn>
                                  </p:par>
                                  <p:par>
                                    <p:cTn id="13" presetID="42" presetClass="entr" presetSubtype="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50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par>
                                    <p:cTn id="23" presetID="2" presetClass="entr" presetSubtype="1" fill="hold" grpId="0" nodeType="withEffect">
                                      <p:stCondLst>
                                        <p:cond delay="30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0-#ppt_h/2"/>
                                              </p:val>
                                            </p:tav>
                                            <p:tav tm="100000">
                                              <p:val>
                                                <p:strVal val="#ppt_y"/>
                                              </p:val>
                                            </p:tav>
                                          </p:tavLst>
                                        </p:anim>
                                      </p:childTnLst>
                                    </p:cTn>
                                  </p:par>
                                  <p:par>
                                    <p:cTn id="27" presetID="35" presetClass="emph" presetSubtype="0" repeatCount="3000" fill="hold" grpId="1" nodeType="withEffect">
                                      <p:stCondLst>
                                        <p:cond delay="700"/>
                                      </p:stCondLst>
                                      <p:childTnLst>
                                        <p:anim calcmode="discrete" valueType="str">
                                          <p:cBhvr>
                                            <p:cTn id="28" dur="100" fill="hold"/>
                                            <p:tgtEl>
                                              <p:spTgt spid="54"/>
                                            </p:tgtEl>
                                            <p:attrNameLst>
                                              <p:attrName>style.visibility</p:attrName>
                                            </p:attrNameLst>
                                          </p:cBhvr>
                                          <p:tavLst>
                                            <p:tav tm="0">
                                              <p:val>
                                                <p:strVal val="hidden"/>
                                              </p:val>
                                            </p:tav>
                                            <p:tav tm="50000">
                                              <p:val>
                                                <p:strVal val="visible"/>
                                              </p:val>
                                            </p:tav>
                                          </p:tavLst>
                                        </p:anim>
                                      </p:childTnLst>
                                    </p:cTn>
                                  </p:par>
                                  <p:par>
                                    <p:cTn id="29" presetID="2" presetClass="entr" presetSubtype="1" fill="hold" grpId="0" nodeType="withEffect">
                                      <p:stCondLst>
                                        <p:cond delay="40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0-#ppt_h/2"/>
                                              </p:val>
                                            </p:tav>
                                            <p:tav tm="100000">
                                              <p:val>
                                                <p:strVal val="#ppt_y"/>
                                              </p:val>
                                            </p:tav>
                                          </p:tavLst>
                                        </p:anim>
                                      </p:childTnLst>
                                    </p:cTn>
                                  </p:par>
                                  <p:par>
                                    <p:cTn id="33" presetID="35" presetClass="emph" presetSubtype="0" repeatCount="3000" fill="hold" grpId="1" nodeType="withEffect">
                                      <p:stCondLst>
                                        <p:cond delay="800"/>
                                      </p:stCondLst>
                                      <p:childTnLst>
                                        <p:anim calcmode="discrete" valueType="str">
                                          <p:cBhvr>
                                            <p:cTn id="34" dur="100" fill="hold"/>
                                            <p:tgtEl>
                                              <p:spTgt spid="55"/>
                                            </p:tgtEl>
                                            <p:attrNameLst>
                                              <p:attrName>style.visibility</p:attrName>
                                            </p:attrNameLst>
                                          </p:cBhvr>
                                          <p:tavLst>
                                            <p:tav tm="0">
                                              <p:val>
                                                <p:strVal val="hidden"/>
                                              </p:val>
                                            </p:tav>
                                            <p:tav tm="50000">
                                              <p:val>
                                                <p:strVal val="visible"/>
                                              </p:val>
                                            </p:tav>
                                          </p:tavLst>
                                        </p:anim>
                                      </p:childTnLst>
                                    </p:cTn>
                                  </p:par>
                                  <p:par>
                                    <p:cTn id="35" presetID="2" presetClass="entr" presetSubtype="1" fill="hold" grpId="0" nodeType="withEffect">
                                      <p:stCondLst>
                                        <p:cond delay="50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ppt_x"/>
                                              </p:val>
                                            </p:tav>
                                            <p:tav tm="100000">
                                              <p:val>
                                                <p:strVal val="#ppt_x"/>
                                              </p:val>
                                            </p:tav>
                                          </p:tavLst>
                                        </p:anim>
                                        <p:anim calcmode="lin" valueType="num">
                                          <p:cBhvr additive="base">
                                            <p:cTn id="38" dur="500" fill="hold"/>
                                            <p:tgtEl>
                                              <p:spTgt spid="57"/>
                                            </p:tgtEl>
                                            <p:attrNameLst>
                                              <p:attrName>ppt_y</p:attrName>
                                            </p:attrNameLst>
                                          </p:cBhvr>
                                          <p:tavLst>
                                            <p:tav tm="0">
                                              <p:val>
                                                <p:strVal val="0-#ppt_h/2"/>
                                              </p:val>
                                            </p:tav>
                                            <p:tav tm="100000">
                                              <p:val>
                                                <p:strVal val="#ppt_y"/>
                                              </p:val>
                                            </p:tav>
                                          </p:tavLst>
                                        </p:anim>
                                      </p:childTnLst>
                                    </p:cTn>
                                  </p:par>
                                  <p:par>
                                    <p:cTn id="39" presetID="35" presetClass="emph" presetSubtype="0" repeatCount="3000" fill="hold" grpId="1" nodeType="withEffect">
                                      <p:stCondLst>
                                        <p:cond delay="900"/>
                                      </p:stCondLst>
                                      <p:childTnLst>
                                        <p:anim calcmode="discrete" valueType="str">
                                          <p:cBhvr>
                                            <p:cTn id="40" dur="100" fill="hold"/>
                                            <p:tgtEl>
                                              <p:spTgt spid="57"/>
                                            </p:tgtEl>
                                            <p:attrNameLst>
                                              <p:attrName>style.visibility</p:attrName>
                                            </p:attrNameLst>
                                          </p:cBhvr>
                                          <p:tavLst>
                                            <p:tav tm="0">
                                              <p:val>
                                                <p:strVal val="hidden"/>
                                              </p:val>
                                            </p:tav>
                                            <p:tav tm="50000">
                                              <p:val>
                                                <p:strVal val="visible"/>
                                              </p:val>
                                            </p:tav>
                                          </p:tavLst>
                                        </p:anim>
                                      </p:childTnLst>
                                    </p:cTn>
                                  </p:par>
                                  <p:par>
                                    <p:cTn id="41" presetID="2" presetClass="entr" presetSubtype="1" fill="hold" grpId="0" nodeType="withEffect">
                                      <p:stCondLst>
                                        <p:cond delay="60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0-#ppt_h/2"/>
                                              </p:val>
                                            </p:tav>
                                            <p:tav tm="100000">
                                              <p:val>
                                                <p:strVal val="#ppt_y"/>
                                              </p:val>
                                            </p:tav>
                                          </p:tavLst>
                                        </p:anim>
                                      </p:childTnLst>
                                    </p:cTn>
                                  </p:par>
                                  <p:par>
                                    <p:cTn id="45" presetID="35" presetClass="emph" presetSubtype="0" repeatCount="3000" fill="hold" grpId="1" nodeType="withEffect">
                                      <p:stCondLst>
                                        <p:cond delay="1000"/>
                                      </p:stCondLst>
                                      <p:childTnLst>
                                        <p:anim calcmode="discrete" valueType="str">
                                          <p:cBhvr>
                                            <p:cTn id="46" dur="100" fill="hold"/>
                                            <p:tgtEl>
                                              <p:spTgt spid="56"/>
                                            </p:tgtEl>
                                            <p:attrNameLst>
                                              <p:attrName>style.visibility</p:attrName>
                                            </p:attrNameLst>
                                          </p:cBhvr>
                                          <p:tavLst>
                                            <p:tav tm="0">
                                              <p:val>
                                                <p:strVal val="hidden"/>
                                              </p:val>
                                            </p:tav>
                                            <p:tav tm="50000">
                                              <p:val>
                                                <p:strVal val="visible"/>
                                              </p:val>
                                            </p:tav>
                                          </p:tavLst>
                                        </p:anim>
                                      </p:childTnLst>
                                    </p:cTn>
                                  </p:par>
                                  <p:par>
                                    <p:cTn id="47" presetID="2" presetClass="entr" presetSubtype="1" fill="hold" grpId="0" nodeType="withEffect">
                                      <p:stCondLst>
                                        <p:cond delay="70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0-#ppt_h/2"/>
                                              </p:val>
                                            </p:tav>
                                            <p:tav tm="100000">
                                              <p:val>
                                                <p:strVal val="#ppt_y"/>
                                              </p:val>
                                            </p:tav>
                                          </p:tavLst>
                                        </p:anim>
                                      </p:childTnLst>
                                    </p:cTn>
                                  </p:par>
                                  <p:par>
                                    <p:cTn id="51" presetID="35" presetClass="emph" presetSubtype="0" repeatCount="3000" fill="hold" grpId="1" nodeType="withEffect">
                                      <p:stCondLst>
                                        <p:cond delay="1100"/>
                                      </p:stCondLst>
                                      <p:childTnLst>
                                        <p:anim calcmode="discrete" valueType="str">
                                          <p:cBhvr>
                                            <p:cTn id="52" dur="100" fill="hold"/>
                                            <p:tgtEl>
                                              <p:spTgt spid="58"/>
                                            </p:tgtEl>
                                            <p:attrNameLst>
                                              <p:attrName>style.visibility</p:attrName>
                                            </p:attrNameLst>
                                          </p:cBhvr>
                                          <p:tavLst>
                                            <p:tav tm="0">
                                              <p:val>
                                                <p:strVal val="hidden"/>
                                              </p:val>
                                            </p:tav>
                                            <p:tav tm="50000">
                                              <p:val>
                                                <p:strVal val="visible"/>
                                              </p:val>
                                            </p:tav>
                                          </p:tavLst>
                                        </p:anim>
                                      </p:childTnLst>
                                    </p:cTn>
                                  </p:par>
                                  <p:par>
                                    <p:cTn id="53" presetID="2" presetClass="entr" presetSubtype="2"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1+#ppt_w/2"/>
                                              </p:val>
                                            </p:tav>
                                            <p:tav tm="100000">
                                              <p:val>
                                                <p:strVal val="#ppt_x"/>
                                              </p:val>
                                            </p:tav>
                                          </p:tavLst>
                                        </p:anim>
                                        <p:anim calcmode="lin" valueType="num">
                                          <p:cBhvr additive="base">
                                            <p:cTn id="56"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4614" y="-1"/>
            <a:ext cx="9148614" cy="5141914"/>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原创设计师QQ598969553             _2"/>
          <p:cNvSpPr>
            <a:spLocks noChangeArrowheads="1"/>
          </p:cNvSpPr>
          <p:nvPr/>
        </p:nvSpPr>
        <p:spPr bwMode="auto">
          <a:xfrm>
            <a:off x="1259632" y="3651076"/>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itchFamily="34" charset="0"/>
              <a:buNone/>
            </a:pPr>
            <a:r>
              <a:rPr lang="zh-CN" altLang="en-US" sz="2000" dirty="0">
                <a:solidFill>
                  <a:prstClr val="white"/>
                </a:solidFill>
                <a:latin typeface="微软雅黑" pitchFamily="34" charset="-122"/>
                <a:ea typeface="微软雅黑" pitchFamily="34" charset="-122"/>
                <a:cs typeface="Arial" pitchFamily="34" charset="0"/>
              </a:rPr>
              <a:t>成功项目展示</a:t>
            </a:r>
          </a:p>
        </p:txBody>
      </p:sp>
      <p:sp>
        <p:nvSpPr>
          <p:cNvPr id="4" name="原创设计师QQ598969553             _3"/>
          <p:cNvSpPr>
            <a:spLocks noChangeArrowheads="1"/>
          </p:cNvSpPr>
          <p:nvPr/>
        </p:nvSpPr>
        <p:spPr bwMode="auto">
          <a:xfrm>
            <a:off x="1263626" y="3982542"/>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prstClr val="white"/>
                </a:solidFill>
                <a:latin typeface="Arial" pitchFamily="34" charset="0"/>
                <a:cs typeface="Arial" pitchFamily="34" charset="0"/>
              </a:rPr>
              <a:t>Projects show</a:t>
            </a:r>
          </a:p>
        </p:txBody>
      </p:sp>
      <p:sp>
        <p:nvSpPr>
          <p:cNvPr id="6" name="原创设计师QQ598969553             _4"/>
          <p:cNvSpPr/>
          <p:nvPr/>
        </p:nvSpPr>
        <p:spPr bwMode="auto">
          <a:xfrm>
            <a:off x="2881674" y="3744806"/>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10" name="原创设计师QQ598969553             _5"/>
          <p:cNvCxnSpPr/>
          <p:nvPr/>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 name="原创设计师QQ598969553             _6"/>
          <p:cNvGrpSpPr/>
          <p:nvPr/>
        </p:nvGrpSpPr>
        <p:grpSpPr>
          <a:xfrm>
            <a:off x="711200" y="3739460"/>
            <a:ext cx="252730" cy="309578"/>
            <a:chOff x="187325" y="2244725"/>
            <a:chExt cx="649288" cy="795338"/>
          </a:xfrm>
          <a:solidFill>
            <a:schemeClr val="bg1"/>
          </a:solidFill>
        </p:grpSpPr>
        <p:sp>
          <p:nvSpPr>
            <p:cNvPr id="18" name="Freeform 10"/>
            <p:cNvSpPr/>
            <p:nvPr/>
          </p:nvSpPr>
          <p:spPr bwMode="auto">
            <a:xfrm>
              <a:off x="187325" y="2244725"/>
              <a:ext cx="644525" cy="795338"/>
            </a:xfrm>
            <a:custGeom>
              <a:avLst/>
              <a:gdLst>
                <a:gd name="T0" fmla="*/ 172 w 172"/>
                <a:gd name="T1" fmla="*/ 17 h 212"/>
                <a:gd name="T2" fmla="*/ 155 w 172"/>
                <a:gd name="T3" fmla="*/ 0 h 212"/>
                <a:gd name="T4" fmla="*/ 17 w 172"/>
                <a:gd name="T5" fmla="*/ 0 h 212"/>
                <a:gd name="T6" fmla="*/ 0 w 172"/>
                <a:gd name="T7" fmla="*/ 17 h 212"/>
                <a:gd name="T8" fmla="*/ 0 w 172"/>
                <a:gd name="T9" fmla="*/ 195 h 212"/>
                <a:gd name="T10" fmla="*/ 17 w 172"/>
                <a:gd name="T11" fmla="*/ 212 h 212"/>
                <a:gd name="T12" fmla="*/ 39 w 172"/>
                <a:gd name="T13" fmla="*/ 212 h 212"/>
                <a:gd name="T14" fmla="*/ 63 w 172"/>
                <a:gd name="T15" fmla="*/ 212 h 212"/>
                <a:gd name="T16" fmla="*/ 69 w 172"/>
                <a:gd name="T17" fmla="*/ 205 h 212"/>
                <a:gd name="T18" fmla="*/ 63 w 172"/>
                <a:gd name="T19" fmla="*/ 199 h 212"/>
                <a:gd name="T20" fmla="*/ 39 w 172"/>
                <a:gd name="T21" fmla="*/ 199 h 212"/>
                <a:gd name="T22" fmla="*/ 17 w 172"/>
                <a:gd name="T23" fmla="*/ 199 h 212"/>
                <a:gd name="T24" fmla="*/ 13 w 172"/>
                <a:gd name="T25" fmla="*/ 195 h 212"/>
                <a:gd name="T26" fmla="*/ 13 w 172"/>
                <a:gd name="T27" fmla="*/ 17 h 212"/>
                <a:gd name="T28" fmla="*/ 17 w 172"/>
                <a:gd name="T29" fmla="*/ 13 h 212"/>
                <a:gd name="T30" fmla="*/ 115 w 172"/>
                <a:gd name="T31" fmla="*/ 13 h 212"/>
                <a:gd name="T32" fmla="*/ 115 w 172"/>
                <a:gd name="T33" fmla="*/ 13 h 212"/>
                <a:gd name="T34" fmla="*/ 128 w 172"/>
                <a:gd name="T35" fmla="*/ 13 h 212"/>
                <a:gd name="T36" fmla="*/ 128 w 172"/>
                <a:gd name="T37" fmla="*/ 13 h 212"/>
                <a:gd name="T38" fmla="*/ 155 w 172"/>
                <a:gd name="T39" fmla="*/ 13 h 212"/>
                <a:gd name="T40" fmla="*/ 159 w 172"/>
                <a:gd name="T41" fmla="*/ 17 h 212"/>
                <a:gd name="T42" fmla="*/ 159 w 172"/>
                <a:gd name="T43" fmla="*/ 151 h 212"/>
                <a:gd name="T44" fmla="*/ 166 w 172"/>
                <a:gd name="T45" fmla="*/ 152 h 212"/>
                <a:gd name="T46" fmla="*/ 172 w 172"/>
                <a:gd name="T47" fmla="*/ 156 h 212"/>
                <a:gd name="T48" fmla="*/ 172 w 172"/>
                <a:gd name="T49" fmla="*/ 158 h 212"/>
                <a:gd name="T50" fmla="*/ 172 w 172"/>
                <a:gd name="T51" fmla="*/ 158 h 212"/>
                <a:gd name="T52" fmla="*/ 172 w 172"/>
                <a:gd name="T53"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212">
                  <a:moveTo>
                    <a:pt x="172" y="17"/>
                  </a:moveTo>
                  <a:cubicBezTo>
                    <a:pt x="172" y="8"/>
                    <a:pt x="165" y="0"/>
                    <a:pt x="155" y="0"/>
                  </a:cubicBezTo>
                  <a:cubicBezTo>
                    <a:pt x="17" y="0"/>
                    <a:pt x="17" y="0"/>
                    <a:pt x="17" y="0"/>
                  </a:cubicBezTo>
                  <a:cubicBezTo>
                    <a:pt x="8" y="0"/>
                    <a:pt x="0" y="8"/>
                    <a:pt x="0" y="17"/>
                  </a:cubicBezTo>
                  <a:cubicBezTo>
                    <a:pt x="0" y="195"/>
                    <a:pt x="0" y="195"/>
                    <a:pt x="0" y="195"/>
                  </a:cubicBezTo>
                  <a:cubicBezTo>
                    <a:pt x="0" y="205"/>
                    <a:pt x="8" y="212"/>
                    <a:pt x="17" y="212"/>
                  </a:cubicBezTo>
                  <a:cubicBezTo>
                    <a:pt x="39" y="212"/>
                    <a:pt x="39" y="212"/>
                    <a:pt x="39" y="212"/>
                  </a:cubicBezTo>
                  <a:cubicBezTo>
                    <a:pt x="63" y="212"/>
                    <a:pt x="63" y="212"/>
                    <a:pt x="63" y="212"/>
                  </a:cubicBezTo>
                  <a:cubicBezTo>
                    <a:pt x="66" y="212"/>
                    <a:pt x="69" y="209"/>
                    <a:pt x="69" y="205"/>
                  </a:cubicBezTo>
                  <a:cubicBezTo>
                    <a:pt x="69" y="202"/>
                    <a:pt x="66" y="199"/>
                    <a:pt x="63" y="199"/>
                  </a:cubicBezTo>
                  <a:cubicBezTo>
                    <a:pt x="39" y="199"/>
                    <a:pt x="39" y="199"/>
                    <a:pt x="39" y="199"/>
                  </a:cubicBezTo>
                  <a:cubicBezTo>
                    <a:pt x="17" y="199"/>
                    <a:pt x="17" y="199"/>
                    <a:pt x="17" y="199"/>
                  </a:cubicBezTo>
                  <a:cubicBezTo>
                    <a:pt x="15" y="199"/>
                    <a:pt x="13" y="197"/>
                    <a:pt x="13" y="195"/>
                  </a:cubicBezTo>
                  <a:cubicBezTo>
                    <a:pt x="13" y="17"/>
                    <a:pt x="13" y="17"/>
                    <a:pt x="13" y="17"/>
                  </a:cubicBezTo>
                  <a:cubicBezTo>
                    <a:pt x="13" y="15"/>
                    <a:pt x="15" y="13"/>
                    <a:pt x="17" y="13"/>
                  </a:cubicBezTo>
                  <a:cubicBezTo>
                    <a:pt x="115" y="13"/>
                    <a:pt x="115" y="13"/>
                    <a:pt x="115" y="13"/>
                  </a:cubicBezTo>
                  <a:cubicBezTo>
                    <a:pt x="115" y="13"/>
                    <a:pt x="115" y="13"/>
                    <a:pt x="115" y="13"/>
                  </a:cubicBezTo>
                  <a:cubicBezTo>
                    <a:pt x="128" y="13"/>
                    <a:pt x="128" y="13"/>
                    <a:pt x="128" y="13"/>
                  </a:cubicBezTo>
                  <a:cubicBezTo>
                    <a:pt x="128" y="13"/>
                    <a:pt x="128" y="13"/>
                    <a:pt x="128" y="13"/>
                  </a:cubicBezTo>
                  <a:cubicBezTo>
                    <a:pt x="155" y="13"/>
                    <a:pt x="155" y="13"/>
                    <a:pt x="155" y="13"/>
                  </a:cubicBezTo>
                  <a:cubicBezTo>
                    <a:pt x="157" y="13"/>
                    <a:pt x="159" y="15"/>
                    <a:pt x="159" y="17"/>
                  </a:cubicBezTo>
                  <a:cubicBezTo>
                    <a:pt x="159" y="151"/>
                    <a:pt x="159" y="151"/>
                    <a:pt x="159" y="151"/>
                  </a:cubicBezTo>
                  <a:cubicBezTo>
                    <a:pt x="166" y="152"/>
                    <a:pt x="166" y="152"/>
                    <a:pt x="166" y="152"/>
                  </a:cubicBezTo>
                  <a:cubicBezTo>
                    <a:pt x="169" y="152"/>
                    <a:pt x="171" y="154"/>
                    <a:pt x="172" y="156"/>
                  </a:cubicBezTo>
                  <a:cubicBezTo>
                    <a:pt x="172" y="157"/>
                    <a:pt x="172" y="157"/>
                    <a:pt x="172" y="158"/>
                  </a:cubicBezTo>
                  <a:cubicBezTo>
                    <a:pt x="172" y="158"/>
                    <a:pt x="172" y="158"/>
                    <a:pt x="172" y="158"/>
                  </a:cubicBezTo>
                  <a:lnTo>
                    <a:pt x="17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11"/>
            <p:cNvSpPr>
              <a:spLocks noEditPoints="1"/>
            </p:cNvSpPr>
            <p:nvPr/>
          </p:nvSpPr>
          <p:spPr bwMode="auto">
            <a:xfrm>
              <a:off x="592138" y="2795588"/>
              <a:ext cx="190500" cy="244475"/>
            </a:xfrm>
            <a:custGeom>
              <a:avLst/>
              <a:gdLst>
                <a:gd name="T0" fmla="*/ 7 w 51"/>
                <a:gd name="T1" fmla="*/ 0 h 65"/>
                <a:gd name="T2" fmla="*/ 2 w 51"/>
                <a:gd name="T3" fmla="*/ 2 h 65"/>
                <a:gd name="T4" fmla="*/ 0 w 51"/>
                <a:gd name="T5" fmla="*/ 7 h 65"/>
                <a:gd name="T6" fmla="*/ 4 w 51"/>
                <a:gd name="T7" fmla="*/ 59 h 65"/>
                <a:gd name="T8" fmla="*/ 9 w 51"/>
                <a:gd name="T9" fmla="*/ 65 h 65"/>
                <a:gd name="T10" fmla="*/ 11 w 51"/>
                <a:gd name="T11" fmla="*/ 65 h 65"/>
                <a:gd name="T12" fmla="*/ 15 w 51"/>
                <a:gd name="T13" fmla="*/ 63 h 65"/>
                <a:gd name="T14" fmla="*/ 51 w 51"/>
                <a:gd name="T15" fmla="*/ 28 h 65"/>
                <a:gd name="T16" fmla="*/ 51 w 51"/>
                <a:gd name="T17" fmla="*/ 4 h 65"/>
                <a:gd name="T18" fmla="*/ 7 w 51"/>
                <a:gd name="T19" fmla="*/ 0 h 65"/>
                <a:gd name="T20" fmla="*/ 16 w 51"/>
                <a:gd name="T21" fmla="*/ 44 h 65"/>
                <a:gd name="T22" fmla="*/ 14 w 51"/>
                <a:gd name="T23" fmla="*/ 14 h 65"/>
                <a:gd name="T24" fmla="*/ 43 w 51"/>
                <a:gd name="T25" fmla="*/ 17 h 65"/>
                <a:gd name="T26" fmla="*/ 16 w 51"/>
                <a:gd name="T27" fmla="*/ 4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65">
                  <a:moveTo>
                    <a:pt x="7" y="0"/>
                  </a:moveTo>
                  <a:cubicBezTo>
                    <a:pt x="5" y="0"/>
                    <a:pt x="3" y="1"/>
                    <a:pt x="2" y="2"/>
                  </a:cubicBezTo>
                  <a:cubicBezTo>
                    <a:pt x="0" y="4"/>
                    <a:pt x="0" y="5"/>
                    <a:pt x="0" y="7"/>
                  </a:cubicBezTo>
                  <a:cubicBezTo>
                    <a:pt x="4" y="59"/>
                    <a:pt x="4" y="59"/>
                    <a:pt x="4" y="59"/>
                  </a:cubicBezTo>
                  <a:cubicBezTo>
                    <a:pt x="4" y="61"/>
                    <a:pt x="6" y="64"/>
                    <a:pt x="9" y="65"/>
                  </a:cubicBezTo>
                  <a:cubicBezTo>
                    <a:pt x="9" y="65"/>
                    <a:pt x="10" y="65"/>
                    <a:pt x="11" y="65"/>
                  </a:cubicBezTo>
                  <a:cubicBezTo>
                    <a:pt x="13" y="65"/>
                    <a:pt x="14" y="64"/>
                    <a:pt x="15" y="63"/>
                  </a:cubicBezTo>
                  <a:cubicBezTo>
                    <a:pt x="51" y="28"/>
                    <a:pt x="51" y="28"/>
                    <a:pt x="51" y="28"/>
                  </a:cubicBezTo>
                  <a:cubicBezTo>
                    <a:pt x="51" y="4"/>
                    <a:pt x="51" y="4"/>
                    <a:pt x="51" y="4"/>
                  </a:cubicBezTo>
                  <a:lnTo>
                    <a:pt x="7" y="0"/>
                  </a:lnTo>
                  <a:close/>
                  <a:moveTo>
                    <a:pt x="16" y="44"/>
                  </a:moveTo>
                  <a:cubicBezTo>
                    <a:pt x="14" y="14"/>
                    <a:pt x="14" y="14"/>
                    <a:pt x="14" y="14"/>
                  </a:cubicBezTo>
                  <a:cubicBezTo>
                    <a:pt x="43" y="17"/>
                    <a:pt x="43" y="17"/>
                    <a:pt x="43" y="17"/>
                  </a:cubicBezTo>
                  <a:lnTo>
                    <a:pt x="16"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2"/>
            <p:cNvSpPr/>
            <p:nvPr/>
          </p:nvSpPr>
          <p:spPr bwMode="auto">
            <a:xfrm>
              <a:off x="782638" y="2811463"/>
              <a:ext cx="53975" cy="88900"/>
            </a:xfrm>
            <a:custGeom>
              <a:avLst/>
              <a:gdLst>
                <a:gd name="T0" fmla="*/ 13 w 14"/>
                <a:gd name="T1" fmla="*/ 5 h 24"/>
                <a:gd name="T2" fmla="*/ 7 w 14"/>
                <a:gd name="T3" fmla="*/ 1 h 24"/>
                <a:gd name="T4" fmla="*/ 0 w 14"/>
                <a:gd name="T5" fmla="*/ 0 h 24"/>
                <a:gd name="T6" fmla="*/ 0 w 14"/>
                <a:gd name="T7" fmla="*/ 24 h 24"/>
                <a:gd name="T8" fmla="*/ 11 w 14"/>
                <a:gd name="T9" fmla="*/ 12 h 24"/>
                <a:gd name="T10" fmla="*/ 13 w 14"/>
                <a:gd name="T11" fmla="*/ 5 h 24"/>
              </a:gdLst>
              <a:ahLst/>
              <a:cxnLst>
                <a:cxn ang="0">
                  <a:pos x="T0" y="T1"/>
                </a:cxn>
                <a:cxn ang="0">
                  <a:pos x="T2" y="T3"/>
                </a:cxn>
                <a:cxn ang="0">
                  <a:pos x="T4" y="T5"/>
                </a:cxn>
                <a:cxn ang="0">
                  <a:pos x="T6" y="T7"/>
                </a:cxn>
                <a:cxn ang="0">
                  <a:pos x="T8" y="T9"/>
                </a:cxn>
                <a:cxn ang="0">
                  <a:pos x="T10" y="T11"/>
                </a:cxn>
              </a:cxnLst>
              <a:rect l="0" t="0" r="r" b="b"/>
              <a:pathLst>
                <a:path w="14" h="24">
                  <a:moveTo>
                    <a:pt x="13" y="5"/>
                  </a:moveTo>
                  <a:cubicBezTo>
                    <a:pt x="12" y="3"/>
                    <a:pt x="10" y="1"/>
                    <a:pt x="7" y="1"/>
                  </a:cubicBezTo>
                  <a:cubicBezTo>
                    <a:pt x="0" y="0"/>
                    <a:pt x="0" y="0"/>
                    <a:pt x="0" y="0"/>
                  </a:cubicBezTo>
                  <a:cubicBezTo>
                    <a:pt x="0" y="24"/>
                    <a:pt x="0" y="24"/>
                    <a:pt x="0" y="24"/>
                  </a:cubicBezTo>
                  <a:cubicBezTo>
                    <a:pt x="11" y="12"/>
                    <a:pt x="11" y="12"/>
                    <a:pt x="11" y="12"/>
                  </a:cubicBezTo>
                  <a:cubicBezTo>
                    <a:pt x="13" y="11"/>
                    <a:pt x="14" y="8"/>
                    <a:pt x="1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13"/>
            <p:cNvSpPr/>
            <p:nvPr/>
          </p:nvSpPr>
          <p:spPr bwMode="auto">
            <a:xfrm>
              <a:off x="306388" y="2443163"/>
              <a:ext cx="434975" cy="49213"/>
            </a:xfrm>
            <a:custGeom>
              <a:avLst/>
              <a:gdLst>
                <a:gd name="T0" fmla="*/ 109 w 116"/>
                <a:gd name="T1" fmla="*/ 13 h 13"/>
                <a:gd name="T2" fmla="*/ 6 w 116"/>
                <a:gd name="T3" fmla="*/ 13 h 13"/>
                <a:gd name="T4" fmla="*/ 0 w 116"/>
                <a:gd name="T5" fmla="*/ 6 h 13"/>
                <a:gd name="T6" fmla="*/ 6 w 116"/>
                <a:gd name="T7" fmla="*/ 0 h 13"/>
                <a:gd name="T8" fmla="*/ 109 w 116"/>
                <a:gd name="T9" fmla="*/ 0 h 13"/>
                <a:gd name="T10" fmla="*/ 116 w 116"/>
                <a:gd name="T11" fmla="*/ 6 h 13"/>
                <a:gd name="T12" fmla="*/ 109 w 11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6" h="13">
                  <a:moveTo>
                    <a:pt x="109" y="13"/>
                  </a:moveTo>
                  <a:cubicBezTo>
                    <a:pt x="6" y="13"/>
                    <a:pt x="6" y="13"/>
                    <a:pt x="6" y="13"/>
                  </a:cubicBezTo>
                  <a:cubicBezTo>
                    <a:pt x="3" y="13"/>
                    <a:pt x="0" y="10"/>
                    <a:pt x="0" y="6"/>
                  </a:cubicBezTo>
                  <a:cubicBezTo>
                    <a:pt x="0" y="3"/>
                    <a:pt x="3" y="0"/>
                    <a:pt x="6" y="0"/>
                  </a:cubicBezTo>
                  <a:cubicBezTo>
                    <a:pt x="109" y="0"/>
                    <a:pt x="109" y="0"/>
                    <a:pt x="109" y="0"/>
                  </a:cubicBezTo>
                  <a:cubicBezTo>
                    <a:pt x="113" y="0"/>
                    <a:pt x="116" y="3"/>
                    <a:pt x="116" y="6"/>
                  </a:cubicBezTo>
                  <a:cubicBezTo>
                    <a:pt x="116" y="10"/>
                    <a:pt x="113" y="13"/>
                    <a:pt x="10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4"/>
            <p:cNvSpPr/>
            <p:nvPr/>
          </p:nvSpPr>
          <p:spPr bwMode="auto">
            <a:xfrm>
              <a:off x="306388" y="2578100"/>
              <a:ext cx="434975" cy="52388"/>
            </a:xfrm>
            <a:custGeom>
              <a:avLst/>
              <a:gdLst>
                <a:gd name="T0" fmla="*/ 109 w 116"/>
                <a:gd name="T1" fmla="*/ 14 h 14"/>
                <a:gd name="T2" fmla="*/ 6 w 116"/>
                <a:gd name="T3" fmla="*/ 14 h 14"/>
                <a:gd name="T4" fmla="*/ 0 w 116"/>
                <a:gd name="T5" fmla="*/ 7 h 14"/>
                <a:gd name="T6" fmla="*/ 6 w 116"/>
                <a:gd name="T7" fmla="*/ 0 h 14"/>
                <a:gd name="T8" fmla="*/ 109 w 116"/>
                <a:gd name="T9" fmla="*/ 0 h 14"/>
                <a:gd name="T10" fmla="*/ 116 w 116"/>
                <a:gd name="T11" fmla="*/ 7 h 14"/>
                <a:gd name="T12" fmla="*/ 109 w 11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16" h="14">
                  <a:moveTo>
                    <a:pt x="109" y="14"/>
                  </a:moveTo>
                  <a:cubicBezTo>
                    <a:pt x="6" y="14"/>
                    <a:pt x="6" y="14"/>
                    <a:pt x="6" y="14"/>
                  </a:cubicBezTo>
                  <a:cubicBezTo>
                    <a:pt x="3" y="14"/>
                    <a:pt x="0" y="11"/>
                    <a:pt x="0" y="7"/>
                  </a:cubicBezTo>
                  <a:cubicBezTo>
                    <a:pt x="0" y="3"/>
                    <a:pt x="3" y="0"/>
                    <a:pt x="6" y="0"/>
                  </a:cubicBezTo>
                  <a:cubicBezTo>
                    <a:pt x="109" y="0"/>
                    <a:pt x="109" y="0"/>
                    <a:pt x="109" y="0"/>
                  </a:cubicBezTo>
                  <a:cubicBezTo>
                    <a:pt x="113" y="0"/>
                    <a:pt x="116" y="3"/>
                    <a:pt x="116" y="7"/>
                  </a:cubicBezTo>
                  <a:cubicBezTo>
                    <a:pt x="116" y="11"/>
                    <a:pt x="113" y="14"/>
                    <a:pt x="10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pic>
        <p:nvPicPr>
          <p:cNvPr id="13"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808818"/>
      </p:ext>
    </p:extLst>
  </p:cSld>
  <p:clrMapOvr>
    <a:overrideClrMapping bg1="lt1" tx1="dk1" bg2="lt2" tx2="dk2" accent1="accent1" accent2="accent2" accent3="accent3" accent4="accent4" accent5="accent5" accent6="accent6" hlink="hlink" folHlink="folHlink"/>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1"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35" presetClass="emph" presetSubtype="0" repeatCount="3000" fill="hold" grpId="1" nodeType="withEffect">
                                  <p:stCondLst>
                                    <p:cond delay="900"/>
                                  </p:stCondLst>
                                  <p:childTnLst>
                                    <p:anim calcmode="discrete" valueType="str">
                                      <p:cBhvr>
                                        <p:cTn id="27" dur="1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a:xfrm>
            <a:off x="827584" y="1446631"/>
            <a:ext cx="3384376" cy="266429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原创设计师QQ598969553             _2"/>
          <p:cNvSpPr/>
          <p:nvPr/>
        </p:nvSpPr>
        <p:spPr>
          <a:xfrm>
            <a:off x="4572000" y="3682091"/>
            <a:ext cx="432048"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原创设计师QQ598969553             _3"/>
          <p:cNvSpPr/>
          <p:nvPr/>
        </p:nvSpPr>
        <p:spPr>
          <a:xfrm>
            <a:off x="5004048" y="3682091"/>
            <a:ext cx="3312367" cy="432048"/>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原创设计师QQ598969553             _4"/>
          <p:cNvSpPr>
            <a:spLocks noChangeArrowheads="1"/>
          </p:cNvSpPr>
          <p:nvPr/>
        </p:nvSpPr>
        <p:spPr bwMode="auto">
          <a:xfrm>
            <a:off x="4572000" y="1446631"/>
            <a:ext cx="3744416"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6" name="原创设计师QQ598969553             _5"/>
          <p:cNvSpPr>
            <a:spLocks noChangeArrowheads="1"/>
          </p:cNvSpPr>
          <p:nvPr/>
        </p:nvSpPr>
        <p:spPr bwMode="auto">
          <a:xfrm>
            <a:off x="4991742" y="2169918"/>
            <a:ext cx="3324673" cy="13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7" name="原创设计师QQ598969553             _6"/>
          <p:cNvSpPr>
            <a:spLocks noChangeArrowheads="1"/>
          </p:cNvSpPr>
          <p:nvPr/>
        </p:nvSpPr>
        <p:spPr bwMode="auto">
          <a:xfrm>
            <a:off x="5148063" y="3750382"/>
            <a:ext cx="3024337"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800" dirty="0">
                <a:solidFill>
                  <a:schemeClr val="bg1">
                    <a:lumMod val="50000"/>
                  </a:schemeClr>
                </a:solidFill>
              </a:rPr>
              <a:t>We have many PowerPoint templates that has been specifically designed.</a:t>
            </a:r>
          </a:p>
        </p:txBody>
      </p:sp>
      <p:sp>
        <p:nvSpPr>
          <p:cNvPr id="8" name="原创设计师QQ598969553             _7"/>
          <p:cNvSpPr/>
          <p:nvPr/>
        </p:nvSpPr>
        <p:spPr>
          <a:xfrm>
            <a:off x="4652963" y="2265291"/>
            <a:ext cx="214313" cy="138113"/>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原创设计师QQ598969553             _8"/>
          <p:cNvSpPr/>
          <p:nvPr/>
        </p:nvSpPr>
        <p:spPr>
          <a:xfrm>
            <a:off x="4652963" y="2784404"/>
            <a:ext cx="214313" cy="138113"/>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原创设计师QQ598969553             _9"/>
          <p:cNvSpPr/>
          <p:nvPr/>
        </p:nvSpPr>
        <p:spPr>
          <a:xfrm>
            <a:off x="4652963" y="3298754"/>
            <a:ext cx="214313" cy="138113"/>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原创设计师QQ598969553             _10"/>
          <p:cNvSpPr>
            <a:spLocks noEditPoints="1"/>
          </p:cNvSpPr>
          <p:nvPr/>
        </p:nvSpPr>
        <p:spPr bwMode="auto">
          <a:xfrm>
            <a:off x="4699248" y="3778832"/>
            <a:ext cx="177552" cy="238566"/>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原创设计师QQ598969553             _1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1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1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图文</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1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pic>
        <p:nvPicPr>
          <p:cNvPr id="16" name="Picture 64"/>
          <p:cNvPicPr>
            <a:picLocks/>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14:bounceEnd="60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600"/>
                                      </p:stCondLst>
                                      <p:childTnLst>
                                        <p:set>
                                          <p:cBhvr>
                                            <p:cTn id="10" dur="1" fill="hold">
                                              <p:stCondLst>
                                                <p:cond delay="0"/>
                                              </p:stCondLst>
                                            </p:cTn>
                                            <p:tgtEl>
                                              <p:spTgt spid="5"/>
                                            </p:tgtEl>
                                            <p:attrNameLst>
                                              <p:attrName>style.visibility</p:attrName>
                                            </p:attrNameLst>
                                          </p:cBhvr>
                                          <p:to>
                                            <p:strVal val="visible"/>
                                          </p:to>
                                        </p:set>
                                        <p:anim calcmode="lin" valueType="num" p14:bounceEnd="6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600"/>
                                      </p:stCondLst>
                                      <p:childTnLst>
                                        <p:set>
                                          <p:cBhvr>
                                            <p:cTn id="14" dur="1" fill="hold">
                                              <p:stCondLst>
                                                <p:cond delay="0"/>
                                              </p:stCondLst>
                                            </p:cTn>
                                            <p:tgtEl>
                                              <p:spTgt spid="6"/>
                                            </p:tgtEl>
                                            <p:attrNameLst>
                                              <p:attrName>style.visibility</p:attrName>
                                            </p:attrNameLst>
                                          </p:cBhvr>
                                          <p:to>
                                            <p:strVal val="visible"/>
                                          </p:to>
                                        </p:set>
                                        <p:anim calcmode="lin" valueType="num" p14:bounceEnd="60000">
                                          <p:cBhvr additive="base">
                                            <p:cTn id="15" dur="500" fill="hold"/>
                                            <p:tgtEl>
                                              <p:spTgt spid="6"/>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8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110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grpId="0" nodeType="withEffect">
                                      <p:stCondLst>
                                        <p:cond delay="130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22" presetClass="entr" presetSubtype="8" fill="hold" grpId="0" nodeType="withEffect">
                                      <p:stCondLst>
                                        <p:cond delay="16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par>
                                    <p:cTn id="45" presetID="12" presetClass="entr" presetSubtype="2" fill="hold" grpId="0" nodeType="withEffect">
                                      <p:stCondLst>
                                        <p:cond delay="160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left)">
                                          <p:cBhvr>
                                            <p:cTn id="48" dur="500"/>
                                            <p:tgtEl>
                                              <p:spTgt spid="7"/>
                                            </p:tgtEl>
                                          </p:cBhvr>
                                        </p:animEffect>
                                      </p:childTnLst>
                                    </p:cTn>
                                  </p:par>
                                  <p:par>
                                    <p:cTn id="49" presetID="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0-#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35" presetClass="emph" presetSubtype="0" repeatCount="3000" fill="hold" grpId="1" nodeType="withEffect">
                                      <p:stCondLst>
                                        <p:cond delay="400"/>
                                      </p:stCondLst>
                                      <p:childTnLst>
                                        <p:anim calcmode="discrete" valueType="str">
                                          <p:cBhvr>
                                            <p:cTn id="54" dur="100" fill="hold"/>
                                            <p:tgtEl>
                                              <p:spTgt spid="13"/>
                                            </p:tgtEl>
                                            <p:attrNameLst>
                                              <p:attrName>style.visibility</p:attrName>
                                            </p:attrNameLst>
                                          </p:cBhvr>
                                          <p:tavLst>
                                            <p:tav tm="0">
                                              <p:val>
                                                <p:strVal val="hidden"/>
                                              </p:val>
                                            </p:tav>
                                            <p:tav tm="50000">
                                              <p:val>
                                                <p:strVal val="visible"/>
                                              </p:val>
                                            </p:tav>
                                          </p:tavLst>
                                        </p:anim>
                                      </p:childTnLst>
                                    </p:cTn>
                                  </p:par>
                                  <p:par>
                                    <p:cTn id="55" presetID="2" presetClass="entr" presetSubtype="8" fill="hold" grpId="0" nodeType="withEffect">
                                      <p:stCondLst>
                                        <p:cond delay="20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0-#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par>
                                    <p:cTn id="59" presetID="35" presetClass="emph" presetSubtype="0" repeatCount="3000" fill="hold" grpId="1" nodeType="withEffect">
                                      <p:stCondLst>
                                        <p:cond delay="600"/>
                                      </p:stCondLst>
                                      <p:childTnLst>
                                        <p:anim calcmode="discrete" valueType="str">
                                          <p:cBhvr>
                                            <p:cTn id="60" dur="100" fill="hold"/>
                                            <p:tgtEl>
                                              <p:spTgt spid="12"/>
                                            </p:tgtEl>
                                            <p:attrNameLst>
                                              <p:attrName>style.visibility</p:attrName>
                                            </p:attrNameLst>
                                          </p:cBhvr>
                                          <p:tavLst>
                                            <p:tav tm="0">
                                              <p:val>
                                                <p:strVal val="hidden"/>
                                              </p:val>
                                            </p:tav>
                                            <p:tav tm="50000">
                                              <p:val>
                                                <p:strVal val="visible"/>
                                              </p:val>
                                            </p:tav>
                                          </p:tavLst>
                                        </p:anim>
                                      </p:childTnLst>
                                    </p:cTn>
                                  </p:par>
                                  <p:par>
                                    <p:cTn id="61" presetID="47" presetClass="entr" presetSubtype="0" fill="hold" grpId="0" nodeType="withEffect">
                                      <p:stCondLst>
                                        <p:cond delay="70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300"/>
                                            <p:tgtEl>
                                              <p:spTgt spid="14"/>
                                            </p:tgtEl>
                                          </p:cBhvr>
                                        </p:animEffect>
                                        <p:anim calcmode="lin" valueType="num">
                                          <p:cBhvr>
                                            <p:cTn id="64" dur="300" fill="hold"/>
                                            <p:tgtEl>
                                              <p:spTgt spid="14"/>
                                            </p:tgtEl>
                                            <p:attrNameLst>
                                              <p:attrName>ppt_x</p:attrName>
                                            </p:attrNameLst>
                                          </p:cBhvr>
                                          <p:tavLst>
                                            <p:tav tm="0">
                                              <p:val>
                                                <p:strVal val="#ppt_x"/>
                                              </p:val>
                                            </p:tav>
                                            <p:tav tm="100000">
                                              <p:val>
                                                <p:strVal val="#ppt_x"/>
                                              </p:val>
                                            </p:tav>
                                          </p:tavLst>
                                        </p:anim>
                                        <p:anim calcmode="lin" valueType="num">
                                          <p:cBhvr>
                                            <p:cTn id="65" dur="30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70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300"/>
                                            <p:tgtEl>
                                              <p:spTgt spid="15"/>
                                            </p:tgtEl>
                                          </p:cBhvr>
                                        </p:animEffect>
                                        <p:anim calcmode="lin" valueType="num">
                                          <p:cBhvr>
                                            <p:cTn id="69" dur="300" fill="hold"/>
                                            <p:tgtEl>
                                              <p:spTgt spid="15"/>
                                            </p:tgtEl>
                                            <p:attrNameLst>
                                              <p:attrName>ppt_x</p:attrName>
                                            </p:attrNameLst>
                                          </p:cBhvr>
                                          <p:tavLst>
                                            <p:tav tm="0">
                                              <p:val>
                                                <p:strVal val="#ppt_x"/>
                                              </p:val>
                                            </p:tav>
                                            <p:tav tm="100000">
                                              <p:val>
                                                <p:strVal val="#ppt_x"/>
                                              </p:val>
                                            </p:tav>
                                          </p:tavLst>
                                        </p:anim>
                                        <p:anim calcmode="lin" valueType="num">
                                          <p:cBhvr>
                                            <p:cTn id="70" dur="3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animBg="1"/>
          <p:bldP spid="9" grpId="0" animBg="1"/>
          <p:bldP spid="10" grpId="0" animBg="1"/>
          <p:bldP spid="11" grpId="0" animBg="1"/>
          <p:bldP spid="12" grpId="0" animBg="1"/>
          <p:bldP spid="12" grpId="1" animBg="1"/>
          <p:bldP spid="13" grpId="0" animBg="1"/>
          <p:bldP spid="13" grpId="1" animBg="1"/>
          <p:bldP spid="14"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6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8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110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par>
                                    <p:cTn id="37" presetID="53" presetClass="entr" presetSubtype="16" fill="hold" grpId="0" nodeType="withEffect">
                                      <p:stCondLst>
                                        <p:cond delay="130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22" presetClass="entr" presetSubtype="8" fill="hold" grpId="0" nodeType="withEffect">
                                      <p:stCondLst>
                                        <p:cond delay="16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par>
                                    <p:cTn id="45" presetID="12" presetClass="entr" presetSubtype="2" fill="hold" grpId="0" nodeType="withEffect">
                                      <p:stCondLst>
                                        <p:cond delay="160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left)">
                                          <p:cBhvr>
                                            <p:cTn id="48" dur="500"/>
                                            <p:tgtEl>
                                              <p:spTgt spid="7"/>
                                            </p:tgtEl>
                                          </p:cBhvr>
                                        </p:animEffect>
                                      </p:childTnLst>
                                    </p:cTn>
                                  </p:par>
                                  <p:par>
                                    <p:cTn id="49" presetID="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0-#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par>
                                    <p:cTn id="53" presetID="35" presetClass="emph" presetSubtype="0" repeatCount="3000" fill="hold" grpId="1" nodeType="withEffect">
                                      <p:stCondLst>
                                        <p:cond delay="400"/>
                                      </p:stCondLst>
                                      <p:childTnLst>
                                        <p:anim calcmode="discrete" valueType="str">
                                          <p:cBhvr>
                                            <p:cTn id="54" dur="100" fill="hold"/>
                                            <p:tgtEl>
                                              <p:spTgt spid="13"/>
                                            </p:tgtEl>
                                            <p:attrNameLst>
                                              <p:attrName>style.visibility</p:attrName>
                                            </p:attrNameLst>
                                          </p:cBhvr>
                                          <p:tavLst>
                                            <p:tav tm="0">
                                              <p:val>
                                                <p:strVal val="hidden"/>
                                              </p:val>
                                            </p:tav>
                                            <p:tav tm="50000">
                                              <p:val>
                                                <p:strVal val="visible"/>
                                              </p:val>
                                            </p:tav>
                                          </p:tavLst>
                                        </p:anim>
                                      </p:childTnLst>
                                    </p:cTn>
                                  </p:par>
                                  <p:par>
                                    <p:cTn id="55" presetID="2" presetClass="entr" presetSubtype="8" fill="hold" grpId="0" nodeType="withEffect">
                                      <p:stCondLst>
                                        <p:cond delay="20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0-#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par>
                                    <p:cTn id="59" presetID="35" presetClass="emph" presetSubtype="0" repeatCount="3000" fill="hold" grpId="1" nodeType="withEffect">
                                      <p:stCondLst>
                                        <p:cond delay="600"/>
                                      </p:stCondLst>
                                      <p:childTnLst>
                                        <p:anim calcmode="discrete" valueType="str">
                                          <p:cBhvr>
                                            <p:cTn id="60" dur="100" fill="hold"/>
                                            <p:tgtEl>
                                              <p:spTgt spid="12"/>
                                            </p:tgtEl>
                                            <p:attrNameLst>
                                              <p:attrName>style.visibility</p:attrName>
                                            </p:attrNameLst>
                                          </p:cBhvr>
                                          <p:tavLst>
                                            <p:tav tm="0">
                                              <p:val>
                                                <p:strVal val="hidden"/>
                                              </p:val>
                                            </p:tav>
                                            <p:tav tm="50000">
                                              <p:val>
                                                <p:strVal val="visible"/>
                                              </p:val>
                                            </p:tav>
                                          </p:tavLst>
                                        </p:anim>
                                      </p:childTnLst>
                                    </p:cTn>
                                  </p:par>
                                  <p:par>
                                    <p:cTn id="61" presetID="47" presetClass="entr" presetSubtype="0" fill="hold" grpId="0" nodeType="withEffect">
                                      <p:stCondLst>
                                        <p:cond delay="70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300"/>
                                            <p:tgtEl>
                                              <p:spTgt spid="14"/>
                                            </p:tgtEl>
                                          </p:cBhvr>
                                        </p:animEffect>
                                        <p:anim calcmode="lin" valueType="num">
                                          <p:cBhvr>
                                            <p:cTn id="64" dur="300" fill="hold"/>
                                            <p:tgtEl>
                                              <p:spTgt spid="14"/>
                                            </p:tgtEl>
                                            <p:attrNameLst>
                                              <p:attrName>ppt_x</p:attrName>
                                            </p:attrNameLst>
                                          </p:cBhvr>
                                          <p:tavLst>
                                            <p:tav tm="0">
                                              <p:val>
                                                <p:strVal val="#ppt_x"/>
                                              </p:val>
                                            </p:tav>
                                            <p:tav tm="100000">
                                              <p:val>
                                                <p:strVal val="#ppt_x"/>
                                              </p:val>
                                            </p:tav>
                                          </p:tavLst>
                                        </p:anim>
                                        <p:anim calcmode="lin" valueType="num">
                                          <p:cBhvr>
                                            <p:cTn id="65" dur="30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70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300"/>
                                            <p:tgtEl>
                                              <p:spTgt spid="15"/>
                                            </p:tgtEl>
                                          </p:cBhvr>
                                        </p:animEffect>
                                        <p:anim calcmode="lin" valueType="num">
                                          <p:cBhvr>
                                            <p:cTn id="69" dur="300" fill="hold"/>
                                            <p:tgtEl>
                                              <p:spTgt spid="15"/>
                                            </p:tgtEl>
                                            <p:attrNameLst>
                                              <p:attrName>ppt_x</p:attrName>
                                            </p:attrNameLst>
                                          </p:cBhvr>
                                          <p:tavLst>
                                            <p:tav tm="0">
                                              <p:val>
                                                <p:strVal val="#ppt_x"/>
                                              </p:val>
                                            </p:tav>
                                            <p:tav tm="100000">
                                              <p:val>
                                                <p:strVal val="#ppt_x"/>
                                              </p:val>
                                            </p:tav>
                                          </p:tavLst>
                                        </p:anim>
                                        <p:anim calcmode="lin" valueType="num">
                                          <p:cBhvr>
                                            <p:cTn id="70" dur="3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animBg="1"/>
          <p:bldP spid="9" grpId="0" animBg="1"/>
          <p:bldP spid="10" grpId="0" animBg="1"/>
          <p:bldP spid="11" grpId="0" animBg="1"/>
          <p:bldP spid="12" grpId="0" animBg="1"/>
          <p:bldP spid="12" grpId="1" animBg="1"/>
          <p:bldP spid="13" grpId="0" animBg="1"/>
          <p:bldP spid="13" grpId="1" animBg="1"/>
          <p:bldP spid="14" grpId="0"/>
          <p:bldP spid="1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图文</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16" name="原创设计师QQ598969553             _5"/>
          <p:cNvSpPr/>
          <p:nvPr/>
        </p:nvSpPr>
        <p:spPr>
          <a:xfrm>
            <a:off x="611560" y="1594118"/>
            <a:ext cx="1078632" cy="1078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原创设计师QQ598969553             _6"/>
          <p:cNvSpPr/>
          <p:nvPr/>
        </p:nvSpPr>
        <p:spPr>
          <a:xfrm>
            <a:off x="1709243" y="1594118"/>
            <a:ext cx="2862758" cy="1078632"/>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原创设计师QQ598969553             _7"/>
          <p:cNvSpPr>
            <a:spLocks noChangeArrowheads="1"/>
          </p:cNvSpPr>
          <p:nvPr/>
        </p:nvSpPr>
        <p:spPr bwMode="auto">
          <a:xfrm>
            <a:off x="1853257" y="1693978"/>
            <a:ext cx="25747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19" name="原创设计师QQ598969553             _8"/>
          <p:cNvSpPr/>
          <p:nvPr/>
        </p:nvSpPr>
        <p:spPr>
          <a:xfrm>
            <a:off x="611560" y="2820938"/>
            <a:ext cx="1078632" cy="10786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原创设计师QQ598969553             _9"/>
          <p:cNvSpPr/>
          <p:nvPr/>
        </p:nvSpPr>
        <p:spPr>
          <a:xfrm>
            <a:off x="1709243" y="2820938"/>
            <a:ext cx="2862758" cy="1078632"/>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原创设计师QQ598969553             _10"/>
          <p:cNvSpPr>
            <a:spLocks noChangeArrowheads="1"/>
          </p:cNvSpPr>
          <p:nvPr/>
        </p:nvSpPr>
        <p:spPr bwMode="auto">
          <a:xfrm>
            <a:off x="1853257" y="2920798"/>
            <a:ext cx="257472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22" name="原创设计师QQ598969553             _11"/>
          <p:cNvSpPr/>
          <p:nvPr/>
        </p:nvSpPr>
        <p:spPr>
          <a:xfrm>
            <a:off x="4716016" y="1594118"/>
            <a:ext cx="3814915" cy="2305452"/>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原创设计师QQ598969553             _12"/>
          <p:cNvSpPr>
            <a:spLocks noEditPoints="1"/>
          </p:cNvSpPr>
          <p:nvPr/>
        </p:nvSpPr>
        <p:spPr bwMode="auto">
          <a:xfrm>
            <a:off x="1040290" y="1999843"/>
            <a:ext cx="221171" cy="267181"/>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原创设计师QQ598969553             _13"/>
          <p:cNvSpPr>
            <a:spLocks noEditPoints="1"/>
          </p:cNvSpPr>
          <p:nvPr/>
        </p:nvSpPr>
        <p:spPr bwMode="auto">
          <a:xfrm>
            <a:off x="1017689" y="3225452"/>
            <a:ext cx="267181" cy="269603"/>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5"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60726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60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par>
                                <p:cTn id="32" presetID="53" presetClass="entr" presetSubtype="16" fill="hold" grpId="0" nodeType="withEffect">
                                  <p:stCondLst>
                                    <p:cond delay="80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22" presetClass="entr" presetSubtype="8" fill="hold" grpId="0" nodeType="withEffect">
                                  <p:stCondLst>
                                    <p:cond delay="110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12" presetClass="entr" presetSubtype="2" fill="hold" grpId="0" nodeType="withEffect">
                                  <p:stCondLst>
                                    <p:cond delay="110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p:tgtEl>
                                          <p:spTgt spid="18"/>
                                        </p:tgtEl>
                                        <p:attrNameLst>
                                          <p:attrName>ppt_x</p:attrName>
                                        </p:attrNameLst>
                                      </p:cBhvr>
                                      <p:tavLst>
                                        <p:tav tm="0">
                                          <p:val>
                                            <p:strVal val="#ppt_x+#ppt_w*1.125000"/>
                                          </p:val>
                                        </p:tav>
                                        <p:tav tm="100000">
                                          <p:val>
                                            <p:strVal val="#ppt_x"/>
                                          </p:val>
                                        </p:tav>
                                      </p:tavLst>
                                    </p:anim>
                                    <p:animEffect transition="in" filter="wipe(left)">
                                      <p:cBhvr>
                                        <p:cTn id="43" dur="500"/>
                                        <p:tgtEl>
                                          <p:spTgt spid="18"/>
                                        </p:tgtEl>
                                      </p:cBhvr>
                                    </p:animEffect>
                                  </p:childTnLst>
                                </p:cTn>
                              </p:par>
                              <p:par>
                                <p:cTn id="44" presetID="53" presetClass="entr" presetSubtype="16" fill="hold" grpId="0" nodeType="withEffect">
                                  <p:stCondLst>
                                    <p:cond delay="60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ppt_w</p:attrName>
                                        </p:attrNameLst>
                                      </p:cBhvr>
                                      <p:tavLst>
                                        <p:tav tm="0">
                                          <p:val>
                                            <p:fltVal val="0"/>
                                          </p:val>
                                        </p:tav>
                                        <p:tav tm="100000">
                                          <p:val>
                                            <p:strVal val="#ppt_w"/>
                                          </p:val>
                                        </p:tav>
                                      </p:tavLst>
                                    </p:anim>
                                    <p:anim calcmode="lin" valueType="num">
                                      <p:cBhvr>
                                        <p:cTn id="47" dur="500" fill="hold"/>
                                        <p:tgtEl>
                                          <p:spTgt spid="19"/>
                                        </p:tgtEl>
                                        <p:attrNameLst>
                                          <p:attrName>ppt_h</p:attrName>
                                        </p:attrNameLst>
                                      </p:cBhvr>
                                      <p:tavLst>
                                        <p:tav tm="0">
                                          <p:val>
                                            <p:fltVal val="0"/>
                                          </p:val>
                                        </p:tav>
                                        <p:tav tm="100000">
                                          <p:val>
                                            <p:strVal val="#ppt_h"/>
                                          </p:val>
                                        </p:tav>
                                      </p:tavLst>
                                    </p:anim>
                                    <p:animEffect transition="in" filter="fade">
                                      <p:cBhvr>
                                        <p:cTn id="48" dur="500"/>
                                        <p:tgtEl>
                                          <p:spTgt spid="19"/>
                                        </p:tgtEl>
                                      </p:cBhvr>
                                    </p:animEffect>
                                  </p:childTnLst>
                                </p:cTn>
                              </p:par>
                              <p:par>
                                <p:cTn id="49" presetID="53" presetClass="entr" presetSubtype="16" fill="hold" grpId="0" nodeType="withEffect">
                                  <p:stCondLst>
                                    <p:cond delay="80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par>
                                <p:cTn id="54" presetID="22" presetClass="entr" presetSubtype="8" fill="hold" grpId="0" nodeType="withEffect">
                                  <p:stCondLst>
                                    <p:cond delay="110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500"/>
                                        <p:tgtEl>
                                          <p:spTgt spid="20"/>
                                        </p:tgtEl>
                                      </p:cBhvr>
                                    </p:animEffect>
                                  </p:childTnLst>
                                </p:cTn>
                              </p:par>
                              <p:par>
                                <p:cTn id="57" presetID="12" presetClass="entr" presetSubtype="2" fill="hold" grpId="0" nodeType="withEffect">
                                  <p:stCondLst>
                                    <p:cond delay="110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p:tgtEl>
                                          <p:spTgt spid="21"/>
                                        </p:tgtEl>
                                        <p:attrNameLst>
                                          <p:attrName>ppt_x</p:attrName>
                                        </p:attrNameLst>
                                      </p:cBhvr>
                                      <p:tavLst>
                                        <p:tav tm="0">
                                          <p:val>
                                            <p:strVal val="#ppt_x+#ppt_w*1.125000"/>
                                          </p:val>
                                        </p:tav>
                                        <p:tav tm="100000">
                                          <p:val>
                                            <p:strVal val="#ppt_x"/>
                                          </p:val>
                                        </p:tav>
                                      </p:tavLst>
                                    </p:anim>
                                    <p:animEffect transition="in" filter="wipe(left)">
                                      <p:cBhvr>
                                        <p:cTn id="60" dur="500"/>
                                        <p:tgtEl>
                                          <p:spTgt spid="21"/>
                                        </p:tgtEl>
                                      </p:cBhvr>
                                    </p:animEffect>
                                  </p:childTnLst>
                                </p:cTn>
                              </p:par>
                              <p:par>
                                <p:cTn id="61" presetID="42" presetClass="entr" presetSubtype="0" fill="hold" grpId="0" nodeType="withEffect">
                                  <p:stCondLst>
                                    <p:cond delay="160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anim calcmode="lin" valueType="num">
                                      <p:cBhvr>
                                        <p:cTn id="64" dur="500" fill="hold"/>
                                        <p:tgtEl>
                                          <p:spTgt spid="22"/>
                                        </p:tgtEl>
                                        <p:attrNameLst>
                                          <p:attrName>ppt_x</p:attrName>
                                        </p:attrNameLst>
                                      </p:cBhvr>
                                      <p:tavLst>
                                        <p:tav tm="0">
                                          <p:val>
                                            <p:strVal val="#ppt_x"/>
                                          </p:val>
                                        </p:tav>
                                        <p:tav tm="100000">
                                          <p:val>
                                            <p:strVal val="#ppt_x"/>
                                          </p:val>
                                        </p:tav>
                                      </p:tavLst>
                                    </p:anim>
                                    <p:anim calcmode="lin" valueType="num">
                                      <p:cBhvr>
                                        <p:cTn id="65"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16" grpId="0" animBg="1"/>
      <p:bldP spid="17" grpId="0" animBg="1"/>
      <p:bldP spid="18" grpId="0"/>
      <p:bldP spid="19" grpId="0" animBg="1"/>
      <p:bldP spid="20" grpId="0" animBg="1"/>
      <p:bldP spid="21" grpId="0"/>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图文</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25" name="原创设计师QQ598969553             _5"/>
          <p:cNvSpPr>
            <a:spLocks noChangeAspect="1" noChangeArrowheads="1" noTextEdit="1"/>
          </p:cNvSpPr>
          <p:nvPr/>
        </p:nvSpPr>
        <p:spPr bwMode="auto">
          <a:xfrm>
            <a:off x="952500" y="1304806"/>
            <a:ext cx="72390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 name="原创设计师QQ598969553             _6"/>
          <p:cNvSpPr>
            <a:spLocks noChangeArrowheads="1"/>
          </p:cNvSpPr>
          <p:nvPr/>
        </p:nvSpPr>
        <p:spPr bwMode="auto">
          <a:xfrm>
            <a:off x="952500" y="1374656"/>
            <a:ext cx="1447800" cy="1452562"/>
          </a:xfrm>
          <a:prstGeom prst="rect">
            <a:avLst/>
          </a:prstGeom>
          <a:solidFill>
            <a:schemeClr val="accent1"/>
          </a:solidFill>
          <a:ln>
            <a:noFill/>
          </a:ln>
        </p:spPr>
        <p:txBody>
          <a:bodyPr/>
          <a:lstStyle/>
          <a:p>
            <a:endParaRPr lang="zh-CN" altLang="en-US">
              <a:solidFill>
                <a:schemeClr val="accent1"/>
              </a:solidFill>
            </a:endParaRPr>
          </a:p>
        </p:txBody>
      </p:sp>
      <p:sp>
        <p:nvSpPr>
          <p:cNvPr id="27" name="原创设计师QQ598969553             _7" descr="318740-130P60HZ091"/>
          <p:cNvSpPr>
            <a:spLocks noChangeArrowheads="1"/>
          </p:cNvSpPr>
          <p:nvPr/>
        </p:nvSpPr>
        <p:spPr bwMode="auto">
          <a:xfrm>
            <a:off x="2400300" y="1374656"/>
            <a:ext cx="1447800" cy="1452562"/>
          </a:xfrm>
          <a:prstGeom prst="rect">
            <a:avLst/>
          </a:prstGeom>
          <a:blipFill dpi="0" rotWithShape="1">
            <a:blip r:embed="rId3" cstate="screen"/>
            <a:srcRect/>
            <a:stretch>
              <a:fillRect/>
            </a:stretch>
          </a:blipFill>
          <a:ln>
            <a:noFill/>
          </a:ln>
        </p:spPr>
        <p:txBody>
          <a:bodyPr/>
          <a:lstStyle/>
          <a:p>
            <a:endParaRPr lang="zh-CN" altLang="en-US"/>
          </a:p>
        </p:txBody>
      </p:sp>
      <p:sp>
        <p:nvSpPr>
          <p:cNvPr id="28" name="原创设计师QQ598969553             _8"/>
          <p:cNvSpPr>
            <a:spLocks noChangeArrowheads="1"/>
          </p:cNvSpPr>
          <p:nvPr/>
        </p:nvSpPr>
        <p:spPr bwMode="auto">
          <a:xfrm>
            <a:off x="3848100" y="1374656"/>
            <a:ext cx="1447800" cy="1452562"/>
          </a:xfrm>
          <a:prstGeom prst="rect">
            <a:avLst/>
          </a:prstGeom>
          <a:solidFill>
            <a:schemeClr val="accent3"/>
          </a:solidFill>
          <a:ln>
            <a:noFill/>
          </a:ln>
        </p:spPr>
        <p:txBody>
          <a:bodyPr/>
          <a:lstStyle/>
          <a:p>
            <a:endParaRPr lang="zh-CN" altLang="en-US"/>
          </a:p>
        </p:txBody>
      </p:sp>
      <p:sp>
        <p:nvSpPr>
          <p:cNvPr id="29" name="原创设计师QQ598969553             _9" descr="22"/>
          <p:cNvSpPr>
            <a:spLocks noChangeArrowheads="1"/>
          </p:cNvSpPr>
          <p:nvPr/>
        </p:nvSpPr>
        <p:spPr bwMode="auto">
          <a:xfrm>
            <a:off x="5295900" y="1374656"/>
            <a:ext cx="1447800" cy="1452562"/>
          </a:xfrm>
          <a:prstGeom prst="rect">
            <a:avLst/>
          </a:prstGeom>
          <a:blipFill dpi="0" rotWithShape="1">
            <a:blip r:embed="rId4" cstate="screen"/>
            <a:srcRect/>
            <a:stretch>
              <a:fillRect/>
            </a:stretch>
          </a:blipFill>
          <a:ln>
            <a:noFill/>
          </a:ln>
        </p:spPr>
        <p:txBody>
          <a:bodyPr/>
          <a:lstStyle/>
          <a:p>
            <a:endParaRPr lang="zh-CN" altLang="en-US"/>
          </a:p>
        </p:txBody>
      </p:sp>
      <p:sp>
        <p:nvSpPr>
          <p:cNvPr id="30" name="原创设计师QQ598969553             _10"/>
          <p:cNvSpPr>
            <a:spLocks noChangeArrowheads="1"/>
          </p:cNvSpPr>
          <p:nvPr/>
        </p:nvSpPr>
        <p:spPr bwMode="auto">
          <a:xfrm>
            <a:off x="6743700" y="1374656"/>
            <a:ext cx="1447800" cy="1452562"/>
          </a:xfrm>
          <a:prstGeom prst="rect">
            <a:avLst/>
          </a:prstGeom>
          <a:solidFill>
            <a:schemeClr val="accent5"/>
          </a:solidFill>
          <a:ln>
            <a:noFill/>
          </a:ln>
        </p:spPr>
        <p:txBody>
          <a:bodyPr/>
          <a:lstStyle/>
          <a:p>
            <a:endParaRPr lang="zh-CN" altLang="en-US"/>
          </a:p>
        </p:txBody>
      </p:sp>
      <p:sp>
        <p:nvSpPr>
          <p:cNvPr id="31" name="原创设计师QQ598969553             _11" descr="sy_64934932458副本"/>
          <p:cNvSpPr>
            <a:spLocks noChangeArrowheads="1"/>
          </p:cNvSpPr>
          <p:nvPr/>
        </p:nvSpPr>
        <p:spPr bwMode="auto">
          <a:xfrm>
            <a:off x="952500" y="2827218"/>
            <a:ext cx="1447800" cy="1454150"/>
          </a:xfrm>
          <a:prstGeom prst="rect">
            <a:avLst/>
          </a:prstGeom>
          <a:blipFill dpi="0" rotWithShape="1">
            <a:blip r:embed="rId5" cstate="screen"/>
            <a:srcRect/>
            <a:stretch>
              <a:fillRect/>
            </a:stretch>
          </a:blipFill>
          <a:ln>
            <a:noFill/>
          </a:ln>
        </p:spPr>
        <p:txBody>
          <a:bodyPr/>
          <a:lstStyle/>
          <a:p>
            <a:endParaRPr lang="zh-CN" altLang="en-US"/>
          </a:p>
        </p:txBody>
      </p:sp>
      <p:sp>
        <p:nvSpPr>
          <p:cNvPr id="32" name="原创设计师QQ598969553             _12"/>
          <p:cNvSpPr>
            <a:spLocks noChangeArrowheads="1"/>
          </p:cNvSpPr>
          <p:nvPr/>
        </p:nvSpPr>
        <p:spPr bwMode="auto">
          <a:xfrm>
            <a:off x="2400300" y="2827218"/>
            <a:ext cx="1447800" cy="1454150"/>
          </a:xfrm>
          <a:prstGeom prst="rect">
            <a:avLst/>
          </a:prstGeom>
          <a:solidFill>
            <a:schemeClr val="accent2"/>
          </a:solidFill>
          <a:ln>
            <a:noFill/>
          </a:ln>
        </p:spPr>
        <p:txBody>
          <a:bodyPr/>
          <a:lstStyle/>
          <a:p>
            <a:endParaRPr lang="zh-CN" altLang="en-US"/>
          </a:p>
        </p:txBody>
      </p:sp>
      <p:sp>
        <p:nvSpPr>
          <p:cNvPr id="33" name="原创设计师QQ598969553             _13" descr="image0071-1024x682"/>
          <p:cNvSpPr>
            <a:spLocks noChangeArrowheads="1"/>
          </p:cNvSpPr>
          <p:nvPr/>
        </p:nvSpPr>
        <p:spPr bwMode="auto">
          <a:xfrm>
            <a:off x="3848100" y="2827218"/>
            <a:ext cx="1447800" cy="1454150"/>
          </a:xfrm>
          <a:prstGeom prst="rect">
            <a:avLst/>
          </a:prstGeom>
          <a:blipFill dpi="0" rotWithShape="1">
            <a:blip r:embed="rId6" cstate="screen"/>
            <a:srcRect/>
            <a:stretch>
              <a:fillRect/>
            </a:stretch>
          </a:blipFill>
          <a:ln>
            <a:noFill/>
          </a:ln>
        </p:spPr>
        <p:txBody>
          <a:bodyPr/>
          <a:lstStyle/>
          <a:p>
            <a:endParaRPr lang="zh-CN" altLang="en-US"/>
          </a:p>
        </p:txBody>
      </p:sp>
      <p:sp>
        <p:nvSpPr>
          <p:cNvPr id="34" name="原创设计师QQ598969553             _14"/>
          <p:cNvSpPr>
            <a:spLocks noChangeArrowheads="1"/>
          </p:cNvSpPr>
          <p:nvPr/>
        </p:nvSpPr>
        <p:spPr bwMode="auto">
          <a:xfrm>
            <a:off x="5295900" y="2827218"/>
            <a:ext cx="1447800" cy="1454150"/>
          </a:xfrm>
          <a:prstGeom prst="rect">
            <a:avLst/>
          </a:prstGeom>
          <a:solidFill>
            <a:schemeClr val="accent4"/>
          </a:solidFill>
          <a:ln>
            <a:noFill/>
          </a:ln>
        </p:spPr>
        <p:txBody>
          <a:bodyPr/>
          <a:lstStyle/>
          <a:p>
            <a:endParaRPr lang="zh-CN" altLang="en-US"/>
          </a:p>
        </p:txBody>
      </p:sp>
      <p:sp>
        <p:nvSpPr>
          <p:cNvPr id="35" name="原创设计师QQ598969553             _15" descr="201107060956141686"/>
          <p:cNvSpPr>
            <a:spLocks noChangeArrowheads="1"/>
          </p:cNvSpPr>
          <p:nvPr/>
        </p:nvSpPr>
        <p:spPr bwMode="auto">
          <a:xfrm>
            <a:off x="6743700" y="2827218"/>
            <a:ext cx="1447800" cy="1454150"/>
          </a:xfrm>
          <a:prstGeom prst="rect">
            <a:avLst/>
          </a:prstGeom>
          <a:blipFill dpi="0" rotWithShape="1">
            <a:blip r:embed="rId7" cstate="screen"/>
            <a:srcRect/>
            <a:stretch>
              <a:fillRect/>
            </a:stretch>
          </a:blipFill>
          <a:ln>
            <a:noFill/>
          </a:ln>
        </p:spPr>
        <p:txBody>
          <a:bodyPr/>
          <a:lstStyle/>
          <a:p>
            <a:endParaRPr lang="zh-CN" altLang="en-US"/>
          </a:p>
        </p:txBody>
      </p:sp>
      <p:sp>
        <p:nvSpPr>
          <p:cNvPr id="36" name="原创设计师QQ598969553             _16"/>
          <p:cNvSpPr>
            <a:spLocks noChangeArrowheads="1"/>
          </p:cNvSpPr>
          <p:nvPr/>
        </p:nvSpPr>
        <p:spPr bwMode="auto">
          <a:xfrm>
            <a:off x="1085627" y="1767769"/>
            <a:ext cx="118154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37" name="原创设计师QQ598969553             _17"/>
          <p:cNvSpPr>
            <a:spLocks noChangeArrowheads="1"/>
          </p:cNvSpPr>
          <p:nvPr/>
        </p:nvSpPr>
        <p:spPr bwMode="auto">
          <a:xfrm>
            <a:off x="3981227" y="1767769"/>
            <a:ext cx="118154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38" name="原创设计师QQ598969553             _18"/>
          <p:cNvSpPr>
            <a:spLocks noChangeArrowheads="1"/>
          </p:cNvSpPr>
          <p:nvPr/>
        </p:nvSpPr>
        <p:spPr bwMode="auto">
          <a:xfrm>
            <a:off x="6876827" y="1767769"/>
            <a:ext cx="118154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39" name="原创设计师QQ598969553             _19"/>
          <p:cNvSpPr>
            <a:spLocks noChangeArrowheads="1"/>
          </p:cNvSpPr>
          <p:nvPr/>
        </p:nvSpPr>
        <p:spPr bwMode="auto">
          <a:xfrm>
            <a:off x="5429027" y="3221125"/>
            <a:ext cx="118154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40" name="原创设计师QQ598969553             _20"/>
          <p:cNvSpPr>
            <a:spLocks noChangeArrowheads="1"/>
          </p:cNvSpPr>
          <p:nvPr/>
        </p:nvSpPr>
        <p:spPr bwMode="auto">
          <a:xfrm>
            <a:off x="2533427" y="3221125"/>
            <a:ext cx="118154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pic>
        <p:nvPicPr>
          <p:cNvPr id="22" name="Picture 64"/>
          <p:cNvPicPr>
            <a:picLocks noGrp="1" noSelect="1" noRot="1" noChangeAspect="1" noMove="1" noResize="1" noChangeShapeType="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059192"/>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60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par>
                                <p:cTn id="32" presetID="47" presetClass="entr" presetSubtype="0" fill="hold" grpId="0" nodeType="withEffect">
                                  <p:stCondLst>
                                    <p:cond delay="110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anim calcmode="lin" valueType="num">
                                      <p:cBhvr>
                                        <p:cTn id="35" dur="500" fill="hold"/>
                                        <p:tgtEl>
                                          <p:spTgt spid="36"/>
                                        </p:tgtEl>
                                        <p:attrNameLst>
                                          <p:attrName>ppt_x</p:attrName>
                                        </p:attrNameLst>
                                      </p:cBhvr>
                                      <p:tavLst>
                                        <p:tav tm="0">
                                          <p:val>
                                            <p:strVal val="#ppt_x"/>
                                          </p:val>
                                        </p:tav>
                                        <p:tav tm="100000">
                                          <p:val>
                                            <p:strVal val="#ppt_x"/>
                                          </p:val>
                                        </p:tav>
                                      </p:tavLst>
                                    </p:anim>
                                    <p:anim calcmode="lin" valueType="num">
                                      <p:cBhvr>
                                        <p:cTn id="36" dur="500" fill="hold"/>
                                        <p:tgtEl>
                                          <p:spTgt spid="36"/>
                                        </p:tgtEl>
                                        <p:attrNameLst>
                                          <p:attrName>ppt_y</p:attrName>
                                        </p:attrNameLst>
                                      </p:cBhvr>
                                      <p:tavLst>
                                        <p:tav tm="0">
                                          <p:val>
                                            <p:strVal val="#ppt_y-.1"/>
                                          </p:val>
                                        </p:tav>
                                        <p:tav tm="100000">
                                          <p:val>
                                            <p:strVal val="#ppt_y"/>
                                          </p:val>
                                        </p:tav>
                                      </p:tavLst>
                                    </p:anim>
                                  </p:childTnLst>
                                </p:cTn>
                              </p:par>
                              <p:par>
                                <p:cTn id="37" presetID="53" presetClass="entr" presetSubtype="16" fill="hold" grpId="0" nodeType="withEffect">
                                  <p:stCondLst>
                                    <p:cond delay="70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Effect transition="in" filter="fade">
                                      <p:cBhvr>
                                        <p:cTn id="41" dur="500"/>
                                        <p:tgtEl>
                                          <p:spTgt spid="31"/>
                                        </p:tgtEl>
                                      </p:cBhvr>
                                    </p:animEffect>
                                  </p:childTnLst>
                                </p:cTn>
                              </p:par>
                              <p:par>
                                <p:cTn id="42" presetID="53" presetClass="entr" presetSubtype="16" fill="hold" grpId="0" nodeType="withEffect">
                                  <p:stCondLst>
                                    <p:cond delay="800"/>
                                  </p:stCondLst>
                                  <p:childTnLst>
                                    <p:set>
                                      <p:cBhvr>
                                        <p:cTn id="43" dur="1" fill="hold">
                                          <p:stCondLst>
                                            <p:cond delay="0"/>
                                          </p:stCondLst>
                                        </p:cTn>
                                        <p:tgtEl>
                                          <p:spTgt spid="32"/>
                                        </p:tgtEl>
                                        <p:attrNameLst>
                                          <p:attrName>style.visibility</p:attrName>
                                        </p:attrNameLst>
                                      </p:cBhvr>
                                      <p:to>
                                        <p:strVal val="visible"/>
                                      </p:to>
                                    </p:set>
                                    <p:anim calcmode="lin" valueType="num">
                                      <p:cBhvr>
                                        <p:cTn id="44" dur="500" fill="hold"/>
                                        <p:tgtEl>
                                          <p:spTgt spid="32"/>
                                        </p:tgtEl>
                                        <p:attrNameLst>
                                          <p:attrName>ppt_w</p:attrName>
                                        </p:attrNameLst>
                                      </p:cBhvr>
                                      <p:tavLst>
                                        <p:tav tm="0">
                                          <p:val>
                                            <p:fltVal val="0"/>
                                          </p:val>
                                        </p:tav>
                                        <p:tav tm="100000">
                                          <p:val>
                                            <p:strVal val="#ppt_w"/>
                                          </p:val>
                                        </p:tav>
                                      </p:tavLst>
                                    </p:anim>
                                    <p:anim calcmode="lin" valueType="num">
                                      <p:cBhvr>
                                        <p:cTn id="45" dur="500" fill="hold"/>
                                        <p:tgtEl>
                                          <p:spTgt spid="32"/>
                                        </p:tgtEl>
                                        <p:attrNameLst>
                                          <p:attrName>ppt_h</p:attrName>
                                        </p:attrNameLst>
                                      </p:cBhvr>
                                      <p:tavLst>
                                        <p:tav tm="0">
                                          <p:val>
                                            <p:fltVal val="0"/>
                                          </p:val>
                                        </p:tav>
                                        <p:tav tm="100000">
                                          <p:val>
                                            <p:strVal val="#ppt_h"/>
                                          </p:val>
                                        </p:tav>
                                      </p:tavLst>
                                    </p:anim>
                                    <p:animEffect transition="in" filter="fade">
                                      <p:cBhvr>
                                        <p:cTn id="46" dur="500"/>
                                        <p:tgtEl>
                                          <p:spTgt spid="32"/>
                                        </p:tgtEl>
                                      </p:cBhvr>
                                    </p:animEffect>
                                  </p:childTnLst>
                                </p:cTn>
                              </p:par>
                              <p:par>
                                <p:cTn id="47" presetID="47" presetClass="entr" presetSubtype="0" fill="hold" grpId="0" nodeType="withEffect">
                                  <p:stCondLst>
                                    <p:cond delay="130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anim calcmode="lin" valueType="num">
                                      <p:cBhvr>
                                        <p:cTn id="50" dur="500" fill="hold"/>
                                        <p:tgtEl>
                                          <p:spTgt spid="40"/>
                                        </p:tgtEl>
                                        <p:attrNameLst>
                                          <p:attrName>ppt_x</p:attrName>
                                        </p:attrNameLst>
                                      </p:cBhvr>
                                      <p:tavLst>
                                        <p:tav tm="0">
                                          <p:val>
                                            <p:strVal val="#ppt_x"/>
                                          </p:val>
                                        </p:tav>
                                        <p:tav tm="100000">
                                          <p:val>
                                            <p:strVal val="#ppt_x"/>
                                          </p:val>
                                        </p:tav>
                                      </p:tavLst>
                                    </p:anim>
                                    <p:anim calcmode="lin" valueType="num">
                                      <p:cBhvr>
                                        <p:cTn id="51" dur="500" fill="hold"/>
                                        <p:tgtEl>
                                          <p:spTgt spid="40"/>
                                        </p:tgtEl>
                                        <p:attrNameLst>
                                          <p:attrName>ppt_y</p:attrName>
                                        </p:attrNameLst>
                                      </p:cBhvr>
                                      <p:tavLst>
                                        <p:tav tm="0">
                                          <p:val>
                                            <p:strVal val="#ppt_y-.1"/>
                                          </p:val>
                                        </p:tav>
                                        <p:tav tm="100000">
                                          <p:val>
                                            <p:strVal val="#ppt_y"/>
                                          </p:val>
                                        </p:tav>
                                      </p:tavLst>
                                    </p:anim>
                                  </p:childTnLst>
                                </p:cTn>
                              </p:par>
                              <p:par>
                                <p:cTn id="52" presetID="53" presetClass="entr" presetSubtype="16" fill="hold" grpId="0" nodeType="withEffect">
                                  <p:stCondLst>
                                    <p:cond delay="900"/>
                                  </p:stCondLst>
                                  <p:childTnLst>
                                    <p:set>
                                      <p:cBhvr>
                                        <p:cTn id="53" dur="1" fill="hold">
                                          <p:stCondLst>
                                            <p:cond delay="0"/>
                                          </p:stCondLst>
                                        </p:cTn>
                                        <p:tgtEl>
                                          <p:spTgt spid="27"/>
                                        </p:tgtEl>
                                        <p:attrNameLst>
                                          <p:attrName>style.visibility</p:attrName>
                                        </p:attrNameLst>
                                      </p:cBhvr>
                                      <p:to>
                                        <p:strVal val="visible"/>
                                      </p:to>
                                    </p:set>
                                    <p:anim calcmode="lin" valueType="num">
                                      <p:cBhvr>
                                        <p:cTn id="54" dur="500" fill="hold"/>
                                        <p:tgtEl>
                                          <p:spTgt spid="27"/>
                                        </p:tgtEl>
                                        <p:attrNameLst>
                                          <p:attrName>ppt_w</p:attrName>
                                        </p:attrNameLst>
                                      </p:cBhvr>
                                      <p:tavLst>
                                        <p:tav tm="0">
                                          <p:val>
                                            <p:fltVal val="0"/>
                                          </p:val>
                                        </p:tav>
                                        <p:tav tm="100000">
                                          <p:val>
                                            <p:strVal val="#ppt_w"/>
                                          </p:val>
                                        </p:tav>
                                      </p:tavLst>
                                    </p:anim>
                                    <p:anim calcmode="lin" valueType="num">
                                      <p:cBhvr>
                                        <p:cTn id="55" dur="500" fill="hold"/>
                                        <p:tgtEl>
                                          <p:spTgt spid="27"/>
                                        </p:tgtEl>
                                        <p:attrNameLst>
                                          <p:attrName>ppt_h</p:attrName>
                                        </p:attrNameLst>
                                      </p:cBhvr>
                                      <p:tavLst>
                                        <p:tav tm="0">
                                          <p:val>
                                            <p:fltVal val="0"/>
                                          </p:val>
                                        </p:tav>
                                        <p:tav tm="100000">
                                          <p:val>
                                            <p:strVal val="#ppt_h"/>
                                          </p:val>
                                        </p:tav>
                                      </p:tavLst>
                                    </p:anim>
                                    <p:animEffect transition="in" filter="fade">
                                      <p:cBhvr>
                                        <p:cTn id="56" dur="500"/>
                                        <p:tgtEl>
                                          <p:spTgt spid="27"/>
                                        </p:tgtEl>
                                      </p:cBhvr>
                                    </p:animEffect>
                                  </p:childTnLst>
                                </p:cTn>
                              </p:par>
                              <p:par>
                                <p:cTn id="57" presetID="53" presetClass="entr" presetSubtype="16" fill="hold" grpId="0" nodeType="withEffect">
                                  <p:stCondLst>
                                    <p:cond delay="100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par>
                                <p:cTn id="62" presetID="47" presetClass="entr" presetSubtype="0" fill="hold" grpId="0" nodeType="withEffect">
                                  <p:stCondLst>
                                    <p:cond delay="150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anim calcmode="lin" valueType="num">
                                      <p:cBhvr>
                                        <p:cTn id="65" dur="500" fill="hold"/>
                                        <p:tgtEl>
                                          <p:spTgt spid="37"/>
                                        </p:tgtEl>
                                        <p:attrNameLst>
                                          <p:attrName>ppt_x</p:attrName>
                                        </p:attrNameLst>
                                      </p:cBhvr>
                                      <p:tavLst>
                                        <p:tav tm="0">
                                          <p:val>
                                            <p:strVal val="#ppt_x"/>
                                          </p:val>
                                        </p:tav>
                                        <p:tav tm="100000">
                                          <p:val>
                                            <p:strVal val="#ppt_x"/>
                                          </p:val>
                                        </p:tav>
                                      </p:tavLst>
                                    </p:anim>
                                    <p:anim calcmode="lin" valueType="num">
                                      <p:cBhvr>
                                        <p:cTn id="66" dur="500" fill="hold"/>
                                        <p:tgtEl>
                                          <p:spTgt spid="37"/>
                                        </p:tgtEl>
                                        <p:attrNameLst>
                                          <p:attrName>ppt_y</p:attrName>
                                        </p:attrNameLst>
                                      </p:cBhvr>
                                      <p:tavLst>
                                        <p:tav tm="0">
                                          <p:val>
                                            <p:strVal val="#ppt_y-.1"/>
                                          </p:val>
                                        </p:tav>
                                        <p:tav tm="100000">
                                          <p:val>
                                            <p:strVal val="#ppt_y"/>
                                          </p:val>
                                        </p:tav>
                                      </p:tavLst>
                                    </p:anim>
                                  </p:childTnLst>
                                </p:cTn>
                              </p:par>
                              <p:par>
                                <p:cTn id="67" presetID="53" presetClass="entr" presetSubtype="16" fill="hold" grpId="0" nodeType="withEffect">
                                  <p:stCondLst>
                                    <p:cond delay="1100"/>
                                  </p:stCondLst>
                                  <p:childTnLst>
                                    <p:set>
                                      <p:cBhvr>
                                        <p:cTn id="68" dur="1" fill="hold">
                                          <p:stCondLst>
                                            <p:cond delay="0"/>
                                          </p:stCondLst>
                                        </p:cTn>
                                        <p:tgtEl>
                                          <p:spTgt spid="33"/>
                                        </p:tgtEl>
                                        <p:attrNameLst>
                                          <p:attrName>style.visibility</p:attrName>
                                        </p:attrNameLst>
                                      </p:cBhvr>
                                      <p:to>
                                        <p:strVal val="visible"/>
                                      </p:to>
                                    </p:set>
                                    <p:anim calcmode="lin" valueType="num">
                                      <p:cBhvr>
                                        <p:cTn id="69" dur="500" fill="hold"/>
                                        <p:tgtEl>
                                          <p:spTgt spid="33"/>
                                        </p:tgtEl>
                                        <p:attrNameLst>
                                          <p:attrName>ppt_w</p:attrName>
                                        </p:attrNameLst>
                                      </p:cBhvr>
                                      <p:tavLst>
                                        <p:tav tm="0">
                                          <p:val>
                                            <p:fltVal val="0"/>
                                          </p:val>
                                        </p:tav>
                                        <p:tav tm="100000">
                                          <p:val>
                                            <p:strVal val="#ppt_w"/>
                                          </p:val>
                                        </p:tav>
                                      </p:tavLst>
                                    </p:anim>
                                    <p:anim calcmode="lin" valueType="num">
                                      <p:cBhvr>
                                        <p:cTn id="70" dur="500" fill="hold"/>
                                        <p:tgtEl>
                                          <p:spTgt spid="33"/>
                                        </p:tgtEl>
                                        <p:attrNameLst>
                                          <p:attrName>ppt_h</p:attrName>
                                        </p:attrNameLst>
                                      </p:cBhvr>
                                      <p:tavLst>
                                        <p:tav tm="0">
                                          <p:val>
                                            <p:fltVal val="0"/>
                                          </p:val>
                                        </p:tav>
                                        <p:tav tm="100000">
                                          <p:val>
                                            <p:strVal val="#ppt_h"/>
                                          </p:val>
                                        </p:tav>
                                      </p:tavLst>
                                    </p:anim>
                                    <p:animEffect transition="in" filter="fade">
                                      <p:cBhvr>
                                        <p:cTn id="71" dur="500"/>
                                        <p:tgtEl>
                                          <p:spTgt spid="33"/>
                                        </p:tgtEl>
                                      </p:cBhvr>
                                    </p:animEffect>
                                  </p:childTnLst>
                                </p:cTn>
                              </p:par>
                              <p:par>
                                <p:cTn id="72" presetID="53" presetClass="entr" presetSubtype="16" fill="hold" grpId="0" nodeType="withEffect">
                                  <p:stCondLst>
                                    <p:cond delay="120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47" presetClass="entr" presetSubtype="0" fill="hold" grpId="0" nodeType="withEffect">
                                  <p:stCondLst>
                                    <p:cond delay="170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anim calcmode="lin" valueType="num">
                                      <p:cBhvr>
                                        <p:cTn id="80" dur="500" fill="hold"/>
                                        <p:tgtEl>
                                          <p:spTgt spid="39"/>
                                        </p:tgtEl>
                                        <p:attrNameLst>
                                          <p:attrName>ppt_x</p:attrName>
                                        </p:attrNameLst>
                                      </p:cBhvr>
                                      <p:tavLst>
                                        <p:tav tm="0">
                                          <p:val>
                                            <p:strVal val="#ppt_x"/>
                                          </p:val>
                                        </p:tav>
                                        <p:tav tm="100000">
                                          <p:val>
                                            <p:strVal val="#ppt_x"/>
                                          </p:val>
                                        </p:tav>
                                      </p:tavLst>
                                    </p:anim>
                                    <p:anim calcmode="lin" valueType="num">
                                      <p:cBhvr>
                                        <p:cTn id="81" dur="500" fill="hold"/>
                                        <p:tgtEl>
                                          <p:spTgt spid="39"/>
                                        </p:tgtEl>
                                        <p:attrNameLst>
                                          <p:attrName>ppt_y</p:attrName>
                                        </p:attrNameLst>
                                      </p:cBhvr>
                                      <p:tavLst>
                                        <p:tav tm="0">
                                          <p:val>
                                            <p:strVal val="#ppt_y-.1"/>
                                          </p:val>
                                        </p:tav>
                                        <p:tav tm="100000">
                                          <p:val>
                                            <p:strVal val="#ppt_y"/>
                                          </p:val>
                                        </p:tav>
                                      </p:tavLst>
                                    </p:anim>
                                  </p:childTnLst>
                                </p:cTn>
                              </p:par>
                              <p:par>
                                <p:cTn id="82" presetID="53" presetClass="entr" presetSubtype="16" fill="hold" grpId="0" nodeType="withEffect">
                                  <p:stCondLst>
                                    <p:cond delay="1300"/>
                                  </p:stCondLst>
                                  <p:childTnLst>
                                    <p:set>
                                      <p:cBhvr>
                                        <p:cTn id="83" dur="1" fill="hold">
                                          <p:stCondLst>
                                            <p:cond delay="0"/>
                                          </p:stCondLst>
                                        </p:cTn>
                                        <p:tgtEl>
                                          <p:spTgt spid="29"/>
                                        </p:tgtEl>
                                        <p:attrNameLst>
                                          <p:attrName>style.visibility</p:attrName>
                                        </p:attrNameLst>
                                      </p:cBhvr>
                                      <p:to>
                                        <p:strVal val="visible"/>
                                      </p:to>
                                    </p:set>
                                    <p:anim calcmode="lin" valueType="num">
                                      <p:cBhvr>
                                        <p:cTn id="84" dur="500" fill="hold"/>
                                        <p:tgtEl>
                                          <p:spTgt spid="29"/>
                                        </p:tgtEl>
                                        <p:attrNameLst>
                                          <p:attrName>ppt_w</p:attrName>
                                        </p:attrNameLst>
                                      </p:cBhvr>
                                      <p:tavLst>
                                        <p:tav tm="0">
                                          <p:val>
                                            <p:fltVal val="0"/>
                                          </p:val>
                                        </p:tav>
                                        <p:tav tm="100000">
                                          <p:val>
                                            <p:strVal val="#ppt_w"/>
                                          </p:val>
                                        </p:tav>
                                      </p:tavLst>
                                    </p:anim>
                                    <p:anim calcmode="lin" valueType="num">
                                      <p:cBhvr>
                                        <p:cTn id="85" dur="500" fill="hold"/>
                                        <p:tgtEl>
                                          <p:spTgt spid="29"/>
                                        </p:tgtEl>
                                        <p:attrNameLst>
                                          <p:attrName>ppt_h</p:attrName>
                                        </p:attrNameLst>
                                      </p:cBhvr>
                                      <p:tavLst>
                                        <p:tav tm="0">
                                          <p:val>
                                            <p:fltVal val="0"/>
                                          </p:val>
                                        </p:tav>
                                        <p:tav tm="100000">
                                          <p:val>
                                            <p:strVal val="#ppt_h"/>
                                          </p:val>
                                        </p:tav>
                                      </p:tavLst>
                                    </p:anim>
                                    <p:animEffect transition="in" filter="fade">
                                      <p:cBhvr>
                                        <p:cTn id="86" dur="500"/>
                                        <p:tgtEl>
                                          <p:spTgt spid="29"/>
                                        </p:tgtEl>
                                      </p:cBhvr>
                                    </p:animEffect>
                                  </p:childTnLst>
                                </p:cTn>
                              </p:par>
                              <p:par>
                                <p:cTn id="87" presetID="53" presetClass="entr" presetSubtype="16" fill="hold" grpId="0" nodeType="withEffect">
                                  <p:stCondLst>
                                    <p:cond delay="140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animEffect transition="in" filter="fade">
                                      <p:cBhvr>
                                        <p:cTn id="91" dur="500"/>
                                        <p:tgtEl>
                                          <p:spTgt spid="30"/>
                                        </p:tgtEl>
                                      </p:cBhvr>
                                    </p:animEffect>
                                  </p:childTnLst>
                                </p:cTn>
                              </p:par>
                              <p:par>
                                <p:cTn id="92" presetID="47" presetClass="entr" presetSubtype="0" fill="hold" grpId="0" nodeType="withEffect">
                                  <p:stCondLst>
                                    <p:cond delay="190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anim calcmode="lin" valueType="num">
                                      <p:cBhvr>
                                        <p:cTn id="95" dur="500" fill="hold"/>
                                        <p:tgtEl>
                                          <p:spTgt spid="38"/>
                                        </p:tgtEl>
                                        <p:attrNameLst>
                                          <p:attrName>ppt_x</p:attrName>
                                        </p:attrNameLst>
                                      </p:cBhvr>
                                      <p:tavLst>
                                        <p:tav tm="0">
                                          <p:val>
                                            <p:strVal val="#ppt_x"/>
                                          </p:val>
                                        </p:tav>
                                        <p:tav tm="100000">
                                          <p:val>
                                            <p:strVal val="#ppt_x"/>
                                          </p:val>
                                        </p:tav>
                                      </p:tavLst>
                                    </p:anim>
                                    <p:anim calcmode="lin" valueType="num">
                                      <p:cBhvr>
                                        <p:cTn id="96" dur="500" fill="hold"/>
                                        <p:tgtEl>
                                          <p:spTgt spid="38"/>
                                        </p:tgtEl>
                                        <p:attrNameLst>
                                          <p:attrName>ppt_y</p:attrName>
                                        </p:attrNameLst>
                                      </p:cBhvr>
                                      <p:tavLst>
                                        <p:tav tm="0">
                                          <p:val>
                                            <p:strVal val="#ppt_y-.1"/>
                                          </p:val>
                                        </p:tav>
                                        <p:tav tm="100000">
                                          <p:val>
                                            <p:strVal val="#ppt_y"/>
                                          </p:val>
                                        </p:tav>
                                      </p:tavLst>
                                    </p:anim>
                                  </p:childTnLst>
                                </p:cTn>
                              </p:par>
                              <p:par>
                                <p:cTn id="97" presetID="53" presetClass="entr" presetSubtype="16" fill="hold" grpId="0" nodeType="withEffect">
                                  <p:stCondLst>
                                    <p:cond delay="1500"/>
                                  </p:stCondLst>
                                  <p:childTnLst>
                                    <p:set>
                                      <p:cBhvr>
                                        <p:cTn id="98" dur="1" fill="hold">
                                          <p:stCondLst>
                                            <p:cond delay="0"/>
                                          </p:stCondLst>
                                        </p:cTn>
                                        <p:tgtEl>
                                          <p:spTgt spid="35"/>
                                        </p:tgtEl>
                                        <p:attrNameLst>
                                          <p:attrName>style.visibility</p:attrName>
                                        </p:attrNameLst>
                                      </p:cBhvr>
                                      <p:to>
                                        <p:strVal val="visible"/>
                                      </p:to>
                                    </p:set>
                                    <p:anim calcmode="lin" valueType="num">
                                      <p:cBhvr>
                                        <p:cTn id="99" dur="500" fill="hold"/>
                                        <p:tgtEl>
                                          <p:spTgt spid="35"/>
                                        </p:tgtEl>
                                        <p:attrNameLst>
                                          <p:attrName>ppt_w</p:attrName>
                                        </p:attrNameLst>
                                      </p:cBhvr>
                                      <p:tavLst>
                                        <p:tav tm="0">
                                          <p:val>
                                            <p:fltVal val="0"/>
                                          </p:val>
                                        </p:tav>
                                        <p:tav tm="100000">
                                          <p:val>
                                            <p:strVal val="#ppt_w"/>
                                          </p:val>
                                        </p:tav>
                                      </p:tavLst>
                                    </p:anim>
                                    <p:anim calcmode="lin" valueType="num">
                                      <p:cBhvr>
                                        <p:cTn id="100" dur="500" fill="hold"/>
                                        <p:tgtEl>
                                          <p:spTgt spid="35"/>
                                        </p:tgtEl>
                                        <p:attrNameLst>
                                          <p:attrName>ppt_h</p:attrName>
                                        </p:attrNameLst>
                                      </p:cBhvr>
                                      <p:tavLst>
                                        <p:tav tm="0">
                                          <p:val>
                                            <p:fltVal val="0"/>
                                          </p:val>
                                        </p:tav>
                                        <p:tav tm="100000">
                                          <p:val>
                                            <p:strVal val="#ppt_h"/>
                                          </p:val>
                                        </p:tav>
                                      </p:tavLst>
                                    </p:anim>
                                    <p:animEffect transition="in" filter="fade">
                                      <p:cBhvr>
                                        <p:cTn id="10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p:bldP spid="38" grpId="0"/>
      <p:bldP spid="39" grpId="0"/>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移动终端</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6" name="原创设计师QQ598969553             _5"/>
          <p:cNvSpPr/>
          <p:nvPr/>
        </p:nvSpPr>
        <p:spPr>
          <a:xfrm>
            <a:off x="539552" y="3353584"/>
            <a:ext cx="4032448" cy="666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原创设计师QQ598969553             _6"/>
          <p:cNvGrpSpPr/>
          <p:nvPr/>
        </p:nvGrpSpPr>
        <p:grpSpPr>
          <a:xfrm>
            <a:off x="7219348" y="1386630"/>
            <a:ext cx="1669783" cy="2883444"/>
            <a:chOff x="5220072" y="1418828"/>
            <a:chExt cx="2055499" cy="3549516"/>
          </a:xfrm>
        </p:grpSpPr>
        <p:pic>
          <p:nvPicPr>
            <p:cNvPr id="8" name="Picture 2" descr="C:\Users\X-DOG\Desktop\Apple iPhone 6 and iPhone 6 Plus MOCKUP PSD - Wellgraphic.png"/>
            <p:cNvPicPr>
              <a:picLocks noChangeAspect="1" noChangeArrowheads="1"/>
            </p:cNvPicPr>
            <p:nvPr/>
          </p:nvPicPr>
          <p:blipFill>
            <a:blip r:embed="rId3"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560218" y="1828799"/>
              <a:ext cx="1328738" cy="2421731"/>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原创设计师QQ598969553             _7"/>
          <p:cNvGrpSpPr/>
          <p:nvPr/>
        </p:nvGrpSpPr>
        <p:grpSpPr>
          <a:xfrm>
            <a:off x="4976385" y="1386630"/>
            <a:ext cx="1669783" cy="2883444"/>
            <a:chOff x="5220071" y="1418828"/>
            <a:chExt cx="2055499" cy="3549516"/>
          </a:xfrm>
        </p:grpSpPr>
        <p:pic>
          <p:nvPicPr>
            <p:cNvPr id="11" name="Picture 2" descr="C:\Users\X-DOG\Desktop\Apple iPhone 6 and iPhone 6 Plus MOCKUP PSD - Wellgraphic.png"/>
            <p:cNvPicPr>
              <a:picLocks noChangeAspect="1" noChangeArrowheads="1"/>
            </p:cNvPicPr>
            <p:nvPr/>
          </p:nvPicPr>
          <p:blipFill>
            <a:blip r:embed="rId3" cstate="screen"/>
            <a:srcRect/>
            <a:stretch>
              <a:fillRect/>
            </a:stretch>
          </p:blipFill>
          <p:spPr bwMode="auto">
            <a:xfrm>
              <a:off x="5220071"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5560218" y="1828799"/>
              <a:ext cx="1328738" cy="2421731"/>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原创设计师QQ598969553             _8"/>
          <p:cNvGrpSpPr/>
          <p:nvPr/>
        </p:nvGrpSpPr>
        <p:grpSpPr>
          <a:xfrm>
            <a:off x="5964398" y="1111884"/>
            <a:ext cx="1987988" cy="3432936"/>
            <a:chOff x="5220072" y="1418828"/>
            <a:chExt cx="2055499" cy="3549516"/>
          </a:xfrm>
        </p:grpSpPr>
        <p:pic>
          <p:nvPicPr>
            <p:cNvPr id="18" name="Picture 2" descr="C:\Users\X-DOG\Desktop\Apple iPhone 6 and iPhone 6 Plus MOCKUP PSD - Wellgraphic.png"/>
            <p:cNvPicPr>
              <a:picLocks noChangeAspect="1" noChangeArrowheads="1"/>
            </p:cNvPicPr>
            <p:nvPr/>
          </p:nvPicPr>
          <p:blipFill>
            <a:blip r:embed="rId6"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5560218" y="1828799"/>
              <a:ext cx="1328738" cy="2421731"/>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原创设计师QQ598969553             _9"/>
          <p:cNvSpPr>
            <a:spLocks noChangeArrowheads="1"/>
          </p:cNvSpPr>
          <p:nvPr/>
        </p:nvSpPr>
        <p:spPr bwMode="auto">
          <a:xfrm>
            <a:off x="683568" y="3424022"/>
            <a:ext cx="3744416"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a:t>
            </a:r>
          </a:p>
        </p:txBody>
      </p:sp>
      <p:sp>
        <p:nvSpPr>
          <p:cNvPr id="21" name="原创设计师QQ598969553             _10"/>
          <p:cNvSpPr>
            <a:spLocks noChangeArrowheads="1"/>
          </p:cNvSpPr>
          <p:nvPr/>
        </p:nvSpPr>
        <p:spPr bwMode="auto">
          <a:xfrm>
            <a:off x="539552" y="1249088"/>
            <a:ext cx="3744416"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原创设计师QQ598969553             _11"/>
          <p:cNvSpPr>
            <a:spLocks noChangeArrowheads="1"/>
          </p:cNvSpPr>
          <p:nvPr/>
        </p:nvSpPr>
        <p:spPr bwMode="auto">
          <a:xfrm>
            <a:off x="539552" y="1994892"/>
            <a:ext cx="3744416" cy="10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6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6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6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pic>
        <p:nvPicPr>
          <p:cNvPr id="23" name="Picture 64"/>
          <p:cNvPicPr>
            <a:picLocks/>
          </p:cNvPicPr>
          <p:nvPr/>
        </p:nvPicPr>
        <p:blipFill>
          <a:blip r:embed="rId8"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2" presetClass="entr" presetSubtype="8" fill="hold" grpId="0" nodeType="withEffect" p14:presetBounceEnd="60000">
                                      <p:stCondLst>
                                        <p:cond delay="600"/>
                                      </p:stCondLst>
                                      <p:childTnLst>
                                        <p:set>
                                          <p:cBhvr>
                                            <p:cTn id="28" dur="1" fill="hold">
                                              <p:stCondLst>
                                                <p:cond delay="0"/>
                                              </p:stCondLst>
                                            </p:cTn>
                                            <p:tgtEl>
                                              <p:spTgt spid="21"/>
                                            </p:tgtEl>
                                            <p:attrNameLst>
                                              <p:attrName>style.visibility</p:attrName>
                                            </p:attrNameLst>
                                          </p:cBhvr>
                                          <p:to>
                                            <p:strVal val="visible"/>
                                          </p:to>
                                        </p:set>
                                        <p:anim calcmode="lin" valueType="num" p14:bounceEnd="60000">
                                          <p:cBhvr additive="base">
                                            <p:cTn id="29" dur="5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14:presetBounceEnd="60000">
                                      <p:stCondLst>
                                        <p:cond delay="600"/>
                                      </p:stCondLst>
                                      <p:childTnLst>
                                        <p:set>
                                          <p:cBhvr>
                                            <p:cTn id="32" dur="1" fill="hold">
                                              <p:stCondLst>
                                                <p:cond delay="0"/>
                                              </p:stCondLst>
                                            </p:cTn>
                                            <p:tgtEl>
                                              <p:spTgt spid="22"/>
                                            </p:tgtEl>
                                            <p:attrNameLst>
                                              <p:attrName>style.visibility</p:attrName>
                                            </p:attrNameLst>
                                          </p:cBhvr>
                                          <p:to>
                                            <p:strVal val="visible"/>
                                          </p:to>
                                        </p:set>
                                        <p:anim calcmode="lin" valueType="num" p14:bounceEnd="60000">
                                          <p:cBhvr additive="base">
                                            <p:cTn id="33" dur="500" fill="hold"/>
                                            <p:tgtEl>
                                              <p:spTgt spid="22"/>
                                            </p:tgtEl>
                                            <p:attrNameLst>
                                              <p:attrName>ppt_x</p:attrName>
                                            </p:attrNameLst>
                                          </p:cBhvr>
                                          <p:tavLst>
                                            <p:tav tm="0">
                                              <p:val>
                                                <p:strVal val="0-#ppt_w/2"/>
                                              </p:val>
                                            </p:tav>
                                            <p:tav tm="100000">
                                              <p:val>
                                                <p:strVal val="#ppt_x"/>
                                              </p:val>
                                            </p:tav>
                                          </p:tavLst>
                                        </p:anim>
                                        <p:anim calcmode="lin" valueType="num" p14:bounceEnd="60000">
                                          <p:cBhvr additive="base">
                                            <p:cTn id="34" dur="500" fill="hold"/>
                                            <p:tgtEl>
                                              <p:spTgt spid="22"/>
                                            </p:tgtEl>
                                            <p:attrNameLst>
                                              <p:attrName>ppt_y</p:attrName>
                                            </p:attrNameLst>
                                          </p:cBhvr>
                                          <p:tavLst>
                                            <p:tav tm="0">
                                              <p:val>
                                                <p:strVal val="#ppt_y"/>
                                              </p:val>
                                            </p:tav>
                                            <p:tav tm="100000">
                                              <p:val>
                                                <p:strVal val="#ppt_y"/>
                                              </p:val>
                                            </p:tav>
                                          </p:tavLst>
                                        </p:anim>
                                      </p:childTnLst>
                                    </p:cTn>
                                  </p:par>
                                  <p:par>
                                    <p:cTn id="35" presetID="42" presetClass="entr" presetSubtype="0" fill="hold" grpId="0" nodeType="withEffect">
                                      <p:stCondLst>
                                        <p:cond delay="6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6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500" fill="hold"/>
                                            <p:tgtEl>
                                              <p:spTgt spid="20"/>
                                            </p:tgtEl>
                                            <p:attrNameLst>
                                              <p:attrName>ppt_y</p:attrName>
                                            </p:attrNameLst>
                                          </p:cBhvr>
                                          <p:tavLst>
                                            <p:tav tm="0">
                                              <p:val>
                                                <p:strVal val="#ppt_y+.1"/>
                                              </p:val>
                                            </p:tav>
                                            <p:tav tm="100000">
                                              <p:val>
                                                <p:strVal val="#ppt_y"/>
                                              </p:val>
                                            </p:tav>
                                          </p:tavLst>
                                        </p:anim>
                                      </p:childTnLst>
                                    </p:cTn>
                                  </p:par>
                                  <p:par>
                                    <p:cTn id="45" presetID="53" presetClass="entr" presetSubtype="16" fill="hold" nodeType="withEffect">
                                      <p:stCondLst>
                                        <p:cond delay="110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par>
                                    <p:cTn id="50" presetID="53" presetClass="entr" presetSubtype="16" fill="hold" nodeType="withEffect">
                                      <p:stCondLst>
                                        <p:cond delay="160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par>
                                    <p:cTn id="55" presetID="53" presetClass="entr" presetSubtype="16" fill="hold" nodeType="withEffect">
                                      <p:stCondLst>
                                        <p:cond delay="160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6" grpId="0" animBg="1"/>
          <p:bldP spid="20" grpId="0"/>
          <p:bldP spid="21"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2" presetClass="entr" presetSubtype="8" fill="hold" grpId="0" nodeType="withEffect">
                                      <p:stCondLst>
                                        <p:cond delay="60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60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0-#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par>
                                    <p:cTn id="35" presetID="42" presetClass="entr" presetSubtype="0" fill="hold" grpId="0" nodeType="withEffect">
                                      <p:stCondLst>
                                        <p:cond delay="6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6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500" fill="hold"/>
                                            <p:tgtEl>
                                              <p:spTgt spid="20"/>
                                            </p:tgtEl>
                                            <p:attrNameLst>
                                              <p:attrName>ppt_y</p:attrName>
                                            </p:attrNameLst>
                                          </p:cBhvr>
                                          <p:tavLst>
                                            <p:tav tm="0">
                                              <p:val>
                                                <p:strVal val="#ppt_y+.1"/>
                                              </p:val>
                                            </p:tav>
                                            <p:tav tm="100000">
                                              <p:val>
                                                <p:strVal val="#ppt_y"/>
                                              </p:val>
                                            </p:tav>
                                          </p:tavLst>
                                        </p:anim>
                                      </p:childTnLst>
                                    </p:cTn>
                                  </p:par>
                                  <p:par>
                                    <p:cTn id="45" presetID="53" presetClass="entr" presetSubtype="16" fill="hold" nodeType="withEffect">
                                      <p:stCondLst>
                                        <p:cond delay="110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par>
                                    <p:cTn id="50" presetID="53" presetClass="entr" presetSubtype="16" fill="hold" nodeType="withEffect">
                                      <p:stCondLst>
                                        <p:cond delay="160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par>
                                    <p:cTn id="55" presetID="53" presetClass="entr" presetSubtype="16" fill="hold" nodeType="withEffect">
                                      <p:stCondLst>
                                        <p:cond delay="160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6" grpId="0" animBg="1"/>
          <p:bldP spid="20" grpId="0"/>
          <p:bldP spid="21" grpId="0"/>
          <p:bldP spid="22"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296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zh-CN" sz="2000" b="1" dirty="0">
                <a:solidFill>
                  <a:schemeClr val="accent1"/>
                </a:solidFill>
                <a:latin typeface="Impact" pitchFamily="34" charset="0"/>
                <a:ea typeface="微软雅黑" pitchFamily="34" charset="-122"/>
                <a:cs typeface="宋体" pitchFamily="2" charset="-122"/>
              </a:rPr>
              <a:t>PC</a:t>
            </a:r>
            <a:r>
              <a:rPr lang="zh-CN" altLang="en-US" sz="2000" b="1" dirty="0">
                <a:solidFill>
                  <a:schemeClr val="accent1"/>
                </a:solidFill>
                <a:latin typeface="Impact" pitchFamily="34" charset="0"/>
                <a:ea typeface="微软雅黑" pitchFamily="34" charset="-122"/>
                <a:cs typeface="宋体" pitchFamily="2" charset="-122"/>
              </a:rPr>
              <a:t>终端</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22" name="原创设计师QQ598969553             _5"/>
          <p:cNvSpPr/>
          <p:nvPr/>
        </p:nvSpPr>
        <p:spPr>
          <a:xfrm>
            <a:off x="-2487" y="1303950"/>
            <a:ext cx="9146488" cy="8633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原创设计师QQ598969553             _6"/>
          <p:cNvGrpSpPr/>
          <p:nvPr/>
        </p:nvGrpSpPr>
        <p:grpSpPr bwMode="auto">
          <a:xfrm>
            <a:off x="698761" y="1842234"/>
            <a:ext cx="3145345" cy="2427741"/>
            <a:chOff x="3322" y="1030"/>
            <a:chExt cx="2025" cy="1563"/>
          </a:xfrm>
        </p:grpSpPr>
        <p:pic>
          <p:nvPicPr>
            <p:cNvPr id="24" name="Picture 67" descr="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22" y="1030"/>
              <a:ext cx="2025" cy="1563"/>
            </a:xfrm>
            <a:prstGeom prst="rect">
              <a:avLst/>
            </a:prstGeom>
            <a:noFill/>
            <a:ln>
              <a:noFill/>
            </a:ln>
            <a:effectLst>
              <a:reflection blurRad="6350" stA="20000" endPos="10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68" descr="psb"/>
            <p:cNvSpPr>
              <a:spLocks noChangeArrowheads="1"/>
            </p:cNvSpPr>
            <p:nvPr/>
          </p:nvSpPr>
          <p:spPr bwMode="auto">
            <a:xfrm>
              <a:off x="3395" y="1099"/>
              <a:ext cx="1871" cy="1083"/>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sp>
        <p:nvSpPr>
          <p:cNvPr id="42" name="原创设计师QQ598969553             _7"/>
          <p:cNvSpPr>
            <a:spLocks noChangeArrowheads="1"/>
          </p:cNvSpPr>
          <p:nvPr/>
        </p:nvSpPr>
        <p:spPr bwMode="auto">
          <a:xfrm>
            <a:off x="4938666" y="1405409"/>
            <a:ext cx="3449758"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43" name="原创设计师QQ598969553             _8"/>
          <p:cNvSpPr>
            <a:spLocks noChangeArrowheads="1"/>
          </p:cNvSpPr>
          <p:nvPr/>
        </p:nvSpPr>
        <p:spPr bwMode="auto">
          <a:xfrm>
            <a:off x="4938666" y="2547456"/>
            <a:ext cx="3017710" cy="1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marL="171450" indent="-171450">
              <a:lnSpc>
                <a:spcPct val="120000"/>
              </a:lnSpc>
              <a:spcBef>
                <a:spcPts val="500"/>
              </a:spcBef>
              <a:buClr>
                <a:schemeClr val="bg1">
                  <a:lumMod val="50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pic>
        <p:nvPicPr>
          <p:cNvPr id="16"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544560"/>
      </p:ext>
    </p:extLst>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16" presetClass="entr" presetSubtype="37" fill="hold" grpId="0" nodeType="withEffect">
                                      <p:stCondLst>
                                        <p:cond delay="60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500"/>
                                            <p:tgtEl>
                                              <p:spTgt spid="22"/>
                                            </p:tgtEl>
                                          </p:cBhvr>
                                        </p:animEffect>
                                      </p:childTnLst>
                                    </p:cTn>
                                  </p:par>
                                  <p:par>
                                    <p:cTn id="30" presetID="42" presetClass="entr" presetSubtype="0" fill="hold" nodeType="withEffect">
                                      <p:stCondLst>
                                        <p:cond delay="110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anim calcmode="lin" valueType="num">
                                          <p:cBhvr>
                                            <p:cTn id="33" dur="500" fill="hold"/>
                                            <p:tgtEl>
                                              <p:spTgt spid="23"/>
                                            </p:tgtEl>
                                            <p:attrNameLst>
                                              <p:attrName>ppt_x</p:attrName>
                                            </p:attrNameLst>
                                          </p:cBhvr>
                                          <p:tavLst>
                                            <p:tav tm="0">
                                              <p:val>
                                                <p:strVal val="#ppt_x"/>
                                              </p:val>
                                            </p:tav>
                                            <p:tav tm="100000">
                                              <p:val>
                                                <p:strVal val="#ppt_x"/>
                                              </p:val>
                                            </p:tav>
                                          </p:tavLst>
                                        </p:anim>
                                        <p:anim calcmode="lin" valueType="num">
                                          <p:cBhvr>
                                            <p:cTn id="34" dur="500" fill="hold"/>
                                            <p:tgtEl>
                                              <p:spTgt spid="23"/>
                                            </p:tgtEl>
                                            <p:attrNameLst>
                                              <p:attrName>ppt_y</p:attrName>
                                            </p:attrNameLst>
                                          </p:cBhvr>
                                          <p:tavLst>
                                            <p:tav tm="0">
                                              <p:val>
                                                <p:strVal val="#ppt_y+.1"/>
                                              </p:val>
                                            </p:tav>
                                            <p:tav tm="100000">
                                              <p:val>
                                                <p:strVal val="#ppt_y"/>
                                              </p:val>
                                            </p:tav>
                                          </p:tavLst>
                                        </p:anim>
                                      </p:childTnLst>
                                    </p:cTn>
                                  </p:par>
                                  <p:par>
                                    <p:cTn id="35" presetID="2" presetClass="entr" presetSubtype="2" fill="hold" grpId="0" nodeType="withEffect" p14:presetBounceEnd="60000">
                                      <p:stCondLst>
                                        <p:cond delay="1600"/>
                                      </p:stCondLst>
                                      <p:childTnLst>
                                        <p:set>
                                          <p:cBhvr>
                                            <p:cTn id="36" dur="1" fill="hold">
                                              <p:stCondLst>
                                                <p:cond delay="0"/>
                                              </p:stCondLst>
                                            </p:cTn>
                                            <p:tgtEl>
                                              <p:spTgt spid="42"/>
                                            </p:tgtEl>
                                            <p:attrNameLst>
                                              <p:attrName>style.visibility</p:attrName>
                                            </p:attrNameLst>
                                          </p:cBhvr>
                                          <p:to>
                                            <p:strVal val="visible"/>
                                          </p:to>
                                        </p:set>
                                        <p:anim calcmode="lin" valueType="num" p14:bounceEnd="60000">
                                          <p:cBhvr additive="base">
                                            <p:cTn id="37" dur="5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38" dur="500" fill="hold"/>
                                            <p:tgtEl>
                                              <p:spTgt spid="4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14:presetBounceEnd="60000">
                                      <p:stCondLst>
                                        <p:cond delay="1700"/>
                                      </p:stCondLst>
                                      <p:childTnLst>
                                        <p:set>
                                          <p:cBhvr>
                                            <p:cTn id="40" dur="1" fill="hold">
                                              <p:stCondLst>
                                                <p:cond delay="0"/>
                                              </p:stCondLst>
                                            </p:cTn>
                                            <p:tgtEl>
                                              <p:spTgt spid="43"/>
                                            </p:tgtEl>
                                            <p:attrNameLst>
                                              <p:attrName>style.visibility</p:attrName>
                                            </p:attrNameLst>
                                          </p:cBhvr>
                                          <p:to>
                                            <p:strVal val="visible"/>
                                          </p:to>
                                        </p:set>
                                        <p:anim calcmode="lin" valueType="num" p14:bounceEnd="60000">
                                          <p:cBhvr additive="base">
                                            <p:cTn id="41" dur="500" fill="hold"/>
                                            <p:tgtEl>
                                              <p:spTgt spid="43"/>
                                            </p:tgtEl>
                                            <p:attrNameLst>
                                              <p:attrName>ppt_x</p:attrName>
                                            </p:attrNameLst>
                                          </p:cBhvr>
                                          <p:tavLst>
                                            <p:tav tm="0">
                                              <p:val>
                                                <p:strVal val="1+#ppt_w/2"/>
                                              </p:val>
                                            </p:tav>
                                            <p:tav tm="100000">
                                              <p:val>
                                                <p:strVal val="#ppt_x"/>
                                              </p:val>
                                            </p:tav>
                                          </p:tavLst>
                                        </p:anim>
                                        <p:anim calcmode="lin" valueType="num" p14:bounceEnd="60000">
                                          <p:cBhvr additive="base">
                                            <p:cTn id="4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22" grpId="0" animBg="1"/>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16" presetClass="entr" presetSubtype="37" fill="hold" grpId="0" nodeType="withEffect">
                                      <p:stCondLst>
                                        <p:cond delay="60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500"/>
                                            <p:tgtEl>
                                              <p:spTgt spid="22"/>
                                            </p:tgtEl>
                                          </p:cBhvr>
                                        </p:animEffect>
                                      </p:childTnLst>
                                    </p:cTn>
                                  </p:par>
                                  <p:par>
                                    <p:cTn id="30" presetID="42" presetClass="entr" presetSubtype="0" fill="hold" nodeType="withEffect">
                                      <p:stCondLst>
                                        <p:cond delay="110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anim calcmode="lin" valueType="num">
                                          <p:cBhvr>
                                            <p:cTn id="33" dur="500" fill="hold"/>
                                            <p:tgtEl>
                                              <p:spTgt spid="23"/>
                                            </p:tgtEl>
                                            <p:attrNameLst>
                                              <p:attrName>ppt_x</p:attrName>
                                            </p:attrNameLst>
                                          </p:cBhvr>
                                          <p:tavLst>
                                            <p:tav tm="0">
                                              <p:val>
                                                <p:strVal val="#ppt_x"/>
                                              </p:val>
                                            </p:tav>
                                            <p:tav tm="100000">
                                              <p:val>
                                                <p:strVal val="#ppt_x"/>
                                              </p:val>
                                            </p:tav>
                                          </p:tavLst>
                                        </p:anim>
                                        <p:anim calcmode="lin" valueType="num">
                                          <p:cBhvr>
                                            <p:cTn id="34" dur="500" fill="hold"/>
                                            <p:tgtEl>
                                              <p:spTgt spid="23"/>
                                            </p:tgtEl>
                                            <p:attrNameLst>
                                              <p:attrName>ppt_y</p:attrName>
                                            </p:attrNameLst>
                                          </p:cBhvr>
                                          <p:tavLst>
                                            <p:tav tm="0">
                                              <p:val>
                                                <p:strVal val="#ppt_y+.1"/>
                                              </p:val>
                                            </p:tav>
                                            <p:tav tm="100000">
                                              <p:val>
                                                <p:strVal val="#ppt_y"/>
                                              </p:val>
                                            </p:tav>
                                          </p:tavLst>
                                        </p:anim>
                                      </p:childTnLst>
                                    </p:cTn>
                                  </p:par>
                                  <p:par>
                                    <p:cTn id="35" presetID="2" presetClass="entr" presetSubtype="2" fill="hold" grpId="0" nodeType="withEffect">
                                      <p:stCondLst>
                                        <p:cond delay="160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1+#ppt_w/2"/>
                                              </p:val>
                                            </p:tav>
                                            <p:tav tm="100000">
                                              <p:val>
                                                <p:strVal val="#ppt_x"/>
                                              </p:val>
                                            </p:tav>
                                          </p:tavLst>
                                        </p:anim>
                                        <p:anim calcmode="lin" valueType="num">
                                          <p:cBhvr additive="base">
                                            <p:cTn id="38" dur="500" fill="hold"/>
                                            <p:tgtEl>
                                              <p:spTgt spid="4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170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1+#ppt_w/2"/>
                                              </p:val>
                                            </p:tav>
                                            <p:tav tm="100000">
                                              <p:val>
                                                <p:strVal val="#ppt_x"/>
                                              </p:val>
                                            </p:tav>
                                          </p:tavLst>
                                        </p:anim>
                                        <p:anim calcmode="lin" valueType="num">
                                          <p:cBhvr additive="base">
                                            <p:cTn id="4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22" grpId="0" animBg="1"/>
          <p:bldP spid="42" grpId="0"/>
          <p:bldP spid="43"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296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zh-CN" sz="2000" b="1" dirty="0">
                <a:solidFill>
                  <a:schemeClr val="accent1"/>
                </a:solidFill>
                <a:latin typeface="Impact" pitchFamily="34" charset="0"/>
                <a:ea typeface="微软雅黑" pitchFamily="34" charset="-122"/>
                <a:cs typeface="宋体" pitchFamily="2" charset="-122"/>
              </a:rPr>
              <a:t>PC</a:t>
            </a:r>
            <a:r>
              <a:rPr lang="zh-CN" altLang="en-US" sz="2000" b="1" dirty="0">
                <a:solidFill>
                  <a:schemeClr val="accent1"/>
                </a:solidFill>
                <a:latin typeface="Impact" pitchFamily="34" charset="0"/>
                <a:ea typeface="微软雅黑" pitchFamily="34" charset="-122"/>
                <a:cs typeface="宋体" pitchFamily="2" charset="-122"/>
              </a:rPr>
              <a:t>终端</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6" name="原创设计师QQ598969553             _5"/>
          <p:cNvSpPr/>
          <p:nvPr/>
        </p:nvSpPr>
        <p:spPr>
          <a:xfrm>
            <a:off x="-2487" y="1303950"/>
            <a:ext cx="9146488" cy="8633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原创设计师QQ598969553             _6"/>
          <p:cNvSpPr>
            <a:spLocks noChangeArrowheads="1"/>
          </p:cNvSpPr>
          <p:nvPr/>
        </p:nvSpPr>
        <p:spPr bwMode="auto">
          <a:xfrm>
            <a:off x="823888" y="1405409"/>
            <a:ext cx="3449758"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8" name="原创设计师QQ598969553             _7"/>
          <p:cNvSpPr>
            <a:spLocks noChangeArrowheads="1"/>
          </p:cNvSpPr>
          <p:nvPr/>
        </p:nvSpPr>
        <p:spPr bwMode="auto">
          <a:xfrm>
            <a:off x="1396292" y="2564464"/>
            <a:ext cx="2877354"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buClr>
                <a:schemeClr val="bg1">
                  <a:lumMod val="50000"/>
                </a:schemeClr>
              </a:buClr>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p:txBody>
      </p:sp>
      <p:sp>
        <p:nvSpPr>
          <p:cNvPr id="9" name="原创设计师QQ598969553             _8"/>
          <p:cNvSpPr>
            <a:spLocks noChangeArrowheads="1"/>
          </p:cNvSpPr>
          <p:nvPr/>
        </p:nvSpPr>
        <p:spPr bwMode="auto">
          <a:xfrm>
            <a:off x="845908" y="2613660"/>
            <a:ext cx="342688" cy="34480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 name="原创设计师QQ598969553             _9"/>
          <p:cNvSpPr>
            <a:spLocks noChangeArrowheads="1"/>
          </p:cNvSpPr>
          <p:nvPr/>
        </p:nvSpPr>
        <p:spPr bwMode="auto">
          <a:xfrm>
            <a:off x="845908" y="3268224"/>
            <a:ext cx="342688" cy="344806"/>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1" name="原创设计师QQ598969553             _10"/>
          <p:cNvSpPr>
            <a:spLocks noChangeArrowheads="1"/>
          </p:cNvSpPr>
          <p:nvPr/>
        </p:nvSpPr>
        <p:spPr bwMode="auto">
          <a:xfrm>
            <a:off x="845908" y="3916296"/>
            <a:ext cx="342688" cy="344806"/>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6" name="原创设计师QQ598969553             _11"/>
          <p:cNvSpPr>
            <a:spLocks noEditPoints="1"/>
          </p:cNvSpPr>
          <p:nvPr/>
        </p:nvSpPr>
        <p:spPr bwMode="auto">
          <a:xfrm>
            <a:off x="947653" y="2720351"/>
            <a:ext cx="139196" cy="131422"/>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原创设计师QQ598969553             _12"/>
          <p:cNvSpPr>
            <a:spLocks noEditPoints="1"/>
          </p:cNvSpPr>
          <p:nvPr/>
        </p:nvSpPr>
        <p:spPr bwMode="auto">
          <a:xfrm>
            <a:off x="947654" y="3370676"/>
            <a:ext cx="139194" cy="139900"/>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原创设计师QQ598969553             _13"/>
          <p:cNvSpPr>
            <a:spLocks noEditPoints="1"/>
          </p:cNvSpPr>
          <p:nvPr/>
        </p:nvSpPr>
        <p:spPr bwMode="auto">
          <a:xfrm>
            <a:off x="942002" y="4013095"/>
            <a:ext cx="150500" cy="15120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原创设计师QQ598969553             _14"/>
          <p:cNvSpPr>
            <a:spLocks noChangeArrowheads="1"/>
          </p:cNvSpPr>
          <p:nvPr/>
        </p:nvSpPr>
        <p:spPr bwMode="auto">
          <a:xfrm>
            <a:off x="1396292" y="3219028"/>
            <a:ext cx="2877354"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buClr>
                <a:schemeClr val="bg1">
                  <a:lumMod val="50000"/>
                </a:schemeClr>
              </a:buClr>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p:txBody>
      </p:sp>
      <p:sp>
        <p:nvSpPr>
          <p:cNvPr id="20" name="原创设计师QQ598969553             _15"/>
          <p:cNvSpPr>
            <a:spLocks noChangeArrowheads="1"/>
          </p:cNvSpPr>
          <p:nvPr/>
        </p:nvSpPr>
        <p:spPr bwMode="auto">
          <a:xfrm>
            <a:off x="1396292" y="3867100"/>
            <a:ext cx="2877354"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buClr>
                <a:schemeClr val="bg1">
                  <a:lumMod val="50000"/>
                </a:schemeClr>
              </a:buClr>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p:txBody>
      </p:sp>
      <p:grpSp>
        <p:nvGrpSpPr>
          <p:cNvPr id="21" name="原创设计师QQ598969553             _16"/>
          <p:cNvGrpSpPr/>
          <p:nvPr/>
        </p:nvGrpSpPr>
        <p:grpSpPr>
          <a:xfrm>
            <a:off x="4541765" y="1962628"/>
            <a:ext cx="4184795" cy="2347670"/>
            <a:chOff x="4541765" y="1962628"/>
            <a:chExt cx="4184795" cy="2347670"/>
          </a:xfrm>
        </p:grpSpPr>
        <p:pic>
          <p:nvPicPr>
            <p:cNvPr id="22" name="Picture 2" descr="C:\Users\Damon\Desktop\电子产品.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41765" y="1962628"/>
              <a:ext cx="4184795" cy="2347670"/>
            </a:xfrm>
            <a:prstGeom prst="rect">
              <a:avLst/>
            </a:prstGeom>
            <a:noFill/>
            <a:ln>
              <a:noFill/>
            </a:ln>
            <a:effectLst>
              <a:reflection blurRad="6350" stA="20000" endPos="9000" dir="5400000" sy="-100000" algn="bl" rotWithShape="0"/>
            </a:effectLst>
            <a:extLst>
              <a:ext uri="{909E8E84-426E-40DD-AFC4-6F175D3DCCD1}">
                <a14:hiddenFill xmlns:a14="http://schemas.microsoft.com/office/drawing/2010/main">
                  <a:solidFill>
                    <a:srgbClr val="FFFFFF"/>
                  </a:solidFill>
                </a14:hiddenFill>
              </a:ext>
            </a:extLst>
          </p:spPr>
        </p:pic>
        <p:sp>
          <p:nvSpPr>
            <p:cNvPr id="23" name="矩形 22"/>
            <p:cNvSpPr/>
            <p:nvPr/>
          </p:nvSpPr>
          <p:spPr>
            <a:xfrm>
              <a:off x="5121275" y="2124075"/>
              <a:ext cx="3089275" cy="1914525"/>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955452"/>
      </p:ext>
    </p:extLst>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16" presetClass="entr" presetSubtype="37" fill="hold" grpId="0" nodeType="withEffect">
                                      <p:stCondLst>
                                        <p:cond delay="600"/>
                                      </p:stCondLst>
                                      <p:childTnLst>
                                        <p:set>
                                          <p:cBhvr>
                                            <p:cTn id="28" dur="1" fill="hold">
                                              <p:stCondLst>
                                                <p:cond delay="0"/>
                                              </p:stCondLst>
                                            </p:cTn>
                                            <p:tgtEl>
                                              <p:spTgt spid="6"/>
                                            </p:tgtEl>
                                            <p:attrNameLst>
                                              <p:attrName>style.visibility</p:attrName>
                                            </p:attrNameLst>
                                          </p:cBhvr>
                                          <p:to>
                                            <p:strVal val="visible"/>
                                          </p:to>
                                        </p:set>
                                        <p:animEffect transition="in" filter="barn(outVertical)">
                                          <p:cBhvr>
                                            <p:cTn id="29" dur="500"/>
                                            <p:tgtEl>
                                              <p:spTgt spid="6"/>
                                            </p:tgtEl>
                                          </p:cBhvr>
                                        </p:animEffect>
                                      </p:childTnLst>
                                    </p:cTn>
                                  </p:par>
                                  <p:par>
                                    <p:cTn id="30" presetID="2" presetClass="entr" presetSubtype="2" fill="hold" grpId="0" nodeType="withEffect" p14:presetBounceEnd="60000">
                                      <p:stCondLst>
                                        <p:cond delay="1100"/>
                                      </p:stCondLst>
                                      <p:childTnLst>
                                        <p:set>
                                          <p:cBhvr>
                                            <p:cTn id="31" dur="1" fill="hold">
                                              <p:stCondLst>
                                                <p:cond delay="0"/>
                                              </p:stCondLst>
                                            </p:cTn>
                                            <p:tgtEl>
                                              <p:spTgt spid="7"/>
                                            </p:tgtEl>
                                            <p:attrNameLst>
                                              <p:attrName>style.visibility</p:attrName>
                                            </p:attrNameLst>
                                          </p:cBhvr>
                                          <p:to>
                                            <p:strVal val="visible"/>
                                          </p:to>
                                        </p:set>
                                        <p:anim calcmode="lin" valueType="num" p14:bounceEnd="60000">
                                          <p:cBhvr additive="base">
                                            <p:cTn id="32"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7"/>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110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110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42" presetClass="entr" presetSubtype="0" fill="hold" grpId="0" nodeType="withEffect">
                                      <p:stCondLst>
                                        <p:cond delay="16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anim calcmode="lin" valueType="num">
                                          <p:cBhvr>
                                            <p:cTn id="47" dur="500" fill="hold"/>
                                            <p:tgtEl>
                                              <p:spTgt spid="8"/>
                                            </p:tgtEl>
                                            <p:attrNameLst>
                                              <p:attrName>ppt_x</p:attrName>
                                            </p:attrNameLst>
                                          </p:cBhvr>
                                          <p:tavLst>
                                            <p:tav tm="0">
                                              <p:val>
                                                <p:strVal val="#ppt_x"/>
                                              </p:val>
                                            </p:tav>
                                            <p:tav tm="100000">
                                              <p:val>
                                                <p:strVal val="#ppt_x"/>
                                              </p:val>
                                            </p:tav>
                                          </p:tavLst>
                                        </p:anim>
                                        <p:anim calcmode="lin" valueType="num">
                                          <p:cBhvr>
                                            <p:cTn id="48" dur="500" fill="hold"/>
                                            <p:tgtEl>
                                              <p:spTgt spid="8"/>
                                            </p:tgtEl>
                                            <p:attrNameLst>
                                              <p:attrName>ppt_y</p:attrName>
                                            </p:attrNameLst>
                                          </p:cBhvr>
                                          <p:tavLst>
                                            <p:tav tm="0">
                                              <p:val>
                                                <p:strVal val="#ppt_y+.1"/>
                                              </p:val>
                                            </p:tav>
                                            <p:tav tm="100000">
                                              <p:val>
                                                <p:strVal val="#ppt_y"/>
                                              </p:val>
                                            </p:tav>
                                          </p:tavLst>
                                        </p:anim>
                                      </p:childTnLst>
                                    </p:cTn>
                                  </p:par>
                                  <p:par>
                                    <p:cTn id="49" presetID="53" presetClass="entr" presetSubtype="16" fill="hold" grpId="0" nodeType="withEffect">
                                      <p:stCondLst>
                                        <p:cond delay="160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grpId="0" nodeType="withEffect">
                                      <p:stCondLst>
                                        <p:cond delay="160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Effect transition="in" filter="fade">
                                          <p:cBhvr>
                                            <p:cTn id="58" dur="500"/>
                                            <p:tgtEl>
                                              <p:spTgt spid="17"/>
                                            </p:tgtEl>
                                          </p:cBhvr>
                                        </p:animEffect>
                                      </p:childTnLst>
                                    </p:cTn>
                                  </p:par>
                                  <p:par>
                                    <p:cTn id="59" presetID="42" presetClass="entr" presetSubtype="0" fill="hold" grpId="0" nodeType="withEffect">
                                      <p:stCondLst>
                                        <p:cond delay="210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anim calcmode="lin" valueType="num">
                                          <p:cBhvr>
                                            <p:cTn id="62" dur="500" fill="hold"/>
                                            <p:tgtEl>
                                              <p:spTgt spid="19"/>
                                            </p:tgtEl>
                                            <p:attrNameLst>
                                              <p:attrName>ppt_x</p:attrName>
                                            </p:attrNameLst>
                                          </p:cBhvr>
                                          <p:tavLst>
                                            <p:tav tm="0">
                                              <p:val>
                                                <p:strVal val="#ppt_x"/>
                                              </p:val>
                                            </p:tav>
                                            <p:tav tm="100000">
                                              <p:val>
                                                <p:strVal val="#ppt_x"/>
                                              </p:val>
                                            </p:tav>
                                          </p:tavLst>
                                        </p:anim>
                                        <p:anim calcmode="lin" valueType="num">
                                          <p:cBhvr>
                                            <p:cTn id="63" dur="500" fill="hold"/>
                                            <p:tgtEl>
                                              <p:spTgt spid="19"/>
                                            </p:tgtEl>
                                            <p:attrNameLst>
                                              <p:attrName>ppt_y</p:attrName>
                                            </p:attrNameLst>
                                          </p:cBhvr>
                                          <p:tavLst>
                                            <p:tav tm="0">
                                              <p:val>
                                                <p:strVal val="#ppt_y+.1"/>
                                              </p:val>
                                            </p:tav>
                                            <p:tav tm="100000">
                                              <p:val>
                                                <p:strVal val="#ppt_y"/>
                                              </p:val>
                                            </p:tav>
                                          </p:tavLst>
                                        </p:anim>
                                      </p:childTnLst>
                                    </p:cTn>
                                  </p:par>
                                  <p:par>
                                    <p:cTn id="64" presetID="53" presetClass="entr" presetSubtype="16" fill="hold" grpId="0" nodeType="withEffect">
                                      <p:stCondLst>
                                        <p:cond delay="210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par>
                                    <p:cTn id="69" presetID="53" presetClass="entr" presetSubtype="16" fill="hold" grpId="0" nodeType="withEffect">
                                      <p:stCondLst>
                                        <p:cond delay="210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fltVal val="0"/>
                                              </p:val>
                                            </p:tav>
                                            <p:tav tm="100000">
                                              <p:val>
                                                <p:strVal val="#ppt_h"/>
                                              </p:val>
                                            </p:tav>
                                          </p:tavLst>
                                        </p:anim>
                                        <p:animEffect transition="in" filter="fade">
                                          <p:cBhvr>
                                            <p:cTn id="73" dur="500"/>
                                            <p:tgtEl>
                                              <p:spTgt spid="18"/>
                                            </p:tgtEl>
                                          </p:cBhvr>
                                        </p:animEffect>
                                      </p:childTnLst>
                                    </p:cTn>
                                  </p:par>
                                  <p:par>
                                    <p:cTn id="74" presetID="42" presetClass="entr" presetSubtype="0" fill="hold" grpId="0" nodeType="withEffect">
                                      <p:stCondLst>
                                        <p:cond delay="260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anim calcmode="lin" valueType="num">
                                          <p:cBhvr>
                                            <p:cTn id="77" dur="500" fill="hold"/>
                                            <p:tgtEl>
                                              <p:spTgt spid="20"/>
                                            </p:tgtEl>
                                            <p:attrNameLst>
                                              <p:attrName>ppt_x</p:attrName>
                                            </p:attrNameLst>
                                          </p:cBhvr>
                                          <p:tavLst>
                                            <p:tav tm="0">
                                              <p:val>
                                                <p:strVal val="#ppt_x"/>
                                              </p:val>
                                            </p:tav>
                                            <p:tav tm="100000">
                                              <p:val>
                                                <p:strVal val="#ppt_x"/>
                                              </p:val>
                                            </p:tav>
                                          </p:tavLst>
                                        </p:anim>
                                        <p:anim calcmode="lin" valueType="num">
                                          <p:cBhvr>
                                            <p:cTn id="78" dur="500" fill="hold"/>
                                            <p:tgtEl>
                                              <p:spTgt spid="20"/>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260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6" grpId="0" animBg="1"/>
          <p:bldP spid="7" grpId="0"/>
          <p:bldP spid="8" grpId="0"/>
          <p:bldP spid="9" grpId="0" animBg="1"/>
          <p:bldP spid="10" grpId="0" animBg="1"/>
          <p:bldP spid="11" grpId="0" animBg="1"/>
          <p:bldP spid="16" grpId="0" animBg="1"/>
          <p:bldP spid="17" grpId="0" animBg="1"/>
          <p:bldP spid="18" grpId="0" animBg="1"/>
          <p:bldP spid="19"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16" presetClass="entr" presetSubtype="37" fill="hold" grpId="0" nodeType="withEffect">
                                      <p:stCondLst>
                                        <p:cond delay="600"/>
                                      </p:stCondLst>
                                      <p:childTnLst>
                                        <p:set>
                                          <p:cBhvr>
                                            <p:cTn id="28" dur="1" fill="hold">
                                              <p:stCondLst>
                                                <p:cond delay="0"/>
                                              </p:stCondLst>
                                            </p:cTn>
                                            <p:tgtEl>
                                              <p:spTgt spid="6"/>
                                            </p:tgtEl>
                                            <p:attrNameLst>
                                              <p:attrName>style.visibility</p:attrName>
                                            </p:attrNameLst>
                                          </p:cBhvr>
                                          <p:to>
                                            <p:strVal val="visible"/>
                                          </p:to>
                                        </p:set>
                                        <p:animEffect transition="in" filter="barn(outVertical)">
                                          <p:cBhvr>
                                            <p:cTn id="29" dur="500"/>
                                            <p:tgtEl>
                                              <p:spTgt spid="6"/>
                                            </p:tgtEl>
                                          </p:cBhvr>
                                        </p:animEffect>
                                      </p:childTnLst>
                                    </p:cTn>
                                  </p:par>
                                  <p:par>
                                    <p:cTn id="30" presetID="2" presetClass="entr" presetSubtype="2" fill="hold" grpId="0" nodeType="withEffect">
                                      <p:stCondLst>
                                        <p:cond delay="11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110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110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par>
                                    <p:cTn id="44" presetID="42" presetClass="entr" presetSubtype="0" fill="hold" grpId="0" nodeType="withEffect">
                                      <p:stCondLst>
                                        <p:cond delay="16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anim calcmode="lin" valueType="num">
                                          <p:cBhvr>
                                            <p:cTn id="47" dur="500" fill="hold"/>
                                            <p:tgtEl>
                                              <p:spTgt spid="8"/>
                                            </p:tgtEl>
                                            <p:attrNameLst>
                                              <p:attrName>ppt_x</p:attrName>
                                            </p:attrNameLst>
                                          </p:cBhvr>
                                          <p:tavLst>
                                            <p:tav tm="0">
                                              <p:val>
                                                <p:strVal val="#ppt_x"/>
                                              </p:val>
                                            </p:tav>
                                            <p:tav tm="100000">
                                              <p:val>
                                                <p:strVal val="#ppt_x"/>
                                              </p:val>
                                            </p:tav>
                                          </p:tavLst>
                                        </p:anim>
                                        <p:anim calcmode="lin" valueType="num">
                                          <p:cBhvr>
                                            <p:cTn id="48" dur="500" fill="hold"/>
                                            <p:tgtEl>
                                              <p:spTgt spid="8"/>
                                            </p:tgtEl>
                                            <p:attrNameLst>
                                              <p:attrName>ppt_y</p:attrName>
                                            </p:attrNameLst>
                                          </p:cBhvr>
                                          <p:tavLst>
                                            <p:tav tm="0">
                                              <p:val>
                                                <p:strVal val="#ppt_y+.1"/>
                                              </p:val>
                                            </p:tav>
                                            <p:tav tm="100000">
                                              <p:val>
                                                <p:strVal val="#ppt_y"/>
                                              </p:val>
                                            </p:tav>
                                          </p:tavLst>
                                        </p:anim>
                                      </p:childTnLst>
                                    </p:cTn>
                                  </p:par>
                                  <p:par>
                                    <p:cTn id="49" presetID="53" presetClass="entr" presetSubtype="16" fill="hold" grpId="0" nodeType="withEffect">
                                      <p:stCondLst>
                                        <p:cond delay="160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grpId="0" nodeType="withEffect">
                                      <p:stCondLst>
                                        <p:cond delay="160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Effect transition="in" filter="fade">
                                          <p:cBhvr>
                                            <p:cTn id="58" dur="500"/>
                                            <p:tgtEl>
                                              <p:spTgt spid="17"/>
                                            </p:tgtEl>
                                          </p:cBhvr>
                                        </p:animEffect>
                                      </p:childTnLst>
                                    </p:cTn>
                                  </p:par>
                                  <p:par>
                                    <p:cTn id="59" presetID="42" presetClass="entr" presetSubtype="0" fill="hold" grpId="0" nodeType="withEffect">
                                      <p:stCondLst>
                                        <p:cond delay="210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anim calcmode="lin" valueType="num">
                                          <p:cBhvr>
                                            <p:cTn id="62" dur="500" fill="hold"/>
                                            <p:tgtEl>
                                              <p:spTgt spid="19"/>
                                            </p:tgtEl>
                                            <p:attrNameLst>
                                              <p:attrName>ppt_x</p:attrName>
                                            </p:attrNameLst>
                                          </p:cBhvr>
                                          <p:tavLst>
                                            <p:tav tm="0">
                                              <p:val>
                                                <p:strVal val="#ppt_x"/>
                                              </p:val>
                                            </p:tav>
                                            <p:tav tm="100000">
                                              <p:val>
                                                <p:strVal val="#ppt_x"/>
                                              </p:val>
                                            </p:tav>
                                          </p:tavLst>
                                        </p:anim>
                                        <p:anim calcmode="lin" valueType="num">
                                          <p:cBhvr>
                                            <p:cTn id="63" dur="500" fill="hold"/>
                                            <p:tgtEl>
                                              <p:spTgt spid="19"/>
                                            </p:tgtEl>
                                            <p:attrNameLst>
                                              <p:attrName>ppt_y</p:attrName>
                                            </p:attrNameLst>
                                          </p:cBhvr>
                                          <p:tavLst>
                                            <p:tav tm="0">
                                              <p:val>
                                                <p:strVal val="#ppt_y+.1"/>
                                              </p:val>
                                            </p:tav>
                                            <p:tav tm="100000">
                                              <p:val>
                                                <p:strVal val="#ppt_y"/>
                                              </p:val>
                                            </p:tav>
                                          </p:tavLst>
                                        </p:anim>
                                      </p:childTnLst>
                                    </p:cTn>
                                  </p:par>
                                  <p:par>
                                    <p:cTn id="64" presetID="53" presetClass="entr" presetSubtype="16" fill="hold" grpId="0" nodeType="withEffect">
                                      <p:stCondLst>
                                        <p:cond delay="210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par>
                                    <p:cTn id="69" presetID="53" presetClass="entr" presetSubtype="16" fill="hold" grpId="0" nodeType="withEffect">
                                      <p:stCondLst>
                                        <p:cond delay="210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fltVal val="0"/>
                                              </p:val>
                                            </p:tav>
                                            <p:tav tm="100000">
                                              <p:val>
                                                <p:strVal val="#ppt_h"/>
                                              </p:val>
                                            </p:tav>
                                          </p:tavLst>
                                        </p:anim>
                                        <p:animEffect transition="in" filter="fade">
                                          <p:cBhvr>
                                            <p:cTn id="73" dur="500"/>
                                            <p:tgtEl>
                                              <p:spTgt spid="18"/>
                                            </p:tgtEl>
                                          </p:cBhvr>
                                        </p:animEffect>
                                      </p:childTnLst>
                                    </p:cTn>
                                  </p:par>
                                  <p:par>
                                    <p:cTn id="74" presetID="42" presetClass="entr" presetSubtype="0" fill="hold" grpId="0" nodeType="withEffect">
                                      <p:stCondLst>
                                        <p:cond delay="260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anim calcmode="lin" valueType="num">
                                          <p:cBhvr>
                                            <p:cTn id="77" dur="500" fill="hold"/>
                                            <p:tgtEl>
                                              <p:spTgt spid="20"/>
                                            </p:tgtEl>
                                            <p:attrNameLst>
                                              <p:attrName>ppt_x</p:attrName>
                                            </p:attrNameLst>
                                          </p:cBhvr>
                                          <p:tavLst>
                                            <p:tav tm="0">
                                              <p:val>
                                                <p:strVal val="#ppt_x"/>
                                              </p:val>
                                            </p:tav>
                                            <p:tav tm="100000">
                                              <p:val>
                                                <p:strVal val="#ppt_x"/>
                                              </p:val>
                                            </p:tav>
                                          </p:tavLst>
                                        </p:anim>
                                        <p:anim calcmode="lin" valueType="num">
                                          <p:cBhvr>
                                            <p:cTn id="78" dur="500" fill="hold"/>
                                            <p:tgtEl>
                                              <p:spTgt spid="20"/>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260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6" grpId="0" animBg="1"/>
          <p:bldP spid="7" grpId="0"/>
          <p:bldP spid="8" grpId="0"/>
          <p:bldP spid="9" grpId="0" animBg="1"/>
          <p:bldP spid="10" grpId="0" animBg="1"/>
          <p:bldP spid="11" grpId="0" animBg="1"/>
          <p:bldP spid="16" grpId="0" animBg="1"/>
          <p:bldP spid="17" grpId="0" animBg="1"/>
          <p:bldP spid="18" grpId="0" animBg="1"/>
          <p:bldP spid="19" grpId="0"/>
          <p:bldP spid="20"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2262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zh-CN" sz="2000" b="1" dirty="0">
                <a:solidFill>
                  <a:schemeClr val="accent1"/>
                </a:solidFill>
                <a:latin typeface="Impact" pitchFamily="34" charset="0"/>
                <a:ea typeface="微软雅黑" pitchFamily="34" charset="-122"/>
                <a:cs typeface="宋体" pitchFamily="2" charset="-122"/>
              </a:rPr>
              <a:t>WEB</a:t>
            </a:r>
            <a:r>
              <a:rPr lang="zh-CN" altLang="en-US" sz="2000" b="1" dirty="0">
                <a:solidFill>
                  <a:schemeClr val="accent1"/>
                </a:solidFill>
                <a:latin typeface="Impact" pitchFamily="34" charset="0"/>
                <a:ea typeface="微软雅黑" pitchFamily="34" charset="-122"/>
                <a:cs typeface="宋体" pitchFamily="2" charset="-122"/>
              </a:rPr>
              <a:t>端</a:t>
            </a:r>
            <a:r>
              <a:rPr lang="zh-CN" altLang="en-US" sz="2000" b="1" dirty="0">
                <a:solidFill>
                  <a:schemeClr val="accent2"/>
                </a:solidFill>
                <a:latin typeface="Impact" pitchFamily="34" charset="0"/>
                <a:ea typeface="微软雅黑" pitchFamily="34" charset="-122"/>
                <a:cs typeface="宋体" pitchFamily="2" charset="-122"/>
              </a:rPr>
              <a:t>展示</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grpSp>
        <p:nvGrpSpPr>
          <p:cNvPr id="6" name="原创设计师QQ598969553             _5"/>
          <p:cNvGrpSpPr/>
          <p:nvPr/>
        </p:nvGrpSpPr>
        <p:grpSpPr>
          <a:xfrm>
            <a:off x="1195504" y="1110874"/>
            <a:ext cx="6752991" cy="3484244"/>
            <a:chOff x="1195504" y="1110874"/>
            <a:chExt cx="6752991" cy="3484244"/>
          </a:xfrm>
        </p:grpSpPr>
        <p:grpSp>
          <p:nvGrpSpPr>
            <p:cNvPr id="7" name="组合 6"/>
            <p:cNvGrpSpPr/>
            <p:nvPr/>
          </p:nvGrpSpPr>
          <p:grpSpPr>
            <a:xfrm>
              <a:off x="1195504" y="1110874"/>
              <a:ext cx="6752991" cy="245553"/>
              <a:chOff x="1195504" y="1043941"/>
              <a:chExt cx="6752991" cy="245553"/>
            </a:xfrm>
          </p:grpSpPr>
          <p:sp>
            <p:nvSpPr>
              <p:cNvPr id="9" name="Freeform 7"/>
              <p:cNvSpPr/>
              <p:nvPr/>
            </p:nvSpPr>
            <p:spPr bwMode="auto">
              <a:xfrm>
                <a:off x="1195504" y="1043941"/>
                <a:ext cx="6752991" cy="245553"/>
              </a:xfrm>
              <a:custGeom>
                <a:avLst/>
                <a:gdLst>
                  <a:gd name="T0" fmla="*/ 5903 w 5951"/>
                  <a:gd name="T1" fmla="*/ 0 h 216"/>
                  <a:gd name="T2" fmla="*/ 48 w 5951"/>
                  <a:gd name="T3" fmla="*/ 0 h 216"/>
                  <a:gd name="T4" fmla="*/ 0 w 5951"/>
                  <a:gd name="T5" fmla="*/ 48 h 216"/>
                  <a:gd name="T6" fmla="*/ 0 w 5951"/>
                  <a:gd name="T7" fmla="*/ 216 h 216"/>
                  <a:gd name="T8" fmla="*/ 5951 w 5951"/>
                  <a:gd name="T9" fmla="*/ 216 h 216"/>
                  <a:gd name="T10" fmla="*/ 5951 w 5951"/>
                  <a:gd name="T11" fmla="*/ 48 h 216"/>
                  <a:gd name="T12" fmla="*/ 5903 w 5951"/>
                  <a:gd name="T13" fmla="*/ 0 h 216"/>
                </a:gdLst>
                <a:ahLst/>
                <a:cxnLst>
                  <a:cxn ang="0">
                    <a:pos x="T0" y="T1"/>
                  </a:cxn>
                  <a:cxn ang="0">
                    <a:pos x="T2" y="T3"/>
                  </a:cxn>
                  <a:cxn ang="0">
                    <a:pos x="T4" y="T5"/>
                  </a:cxn>
                  <a:cxn ang="0">
                    <a:pos x="T6" y="T7"/>
                  </a:cxn>
                  <a:cxn ang="0">
                    <a:pos x="T8" y="T9"/>
                  </a:cxn>
                  <a:cxn ang="0">
                    <a:pos x="T10" y="T11"/>
                  </a:cxn>
                  <a:cxn ang="0">
                    <a:pos x="T12" y="T13"/>
                  </a:cxn>
                </a:cxnLst>
                <a:rect l="0" t="0" r="r" b="b"/>
                <a:pathLst>
                  <a:path w="5951" h="216">
                    <a:moveTo>
                      <a:pt x="5903" y="0"/>
                    </a:moveTo>
                    <a:cubicBezTo>
                      <a:pt x="48" y="0"/>
                      <a:pt x="48" y="0"/>
                      <a:pt x="48" y="0"/>
                    </a:cubicBezTo>
                    <a:cubicBezTo>
                      <a:pt x="21" y="0"/>
                      <a:pt x="0" y="22"/>
                      <a:pt x="0" y="48"/>
                    </a:cubicBezTo>
                    <a:cubicBezTo>
                      <a:pt x="0" y="216"/>
                      <a:pt x="0" y="216"/>
                      <a:pt x="0" y="216"/>
                    </a:cubicBezTo>
                    <a:cubicBezTo>
                      <a:pt x="5951" y="216"/>
                      <a:pt x="5951" y="216"/>
                      <a:pt x="5951" y="216"/>
                    </a:cubicBezTo>
                    <a:cubicBezTo>
                      <a:pt x="5951" y="48"/>
                      <a:pt x="5951" y="48"/>
                      <a:pt x="5951" y="48"/>
                    </a:cubicBezTo>
                    <a:cubicBezTo>
                      <a:pt x="5951" y="22"/>
                      <a:pt x="5930" y="0"/>
                      <a:pt x="5903" y="0"/>
                    </a:cubicBezTo>
                    <a:close/>
                  </a:path>
                </a:pathLst>
              </a:custGeom>
              <a:gradFill>
                <a:gsLst>
                  <a:gs pos="100000">
                    <a:srgbClr val="E4E4E4"/>
                  </a:gs>
                  <a:gs pos="0">
                    <a:schemeClr val="bg1">
                      <a:lumMod val="95000"/>
                    </a:schemeClr>
                  </a:gs>
                </a:gsLst>
                <a:lin ang="5400000" scaled="0"/>
              </a:gradFill>
              <a:ln>
                <a:noFill/>
              </a:ln>
              <a:effectLst>
                <a:outerShdw blurRad="38100" dist="12700" dir="2700000" algn="tl" rotWithShape="0">
                  <a:prstClr val="black">
                    <a:alpha val="20000"/>
                  </a:prstClr>
                </a:outerShdw>
              </a:effectLst>
            </p:spPr>
            <p:txBody>
              <a:bodyPr vert="horz" wrap="square" lIns="91440" tIns="45720" rIns="91440" bIns="45720" numCol="1" anchor="t" anchorCtr="0" compatLnSpc="1"/>
              <a:lstStyle/>
              <a:p>
                <a:endParaRPr lang="zh-CN" altLang="en-US"/>
              </a:p>
            </p:txBody>
          </p:sp>
          <p:sp>
            <p:nvSpPr>
              <p:cNvPr id="10" name="Oval 9"/>
              <p:cNvSpPr>
                <a:spLocks noChangeArrowheads="1"/>
              </p:cNvSpPr>
              <p:nvPr/>
            </p:nvSpPr>
            <p:spPr bwMode="auto">
              <a:xfrm>
                <a:off x="1305521" y="1138079"/>
                <a:ext cx="72588" cy="73156"/>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Oval 10"/>
              <p:cNvSpPr>
                <a:spLocks noChangeArrowheads="1"/>
              </p:cNvSpPr>
              <p:nvPr/>
            </p:nvSpPr>
            <p:spPr bwMode="auto">
              <a:xfrm>
                <a:off x="1417806" y="1138079"/>
                <a:ext cx="72588" cy="73156"/>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16" name="Oval 11"/>
              <p:cNvSpPr>
                <a:spLocks noChangeArrowheads="1"/>
              </p:cNvSpPr>
              <p:nvPr/>
            </p:nvSpPr>
            <p:spPr bwMode="auto">
              <a:xfrm>
                <a:off x="1531226" y="1138079"/>
                <a:ext cx="73156" cy="73156"/>
              </a:xfrm>
              <a:prstGeom prst="ellipse">
                <a:avLst/>
              </a:pr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7" name="Freeform 12"/>
              <p:cNvSpPr/>
              <p:nvPr/>
            </p:nvSpPr>
            <p:spPr bwMode="auto">
              <a:xfrm>
                <a:off x="7710315" y="1132408"/>
                <a:ext cx="79394" cy="84498"/>
              </a:xfrm>
              <a:custGeom>
                <a:avLst/>
                <a:gdLst>
                  <a:gd name="T0" fmla="*/ 67 w 70"/>
                  <a:gd name="T1" fmla="*/ 25 h 74"/>
                  <a:gd name="T2" fmla="*/ 65 w 70"/>
                  <a:gd name="T3" fmla="*/ 24 h 74"/>
                  <a:gd name="T4" fmla="*/ 64 w 70"/>
                  <a:gd name="T5" fmla="*/ 26 h 74"/>
                  <a:gd name="T6" fmla="*/ 67 w 70"/>
                  <a:gd name="T7" fmla="*/ 39 h 74"/>
                  <a:gd name="T8" fmla="*/ 35 w 70"/>
                  <a:gd name="T9" fmla="*/ 71 h 74"/>
                  <a:gd name="T10" fmla="*/ 3 w 70"/>
                  <a:gd name="T11" fmla="*/ 39 h 74"/>
                  <a:gd name="T12" fmla="*/ 16 w 70"/>
                  <a:gd name="T13" fmla="*/ 13 h 74"/>
                  <a:gd name="T14" fmla="*/ 19 w 70"/>
                  <a:gd name="T15" fmla="*/ 23 h 74"/>
                  <a:gd name="T16" fmla="*/ 35 w 70"/>
                  <a:gd name="T17" fmla="*/ 5 h 74"/>
                  <a:gd name="T18" fmla="*/ 12 w 70"/>
                  <a:gd name="T19" fmla="*/ 0 h 74"/>
                  <a:gd name="T20" fmla="*/ 15 w 70"/>
                  <a:gd name="T21" fmla="*/ 10 h 74"/>
                  <a:gd name="T22" fmla="*/ 0 w 70"/>
                  <a:gd name="T23" fmla="*/ 39 h 74"/>
                  <a:gd name="T24" fmla="*/ 35 w 70"/>
                  <a:gd name="T25" fmla="*/ 74 h 74"/>
                  <a:gd name="T26" fmla="*/ 70 w 70"/>
                  <a:gd name="T27" fmla="*/ 39 h 74"/>
                  <a:gd name="T28" fmla="*/ 67 w 70"/>
                  <a:gd name="T29" fmla="*/ 2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4">
                    <a:moveTo>
                      <a:pt x="67" y="25"/>
                    </a:moveTo>
                    <a:cubicBezTo>
                      <a:pt x="67" y="24"/>
                      <a:pt x="66" y="24"/>
                      <a:pt x="65" y="24"/>
                    </a:cubicBezTo>
                    <a:cubicBezTo>
                      <a:pt x="64" y="24"/>
                      <a:pt x="64" y="25"/>
                      <a:pt x="64" y="26"/>
                    </a:cubicBezTo>
                    <a:cubicBezTo>
                      <a:pt x="66" y="30"/>
                      <a:pt x="67" y="34"/>
                      <a:pt x="67" y="39"/>
                    </a:cubicBezTo>
                    <a:cubicBezTo>
                      <a:pt x="67" y="57"/>
                      <a:pt x="53" y="71"/>
                      <a:pt x="35" y="71"/>
                    </a:cubicBezTo>
                    <a:cubicBezTo>
                      <a:pt x="18" y="71"/>
                      <a:pt x="3" y="57"/>
                      <a:pt x="3" y="39"/>
                    </a:cubicBezTo>
                    <a:cubicBezTo>
                      <a:pt x="3" y="29"/>
                      <a:pt x="8" y="19"/>
                      <a:pt x="16" y="13"/>
                    </a:cubicBezTo>
                    <a:cubicBezTo>
                      <a:pt x="19" y="23"/>
                      <a:pt x="19" y="23"/>
                      <a:pt x="19" y="23"/>
                    </a:cubicBezTo>
                    <a:cubicBezTo>
                      <a:pt x="35" y="5"/>
                      <a:pt x="35" y="5"/>
                      <a:pt x="35" y="5"/>
                    </a:cubicBezTo>
                    <a:cubicBezTo>
                      <a:pt x="12" y="0"/>
                      <a:pt x="12" y="0"/>
                      <a:pt x="12" y="0"/>
                    </a:cubicBezTo>
                    <a:cubicBezTo>
                      <a:pt x="15" y="10"/>
                      <a:pt x="15" y="10"/>
                      <a:pt x="15" y="10"/>
                    </a:cubicBezTo>
                    <a:cubicBezTo>
                      <a:pt x="6" y="17"/>
                      <a:pt x="0" y="28"/>
                      <a:pt x="0" y="39"/>
                    </a:cubicBezTo>
                    <a:cubicBezTo>
                      <a:pt x="0" y="58"/>
                      <a:pt x="16" y="74"/>
                      <a:pt x="35" y="74"/>
                    </a:cubicBezTo>
                    <a:cubicBezTo>
                      <a:pt x="54" y="74"/>
                      <a:pt x="70" y="58"/>
                      <a:pt x="70" y="39"/>
                    </a:cubicBezTo>
                    <a:cubicBezTo>
                      <a:pt x="70" y="34"/>
                      <a:pt x="69" y="29"/>
                      <a:pt x="67" y="2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8" name="Freeform 8"/>
            <p:cNvSpPr/>
            <p:nvPr/>
          </p:nvSpPr>
          <p:spPr bwMode="auto">
            <a:xfrm>
              <a:off x="1195504" y="1356427"/>
              <a:ext cx="6752991" cy="3238691"/>
            </a:xfrm>
            <a:custGeom>
              <a:avLst/>
              <a:gdLst>
                <a:gd name="T0" fmla="*/ 0 w 11908"/>
                <a:gd name="T1" fmla="*/ 0 h 5711"/>
                <a:gd name="T2" fmla="*/ 0 w 11908"/>
                <a:gd name="T3" fmla="*/ 144 h 5711"/>
                <a:gd name="T4" fmla="*/ 0 w 11908"/>
                <a:gd name="T5" fmla="*/ 5711 h 5711"/>
                <a:gd name="T6" fmla="*/ 11908 w 11908"/>
                <a:gd name="T7" fmla="*/ 5711 h 5711"/>
                <a:gd name="T8" fmla="*/ 11908 w 11908"/>
                <a:gd name="T9" fmla="*/ 144 h 5711"/>
                <a:gd name="T10" fmla="*/ 11908 w 11908"/>
                <a:gd name="T11" fmla="*/ 0 h 5711"/>
                <a:gd name="T12" fmla="*/ 0 w 11908"/>
                <a:gd name="T13" fmla="*/ 0 h 5711"/>
              </a:gdLst>
              <a:ahLst/>
              <a:cxnLst>
                <a:cxn ang="0">
                  <a:pos x="T0" y="T1"/>
                </a:cxn>
                <a:cxn ang="0">
                  <a:pos x="T2" y="T3"/>
                </a:cxn>
                <a:cxn ang="0">
                  <a:pos x="T4" y="T5"/>
                </a:cxn>
                <a:cxn ang="0">
                  <a:pos x="T6" y="T7"/>
                </a:cxn>
                <a:cxn ang="0">
                  <a:pos x="T8" y="T9"/>
                </a:cxn>
                <a:cxn ang="0">
                  <a:pos x="T10" y="T11"/>
                </a:cxn>
                <a:cxn ang="0">
                  <a:pos x="T12" y="T13"/>
                </a:cxn>
              </a:cxnLst>
              <a:rect l="0" t="0" r="r" b="b"/>
              <a:pathLst>
                <a:path w="11908" h="5711">
                  <a:moveTo>
                    <a:pt x="0" y="0"/>
                  </a:moveTo>
                  <a:lnTo>
                    <a:pt x="0" y="144"/>
                  </a:lnTo>
                  <a:lnTo>
                    <a:pt x="0" y="5711"/>
                  </a:lnTo>
                  <a:lnTo>
                    <a:pt x="11908" y="5711"/>
                  </a:lnTo>
                  <a:lnTo>
                    <a:pt x="11908" y="144"/>
                  </a:lnTo>
                  <a:lnTo>
                    <a:pt x="11908" y="0"/>
                  </a:lnTo>
                  <a:lnTo>
                    <a:pt x="0" y="0"/>
                  </a:lnTo>
                  <a:close/>
                </a:path>
              </a:pathLst>
            </a:custGeom>
            <a:solidFill>
              <a:srgbClr val="FFFFFF"/>
            </a:solidFill>
            <a:ln>
              <a:noFill/>
            </a:ln>
            <a:effectLst>
              <a:outerShdw blurRad="38100" dist="12700" dir="2700000" algn="t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原创设计师QQ598969553             _6"/>
          <p:cNvGrpSpPr/>
          <p:nvPr/>
        </p:nvGrpSpPr>
        <p:grpSpPr>
          <a:xfrm>
            <a:off x="1018570" y="2704416"/>
            <a:ext cx="352734" cy="354436"/>
            <a:chOff x="1018570" y="2637483"/>
            <a:chExt cx="352734" cy="354436"/>
          </a:xfrm>
        </p:grpSpPr>
        <p:sp>
          <p:nvSpPr>
            <p:cNvPr id="19" name="Oval 13"/>
            <p:cNvSpPr>
              <a:spLocks noChangeArrowheads="1"/>
            </p:cNvSpPr>
            <p:nvPr/>
          </p:nvSpPr>
          <p:spPr bwMode="auto">
            <a:xfrm>
              <a:off x="1018570" y="2637483"/>
              <a:ext cx="352734" cy="35443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14"/>
            <p:cNvSpPr/>
            <p:nvPr/>
          </p:nvSpPr>
          <p:spPr bwMode="auto">
            <a:xfrm>
              <a:off x="1147868" y="2749769"/>
              <a:ext cx="95272" cy="132701"/>
            </a:xfrm>
            <a:custGeom>
              <a:avLst/>
              <a:gdLst>
                <a:gd name="T0" fmla="*/ 75 w 84"/>
                <a:gd name="T1" fmla="*/ 117 h 117"/>
                <a:gd name="T2" fmla="*/ 70 w 84"/>
                <a:gd name="T3" fmla="*/ 115 h 117"/>
                <a:gd name="T4" fmla="*/ 3 w 84"/>
                <a:gd name="T5" fmla="*/ 65 h 117"/>
                <a:gd name="T6" fmla="*/ 0 w 84"/>
                <a:gd name="T7" fmla="*/ 59 h 117"/>
                <a:gd name="T8" fmla="*/ 3 w 84"/>
                <a:gd name="T9" fmla="*/ 52 h 117"/>
                <a:gd name="T10" fmla="*/ 70 w 84"/>
                <a:gd name="T11" fmla="*/ 3 h 117"/>
                <a:gd name="T12" fmla="*/ 82 w 84"/>
                <a:gd name="T13" fmla="*/ 5 h 117"/>
                <a:gd name="T14" fmla="*/ 80 w 84"/>
                <a:gd name="T15" fmla="*/ 16 h 117"/>
                <a:gd name="T16" fmla="*/ 21 w 84"/>
                <a:gd name="T17" fmla="*/ 59 h 117"/>
                <a:gd name="T18" fmla="*/ 80 w 84"/>
                <a:gd name="T19" fmla="*/ 102 h 117"/>
                <a:gd name="T20" fmla="*/ 82 w 84"/>
                <a:gd name="T21" fmla="*/ 113 h 117"/>
                <a:gd name="T22" fmla="*/ 75 w 84"/>
                <a:gd name="T23"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17">
                  <a:moveTo>
                    <a:pt x="75" y="117"/>
                  </a:moveTo>
                  <a:cubicBezTo>
                    <a:pt x="73" y="117"/>
                    <a:pt x="72" y="116"/>
                    <a:pt x="70" y="115"/>
                  </a:cubicBezTo>
                  <a:cubicBezTo>
                    <a:pt x="3" y="65"/>
                    <a:pt x="3" y="65"/>
                    <a:pt x="3" y="65"/>
                  </a:cubicBezTo>
                  <a:cubicBezTo>
                    <a:pt x="1" y="64"/>
                    <a:pt x="0" y="61"/>
                    <a:pt x="0" y="59"/>
                  </a:cubicBezTo>
                  <a:cubicBezTo>
                    <a:pt x="0" y="56"/>
                    <a:pt x="1" y="54"/>
                    <a:pt x="3" y="52"/>
                  </a:cubicBezTo>
                  <a:cubicBezTo>
                    <a:pt x="70" y="3"/>
                    <a:pt x="70" y="3"/>
                    <a:pt x="70" y="3"/>
                  </a:cubicBezTo>
                  <a:cubicBezTo>
                    <a:pt x="74" y="0"/>
                    <a:pt x="79" y="1"/>
                    <a:pt x="82" y="5"/>
                  </a:cubicBezTo>
                  <a:cubicBezTo>
                    <a:pt x="84" y="8"/>
                    <a:pt x="83" y="13"/>
                    <a:pt x="80" y="16"/>
                  </a:cubicBezTo>
                  <a:cubicBezTo>
                    <a:pt x="21" y="59"/>
                    <a:pt x="21" y="59"/>
                    <a:pt x="21" y="59"/>
                  </a:cubicBezTo>
                  <a:cubicBezTo>
                    <a:pt x="80" y="102"/>
                    <a:pt x="80" y="102"/>
                    <a:pt x="80" y="102"/>
                  </a:cubicBezTo>
                  <a:cubicBezTo>
                    <a:pt x="83" y="105"/>
                    <a:pt x="84" y="110"/>
                    <a:pt x="82" y="113"/>
                  </a:cubicBezTo>
                  <a:cubicBezTo>
                    <a:pt x="80" y="116"/>
                    <a:pt x="78" y="117"/>
                    <a:pt x="75" y="1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 name="原创设计师QQ598969553             _7"/>
          <p:cNvGrpSpPr/>
          <p:nvPr/>
        </p:nvGrpSpPr>
        <p:grpSpPr>
          <a:xfrm>
            <a:off x="7771561" y="2704416"/>
            <a:ext cx="353869" cy="354436"/>
            <a:chOff x="7771561" y="2637483"/>
            <a:chExt cx="353869" cy="354436"/>
          </a:xfrm>
        </p:grpSpPr>
        <p:sp>
          <p:nvSpPr>
            <p:cNvPr id="22" name="Oval 15"/>
            <p:cNvSpPr>
              <a:spLocks noChangeArrowheads="1"/>
            </p:cNvSpPr>
            <p:nvPr/>
          </p:nvSpPr>
          <p:spPr bwMode="auto">
            <a:xfrm>
              <a:off x="7771561" y="2637483"/>
              <a:ext cx="353869" cy="35443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7900860" y="2746366"/>
              <a:ext cx="95272" cy="132701"/>
            </a:xfrm>
            <a:custGeom>
              <a:avLst/>
              <a:gdLst>
                <a:gd name="T0" fmla="*/ 9 w 84"/>
                <a:gd name="T1" fmla="*/ 0 h 117"/>
                <a:gd name="T2" fmla="*/ 13 w 84"/>
                <a:gd name="T3" fmla="*/ 2 h 117"/>
                <a:gd name="T4" fmla="*/ 81 w 84"/>
                <a:gd name="T5" fmla="*/ 52 h 117"/>
                <a:gd name="T6" fmla="*/ 84 w 84"/>
                <a:gd name="T7" fmla="*/ 58 h 117"/>
                <a:gd name="T8" fmla="*/ 81 w 84"/>
                <a:gd name="T9" fmla="*/ 65 h 117"/>
                <a:gd name="T10" fmla="*/ 13 w 84"/>
                <a:gd name="T11" fmla="*/ 114 h 117"/>
                <a:gd name="T12" fmla="*/ 2 w 84"/>
                <a:gd name="T13" fmla="*/ 112 h 117"/>
                <a:gd name="T14" fmla="*/ 4 w 84"/>
                <a:gd name="T15" fmla="*/ 101 h 117"/>
                <a:gd name="T16" fmla="*/ 62 w 84"/>
                <a:gd name="T17" fmla="*/ 58 h 117"/>
                <a:gd name="T18" fmla="*/ 4 w 84"/>
                <a:gd name="T19" fmla="*/ 15 h 117"/>
                <a:gd name="T20" fmla="*/ 2 w 84"/>
                <a:gd name="T21" fmla="*/ 4 h 117"/>
                <a:gd name="T22" fmla="*/ 9 w 84"/>
                <a:gd name="T2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17">
                  <a:moveTo>
                    <a:pt x="9" y="0"/>
                  </a:moveTo>
                  <a:cubicBezTo>
                    <a:pt x="10" y="0"/>
                    <a:pt x="12" y="1"/>
                    <a:pt x="13" y="2"/>
                  </a:cubicBezTo>
                  <a:cubicBezTo>
                    <a:pt x="81" y="52"/>
                    <a:pt x="81" y="52"/>
                    <a:pt x="81" y="52"/>
                  </a:cubicBezTo>
                  <a:cubicBezTo>
                    <a:pt x="83" y="53"/>
                    <a:pt x="84" y="56"/>
                    <a:pt x="84" y="58"/>
                  </a:cubicBezTo>
                  <a:cubicBezTo>
                    <a:pt x="84" y="61"/>
                    <a:pt x="83" y="63"/>
                    <a:pt x="81" y="65"/>
                  </a:cubicBezTo>
                  <a:cubicBezTo>
                    <a:pt x="13" y="114"/>
                    <a:pt x="13" y="114"/>
                    <a:pt x="13" y="114"/>
                  </a:cubicBezTo>
                  <a:cubicBezTo>
                    <a:pt x="10" y="117"/>
                    <a:pt x="5" y="116"/>
                    <a:pt x="2" y="112"/>
                  </a:cubicBezTo>
                  <a:cubicBezTo>
                    <a:pt x="0" y="109"/>
                    <a:pt x="0" y="104"/>
                    <a:pt x="4" y="101"/>
                  </a:cubicBezTo>
                  <a:cubicBezTo>
                    <a:pt x="62" y="58"/>
                    <a:pt x="62" y="58"/>
                    <a:pt x="62" y="58"/>
                  </a:cubicBezTo>
                  <a:cubicBezTo>
                    <a:pt x="4" y="15"/>
                    <a:pt x="4" y="15"/>
                    <a:pt x="4" y="15"/>
                  </a:cubicBezTo>
                  <a:cubicBezTo>
                    <a:pt x="0" y="12"/>
                    <a:pt x="0" y="7"/>
                    <a:pt x="2" y="4"/>
                  </a:cubicBezTo>
                  <a:cubicBezTo>
                    <a:pt x="4" y="1"/>
                    <a:pt x="6"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4" name="原创设计师QQ598969553             _8"/>
          <p:cNvSpPr/>
          <p:nvPr/>
        </p:nvSpPr>
        <p:spPr bwMode="auto">
          <a:xfrm>
            <a:off x="1598651" y="1634852"/>
            <a:ext cx="1934553" cy="1609624"/>
          </a:xfrm>
          <a:custGeom>
            <a:avLst/>
            <a:gdLst>
              <a:gd name="T0" fmla="*/ 0 w 11908"/>
              <a:gd name="T1" fmla="*/ 0 h 5711"/>
              <a:gd name="T2" fmla="*/ 0 w 11908"/>
              <a:gd name="T3" fmla="*/ 144 h 5711"/>
              <a:gd name="T4" fmla="*/ 0 w 11908"/>
              <a:gd name="T5" fmla="*/ 5711 h 5711"/>
              <a:gd name="T6" fmla="*/ 11908 w 11908"/>
              <a:gd name="T7" fmla="*/ 5711 h 5711"/>
              <a:gd name="T8" fmla="*/ 11908 w 11908"/>
              <a:gd name="T9" fmla="*/ 144 h 5711"/>
              <a:gd name="T10" fmla="*/ 11908 w 11908"/>
              <a:gd name="T11" fmla="*/ 0 h 5711"/>
              <a:gd name="T12" fmla="*/ 0 w 11908"/>
              <a:gd name="T13" fmla="*/ 0 h 5711"/>
            </a:gdLst>
            <a:ahLst/>
            <a:cxnLst>
              <a:cxn ang="0">
                <a:pos x="T0" y="T1"/>
              </a:cxn>
              <a:cxn ang="0">
                <a:pos x="T2" y="T3"/>
              </a:cxn>
              <a:cxn ang="0">
                <a:pos x="T4" y="T5"/>
              </a:cxn>
              <a:cxn ang="0">
                <a:pos x="T6" y="T7"/>
              </a:cxn>
              <a:cxn ang="0">
                <a:pos x="T8" y="T9"/>
              </a:cxn>
              <a:cxn ang="0">
                <a:pos x="T10" y="T11"/>
              </a:cxn>
              <a:cxn ang="0">
                <a:pos x="T12" y="T13"/>
              </a:cxn>
            </a:cxnLst>
            <a:rect l="0" t="0" r="r" b="b"/>
            <a:pathLst>
              <a:path w="11908" h="5711">
                <a:moveTo>
                  <a:pt x="0" y="0"/>
                </a:moveTo>
                <a:lnTo>
                  <a:pt x="0" y="144"/>
                </a:lnTo>
                <a:lnTo>
                  <a:pt x="0" y="5711"/>
                </a:lnTo>
                <a:lnTo>
                  <a:pt x="11908" y="5711"/>
                </a:lnTo>
                <a:lnTo>
                  <a:pt x="11908" y="144"/>
                </a:lnTo>
                <a:lnTo>
                  <a:pt x="11908" y="0"/>
                </a:lnTo>
                <a:lnTo>
                  <a:pt x="0" y="0"/>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ffectLst/>
        </p:spPr>
        <p:txBody>
          <a:bodyPr vert="horz" wrap="square" lIns="91440" tIns="45720" rIns="91440" bIns="45720" numCol="1" anchor="t" anchorCtr="0" compatLnSpc="1"/>
          <a:lstStyle/>
          <a:p>
            <a:endParaRPr lang="zh-CN" altLang="en-US"/>
          </a:p>
        </p:txBody>
      </p:sp>
      <p:sp>
        <p:nvSpPr>
          <p:cNvPr id="25" name="原创设计师QQ598969553             _9"/>
          <p:cNvSpPr>
            <a:spLocks noChangeArrowheads="1"/>
          </p:cNvSpPr>
          <p:nvPr/>
        </p:nvSpPr>
        <p:spPr bwMode="auto">
          <a:xfrm>
            <a:off x="1650505" y="3761566"/>
            <a:ext cx="1806776" cy="58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6" name="原创设计师QQ598969553             _10"/>
          <p:cNvSpPr>
            <a:spLocks noChangeArrowheads="1"/>
          </p:cNvSpPr>
          <p:nvPr/>
        </p:nvSpPr>
        <p:spPr bwMode="auto">
          <a:xfrm>
            <a:off x="1926764" y="3380667"/>
            <a:ext cx="1254256"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lnSpc>
                <a:spcPct val="120000"/>
              </a:lnSpc>
              <a:spcBef>
                <a:spcPts val="300"/>
              </a:spcBef>
            </a:pPr>
            <a:r>
              <a:rPr lang="zh-CN" altLang="en-US" sz="1000" b="1" dirty="0">
                <a:solidFill>
                  <a:srgbClr val="000000">
                    <a:lumMod val="75000"/>
                    <a:lumOff val="25000"/>
                  </a:srgbClr>
                </a:solidFill>
              </a:rPr>
              <a:t>TOPIC HEADER HERE</a:t>
            </a:r>
            <a:endParaRPr lang="zh-CN" altLang="en-US" sz="1000" dirty="0">
              <a:solidFill>
                <a:srgbClr val="000000">
                  <a:lumMod val="75000"/>
                  <a:lumOff val="25000"/>
                </a:srgbClr>
              </a:solidFill>
            </a:endParaRPr>
          </a:p>
        </p:txBody>
      </p:sp>
      <p:cxnSp>
        <p:nvCxnSpPr>
          <p:cNvPr id="27" name="原创设计师QQ598969553             _11"/>
          <p:cNvCxnSpPr/>
          <p:nvPr/>
        </p:nvCxnSpPr>
        <p:spPr>
          <a:xfrm>
            <a:off x="1926764" y="3651458"/>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原创设计师QQ598969553             _12"/>
          <p:cNvSpPr/>
          <p:nvPr/>
        </p:nvSpPr>
        <p:spPr>
          <a:xfrm rot="5400000">
            <a:off x="1598651" y="1634852"/>
            <a:ext cx="504056" cy="50405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9" name="原创设计师QQ598969553             _13"/>
          <p:cNvSpPr txBox="1"/>
          <p:nvPr/>
        </p:nvSpPr>
        <p:spPr>
          <a:xfrm>
            <a:off x="1596352" y="1668854"/>
            <a:ext cx="316112" cy="246221"/>
          </a:xfrm>
          <a:prstGeom prst="rect">
            <a:avLst/>
          </a:prstGeom>
          <a:noFill/>
        </p:spPr>
        <p:txBody>
          <a:bodyPr wrap="none" rtlCol="0">
            <a:spAutoFit/>
          </a:bodyPr>
          <a:lstStyle/>
          <a:p>
            <a:r>
              <a:rPr lang="en-US" altLang="zh-CN" sz="1000" dirty="0">
                <a:solidFill>
                  <a:schemeClr val="bg1"/>
                </a:solidFill>
              </a:rPr>
              <a:t>01</a:t>
            </a:r>
            <a:endParaRPr lang="zh-CN" altLang="en-US" sz="1000" dirty="0">
              <a:solidFill>
                <a:schemeClr val="bg1"/>
              </a:solidFill>
            </a:endParaRPr>
          </a:p>
        </p:txBody>
      </p:sp>
      <p:sp>
        <p:nvSpPr>
          <p:cNvPr id="30" name="原创设计师QQ598969553             _14"/>
          <p:cNvSpPr/>
          <p:nvPr/>
        </p:nvSpPr>
        <p:spPr bwMode="auto">
          <a:xfrm>
            <a:off x="3626234" y="1634852"/>
            <a:ext cx="1934553" cy="1609624"/>
          </a:xfrm>
          <a:custGeom>
            <a:avLst/>
            <a:gdLst>
              <a:gd name="T0" fmla="*/ 0 w 11908"/>
              <a:gd name="T1" fmla="*/ 0 h 5711"/>
              <a:gd name="T2" fmla="*/ 0 w 11908"/>
              <a:gd name="T3" fmla="*/ 144 h 5711"/>
              <a:gd name="T4" fmla="*/ 0 w 11908"/>
              <a:gd name="T5" fmla="*/ 5711 h 5711"/>
              <a:gd name="T6" fmla="*/ 11908 w 11908"/>
              <a:gd name="T7" fmla="*/ 5711 h 5711"/>
              <a:gd name="T8" fmla="*/ 11908 w 11908"/>
              <a:gd name="T9" fmla="*/ 144 h 5711"/>
              <a:gd name="T10" fmla="*/ 11908 w 11908"/>
              <a:gd name="T11" fmla="*/ 0 h 5711"/>
              <a:gd name="T12" fmla="*/ 0 w 11908"/>
              <a:gd name="T13" fmla="*/ 0 h 5711"/>
            </a:gdLst>
            <a:ahLst/>
            <a:cxnLst>
              <a:cxn ang="0">
                <a:pos x="T0" y="T1"/>
              </a:cxn>
              <a:cxn ang="0">
                <a:pos x="T2" y="T3"/>
              </a:cxn>
              <a:cxn ang="0">
                <a:pos x="T4" y="T5"/>
              </a:cxn>
              <a:cxn ang="0">
                <a:pos x="T6" y="T7"/>
              </a:cxn>
              <a:cxn ang="0">
                <a:pos x="T8" y="T9"/>
              </a:cxn>
              <a:cxn ang="0">
                <a:pos x="T10" y="T11"/>
              </a:cxn>
              <a:cxn ang="0">
                <a:pos x="T12" y="T13"/>
              </a:cxn>
            </a:cxnLst>
            <a:rect l="0" t="0" r="r" b="b"/>
            <a:pathLst>
              <a:path w="11908" h="5711">
                <a:moveTo>
                  <a:pt x="0" y="0"/>
                </a:moveTo>
                <a:lnTo>
                  <a:pt x="0" y="144"/>
                </a:lnTo>
                <a:lnTo>
                  <a:pt x="0" y="5711"/>
                </a:lnTo>
                <a:lnTo>
                  <a:pt x="11908" y="5711"/>
                </a:lnTo>
                <a:lnTo>
                  <a:pt x="11908" y="144"/>
                </a:lnTo>
                <a:lnTo>
                  <a:pt x="11908" y="0"/>
                </a:lnTo>
                <a:lnTo>
                  <a:pt x="0" y="0"/>
                </a:ln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a:effectLst/>
        </p:spPr>
        <p:txBody>
          <a:bodyPr vert="horz" wrap="square" lIns="91440" tIns="45720" rIns="91440" bIns="45720" numCol="1" anchor="t" anchorCtr="0" compatLnSpc="1"/>
          <a:lstStyle/>
          <a:p>
            <a:endParaRPr lang="zh-CN" altLang="en-US"/>
          </a:p>
        </p:txBody>
      </p:sp>
      <p:sp>
        <p:nvSpPr>
          <p:cNvPr id="31" name="原创设计师QQ598969553             _15"/>
          <p:cNvSpPr>
            <a:spLocks noChangeArrowheads="1"/>
          </p:cNvSpPr>
          <p:nvPr/>
        </p:nvSpPr>
        <p:spPr bwMode="auto">
          <a:xfrm>
            <a:off x="3678088" y="3761566"/>
            <a:ext cx="1806776" cy="58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2" name="原创设计师QQ598969553             _16"/>
          <p:cNvSpPr>
            <a:spLocks noChangeArrowheads="1"/>
          </p:cNvSpPr>
          <p:nvPr/>
        </p:nvSpPr>
        <p:spPr bwMode="auto">
          <a:xfrm>
            <a:off x="3954347" y="3380667"/>
            <a:ext cx="1254256"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lnSpc>
                <a:spcPct val="120000"/>
              </a:lnSpc>
              <a:spcBef>
                <a:spcPts val="300"/>
              </a:spcBef>
            </a:pPr>
            <a:r>
              <a:rPr lang="zh-CN" altLang="en-US" sz="1000" b="1" dirty="0">
                <a:solidFill>
                  <a:srgbClr val="000000">
                    <a:lumMod val="75000"/>
                    <a:lumOff val="25000"/>
                  </a:srgbClr>
                </a:solidFill>
              </a:rPr>
              <a:t>TOPIC HEADER HERE</a:t>
            </a:r>
            <a:endParaRPr lang="zh-CN" altLang="en-US" sz="1000" dirty="0">
              <a:solidFill>
                <a:srgbClr val="000000">
                  <a:lumMod val="75000"/>
                  <a:lumOff val="25000"/>
                </a:srgbClr>
              </a:solidFill>
            </a:endParaRPr>
          </a:p>
        </p:txBody>
      </p:sp>
      <p:cxnSp>
        <p:nvCxnSpPr>
          <p:cNvPr id="33" name="原创设计师QQ598969553             _17"/>
          <p:cNvCxnSpPr/>
          <p:nvPr/>
        </p:nvCxnSpPr>
        <p:spPr>
          <a:xfrm>
            <a:off x="3954347" y="3651458"/>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原创设计师QQ598969553             _18"/>
          <p:cNvSpPr/>
          <p:nvPr/>
        </p:nvSpPr>
        <p:spPr>
          <a:xfrm rot="5400000">
            <a:off x="3626234" y="1634852"/>
            <a:ext cx="504056" cy="50405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原创设计师QQ598969553             _19"/>
          <p:cNvSpPr txBox="1"/>
          <p:nvPr/>
        </p:nvSpPr>
        <p:spPr>
          <a:xfrm>
            <a:off x="3623935" y="1668854"/>
            <a:ext cx="316112" cy="246221"/>
          </a:xfrm>
          <a:prstGeom prst="rect">
            <a:avLst/>
          </a:prstGeom>
          <a:noFill/>
        </p:spPr>
        <p:txBody>
          <a:bodyPr wrap="none" rtlCol="0">
            <a:spAutoFit/>
          </a:bodyPr>
          <a:lstStyle/>
          <a:p>
            <a:r>
              <a:rPr lang="en-US" altLang="zh-CN" sz="1000" dirty="0">
                <a:solidFill>
                  <a:schemeClr val="bg1"/>
                </a:solidFill>
              </a:rPr>
              <a:t>02</a:t>
            </a:r>
            <a:endParaRPr lang="zh-CN" altLang="en-US" sz="1000" dirty="0">
              <a:solidFill>
                <a:schemeClr val="bg1"/>
              </a:solidFill>
            </a:endParaRPr>
          </a:p>
        </p:txBody>
      </p:sp>
      <p:sp>
        <p:nvSpPr>
          <p:cNvPr id="36" name="原创设计师QQ598969553             _20"/>
          <p:cNvSpPr/>
          <p:nvPr/>
        </p:nvSpPr>
        <p:spPr bwMode="auto">
          <a:xfrm>
            <a:off x="5653816" y="1634852"/>
            <a:ext cx="1934553" cy="1609624"/>
          </a:xfrm>
          <a:custGeom>
            <a:avLst/>
            <a:gdLst>
              <a:gd name="T0" fmla="*/ 0 w 11908"/>
              <a:gd name="T1" fmla="*/ 0 h 5711"/>
              <a:gd name="T2" fmla="*/ 0 w 11908"/>
              <a:gd name="T3" fmla="*/ 144 h 5711"/>
              <a:gd name="T4" fmla="*/ 0 w 11908"/>
              <a:gd name="T5" fmla="*/ 5711 h 5711"/>
              <a:gd name="T6" fmla="*/ 11908 w 11908"/>
              <a:gd name="T7" fmla="*/ 5711 h 5711"/>
              <a:gd name="T8" fmla="*/ 11908 w 11908"/>
              <a:gd name="T9" fmla="*/ 144 h 5711"/>
              <a:gd name="T10" fmla="*/ 11908 w 11908"/>
              <a:gd name="T11" fmla="*/ 0 h 5711"/>
              <a:gd name="T12" fmla="*/ 0 w 11908"/>
              <a:gd name="T13" fmla="*/ 0 h 5711"/>
            </a:gdLst>
            <a:ahLst/>
            <a:cxnLst>
              <a:cxn ang="0">
                <a:pos x="T0" y="T1"/>
              </a:cxn>
              <a:cxn ang="0">
                <a:pos x="T2" y="T3"/>
              </a:cxn>
              <a:cxn ang="0">
                <a:pos x="T4" y="T5"/>
              </a:cxn>
              <a:cxn ang="0">
                <a:pos x="T6" y="T7"/>
              </a:cxn>
              <a:cxn ang="0">
                <a:pos x="T8" y="T9"/>
              </a:cxn>
              <a:cxn ang="0">
                <a:pos x="T10" y="T11"/>
              </a:cxn>
              <a:cxn ang="0">
                <a:pos x="T12" y="T13"/>
              </a:cxn>
            </a:cxnLst>
            <a:rect l="0" t="0" r="r" b="b"/>
            <a:pathLst>
              <a:path w="11908" h="5711">
                <a:moveTo>
                  <a:pt x="0" y="0"/>
                </a:moveTo>
                <a:lnTo>
                  <a:pt x="0" y="144"/>
                </a:lnTo>
                <a:lnTo>
                  <a:pt x="0" y="5711"/>
                </a:lnTo>
                <a:lnTo>
                  <a:pt x="11908" y="5711"/>
                </a:lnTo>
                <a:lnTo>
                  <a:pt x="11908" y="144"/>
                </a:lnTo>
                <a:lnTo>
                  <a:pt x="11908" y="0"/>
                </a:lnTo>
                <a:lnTo>
                  <a:pt x="0" y="0"/>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a:noFill/>
          </a:ln>
          <a:effectLst/>
        </p:spPr>
        <p:txBody>
          <a:bodyPr vert="horz" wrap="square" lIns="91440" tIns="45720" rIns="91440" bIns="45720" numCol="1" anchor="t" anchorCtr="0" compatLnSpc="1"/>
          <a:lstStyle/>
          <a:p>
            <a:endParaRPr lang="zh-CN" altLang="en-US"/>
          </a:p>
        </p:txBody>
      </p:sp>
      <p:sp>
        <p:nvSpPr>
          <p:cNvPr id="37" name="原创设计师QQ598969553             _21"/>
          <p:cNvSpPr>
            <a:spLocks noChangeArrowheads="1"/>
          </p:cNvSpPr>
          <p:nvPr/>
        </p:nvSpPr>
        <p:spPr bwMode="auto">
          <a:xfrm>
            <a:off x="5705670" y="3761566"/>
            <a:ext cx="1806776" cy="58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 name="原创设计师QQ598969553             _22"/>
          <p:cNvSpPr>
            <a:spLocks noChangeArrowheads="1"/>
          </p:cNvSpPr>
          <p:nvPr/>
        </p:nvSpPr>
        <p:spPr bwMode="auto">
          <a:xfrm>
            <a:off x="5981929" y="3380667"/>
            <a:ext cx="1254256" cy="17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ctr">
              <a:lnSpc>
                <a:spcPct val="120000"/>
              </a:lnSpc>
              <a:spcBef>
                <a:spcPts val="300"/>
              </a:spcBef>
            </a:pPr>
            <a:r>
              <a:rPr lang="zh-CN" altLang="en-US" sz="1000" b="1" dirty="0">
                <a:solidFill>
                  <a:srgbClr val="000000">
                    <a:lumMod val="75000"/>
                    <a:lumOff val="25000"/>
                  </a:srgbClr>
                </a:solidFill>
              </a:rPr>
              <a:t>TOPIC HEADER HERE</a:t>
            </a:r>
            <a:endParaRPr lang="zh-CN" altLang="en-US" sz="1000" dirty="0">
              <a:solidFill>
                <a:srgbClr val="000000">
                  <a:lumMod val="75000"/>
                  <a:lumOff val="25000"/>
                </a:srgbClr>
              </a:solidFill>
            </a:endParaRPr>
          </a:p>
        </p:txBody>
      </p:sp>
      <p:cxnSp>
        <p:nvCxnSpPr>
          <p:cNvPr id="39" name="原创设计师QQ598969553             _23"/>
          <p:cNvCxnSpPr/>
          <p:nvPr/>
        </p:nvCxnSpPr>
        <p:spPr>
          <a:xfrm>
            <a:off x="5981929" y="3651458"/>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原创设计师QQ598969553             _24"/>
          <p:cNvSpPr/>
          <p:nvPr/>
        </p:nvSpPr>
        <p:spPr>
          <a:xfrm rot="5400000">
            <a:off x="5653816" y="1634852"/>
            <a:ext cx="504056" cy="50405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原创设计师QQ598969553             _25"/>
          <p:cNvSpPr txBox="1"/>
          <p:nvPr/>
        </p:nvSpPr>
        <p:spPr>
          <a:xfrm>
            <a:off x="5651517" y="1668854"/>
            <a:ext cx="316112" cy="246221"/>
          </a:xfrm>
          <a:prstGeom prst="rect">
            <a:avLst/>
          </a:prstGeom>
          <a:noFill/>
        </p:spPr>
        <p:txBody>
          <a:bodyPr wrap="none" rtlCol="0">
            <a:spAutoFit/>
          </a:bodyPr>
          <a:lstStyle/>
          <a:p>
            <a:r>
              <a:rPr lang="en-US" altLang="zh-CN" sz="1000" dirty="0">
                <a:solidFill>
                  <a:schemeClr val="bg1"/>
                </a:solidFill>
              </a:rPr>
              <a:t>03</a:t>
            </a:r>
            <a:endParaRPr lang="zh-CN" altLang="en-US" sz="1000" dirty="0">
              <a:solidFill>
                <a:schemeClr val="bg1"/>
              </a:solidFill>
            </a:endParaRPr>
          </a:p>
        </p:txBody>
      </p:sp>
      <p:pic>
        <p:nvPicPr>
          <p:cNvPr id="42" name="Picture 64"/>
          <p:cNvPicPr>
            <a:picLocks noGrp="1" noSelect="1" noRot="1" noChangeAspect="1" noMove="1" noResize="1" noChangeShapeType="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527864"/>
      </p:ext>
    </p:extLst>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6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2" presetClass="entr" presetSubtype="2" fill="hold" nodeType="withEffect" p14:presetBounceEnd="60000">
                                      <p:stCondLst>
                                        <p:cond delay="1100"/>
                                      </p:stCondLst>
                                      <p:childTnLst>
                                        <p:set>
                                          <p:cBhvr>
                                            <p:cTn id="33" dur="1" fill="hold">
                                              <p:stCondLst>
                                                <p:cond delay="0"/>
                                              </p:stCondLst>
                                            </p:cTn>
                                            <p:tgtEl>
                                              <p:spTgt spid="18"/>
                                            </p:tgtEl>
                                            <p:attrNameLst>
                                              <p:attrName>style.visibility</p:attrName>
                                            </p:attrNameLst>
                                          </p:cBhvr>
                                          <p:to>
                                            <p:strVal val="visible"/>
                                          </p:to>
                                        </p:set>
                                        <p:anim calcmode="lin" valueType="num" p14:bounceEnd="60000">
                                          <p:cBhvr additive="base">
                                            <p:cTn id="34"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35" dur="500" fill="hold"/>
                                            <p:tgtEl>
                                              <p:spTgt spid="18"/>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14:presetBounceEnd="60000">
                                      <p:stCondLst>
                                        <p:cond delay="1100"/>
                                      </p:stCondLst>
                                      <p:childTnLst>
                                        <p:set>
                                          <p:cBhvr>
                                            <p:cTn id="37" dur="1" fill="hold">
                                              <p:stCondLst>
                                                <p:cond delay="0"/>
                                              </p:stCondLst>
                                            </p:cTn>
                                            <p:tgtEl>
                                              <p:spTgt spid="21"/>
                                            </p:tgtEl>
                                            <p:attrNameLst>
                                              <p:attrName>style.visibility</p:attrName>
                                            </p:attrNameLst>
                                          </p:cBhvr>
                                          <p:to>
                                            <p:strVal val="visible"/>
                                          </p:to>
                                        </p:set>
                                        <p:anim calcmode="lin" valueType="num" p14:bounceEnd="60000">
                                          <p:cBhvr additive="base">
                                            <p:cTn id="38" dur="5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47" presetClass="entr" presetSubtype="0" fill="hold" grpId="0" nodeType="withEffect">
                                      <p:stCondLst>
                                        <p:cond delay="160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6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anim calcmode="lin" valueType="num">
                                          <p:cBhvr>
                                            <p:cTn id="48" dur="500" fill="hold"/>
                                            <p:tgtEl>
                                              <p:spTgt spid="28"/>
                                            </p:tgtEl>
                                            <p:attrNameLst>
                                              <p:attrName>ppt_x</p:attrName>
                                            </p:attrNameLst>
                                          </p:cBhvr>
                                          <p:tavLst>
                                            <p:tav tm="0">
                                              <p:val>
                                                <p:strVal val="#ppt_x"/>
                                              </p:val>
                                            </p:tav>
                                            <p:tav tm="100000">
                                              <p:val>
                                                <p:strVal val="#ppt_x"/>
                                              </p:val>
                                            </p:tav>
                                          </p:tavLst>
                                        </p:anim>
                                        <p:anim calcmode="lin" valueType="num">
                                          <p:cBhvr>
                                            <p:cTn id="49" dur="500" fill="hold"/>
                                            <p:tgtEl>
                                              <p:spTgt spid="2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60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anim calcmode="lin" valueType="num">
                                          <p:cBhvr>
                                            <p:cTn id="53" dur="500" fill="hold"/>
                                            <p:tgtEl>
                                              <p:spTgt spid="29"/>
                                            </p:tgtEl>
                                            <p:attrNameLst>
                                              <p:attrName>ppt_x</p:attrName>
                                            </p:attrNameLst>
                                          </p:cBhvr>
                                          <p:tavLst>
                                            <p:tav tm="0">
                                              <p:val>
                                                <p:strVal val="#ppt_x"/>
                                              </p:val>
                                            </p:tav>
                                            <p:tav tm="100000">
                                              <p:val>
                                                <p:strVal val="#ppt_x"/>
                                              </p:val>
                                            </p:tav>
                                          </p:tavLst>
                                        </p:anim>
                                        <p:anim calcmode="lin" valueType="num">
                                          <p:cBhvr>
                                            <p:cTn id="54" dur="5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60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anim calcmode="lin" valueType="num">
                                          <p:cBhvr>
                                            <p:cTn id="58" dur="500" fill="hold"/>
                                            <p:tgtEl>
                                              <p:spTgt spid="25"/>
                                            </p:tgtEl>
                                            <p:attrNameLst>
                                              <p:attrName>ppt_x</p:attrName>
                                            </p:attrNameLst>
                                          </p:cBhvr>
                                          <p:tavLst>
                                            <p:tav tm="0">
                                              <p:val>
                                                <p:strVal val="#ppt_x"/>
                                              </p:val>
                                            </p:tav>
                                            <p:tav tm="100000">
                                              <p:val>
                                                <p:strVal val="#ppt_x"/>
                                              </p:val>
                                            </p:tav>
                                          </p:tavLst>
                                        </p:anim>
                                        <p:anim calcmode="lin" valueType="num">
                                          <p:cBhvr>
                                            <p:cTn id="59" dur="5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anim calcmode="lin" valueType="num">
                                          <p:cBhvr>
                                            <p:cTn id="63" dur="500" fill="hold"/>
                                            <p:tgtEl>
                                              <p:spTgt spid="26"/>
                                            </p:tgtEl>
                                            <p:attrNameLst>
                                              <p:attrName>ppt_x</p:attrName>
                                            </p:attrNameLst>
                                          </p:cBhvr>
                                          <p:tavLst>
                                            <p:tav tm="0">
                                              <p:val>
                                                <p:strVal val="#ppt_x"/>
                                              </p:val>
                                            </p:tav>
                                            <p:tav tm="100000">
                                              <p:val>
                                                <p:strVal val="#ppt_x"/>
                                              </p:val>
                                            </p:tav>
                                          </p:tavLst>
                                        </p:anim>
                                        <p:anim calcmode="lin" valueType="num">
                                          <p:cBhvr>
                                            <p:cTn id="64" dur="500" fill="hold"/>
                                            <p:tgtEl>
                                              <p:spTgt spid="2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160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anim calcmode="lin" valueType="num">
                                          <p:cBhvr>
                                            <p:cTn id="68" dur="500" fill="hold"/>
                                            <p:tgtEl>
                                              <p:spTgt spid="27"/>
                                            </p:tgtEl>
                                            <p:attrNameLst>
                                              <p:attrName>ppt_x</p:attrName>
                                            </p:attrNameLst>
                                          </p:cBhvr>
                                          <p:tavLst>
                                            <p:tav tm="0">
                                              <p:val>
                                                <p:strVal val="#ppt_x"/>
                                              </p:val>
                                            </p:tav>
                                            <p:tav tm="100000">
                                              <p:val>
                                                <p:strVal val="#ppt_x"/>
                                              </p:val>
                                            </p:tav>
                                          </p:tavLst>
                                        </p:anim>
                                        <p:anim calcmode="lin" valueType="num">
                                          <p:cBhvr>
                                            <p:cTn id="69" dur="500" fill="hold"/>
                                            <p:tgtEl>
                                              <p:spTgt spid="27"/>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220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anim calcmode="lin" valueType="num">
                                          <p:cBhvr>
                                            <p:cTn id="73" dur="500" fill="hold"/>
                                            <p:tgtEl>
                                              <p:spTgt spid="30"/>
                                            </p:tgtEl>
                                            <p:attrNameLst>
                                              <p:attrName>ppt_x</p:attrName>
                                            </p:attrNameLst>
                                          </p:cBhvr>
                                          <p:tavLst>
                                            <p:tav tm="0">
                                              <p:val>
                                                <p:strVal val="#ppt_x"/>
                                              </p:val>
                                            </p:tav>
                                            <p:tav tm="100000">
                                              <p:val>
                                                <p:strVal val="#ppt_x"/>
                                              </p:val>
                                            </p:tav>
                                          </p:tavLst>
                                        </p:anim>
                                        <p:anim calcmode="lin" valueType="num">
                                          <p:cBhvr>
                                            <p:cTn id="74" dur="500" fill="hold"/>
                                            <p:tgtEl>
                                              <p:spTgt spid="30"/>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20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anim calcmode="lin" valueType="num">
                                          <p:cBhvr>
                                            <p:cTn id="78" dur="500" fill="hold"/>
                                            <p:tgtEl>
                                              <p:spTgt spid="34"/>
                                            </p:tgtEl>
                                            <p:attrNameLst>
                                              <p:attrName>ppt_x</p:attrName>
                                            </p:attrNameLst>
                                          </p:cBhvr>
                                          <p:tavLst>
                                            <p:tav tm="0">
                                              <p:val>
                                                <p:strVal val="#ppt_x"/>
                                              </p:val>
                                            </p:tav>
                                            <p:tav tm="100000">
                                              <p:val>
                                                <p:strVal val="#ppt_x"/>
                                              </p:val>
                                            </p:tav>
                                          </p:tavLst>
                                        </p:anim>
                                        <p:anim calcmode="lin" valueType="num">
                                          <p:cBhvr>
                                            <p:cTn id="79" dur="500" fill="hold"/>
                                            <p:tgtEl>
                                              <p:spTgt spid="34"/>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220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anim calcmode="lin" valueType="num">
                                          <p:cBhvr>
                                            <p:cTn id="83" dur="500" fill="hold"/>
                                            <p:tgtEl>
                                              <p:spTgt spid="35"/>
                                            </p:tgtEl>
                                            <p:attrNameLst>
                                              <p:attrName>ppt_x</p:attrName>
                                            </p:attrNameLst>
                                          </p:cBhvr>
                                          <p:tavLst>
                                            <p:tav tm="0">
                                              <p:val>
                                                <p:strVal val="#ppt_x"/>
                                              </p:val>
                                            </p:tav>
                                            <p:tav tm="100000">
                                              <p:val>
                                                <p:strVal val="#ppt_x"/>
                                              </p:val>
                                            </p:tav>
                                          </p:tavLst>
                                        </p:anim>
                                        <p:anim calcmode="lin" valueType="num">
                                          <p:cBhvr>
                                            <p:cTn id="84" dur="500" fill="hold"/>
                                            <p:tgtEl>
                                              <p:spTgt spid="3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20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anim calcmode="lin" valueType="num">
                                          <p:cBhvr>
                                            <p:cTn id="88" dur="500" fill="hold"/>
                                            <p:tgtEl>
                                              <p:spTgt spid="31"/>
                                            </p:tgtEl>
                                            <p:attrNameLst>
                                              <p:attrName>ppt_x</p:attrName>
                                            </p:attrNameLst>
                                          </p:cBhvr>
                                          <p:tavLst>
                                            <p:tav tm="0">
                                              <p:val>
                                                <p:strVal val="#ppt_x"/>
                                              </p:val>
                                            </p:tav>
                                            <p:tav tm="100000">
                                              <p:val>
                                                <p:strVal val="#ppt_x"/>
                                              </p:val>
                                            </p:tav>
                                          </p:tavLst>
                                        </p:anim>
                                        <p:anim calcmode="lin" valueType="num">
                                          <p:cBhvr>
                                            <p:cTn id="89" dur="500" fill="hold"/>
                                            <p:tgtEl>
                                              <p:spTgt spid="31"/>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20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anim calcmode="lin" valueType="num">
                                          <p:cBhvr>
                                            <p:cTn id="93" dur="500" fill="hold"/>
                                            <p:tgtEl>
                                              <p:spTgt spid="32"/>
                                            </p:tgtEl>
                                            <p:attrNameLst>
                                              <p:attrName>ppt_x</p:attrName>
                                            </p:attrNameLst>
                                          </p:cBhvr>
                                          <p:tavLst>
                                            <p:tav tm="0">
                                              <p:val>
                                                <p:strVal val="#ppt_x"/>
                                              </p:val>
                                            </p:tav>
                                            <p:tav tm="100000">
                                              <p:val>
                                                <p:strVal val="#ppt_x"/>
                                              </p:val>
                                            </p:tav>
                                          </p:tavLst>
                                        </p:anim>
                                        <p:anim calcmode="lin" valueType="num">
                                          <p:cBhvr>
                                            <p:cTn id="94" dur="500" fill="hold"/>
                                            <p:tgtEl>
                                              <p:spTgt spid="32"/>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220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anim calcmode="lin" valueType="num">
                                          <p:cBhvr>
                                            <p:cTn id="98" dur="500" fill="hold"/>
                                            <p:tgtEl>
                                              <p:spTgt spid="33"/>
                                            </p:tgtEl>
                                            <p:attrNameLst>
                                              <p:attrName>ppt_x</p:attrName>
                                            </p:attrNameLst>
                                          </p:cBhvr>
                                          <p:tavLst>
                                            <p:tav tm="0">
                                              <p:val>
                                                <p:strVal val="#ppt_x"/>
                                              </p:val>
                                            </p:tav>
                                            <p:tav tm="100000">
                                              <p:val>
                                                <p:strVal val="#ppt_x"/>
                                              </p:val>
                                            </p:tav>
                                          </p:tavLst>
                                        </p:anim>
                                        <p:anim calcmode="lin" valueType="num">
                                          <p:cBhvr>
                                            <p:cTn id="99" dur="500" fill="hold"/>
                                            <p:tgtEl>
                                              <p:spTgt spid="33"/>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270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500"/>
                                            <p:tgtEl>
                                              <p:spTgt spid="36"/>
                                            </p:tgtEl>
                                          </p:cBhvr>
                                        </p:animEffect>
                                        <p:anim calcmode="lin" valueType="num">
                                          <p:cBhvr>
                                            <p:cTn id="103" dur="500" fill="hold"/>
                                            <p:tgtEl>
                                              <p:spTgt spid="36"/>
                                            </p:tgtEl>
                                            <p:attrNameLst>
                                              <p:attrName>ppt_x</p:attrName>
                                            </p:attrNameLst>
                                          </p:cBhvr>
                                          <p:tavLst>
                                            <p:tav tm="0">
                                              <p:val>
                                                <p:strVal val="#ppt_x"/>
                                              </p:val>
                                            </p:tav>
                                            <p:tav tm="100000">
                                              <p:val>
                                                <p:strVal val="#ppt_x"/>
                                              </p:val>
                                            </p:tav>
                                          </p:tavLst>
                                        </p:anim>
                                        <p:anim calcmode="lin" valueType="num">
                                          <p:cBhvr>
                                            <p:cTn id="104" dur="500" fill="hold"/>
                                            <p:tgtEl>
                                              <p:spTgt spid="36"/>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270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anim calcmode="lin" valueType="num">
                                          <p:cBhvr>
                                            <p:cTn id="108" dur="500" fill="hold"/>
                                            <p:tgtEl>
                                              <p:spTgt spid="40"/>
                                            </p:tgtEl>
                                            <p:attrNameLst>
                                              <p:attrName>ppt_x</p:attrName>
                                            </p:attrNameLst>
                                          </p:cBhvr>
                                          <p:tavLst>
                                            <p:tav tm="0">
                                              <p:val>
                                                <p:strVal val="#ppt_x"/>
                                              </p:val>
                                            </p:tav>
                                            <p:tav tm="100000">
                                              <p:val>
                                                <p:strVal val="#ppt_x"/>
                                              </p:val>
                                            </p:tav>
                                          </p:tavLst>
                                        </p:anim>
                                        <p:anim calcmode="lin" valueType="num">
                                          <p:cBhvr>
                                            <p:cTn id="109" dur="500" fill="hold"/>
                                            <p:tgtEl>
                                              <p:spTgt spid="40"/>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270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anim calcmode="lin" valueType="num">
                                          <p:cBhvr>
                                            <p:cTn id="113" dur="500" fill="hold"/>
                                            <p:tgtEl>
                                              <p:spTgt spid="41"/>
                                            </p:tgtEl>
                                            <p:attrNameLst>
                                              <p:attrName>ppt_x</p:attrName>
                                            </p:attrNameLst>
                                          </p:cBhvr>
                                          <p:tavLst>
                                            <p:tav tm="0">
                                              <p:val>
                                                <p:strVal val="#ppt_x"/>
                                              </p:val>
                                            </p:tav>
                                            <p:tav tm="100000">
                                              <p:val>
                                                <p:strVal val="#ppt_x"/>
                                              </p:val>
                                            </p:tav>
                                          </p:tavLst>
                                        </p:anim>
                                        <p:anim calcmode="lin" valueType="num">
                                          <p:cBhvr>
                                            <p:cTn id="114" dur="500" fill="hold"/>
                                            <p:tgtEl>
                                              <p:spTgt spid="4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2700"/>
                                      </p:stCondLst>
                                      <p:childTnLst>
                                        <p:set>
                                          <p:cBhvr>
                                            <p:cTn id="116" dur="1" fill="hold">
                                              <p:stCondLst>
                                                <p:cond delay="0"/>
                                              </p:stCondLst>
                                            </p:cTn>
                                            <p:tgtEl>
                                              <p:spTgt spid="37"/>
                                            </p:tgtEl>
                                            <p:attrNameLst>
                                              <p:attrName>style.visibility</p:attrName>
                                            </p:attrNameLst>
                                          </p:cBhvr>
                                          <p:to>
                                            <p:strVal val="visible"/>
                                          </p:to>
                                        </p:set>
                                        <p:animEffect transition="in" filter="fade">
                                          <p:cBhvr>
                                            <p:cTn id="117" dur="500"/>
                                            <p:tgtEl>
                                              <p:spTgt spid="37"/>
                                            </p:tgtEl>
                                          </p:cBhvr>
                                        </p:animEffect>
                                        <p:anim calcmode="lin" valueType="num">
                                          <p:cBhvr>
                                            <p:cTn id="118" dur="500" fill="hold"/>
                                            <p:tgtEl>
                                              <p:spTgt spid="37"/>
                                            </p:tgtEl>
                                            <p:attrNameLst>
                                              <p:attrName>ppt_x</p:attrName>
                                            </p:attrNameLst>
                                          </p:cBhvr>
                                          <p:tavLst>
                                            <p:tav tm="0">
                                              <p:val>
                                                <p:strVal val="#ppt_x"/>
                                              </p:val>
                                            </p:tav>
                                            <p:tav tm="100000">
                                              <p:val>
                                                <p:strVal val="#ppt_x"/>
                                              </p:val>
                                            </p:tav>
                                          </p:tavLst>
                                        </p:anim>
                                        <p:anim calcmode="lin" valueType="num">
                                          <p:cBhvr>
                                            <p:cTn id="119" dur="500" fill="hold"/>
                                            <p:tgtEl>
                                              <p:spTgt spid="3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2700"/>
                                      </p:stCondLst>
                                      <p:childTnLst>
                                        <p:set>
                                          <p:cBhvr>
                                            <p:cTn id="121" dur="1" fill="hold">
                                              <p:stCondLst>
                                                <p:cond delay="0"/>
                                              </p:stCondLst>
                                            </p:cTn>
                                            <p:tgtEl>
                                              <p:spTgt spid="38"/>
                                            </p:tgtEl>
                                            <p:attrNameLst>
                                              <p:attrName>style.visibility</p:attrName>
                                            </p:attrNameLst>
                                          </p:cBhvr>
                                          <p:to>
                                            <p:strVal val="visible"/>
                                          </p:to>
                                        </p:set>
                                        <p:animEffect transition="in" filter="fade">
                                          <p:cBhvr>
                                            <p:cTn id="122" dur="500"/>
                                            <p:tgtEl>
                                              <p:spTgt spid="38"/>
                                            </p:tgtEl>
                                          </p:cBhvr>
                                        </p:animEffect>
                                        <p:anim calcmode="lin" valueType="num">
                                          <p:cBhvr>
                                            <p:cTn id="123" dur="500" fill="hold"/>
                                            <p:tgtEl>
                                              <p:spTgt spid="38"/>
                                            </p:tgtEl>
                                            <p:attrNameLst>
                                              <p:attrName>ppt_x</p:attrName>
                                            </p:attrNameLst>
                                          </p:cBhvr>
                                          <p:tavLst>
                                            <p:tav tm="0">
                                              <p:val>
                                                <p:strVal val="#ppt_x"/>
                                              </p:val>
                                            </p:tav>
                                            <p:tav tm="100000">
                                              <p:val>
                                                <p:strVal val="#ppt_x"/>
                                              </p:val>
                                            </p:tav>
                                          </p:tavLst>
                                        </p:anim>
                                        <p:anim calcmode="lin" valueType="num">
                                          <p:cBhvr>
                                            <p:cTn id="124" dur="500" fill="hold"/>
                                            <p:tgtEl>
                                              <p:spTgt spid="38"/>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270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anim calcmode="lin" valueType="num">
                                          <p:cBhvr>
                                            <p:cTn id="128" dur="500" fill="hold"/>
                                            <p:tgtEl>
                                              <p:spTgt spid="39"/>
                                            </p:tgtEl>
                                            <p:attrNameLst>
                                              <p:attrName>ppt_x</p:attrName>
                                            </p:attrNameLst>
                                          </p:cBhvr>
                                          <p:tavLst>
                                            <p:tav tm="0">
                                              <p:val>
                                                <p:strVal val="#ppt_x"/>
                                              </p:val>
                                            </p:tav>
                                            <p:tav tm="100000">
                                              <p:val>
                                                <p:strVal val="#ppt_x"/>
                                              </p:val>
                                            </p:tav>
                                          </p:tavLst>
                                        </p:anim>
                                        <p:anim calcmode="lin" valueType="num">
                                          <p:cBhvr>
                                            <p:cTn id="12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24" grpId="0" animBg="1"/>
          <p:bldP spid="25" grpId="0"/>
          <p:bldP spid="26" grpId="0"/>
          <p:bldP spid="28" grpId="0" animBg="1"/>
          <p:bldP spid="29" grpId="0"/>
          <p:bldP spid="30" grpId="0" animBg="1"/>
          <p:bldP spid="31" grpId="0"/>
          <p:bldP spid="32" grpId="0"/>
          <p:bldP spid="34" grpId="0" animBg="1"/>
          <p:bldP spid="35" grpId="0"/>
          <p:bldP spid="36" grpId="0" animBg="1"/>
          <p:bldP spid="37" grpId="0"/>
          <p:bldP spid="38" grpId="0"/>
          <p:bldP spid="40" grpId="0" animBg="1"/>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6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2" presetClass="entr" presetSubtype="2" fill="hold" nodeType="withEffect">
                                      <p:stCondLst>
                                        <p:cond delay="11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1+#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110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0-#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par>
                                    <p:cTn id="40" presetID="47" presetClass="entr" presetSubtype="0" fill="hold" grpId="0" nodeType="withEffect">
                                      <p:stCondLst>
                                        <p:cond delay="160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16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anim calcmode="lin" valueType="num">
                                          <p:cBhvr>
                                            <p:cTn id="48" dur="500" fill="hold"/>
                                            <p:tgtEl>
                                              <p:spTgt spid="28"/>
                                            </p:tgtEl>
                                            <p:attrNameLst>
                                              <p:attrName>ppt_x</p:attrName>
                                            </p:attrNameLst>
                                          </p:cBhvr>
                                          <p:tavLst>
                                            <p:tav tm="0">
                                              <p:val>
                                                <p:strVal val="#ppt_x"/>
                                              </p:val>
                                            </p:tav>
                                            <p:tav tm="100000">
                                              <p:val>
                                                <p:strVal val="#ppt_x"/>
                                              </p:val>
                                            </p:tav>
                                          </p:tavLst>
                                        </p:anim>
                                        <p:anim calcmode="lin" valueType="num">
                                          <p:cBhvr>
                                            <p:cTn id="49" dur="500" fill="hold"/>
                                            <p:tgtEl>
                                              <p:spTgt spid="2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60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anim calcmode="lin" valueType="num">
                                          <p:cBhvr>
                                            <p:cTn id="53" dur="500" fill="hold"/>
                                            <p:tgtEl>
                                              <p:spTgt spid="29"/>
                                            </p:tgtEl>
                                            <p:attrNameLst>
                                              <p:attrName>ppt_x</p:attrName>
                                            </p:attrNameLst>
                                          </p:cBhvr>
                                          <p:tavLst>
                                            <p:tav tm="0">
                                              <p:val>
                                                <p:strVal val="#ppt_x"/>
                                              </p:val>
                                            </p:tav>
                                            <p:tav tm="100000">
                                              <p:val>
                                                <p:strVal val="#ppt_x"/>
                                              </p:val>
                                            </p:tav>
                                          </p:tavLst>
                                        </p:anim>
                                        <p:anim calcmode="lin" valueType="num">
                                          <p:cBhvr>
                                            <p:cTn id="54" dur="5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60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anim calcmode="lin" valueType="num">
                                          <p:cBhvr>
                                            <p:cTn id="58" dur="500" fill="hold"/>
                                            <p:tgtEl>
                                              <p:spTgt spid="25"/>
                                            </p:tgtEl>
                                            <p:attrNameLst>
                                              <p:attrName>ppt_x</p:attrName>
                                            </p:attrNameLst>
                                          </p:cBhvr>
                                          <p:tavLst>
                                            <p:tav tm="0">
                                              <p:val>
                                                <p:strVal val="#ppt_x"/>
                                              </p:val>
                                            </p:tav>
                                            <p:tav tm="100000">
                                              <p:val>
                                                <p:strVal val="#ppt_x"/>
                                              </p:val>
                                            </p:tav>
                                          </p:tavLst>
                                        </p:anim>
                                        <p:anim calcmode="lin" valueType="num">
                                          <p:cBhvr>
                                            <p:cTn id="59" dur="5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anim calcmode="lin" valueType="num">
                                          <p:cBhvr>
                                            <p:cTn id="63" dur="500" fill="hold"/>
                                            <p:tgtEl>
                                              <p:spTgt spid="26"/>
                                            </p:tgtEl>
                                            <p:attrNameLst>
                                              <p:attrName>ppt_x</p:attrName>
                                            </p:attrNameLst>
                                          </p:cBhvr>
                                          <p:tavLst>
                                            <p:tav tm="0">
                                              <p:val>
                                                <p:strVal val="#ppt_x"/>
                                              </p:val>
                                            </p:tav>
                                            <p:tav tm="100000">
                                              <p:val>
                                                <p:strVal val="#ppt_x"/>
                                              </p:val>
                                            </p:tav>
                                          </p:tavLst>
                                        </p:anim>
                                        <p:anim calcmode="lin" valueType="num">
                                          <p:cBhvr>
                                            <p:cTn id="64" dur="500" fill="hold"/>
                                            <p:tgtEl>
                                              <p:spTgt spid="2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160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anim calcmode="lin" valueType="num">
                                          <p:cBhvr>
                                            <p:cTn id="68" dur="500" fill="hold"/>
                                            <p:tgtEl>
                                              <p:spTgt spid="27"/>
                                            </p:tgtEl>
                                            <p:attrNameLst>
                                              <p:attrName>ppt_x</p:attrName>
                                            </p:attrNameLst>
                                          </p:cBhvr>
                                          <p:tavLst>
                                            <p:tav tm="0">
                                              <p:val>
                                                <p:strVal val="#ppt_x"/>
                                              </p:val>
                                            </p:tav>
                                            <p:tav tm="100000">
                                              <p:val>
                                                <p:strVal val="#ppt_x"/>
                                              </p:val>
                                            </p:tav>
                                          </p:tavLst>
                                        </p:anim>
                                        <p:anim calcmode="lin" valueType="num">
                                          <p:cBhvr>
                                            <p:cTn id="69" dur="500" fill="hold"/>
                                            <p:tgtEl>
                                              <p:spTgt spid="27"/>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220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anim calcmode="lin" valueType="num">
                                          <p:cBhvr>
                                            <p:cTn id="73" dur="500" fill="hold"/>
                                            <p:tgtEl>
                                              <p:spTgt spid="30"/>
                                            </p:tgtEl>
                                            <p:attrNameLst>
                                              <p:attrName>ppt_x</p:attrName>
                                            </p:attrNameLst>
                                          </p:cBhvr>
                                          <p:tavLst>
                                            <p:tav tm="0">
                                              <p:val>
                                                <p:strVal val="#ppt_x"/>
                                              </p:val>
                                            </p:tav>
                                            <p:tav tm="100000">
                                              <p:val>
                                                <p:strVal val="#ppt_x"/>
                                              </p:val>
                                            </p:tav>
                                          </p:tavLst>
                                        </p:anim>
                                        <p:anim calcmode="lin" valueType="num">
                                          <p:cBhvr>
                                            <p:cTn id="74" dur="500" fill="hold"/>
                                            <p:tgtEl>
                                              <p:spTgt spid="30"/>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220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anim calcmode="lin" valueType="num">
                                          <p:cBhvr>
                                            <p:cTn id="78" dur="500" fill="hold"/>
                                            <p:tgtEl>
                                              <p:spTgt spid="34"/>
                                            </p:tgtEl>
                                            <p:attrNameLst>
                                              <p:attrName>ppt_x</p:attrName>
                                            </p:attrNameLst>
                                          </p:cBhvr>
                                          <p:tavLst>
                                            <p:tav tm="0">
                                              <p:val>
                                                <p:strVal val="#ppt_x"/>
                                              </p:val>
                                            </p:tav>
                                            <p:tav tm="100000">
                                              <p:val>
                                                <p:strVal val="#ppt_x"/>
                                              </p:val>
                                            </p:tav>
                                          </p:tavLst>
                                        </p:anim>
                                        <p:anim calcmode="lin" valueType="num">
                                          <p:cBhvr>
                                            <p:cTn id="79" dur="500" fill="hold"/>
                                            <p:tgtEl>
                                              <p:spTgt spid="34"/>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220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anim calcmode="lin" valueType="num">
                                          <p:cBhvr>
                                            <p:cTn id="83" dur="500" fill="hold"/>
                                            <p:tgtEl>
                                              <p:spTgt spid="35"/>
                                            </p:tgtEl>
                                            <p:attrNameLst>
                                              <p:attrName>ppt_x</p:attrName>
                                            </p:attrNameLst>
                                          </p:cBhvr>
                                          <p:tavLst>
                                            <p:tav tm="0">
                                              <p:val>
                                                <p:strVal val="#ppt_x"/>
                                              </p:val>
                                            </p:tav>
                                            <p:tav tm="100000">
                                              <p:val>
                                                <p:strVal val="#ppt_x"/>
                                              </p:val>
                                            </p:tav>
                                          </p:tavLst>
                                        </p:anim>
                                        <p:anim calcmode="lin" valueType="num">
                                          <p:cBhvr>
                                            <p:cTn id="84" dur="500" fill="hold"/>
                                            <p:tgtEl>
                                              <p:spTgt spid="3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20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anim calcmode="lin" valueType="num">
                                          <p:cBhvr>
                                            <p:cTn id="88" dur="500" fill="hold"/>
                                            <p:tgtEl>
                                              <p:spTgt spid="31"/>
                                            </p:tgtEl>
                                            <p:attrNameLst>
                                              <p:attrName>ppt_x</p:attrName>
                                            </p:attrNameLst>
                                          </p:cBhvr>
                                          <p:tavLst>
                                            <p:tav tm="0">
                                              <p:val>
                                                <p:strVal val="#ppt_x"/>
                                              </p:val>
                                            </p:tav>
                                            <p:tav tm="100000">
                                              <p:val>
                                                <p:strVal val="#ppt_x"/>
                                              </p:val>
                                            </p:tav>
                                          </p:tavLst>
                                        </p:anim>
                                        <p:anim calcmode="lin" valueType="num">
                                          <p:cBhvr>
                                            <p:cTn id="89" dur="500" fill="hold"/>
                                            <p:tgtEl>
                                              <p:spTgt spid="31"/>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200"/>
                                      </p:stCondLst>
                                      <p:childTnLst>
                                        <p:set>
                                          <p:cBhvr>
                                            <p:cTn id="91" dur="1" fill="hold">
                                              <p:stCondLst>
                                                <p:cond delay="0"/>
                                              </p:stCondLst>
                                            </p:cTn>
                                            <p:tgtEl>
                                              <p:spTgt spid="32"/>
                                            </p:tgtEl>
                                            <p:attrNameLst>
                                              <p:attrName>style.visibility</p:attrName>
                                            </p:attrNameLst>
                                          </p:cBhvr>
                                          <p:to>
                                            <p:strVal val="visible"/>
                                          </p:to>
                                        </p:set>
                                        <p:animEffect transition="in" filter="fade">
                                          <p:cBhvr>
                                            <p:cTn id="92" dur="500"/>
                                            <p:tgtEl>
                                              <p:spTgt spid="32"/>
                                            </p:tgtEl>
                                          </p:cBhvr>
                                        </p:animEffect>
                                        <p:anim calcmode="lin" valueType="num">
                                          <p:cBhvr>
                                            <p:cTn id="93" dur="500" fill="hold"/>
                                            <p:tgtEl>
                                              <p:spTgt spid="32"/>
                                            </p:tgtEl>
                                            <p:attrNameLst>
                                              <p:attrName>ppt_x</p:attrName>
                                            </p:attrNameLst>
                                          </p:cBhvr>
                                          <p:tavLst>
                                            <p:tav tm="0">
                                              <p:val>
                                                <p:strVal val="#ppt_x"/>
                                              </p:val>
                                            </p:tav>
                                            <p:tav tm="100000">
                                              <p:val>
                                                <p:strVal val="#ppt_x"/>
                                              </p:val>
                                            </p:tav>
                                          </p:tavLst>
                                        </p:anim>
                                        <p:anim calcmode="lin" valueType="num">
                                          <p:cBhvr>
                                            <p:cTn id="94" dur="500" fill="hold"/>
                                            <p:tgtEl>
                                              <p:spTgt spid="32"/>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220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anim calcmode="lin" valueType="num">
                                          <p:cBhvr>
                                            <p:cTn id="98" dur="500" fill="hold"/>
                                            <p:tgtEl>
                                              <p:spTgt spid="33"/>
                                            </p:tgtEl>
                                            <p:attrNameLst>
                                              <p:attrName>ppt_x</p:attrName>
                                            </p:attrNameLst>
                                          </p:cBhvr>
                                          <p:tavLst>
                                            <p:tav tm="0">
                                              <p:val>
                                                <p:strVal val="#ppt_x"/>
                                              </p:val>
                                            </p:tav>
                                            <p:tav tm="100000">
                                              <p:val>
                                                <p:strVal val="#ppt_x"/>
                                              </p:val>
                                            </p:tav>
                                          </p:tavLst>
                                        </p:anim>
                                        <p:anim calcmode="lin" valueType="num">
                                          <p:cBhvr>
                                            <p:cTn id="99" dur="500" fill="hold"/>
                                            <p:tgtEl>
                                              <p:spTgt spid="33"/>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270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500"/>
                                            <p:tgtEl>
                                              <p:spTgt spid="36"/>
                                            </p:tgtEl>
                                          </p:cBhvr>
                                        </p:animEffect>
                                        <p:anim calcmode="lin" valueType="num">
                                          <p:cBhvr>
                                            <p:cTn id="103" dur="500" fill="hold"/>
                                            <p:tgtEl>
                                              <p:spTgt spid="36"/>
                                            </p:tgtEl>
                                            <p:attrNameLst>
                                              <p:attrName>ppt_x</p:attrName>
                                            </p:attrNameLst>
                                          </p:cBhvr>
                                          <p:tavLst>
                                            <p:tav tm="0">
                                              <p:val>
                                                <p:strVal val="#ppt_x"/>
                                              </p:val>
                                            </p:tav>
                                            <p:tav tm="100000">
                                              <p:val>
                                                <p:strVal val="#ppt_x"/>
                                              </p:val>
                                            </p:tav>
                                          </p:tavLst>
                                        </p:anim>
                                        <p:anim calcmode="lin" valueType="num">
                                          <p:cBhvr>
                                            <p:cTn id="104" dur="500" fill="hold"/>
                                            <p:tgtEl>
                                              <p:spTgt spid="36"/>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270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anim calcmode="lin" valueType="num">
                                          <p:cBhvr>
                                            <p:cTn id="108" dur="500" fill="hold"/>
                                            <p:tgtEl>
                                              <p:spTgt spid="40"/>
                                            </p:tgtEl>
                                            <p:attrNameLst>
                                              <p:attrName>ppt_x</p:attrName>
                                            </p:attrNameLst>
                                          </p:cBhvr>
                                          <p:tavLst>
                                            <p:tav tm="0">
                                              <p:val>
                                                <p:strVal val="#ppt_x"/>
                                              </p:val>
                                            </p:tav>
                                            <p:tav tm="100000">
                                              <p:val>
                                                <p:strVal val="#ppt_x"/>
                                              </p:val>
                                            </p:tav>
                                          </p:tavLst>
                                        </p:anim>
                                        <p:anim calcmode="lin" valueType="num">
                                          <p:cBhvr>
                                            <p:cTn id="109" dur="500" fill="hold"/>
                                            <p:tgtEl>
                                              <p:spTgt spid="40"/>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270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anim calcmode="lin" valueType="num">
                                          <p:cBhvr>
                                            <p:cTn id="113" dur="500" fill="hold"/>
                                            <p:tgtEl>
                                              <p:spTgt spid="41"/>
                                            </p:tgtEl>
                                            <p:attrNameLst>
                                              <p:attrName>ppt_x</p:attrName>
                                            </p:attrNameLst>
                                          </p:cBhvr>
                                          <p:tavLst>
                                            <p:tav tm="0">
                                              <p:val>
                                                <p:strVal val="#ppt_x"/>
                                              </p:val>
                                            </p:tav>
                                            <p:tav tm="100000">
                                              <p:val>
                                                <p:strVal val="#ppt_x"/>
                                              </p:val>
                                            </p:tav>
                                          </p:tavLst>
                                        </p:anim>
                                        <p:anim calcmode="lin" valueType="num">
                                          <p:cBhvr>
                                            <p:cTn id="114" dur="500" fill="hold"/>
                                            <p:tgtEl>
                                              <p:spTgt spid="4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2700"/>
                                      </p:stCondLst>
                                      <p:childTnLst>
                                        <p:set>
                                          <p:cBhvr>
                                            <p:cTn id="116" dur="1" fill="hold">
                                              <p:stCondLst>
                                                <p:cond delay="0"/>
                                              </p:stCondLst>
                                            </p:cTn>
                                            <p:tgtEl>
                                              <p:spTgt spid="37"/>
                                            </p:tgtEl>
                                            <p:attrNameLst>
                                              <p:attrName>style.visibility</p:attrName>
                                            </p:attrNameLst>
                                          </p:cBhvr>
                                          <p:to>
                                            <p:strVal val="visible"/>
                                          </p:to>
                                        </p:set>
                                        <p:animEffect transition="in" filter="fade">
                                          <p:cBhvr>
                                            <p:cTn id="117" dur="500"/>
                                            <p:tgtEl>
                                              <p:spTgt spid="37"/>
                                            </p:tgtEl>
                                          </p:cBhvr>
                                        </p:animEffect>
                                        <p:anim calcmode="lin" valueType="num">
                                          <p:cBhvr>
                                            <p:cTn id="118" dur="500" fill="hold"/>
                                            <p:tgtEl>
                                              <p:spTgt spid="37"/>
                                            </p:tgtEl>
                                            <p:attrNameLst>
                                              <p:attrName>ppt_x</p:attrName>
                                            </p:attrNameLst>
                                          </p:cBhvr>
                                          <p:tavLst>
                                            <p:tav tm="0">
                                              <p:val>
                                                <p:strVal val="#ppt_x"/>
                                              </p:val>
                                            </p:tav>
                                            <p:tav tm="100000">
                                              <p:val>
                                                <p:strVal val="#ppt_x"/>
                                              </p:val>
                                            </p:tav>
                                          </p:tavLst>
                                        </p:anim>
                                        <p:anim calcmode="lin" valueType="num">
                                          <p:cBhvr>
                                            <p:cTn id="119" dur="500" fill="hold"/>
                                            <p:tgtEl>
                                              <p:spTgt spid="3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2700"/>
                                      </p:stCondLst>
                                      <p:childTnLst>
                                        <p:set>
                                          <p:cBhvr>
                                            <p:cTn id="121" dur="1" fill="hold">
                                              <p:stCondLst>
                                                <p:cond delay="0"/>
                                              </p:stCondLst>
                                            </p:cTn>
                                            <p:tgtEl>
                                              <p:spTgt spid="38"/>
                                            </p:tgtEl>
                                            <p:attrNameLst>
                                              <p:attrName>style.visibility</p:attrName>
                                            </p:attrNameLst>
                                          </p:cBhvr>
                                          <p:to>
                                            <p:strVal val="visible"/>
                                          </p:to>
                                        </p:set>
                                        <p:animEffect transition="in" filter="fade">
                                          <p:cBhvr>
                                            <p:cTn id="122" dur="500"/>
                                            <p:tgtEl>
                                              <p:spTgt spid="38"/>
                                            </p:tgtEl>
                                          </p:cBhvr>
                                        </p:animEffect>
                                        <p:anim calcmode="lin" valueType="num">
                                          <p:cBhvr>
                                            <p:cTn id="123" dur="500" fill="hold"/>
                                            <p:tgtEl>
                                              <p:spTgt spid="38"/>
                                            </p:tgtEl>
                                            <p:attrNameLst>
                                              <p:attrName>ppt_x</p:attrName>
                                            </p:attrNameLst>
                                          </p:cBhvr>
                                          <p:tavLst>
                                            <p:tav tm="0">
                                              <p:val>
                                                <p:strVal val="#ppt_x"/>
                                              </p:val>
                                            </p:tav>
                                            <p:tav tm="100000">
                                              <p:val>
                                                <p:strVal val="#ppt_x"/>
                                              </p:val>
                                            </p:tav>
                                          </p:tavLst>
                                        </p:anim>
                                        <p:anim calcmode="lin" valueType="num">
                                          <p:cBhvr>
                                            <p:cTn id="124" dur="500" fill="hold"/>
                                            <p:tgtEl>
                                              <p:spTgt spid="38"/>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270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anim calcmode="lin" valueType="num">
                                          <p:cBhvr>
                                            <p:cTn id="128" dur="500" fill="hold"/>
                                            <p:tgtEl>
                                              <p:spTgt spid="39"/>
                                            </p:tgtEl>
                                            <p:attrNameLst>
                                              <p:attrName>ppt_x</p:attrName>
                                            </p:attrNameLst>
                                          </p:cBhvr>
                                          <p:tavLst>
                                            <p:tav tm="0">
                                              <p:val>
                                                <p:strVal val="#ppt_x"/>
                                              </p:val>
                                            </p:tav>
                                            <p:tav tm="100000">
                                              <p:val>
                                                <p:strVal val="#ppt_x"/>
                                              </p:val>
                                            </p:tav>
                                          </p:tavLst>
                                        </p:anim>
                                        <p:anim calcmode="lin" valueType="num">
                                          <p:cBhvr>
                                            <p:cTn id="12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24" grpId="0" animBg="1"/>
          <p:bldP spid="25" grpId="0"/>
          <p:bldP spid="26" grpId="0"/>
          <p:bldP spid="28" grpId="0" animBg="1"/>
          <p:bldP spid="29" grpId="0"/>
          <p:bldP spid="30" grpId="0" animBg="1"/>
          <p:bldP spid="31" grpId="0"/>
          <p:bldP spid="32" grpId="0"/>
          <p:bldP spid="34" grpId="0" animBg="1"/>
          <p:bldP spid="35" grpId="0"/>
          <p:bldP spid="36" grpId="0" animBg="1"/>
          <p:bldP spid="37" grpId="0"/>
          <p:bldP spid="38" grpId="0"/>
          <p:bldP spid="40" grpId="0" animBg="1"/>
          <p:bldP spid="41"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0" y="-1"/>
            <a:ext cx="9144000" cy="5141914"/>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原创设计师QQ598969553             _2"/>
          <p:cNvSpPr>
            <a:spLocks noChangeArrowheads="1"/>
          </p:cNvSpPr>
          <p:nvPr/>
        </p:nvSpPr>
        <p:spPr bwMode="auto">
          <a:xfrm>
            <a:off x="1259632" y="3651076"/>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itchFamily="34" charset="0"/>
              <a:buNone/>
            </a:pPr>
            <a:r>
              <a:rPr lang="zh-CN" altLang="en-US" sz="2000" dirty="0">
                <a:solidFill>
                  <a:prstClr val="white"/>
                </a:solidFill>
                <a:latin typeface="微软雅黑" pitchFamily="34" charset="-122"/>
                <a:ea typeface="微软雅黑" pitchFamily="34" charset="-122"/>
                <a:cs typeface="Arial" pitchFamily="34" charset="0"/>
              </a:rPr>
              <a:t>市场分析</a:t>
            </a:r>
          </a:p>
        </p:txBody>
      </p:sp>
      <p:sp>
        <p:nvSpPr>
          <p:cNvPr id="4" name="原创设计师QQ598969553             _3"/>
          <p:cNvSpPr>
            <a:spLocks noChangeArrowheads="1"/>
          </p:cNvSpPr>
          <p:nvPr/>
        </p:nvSpPr>
        <p:spPr bwMode="auto">
          <a:xfrm>
            <a:off x="1263626" y="3982542"/>
            <a:ext cx="180060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1000" dirty="0">
                <a:solidFill>
                  <a:prstClr val="white"/>
                </a:solidFill>
                <a:latin typeface="Arial" pitchFamily="34" charset="0"/>
                <a:cs typeface="Arial" pitchFamily="34" charset="0"/>
              </a:rPr>
              <a:t>Market analysis</a:t>
            </a:r>
          </a:p>
        </p:txBody>
      </p:sp>
      <p:sp>
        <p:nvSpPr>
          <p:cNvPr id="6" name="原创设计师QQ598969553             _4"/>
          <p:cNvSpPr/>
          <p:nvPr/>
        </p:nvSpPr>
        <p:spPr bwMode="auto">
          <a:xfrm>
            <a:off x="2383834" y="3744806"/>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10" name="原创设计师QQ598969553             _5"/>
          <p:cNvCxnSpPr/>
          <p:nvPr/>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原创设计师QQ598969553             _6"/>
          <p:cNvGrpSpPr/>
          <p:nvPr/>
        </p:nvGrpSpPr>
        <p:grpSpPr>
          <a:xfrm>
            <a:off x="636573" y="3736907"/>
            <a:ext cx="325200" cy="308837"/>
            <a:chOff x="1866900" y="2420938"/>
            <a:chExt cx="757238" cy="719137"/>
          </a:xfrm>
          <a:solidFill>
            <a:schemeClr val="bg1"/>
          </a:solidFill>
        </p:grpSpPr>
        <p:sp>
          <p:nvSpPr>
            <p:cNvPr id="23" name="Freeform 15"/>
            <p:cNvSpPr/>
            <p:nvPr/>
          </p:nvSpPr>
          <p:spPr bwMode="auto">
            <a:xfrm>
              <a:off x="1979613" y="2420938"/>
              <a:ext cx="644525" cy="495300"/>
            </a:xfrm>
            <a:custGeom>
              <a:avLst/>
              <a:gdLst>
                <a:gd name="T0" fmla="*/ 158 w 172"/>
                <a:gd name="T1" fmla="*/ 0 h 132"/>
                <a:gd name="T2" fmla="*/ 15 w 172"/>
                <a:gd name="T3" fmla="*/ 0 h 132"/>
                <a:gd name="T4" fmla="*/ 0 w 172"/>
                <a:gd name="T5" fmla="*/ 14 h 132"/>
                <a:gd name="T6" fmla="*/ 0 w 172"/>
                <a:gd name="T7" fmla="*/ 30 h 132"/>
                <a:gd name="T8" fmla="*/ 13 w 172"/>
                <a:gd name="T9" fmla="*/ 30 h 132"/>
                <a:gd name="T10" fmla="*/ 13 w 172"/>
                <a:gd name="T11" fmla="*/ 14 h 132"/>
                <a:gd name="T12" fmla="*/ 15 w 172"/>
                <a:gd name="T13" fmla="*/ 13 h 132"/>
                <a:gd name="T14" fmla="*/ 158 w 172"/>
                <a:gd name="T15" fmla="*/ 13 h 132"/>
                <a:gd name="T16" fmla="*/ 159 w 172"/>
                <a:gd name="T17" fmla="*/ 14 h 132"/>
                <a:gd name="T18" fmla="*/ 159 w 172"/>
                <a:gd name="T19" fmla="*/ 118 h 132"/>
                <a:gd name="T20" fmla="*/ 158 w 172"/>
                <a:gd name="T21" fmla="*/ 119 h 132"/>
                <a:gd name="T22" fmla="*/ 142 w 172"/>
                <a:gd name="T23" fmla="*/ 119 h 132"/>
                <a:gd name="T24" fmla="*/ 142 w 172"/>
                <a:gd name="T25" fmla="*/ 132 h 132"/>
                <a:gd name="T26" fmla="*/ 158 w 172"/>
                <a:gd name="T27" fmla="*/ 132 h 132"/>
                <a:gd name="T28" fmla="*/ 172 w 172"/>
                <a:gd name="T29" fmla="*/ 118 h 132"/>
                <a:gd name="T30" fmla="*/ 172 w 172"/>
                <a:gd name="T31" fmla="*/ 14 h 132"/>
                <a:gd name="T32" fmla="*/ 158 w 172"/>
                <a:gd name="T3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32">
                  <a:moveTo>
                    <a:pt x="158" y="0"/>
                  </a:moveTo>
                  <a:cubicBezTo>
                    <a:pt x="15" y="0"/>
                    <a:pt x="15" y="0"/>
                    <a:pt x="15" y="0"/>
                  </a:cubicBezTo>
                  <a:cubicBezTo>
                    <a:pt x="7" y="0"/>
                    <a:pt x="0" y="6"/>
                    <a:pt x="0" y="14"/>
                  </a:cubicBezTo>
                  <a:cubicBezTo>
                    <a:pt x="0" y="30"/>
                    <a:pt x="0" y="30"/>
                    <a:pt x="0" y="30"/>
                  </a:cubicBezTo>
                  <a:cubicBezTo>
                    <a:pt x="13" y="30"/>
                    <a:pt x="13" y="30"/>
                    <a:pt x="13" y="30"/>
                  </a:cubicBezTo>
                  <a:cubicBezTo>
                    <a:pt x="13" y="14"/>
                    <a:pt x="13" y="14"/>
                    <a:pt x="13" y="14"/>
                  </a:cubicBezTo>
                  <a:cubicBezTo>
                    <a:pt x="13" y="14"/>
                    <a:pt x="14" y="13"/>
                    <a:pt x="15" y="13"/>
                  </a:cubicBezTo>
                  <a:cubicBezTo>
                    <a:pt x="158" y="13"/>
                    <a:pt x="158" y="13"/>
                    <a:pt x="158" y="13"/>
                  </a:cubicBezTo>
                  <a:cubicBezTo>
                    <a:pt x="158" y="13"/>
                    <a:pt x="159" y="14"/>
                    <a:pt x="159" y="14"/>
                  </a:cubicBezTo>
                  <a:cubicBezTo>
                    <a:pt x="159" y="118"/>
                    <a:pt x="159" y="118"/>
                    <a:pt x="159" y="118"/>
                  </a:cubicBezTo>
                  <a:cubicBezTo>
                    <a:pt x="159" y="118"/>
                    <a:pt x="158" y="119"/>
                    <a:pt x="158" y="119"/>
                  </a:cubicBezTo>
                  <a:cubicBezTo>
                    <a:pt x="142" y="119"/>
                    <a:pt x="142" y="119"/>
                    <a:pt x="142" y="119"/>
                  </a:cubicBezTo>
                  <a:cubicBezTo>
                    <a:pt x="142" y="132"/>
                    <a:pt x="142" y="132"/>
                    <a:pt x="142" y="132"/>
                  </a:cubicBezTo>
                  <a:cubicBezTo>
                    <a:pt x="158" y="132"/>
                    <a:pt x="158" y="132"/>
                    <a:pt x="158" y="132"/>
                  </a:cubicBezTo>
                  <a:cubicBezTo>
                    <a:pt x="166" y="132"/>
                    <a:pt x="172" y="126"/>
                    <a:pt x="172" y="118"/>
                  </a:cubicBezTo>
                  <a:cubicBezTo>
                    <a:pt x="172" y="14"/>
                    <a:pt x="172" y="14"/>
                    <a:pt x="172" y="14"/>
                  </a:cubicBezTo>
                  <a:cubicBezTo>
                    <a:pt x="172" y="6"/>
                    <a:pt x="166" y="0"/>
                    <a:pt x="1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16"/>
            <p:cNvSpPr/>
            <p:nvPr/>
          </p:nvSpPr>
          <p:spPr bwMode="auto">
            <a:xfrm>
              <a:off x="1866900" y="2533650"/>
              <a:ext cx="644525" cy="606425"/>
            </a:xfrm>
            <a:custGeom>
              <a:avLst/>
              <a:gdLst>
                <a:gd name="T0" fmla="*/ 157 w 172"/>
                <a:gd name="T1" fmla="*/ 0 h 162"/>
                <a:gd name="T2" fmla="*/ 43 w 172"/>
                <a:gd name="T3" fmla="*/ 0 h 162"/>
                <a:gd name="T4" fmla="*/ 30 w 172"/>
                <a:gd name="T5" fmla="*/ 0 h 162"/>
                <a:gd name="T6" fmla="*/ 14 w 172"/>
                <a:gd name="T7" fmla="*/ 0 h 162"/>
                <a:gd name="T8" fmla="*/ 0 w 172"/>
                <a:gd name="T9" fmla="*/ 15 h 162"/>
                <a:gd name="T10" fmla="*/ 0 w 172"/>
                <a:gd name="T11" fmla="*/ 118 h 162"/>
                <a:gd name="T12" fmla="*/ 0 w 172"/>
                <a:gd name="T13" fmla="*/ 120 h 162"/>
                <a:gd name="T14" fmla="*/ 14 w 172"/>
                <a:gd name="T15" fmla="*/ 133 h 162"/>
                <a:gd name="T16" fmla="*/ 44 w 172"/>
                <a:gd name="T17" fmla="*/ 133 h 162"/>
                <a:gd name="T18" fmla="*/ 51 w 172"/>
                <a:gd name="T19" fmla="*/ 126 h 162"/>
                <a:gd name="T20" fmla="*/ 44 w 172"/>
                <a:gd name="T21" fmla="*/ 119 h 162"/>
                <a:gd name="T22" fmla="*/ 14 w 172"/>
                <a:gd name="T23" fmla="*/ 119 h 162"/>
                <a:gd name="T24" fmla="*/ 13 w 172"/>
                <a:gd name="T25" fmla="*/ 118 h 162"/>
                <a:gd name="T26" fmla="*/ 13 w 172"/>
                <a:gd name="T27" fmla="*/ 15 h 162"/>
                <a:gd name="T28" fmla="*/ 14 w 172"/>
                <a:gd name="T29" fmla="*/ 13 h 162"/>
                <a:gd name="T30" fmla="*/ 30 w 172"/>
                <a:gd name="T31" fmla="*/ 13 h 162"/>
                <a:gd name="T32" fmla="*/ 43 w 172"/>
                <a:gd name="T33" fmla="*/ 13 h 162"/>
                <a:gd name="T34" fmla="*/ 157 w 172"/>
                <a:gd name="T35" fmla="*/ 13 h 162"/>
                <a:gd name="T36" fmla="*/ 159 w 172"/>
                <a:gd name="T37" fmla="*/ 15 h 162"/>
                <a:gd name="T38" fmla="*/ 159 w 172"/>
                <a:gd name="T39" fmla="*/ 89 h 162"/>
                <a:gd name="T40" fmla="*/ 159 w 172"/>
                <a:gd name="T41" fmla="*/ 102 h 162"/>
                <a:gd name="T42" fmla="*/ 159 w 172"/>
                <a:gd name="T43" fmla="*/ 118 h 162"/>
                <a:gd name="T44" fmla="*/ 157 w 172"/>
                <a:gd name="T45" fmla="*/ 119 h 162"/>
                <a:gd name="T46" fmla="*/ 130 w 172"/>
                <a:gd name="T47" fmla="*/ 119 h 162"/>
                <a:gd name="T48" fmla="*/ 105 w 172"/>
                <a:gd name="T49" fmla="*/ 119 h 162"/>
                <a:gd name="T50" fmla="*/ 90 w 172"/>
                <a:gd name="T51" fmla="*/ 119 h 162"/>
                <a:gd name="T52" fmla="*/ 89 w 172"/>
                <a:gd name="T53" fmla="*/ 119 h 162"/>
                <a:gd name="T54" fmla="*/ 85 w 172"/>
                <a:gd name="T55" fmla="*/ 121 h 162"/>
                <a:gd name="T56" fmla="*/ 85 w 172"/>
                <a:gd name="T57" fmla="*/ 121 h 162"/>
                <a:gd name="T58" fmla="*/ 82 w 172"/>
                <a:gd name="T59" fmla="*/ 123 h 162"/>
                <a:gd name="T60" fmla="*/ 73 w 172"/>
                <a:gd name="T61" fmla="*/ 133 h 162"/>
                <a:gd name="T62" fmla="*/ 56 w 172"/>
                <a:gd name="T63" fmla="*/ 150 h 162"/>
                <a:gd name="T64" fmla="*/ 56 w 172"/>
                <a:gd name="T65" fmla="*/ 160 h 162"/>
                <a:gd name="T66" fmla="*/ 65 w 172"/>
                <a:gd name="T67" fmla="*/ 160 h 162"/>
                <a:gd name="T68" fmla="*/ 92 w 172"/>
                <a:gd name="T69" fmla="*/ 133 h 162"/>
                <a:gd name="T70" fmla="*/ 130 w 172"/>
                <a:gd name="T71" fmla="*/ 133 h 162"/>
                <a:gd name="T72" fmla="*/ 157 w 172"/>
                <a:gd name="T73" fmla="*/ 133 h 162"/>
                <a:gd name="T74" fmla="*/ 172 w 172"/>
                <a:gd name="T75" fmla="*/ 118 h 162"/>
                <a:gd name="T76" fmla="*/ 172 w 172"/>
                <a:gd name="T77" fmla="*/ 102 h 162"/>
                <a:gd name="T78" fmla="*/ 172 w 172"/>
                <a:gd name="T79" fmla="*/ 89 h 162"/>
                <a:gd name="T80" fmla="*/ 172 w 172"/>
                <a:gd name="T81" fmla="*/ 15 h 162"/>
                <a:gd name="T82" fmla="*/ 157 w 172"/>
                <a:gd name="T8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62">
                  <a:moveTo>
                    <a:pt x="157" y="0"/>
                  </a:moveTo>
                  <a:cubicBezTo>
                    <a:pt x="43" y="0"/>
                    <a:pt x="43" y="0"/>
                    <a:pt x="43" y="0"/>
                  </a:cubicBezTo>
                  <a:cubicBezTo>
                    <a:pt x="30" y="0"/>
                    <a:pt x="30" y="0"/>
                    <a:pt x="30" y="0"/>
                  </a:cubicBezTo>
                  <a:cubicBezTo>
                    <a:pt x="14" y="0"/>
                    <a:pt x="14" y="0"/>
                    <a:pt x="14" y="0"/>
                  </a:cubicBezTo>
                  <a:cubicBezTo>
                    <a:pt x="6" y="0"/>
                    <a:pt x="0" y="7"/>
                    <a:pt x="0" y="15"/>
                  </a:cubicBezTo>
                  <a:cubicBezTo>
                    <a:pt x="0" y="118"/>
                    <a:pt x="0" y="118"/>
                    <a:pt x="0" y="118"/>
                  </a:cubicBezTo>
                  <a:cubicBezTo>
                    <a:pt x="0" y="119"/>
                    <a:pt x="0" y="119"/>
                    <a:pt x="0" y="120"/>
                  </a:cubicBezTo>
                  <a:cubicBezTo>
                    <a:pt x="1" y="127"/>
                    <a:pt x="7" y="133"/>
                    <a:pt x="14" y="133"/>
                  </a:cubicBezTo>
                  <a:cubicBezTo>
                    <a:pt x="44" y="133"/>
                    <a:pt x="44" y="133"/>
                    <a:pt x="44" y="133"/>
                  </a:cubicBezTo>
                  <a:cubicBezTo>
                    <a:pt x="48" y="133"/>
                    <a:pt x="51" y="130"/>
                    <a:pt x="51" y="126"/>
                  </a:cubicBezTo>
                  <a:cubicBezTo>
                    <a:pt x="51" y="122"/>
                    <a:pt x="48" y="119"/>
                    <a:pt x="44" y="119"/>
                  </a:cubicBezTo>
                  <a:cubicBezTo>
                    <a:pt x="14" y="119"/>
                    <a:pt x="14" y="119"/>
                    <a:pt x="14" y="119"/>
                  </a:cubicBezTo>
                  <a:cubicBezTo>
                    <a:pt x="14" y="119"/>
                    <a:pt x="13" y="119"/>
                    <a:pt x="13" y="118"/>
                  </a:cubicBezTo>
                  <a:cubicBezTo>
                    <a:pt x="13" y="15"/>
                    <a:pt x="13" y="15"/>
                    <a:pt x="13" y="15"/>
                  </a:cubicBezTo>
                  <a:cubicBezTo>
                    <a:pt x="13" y="14"/>
                    <a:pt x="14" y="13"/>
                    <a:pt x="14" y="13"/>
                  </a:cubicBezTo>
                  <a:cubicBezTo>
                    <a:pt x="30" y="13"/>
                    <a:pt x="30" y="13"/>
                    <a:pt x="30" y="13"/>
                  </a:cubicBezTo>
                  <a:cubicBezTo>
                    <a:pt x="43" y="13"/>
                    <a:pt x="43" y="13"/>
                    <a:pt x="43" y="13"/>
                  </a:cubicBezTo>
                  <a:cubicBezTo>
                    <a:pt x="157" y="13"/>
                    <a:pt x="157" y="13"/>
                    <a:pt x="157" y="13"/>
                  </a:cubicBezTo>
                  <a:cubicBezTo>
                    <a:pt x="158" y="13"/>
                    <a:pt x="159" y="14"/>
                    <a:pt x="159" y="15"/>
                  </a:cubicBezTo>
                  <a:cubicBezTo>
                    <a:pt x="159" y="89"/>
                    <a:pt x="159" y="89"/>
                    <a:pt x="159" y="89"/>
                  </a:cubicBezTo>
                  <a:cubicBezTo>
                    <a:pt x="159" y="102"/>
                    <a:pt x="159" y="102"/>
                    <a:pt x="159" y="102"/>
                  </a:cubicBezTo>
                  <a:cubicBezTo>
                    <a:pt x="159" y="118"/>
                    <a:pt x="159" y="118"/>
                    <a:pt x="159" y="118"/>
                  </a:cubicBezTo>
                  <a:cubicBezTo>
                    <a:pt x="159" y="119"/>
                    <a:pt x="158" y="119"/>
                    <a:pt x="157" y="119"/>
                  </a:cubicBezTo>
                  <a:cubicBezTo>
                    <a:pt x="130" y="119"/>
                    <a:pt x="130" y="119"/>
                    <a:pt x="130" y="119"/>
                  </a:cubicBezTo>
                  <a:cubicBezTo>
                    <a:pt x="105" y="119"/>
                    <a:pt x="105" y="119"/>
                    <a:pt x="105" y="119"/>
                  </a:cubicBezTo>
                  <a:cubicBezTo>
                    <a:pt x="90" y="119"/>
                    <a:pt x="90" y="119"/>
                    <a:pt x="90" y="119"/>
                  </a:cubicBezTo>
                  <a:cubicBezTo>
                    <a:pt x="89" y="119"/>
                    <a:pt x="89" y="119"/>
                    <a:pt x="89" y="119"/>
                  </a:cubicBezTo>
                  <a:cubicBezTo>
                    <a:pt x="88" y="119"/>
                    <a:pt x="87" y="120"/>
                    <a:pt x="85" y="121"/>
                  </a:cubicBezTo>
                  <a:cubicBezTo>
                    <a:pt x="85" y="121"/>
                    <a:pt x="85" y="121"/>
                    <a:pt x="85" y="121"/>
                  </a:cubicBezTo>
                  <a:cubicBezTo>
                    <a:pt x="82" y="123"/>
                    <a:pt x="82" y="123"/>
                    <a:pt x="82" y="123"/>
                  </a:cubicBezTo>
                  <a:cubicBezTo>
                    <a:pt x="73" y="133"/>
                    <a:pt x="73" y="133"/>
                    <a:pt x="73" y="133"/>
                  </a:cubicBezTo>
                  <a:cubicBezTo>
                    <a:pt x="56" y="150"/>
                    <a:pt x="56" y="150"/>
                    <a:pt x="56" y="150"/>
                  </a:cubicBezTo>
                  <a:cubicBezTo>
                    <a:pt x="53" y="153"/>
                    <a:pt x="53" y="157"/>
                    <a:pt x="56" y="160"/>
                  </a:cubicBezTo>
                  <a:cubicBezTo>
                    <a:pt x="58" y="162"/>
                    <a:pt x="62" y="162"/>
                    <a:pt x="65" y="160"/>
                  </a:cubicBezTo>
                  <a:cubicBezTo>
                    <a:pt x="92" y="133"/>
                    <a:pt x="92" y="133"/>
                    <a:pt x="92" y="133"/>
                  </a:cubicBezTo>
                  <a:cubicBezTo>
                    <a:pt x="130" y="133"/>
                    <a:pt x="130" y="133"/>
                    <a:pt x="130" y="133"/>
                  </a:cubicBezTo>
                  <a:cubicBezTo>
                    <a:pt x="157" y="133"/>
                    <a:pt x="157" y="133"/>
                    <a:pt x="157" y="133"/>
                  </a:cubicBezTo>
                  <a:cubicBezTo>
                    <a:pt x="165" y="133"/>
                    <a:pt x="172" y="126"/>
                    <a:pt x="172" y="118"/>
                  </a:cubicBezTo>
                  <a:cubicBezTo>
                    <a:pt x="172" y="102"/>
                    <a:pt x="172" y="102"/>
                    <a:pt x="172" y="102"/>
                  </a:cubicBezTo>
                  <a:cubicBezTo>
                    <a:pt x="172" y="89"/>
                    <a:pt x="172" y="89"/>
                    <a:pt x="172" y="89"/>
                  </a:cubicBezTo>
                  <a:cubicBezTo>
                    <a:pt x="172" y="15"/>
                    <a:pt x="172" y="15"/>
                    <a:pt x="172" y="15"/>
                  </a:cubicBezTo>
                  <a:cubicBezTo>
                    <a:pt x="172" y="7"/>
                    <a:pt x="165"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pic>
        <p:nvPicPr>
          <p:cNvPr id="11"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75210"/>
      </p:ext>
    </p:extLst>
  </p:cSld>
  <p:clrMapOvr>
    <a:overrideClrMapping bg1="lt1" tx1="dk1" bg2="lt2" tx2="dk2" accent1="accent1" accent2="accent2" accent3="accent3" accent4="accent4" accent5="accent5" accent6="accent6" hlink="hlink" folHlink="folHlink"/>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2" presetClass="entr" presetSubtype="1"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35" presetClass="emph" presetSubtype="0" repeatCount="3000" fill="hold" grpId="1" nodeType="withEffect">
                                  <p:stCondLst>
                                    <p:cond delay="900"/>
                                  </p:stCondLst>
                                  <p:childTnLst>
                                    <p:anim calcmode="discrete" valueType="str">
                                      <p:cBhvr>
                                        <p:cTn id="27" dur="1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0" y="-1"/>
            <a:ext cx="9144000" cy="514191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原创设计师QQ598969553             _2"/>
          <p:cNvSpPr>
            <a:spLocks noChangeArrowheads="1"/>
          </p:cNvSpPr>
          <p:nvPr/>
        </p:nvSpPr>
        <p:spPr bwMode="auto">
          <a:xfrm>
            <a:off x="1259632" y="3651076"/>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itchFamily="34" charset="0"/>
              <a:buNone/>
            </a:pPr>
            <a:r>
              <a:rPr lang="zh-CN" altLang="en-US" sz="2000" dirty="0">
                <a:solidFill>
                  <a:schemeClr val="bg1"/>
                </a:solidFill>
                <a:latin typeface="微软雅黑" pitchFamily="34" charset="-122"/>
                <a:ea typeface="微软雅黑" pitchFamily="34" charset="-122"/>
                <a:cs typeface="Arial" pitchFamily="34" charset="0"/>
              </a:rPr>
              <a:t>关于我们</a:t>
            </a:r>
          </a:p>
        </p:txBody>
      </p:sp>
      <p:sp>
        <p:nvSpPr>
          <p:cNvPr id="4" name="原创设计师QQ598969553             _3"/>
          <p:cNvSpPr>
            <a:spLocks noChangeArrowheads="1"/>
          </p:cNvSpPr>
          <p:nvPr/>
        </p:nvSpPr>
        <p:spPr bwMode="auto">
          <a:xfrm>
            <a:off x="1263626" y="3982542"/>
            <a:ext cx="180060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1000" dirty="0">
                <a:solidFill>
                  <a:schemeClr val="bg1"/>
                </a:solidFill>
                <a:latin typeface="Arial" pitchFamily="34" charset="0"/>
                <a:cs typeface="Arial" pitchFamily="34" charset="0"/>
              </a:rPr>
              <a:t>About us</a:t>
            </a:r>
          </a:p>
        </p:txBody>
      </p:sp>
      <p:sp>
        <p:nvSpPr>
          <p:cNvPr id="6" name="原创设计师QQ598969553             _4"/>
          <p:cNvSpPr/>
          <p:nvPr/>
        </p:nvSpPr>
        <p:spPr bwMode="auto">
          <a:xfrm>
            <a:off x="2383834" y="3744806"/>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10" name="原创设计师QQ598969553             _5"/>
          <p:cNvCxnSpPr/>
          <p:nvPr/>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原创设计师QQ598969553             _6"/>
          <p:cNvGrpSpPr/>
          <p:nvPr/>
        </p:nvGrpSpPr>
        <p:grpSpPr>
          <a:xfrm>
            <a:off x="560902" y="3731419"/>
            <a:ext cx="396306" cy="319798"/>
            <a:chOff x="-3743325" y="2247900"/>
            <a:chExt cx="822326" cy="663576"/>
          </a:xfrm>
          <a:solidFill>
            <a:schemeClr val="bg1"/>
          </a:solidFill>
        </p:grpSpPr>
        <p:sp>
          <p:nvSpPr>
            <p:cNvPr id="15" name="Freeform 7"/>
            <p:cNvSpPr>
              <a:spLocks noEditPoints="1"/>
            </p:cNvSpPr>
            <p:nvPr/>
          </p:nvSpPr>
          <p:spPr bwMode="auto">
            <a:xfrm>
              <a:off x="-3743325" y="2247900"/>
              <a:ext cx="588963" cy="660400"/>
            </a:xfrm>
            <a:custGeom>
              <a:avLst/>
              <a:gdLst>
                <a:gd name="T0" fmla="*/ 156 w 157"/>
                <a:gd name="T1" fmla="*/ 168 h 176"/>
                <a:gd name="T2" fmla="*/ 100 w 157"/>
                <a:gd name="T3" fmla="*/ 96 h 176"/>
                <a:gd name="T4" fmla="*/ 102 w 157"/>
                <a:gd name="T5" fmla="*/ 94 h 176"/>
                <a:gd name="T6" fmla="*/ 108 w 157"/>
                <a:gd name="T7" fmla="*/ 90 h 176"/>
                <a:gd name="T8" fmla="*/ 114 w 157"/>
                <a:gd name="T9" fmla="*/ 86 h 176"/>
                <a:gd name="T10" fmla="*/ 121 w 157"/>
                <a:gd name="T11" fmla="*/ 77 h 176"/>
                <a:gd name="T12" fmla="*/ 123 w 157"/>
                <a:gd name="T13" fmla="*/ 72 h 176"/>
                <a:gd name="T14" fmla="*/ 124 w 157"/>
                <a:gd name="T15" fmla="*/ 71 h 176"/>
                <a:gd name="T16" fmla="*/ 128 w 157"/>
                <a:gd name="T17" fmla="*/ 50 h 176"/>
                <a:gd name="T18" fmla="*/ 78 w 157"/>
                <a:gd name="T19" fmla="*/ 0 h 176"/>
                <a:gd name="T20" fmla="*/ 78 w 157"/>
                <a:gd name="T21" fmla="*/ 0 h 176"/>
                <a:gd name="T22" fmla="*/ 78 w 157"/>
                <a:gd name="T23" fmla="*/ 0 h 176"/>
                <a:gd name="T24" fmla="*/ 28 w 157"/>
                <a:gd name="T25" fmla="*/ 50 h 176"/>
                <a:gd name="T26" fmla="*/ 56 w 157"/>
                <a:gd name="T27" fmla="*/ 96 h 176"/>
                <a:gd name="T28" fmla="*/ 0 w 157"/>
                <a:gd name="T29" fmla="*/ 168 h 176"/>
                <a:gd name="T30" fmla="*/ 0 w 157"/>
                <a:gd name="T31" fmla="*/ 169 h 176"/>
                <a:gd name="T32" fmla="*/ 0 w 157"/>
                <a:gd name="T33" fmla="*/ 169 h 176"/>
                <a:gd name="T34" fmla="*/ 1 w 157"/>
                <a:gd name="T35" fmla="*/ 172 h 176"/>
                <a:gd name="T36" fmla="*/ 7 w 157"/>
                <a:gd name="T37" fmla="*/ 176 h 176"/>
                <a:gd name="T38" fmla="*/ 13 w 157"/>
                <a:gd name="T39" fmla="*/ 172 h 176"/>
                <a:gd name="T40" fmla="*/ 13 w 157"/>
                <a:gd name="T41" fmla="*/ 170 h 176"/>
                <a:gd name="T42" fmla="*/ 14 w 157"/>
                <a:gd name="T43" fmla="*/ 169 h 176"/>
                <a:gd name="T44" fmla="*/ 13 w 157"/>
                <a:gd name="T45" fmla="*/ 168 h 176"/>
                <a:gd name="T46" fmla="*/ 13 w 157"/>
                <a:gd name="T47" fmla="*/ 165 h 176"/>
                <a:gd name="T48" fmla="*/ 14 w 157"/>
                <a:gd name="T49" fmla="*/ 163 h 176"/>
                <a:gd name="T50" fmla="*/ 14 w 157"/>
                <a:gd name="T51" fmla="*/ 163 h 176"/>
                <a:gd name="T52" fmla="*/ 39 w 157"/>
                <a:gd name="T53" fmla="*/ 119 h 176"/>
                <a:gd name="T54" fmla="*/ 40 w 157"/>
                <a:gd name="T55" fmla="*/ 119 h 176"/>
                <a:gd name="T56" fmla="*/ 40 w 157"/>
                <a:gd name="T57" fmla="*/ 119 h 176"/>
                <a:gd name="T58" fmla="*/ 68 w 157"/>
                <a:gd name="T59" fmla="*/ 107 h 176"/>
                <a:gd name="T60" fmla="*/ 68 w 157"/>
                <a:gd name="T61" fmla="*/ 106 h 176"/>
                <a:gd name="T62" fmla="*/ 73 w 157"/>
                <a:gd name="T63" fmla="*/ 106 h 176"/>
                <a:gd name="T64" fmla="*/ 77 w 157"/>
                <a:gd name="T65" fmla="*/ 106 h 176"/>
                <a:gd name="T66" fmla="*/ 78 w 157"/>
                <a:gd name="T67" fmla="*/ 106 h 176"/>
                <a:gd name="T68" fmla="*/ 85 w 157"/>
                <a:gd name="T69" fmla="*/ 106 h 176"/>
                <a:gd name="T70" fmla="*/ 85 w 157"/>
                <a:gd name="T71" fmla="*/ 106 h 176"/>
                <a:gd name="T72" fmla="*/ 143 w 157"/>
                <a:gd name="T73" fmla="*/ 163 h 176"/>
                <a:gd name="T74" fmla="*/ 143 w 157"/>
                <a:gd name="T75" fmla="*/ 163 h 176"/>
                <a:gd name="T76" fmla="*/ 143 w 157"/>
                <a:gd name="T77" fmla="*/ 165 h 176"/>
                <a:gd name="T78" fmla="*/ 143 w 157"/>
                <a:gd name="T79" fmla="*/ 168 h 176"/>
                <a:gd name="T80" fmla="*/ 143 w 157"/>
                <a:gd name="T81" fmla="*/ 169 h 176"/>
                <a:gd name="T82" fmla="*/ 143 w 157"/>
                <a:gd name="T83" fmla="*/ 170 h 176"/>
                <a:gd name="T84" fmla="*/ 143 w 157"/>
                <a:gd name="T85" fmla="*/ 172 h 176"/>
                <a:gd name="T86" fmla="*/ 150 w 157"/>
                <a:gd name="T87" fmla="*/ 176 h 176"/>
                <a:gd name="T88" fmla="*/ 156 w 157"/>
                <a:gd name="T89" fmla="*/ 172 h 176"/>
                <a:gd name="T90" fmla="*/ 157 w 157"/>
                <a:gd name="T91" fmla="*/ 169 h 176"/>
                <a:gd name="T92" fmla="*/ 157 w 157"/>
                <a:gd name="T93" fmla="*/ 169 h 176"/>
                <a:gd name="T94" fmla="*/ 156 w 157"/>
                <a:gd name="T95" fmla="*/ 168 h 176"/>
                <a:gd name="T96" fmla="*/ 41 w 157"/>
                <a:gd name="T97" fmla="*/ 50 h 176"/>
                <a:gd name="T98" fmla="*/ 78 w 157"/>
                <a:gd name="T99" fmla="*/ 13 h 176"/>
                <a:gd name="T100" fmla="*/ 115 w 157"/>
                <a:gd name="T101" fmla="*/ 50 h 176"/>
                <a:gd name="T102" fmla="*/ 78 w 157"/>
                <a:gd name="T103" fmla="*/ 87 h 176"/>
                <a:gd name="T104" fmla="*/ 41 w 157"/>
                <a:gd name="T105" fmla="*/ 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 h="176">
                  <a:moveTo>
                    <a:pt x="156" y="168"/>
                  </a:moveTo>
                  <a:cubicBezTo>
                    <a:pt x="155" y="134"/>
                    <a:pt x="132" y="105"/>
                    <a:pt x="100" y="96"/>
                  </a:cubicBezTo>
                  <a:cubicBezTo>
                    <a:pt x="101" y="95"/>
                    <a:pt x="102" y="94"/>
                    <a:pt x="102" y="94"/>
                  </a:cubicBezTo>
                  <a:cubicBezTo>
                    <a:pt x="104" y="93"/>
                    <a:pt x="108" y="91"/>
                    <a:pt x="108" y="90"/>
                  </a:cubicBezTo>
                  <a:cubicBezTo>
                    <a:pt x="110" y="89"/>
                    <a:pt x="113" y="86"/>
                    <a:pt x="114" y="86"/>
                  </a:cubicBezTo>
                  <a:cubicBezTo>
                    <a:pt x="115" y="84"/>
                    <a:pt x="120" y="78"/>
                    <a:pt x="121" y="77"/>
                  </a:cubicBezTo>
                  <a:cubicBezTo>
                    <a:pt x="122" y="75"/>
                    <a:pt x="123" y="74"/>
                    <a:pt x="123" y="72"/>
                  </a:cubicBezTo>
                  <a:cubicBezTo>
                    <a:pt x="124" y="72"/>
                    <a:pt x="124" y="71"/>
                    <a:pt x="124" y="71"/>
                  </a:cubicBezTo>
                  <a:cubicBezTo>
                    <a:pt x="127" y="65"/>
                    <a:pt x="128" y="58"/>
                    <a:pt x="128" y="50"/>
                  </a:cubicBezTo>
                  <a:cubicBezTo>
                    <a:pt x="128" y="23"/>
                    <a:pt x="106" y="0"/>
                    <a:pt x="78" y="0"/>
                  </a:cubicBezTo>
                  <a:cubicBezTo>
                    <a:pt x="78" y="0"/>
                    <a:pt x="78" y="0"/>
                    <a:pt x="78" y="0"/>
                  </a:cubicBezTo>
                  <a:cubicBezTo>
                    <a:pt x="78" y="0"/>
                    <a:pt x="78" y="0"/>
                    <a:pt x="78" y="0"/>
                  </a:cubicBezTo>
                  <a:cubicBezTo>
                    <a:pt x="51" y="0"/>
                    <a:pt x="28" y="23"/>
                    <a:pt x="28" y="50"/>
                  </a:cubicBezTo>
                  <a:cubicBezTo>
                    <a:pt x="28" y="70"/>
                    <a:pt x="40" y="87"/>
                    <a:pt x="56" y="96"/>
                  </a:cubicBezTo>
                  <a:cubicBezTo>
                    <a:pt x="25" y="105"/>
                    <a:pt x="1" y="134"/>
                    <a:pt x="0" y="168"/>
                  </a:cubicBezTo>
                  <a:cubicBezTo>
                    <a:pt x="0" y="168"/>
                    <a:pt x="0" y="169"/>
                    <a:pt x="0" y="169"/>
                  </a:cubicBezTo>
                  <a:cubicBezTo>
                    <a:pt x="0" y="169"/>
                    <a:pt x="0" y="169"/>
                    <a:pt x="0" y="169"/>
                  </a:cubicBezTo>
                  <a:cubicBezTo>
                    <a:pt x="0" y="170"/>
                    <a:pt x="0" y="171"/>
                    <a:pt x="1" y="172"/>
                  </a:cubicBezTo>
                  <a:cubicBezTo>
                    <a:pt x="2" y="174"/>
                    <a:pt x="4" y="176"/>
                    <a:pt x="7" y="176"/>
                  </a:cubicBezTo>
                  <a:cubicBezTo>
                    <a:pt x="10" y="176"/>
                    <a:pt x="12" y="174"/>
                    <a:pt x="13" y="172"/>
                  </a:cubicBezTo>
                  <a:cubicBezTo>
                    <a:pt x="13" y="171"/>
                    <a:pt x="13" y="170"/>
                    <a:pt x="13" y="170"/>
                  </a:cubicBezTo>
                  <a:cubicBezTo>
                    <a:pt x="13" y="169"/>
                    <a:pt x="14" y="169"/>
                    <a:pt x="14" y="169"/>
                  </a:cubicBezTo>
                  <a:cubicBezTo>
                    <a:pt x="14" y="168"/>
                    <a:pt x="13" y="168"/>
                    <a:pt x="13" y="168"/>
                  </a:cubicBezTo>
                  <a:cubicBezTo>
                    <a:pt x="13" y="167"/>
                    <a:pt x="13" y="166"/>
                    <a:pt x="13" y="165"/>
                  </a:cubicBezTo>
                  <a:cubicBezTo>
                    <a:pt x="13" y="164"/>
                    <a:pt x="14" y="164"/>
                    <a:pt x="14" y="163"/>
                  </a:cubicBezTo>
                  <a:cubicBezTo>
                    <a:pt x="14" y="163"/>
                    <a:pt x="14" y="163"/>
                    <a:pt x="14" y="163"/>
                  </a:cubicBezTo>
                  <a:cubicBezTo>
                    <a:pt x="16" y="145"/>
                    <a:pt x="25" y="130"/>
                    <a:pt x="39" y="119"/>
                  </a:cubicBezTo>
                  <a:cubicBezTo>
                    <a:pt x="39" y="119"/>
                    <a:pt x="39" y="119"/>
                    <a:pt x="40" y="119"/>
                  </a:cubicBezTo>
                  <a:cubicBezTo>
                    <a:pt x="40" y="119"/>
                    <a:pt x="40" y="119"/>
                    <a:pt x="40" y="119"/>
                  </a:cubicBezTo>
                  <a:cubicBezTo>
                    <a:pt x="48" y="113"/>
                    <a:pt x="57" y="108"/>
                    <a:pt x="68" y="107"/>
                  </a:cubicBezTo>
                  <a:cubicBezTo>
                    <a:pt x="68" y="107"/>
                    <a:pt x="68" y="106"/>
                    <a:pt x="68" y="106"/>
                  </a:cubicBezTo>
                  <a:cubicBezTo>
                    <a:pt x="70" y="106"/>
                    <a:pt x="71" y="106"/>
                    <a:pt x="73" y="106"/>
                  </a:cubicBezTo>
                  <a:cubicBezTo>
                    <a:pt x="74" y="106"/>
                    <a:pt x="75" y="106"/>
                    <a:pt x="77" y="106"/>
                  </a:cubicBezTo>
                  <a:cubicBezTo>
                    <a:pt x="77" y="106"/>
                    <a:pt x="78" y="106"/>
                    <a:pt x="78" y="106"/>
                  </a:cubicBezTo>
                  <a:cubicBezTo>
                    <a:pt x="80" y="106"/>
                    <a:pt x="83" y="106"/>
                    <a:pt x="85" y="106"/>
                  </a:cubicBezTo>
                  <a:cubicBezTo>
                    <a:pt x="85" y="106"/>
                    <a:pt x="85" y="106"/>
                    <a:pt x="85" y="106"/>
                  </a:cubicBezTo>
                  <a:cubicBezTo>
                    <a:pt x="115" y="109"/>
                    <a:pt x="139" y="133"/>
                    <a:pt x="143" y="163"/>
                  </a:cubicBezTo>
                  <a:cubicBezTo>
                    <a:pt x="143" y="163"/>
                    <a:pt x="143" y="163"/>
                    <a:pt x="143" y="163"/>
                  </a:cubicBezTo>
                  <a:cubicBezTo>
                    <a:pt x="143" y="164"/>
                    <a:pt x="143" y="164"/>
                    <a:pt x="143" y="165"/>
                  </a:cubicBezTo>
                  <a:cubicBezTo>
                    <a:pt x="143" y="166"/>
                    <a:pt x="143" y="167"/>
                    <a:pt x="143" y="168"/>
                  </a:cubicBezTo>
                  <a:cubicBezTo>
                    <a:pt x="143" y="168"/>
                    <a:pt x="143" y="168"/>
                    <a:pt x="143" y="169"/>
                  </a:cubicBezTo>
                  <a:cubicBezTo>
                    <a:pt x="143" y="169"/>
                    <a:pt x="143" y="169"/>
                    <a:pt x="143" y="170"/>
                  </a:cubicBezTo>
                  <a:cubicBezTo>
                    <a:pt x="143" y="170"/>
                    <a:pt x="143" y="171"/>
                    <a:pt x="143" y="172"/>
                  </a:cubicBezTo>
                  <a:cubicBezTo>
                    <a:pt x="145" y="174"/>
                    <a:pt x="147" y="176"/>
                    <a:pt x="150" y="176"/>
                  </a:cubicBezTo>
                  <a:cubicBezTo>
                    <a:pt x="152" y="176"/>
                    <a:pt x="155" y="174"/>
                    <a:pt x="156" y="172"/>
                  </a:cubicBezTo>
                  <a:cubicBezTo>
                    <a:pt x="156" y="171"/>
                    <a:pt x="156" y="170"/>
                    <a:pt x="157" y="169"/>
                  </a:cubicBezTo>
                  <a:cubicBezTo>
                    <a:pt x="157" y="169"/>
                    <a:pt x="157" y="169"/>
                    <a:pt x="157" y="169"/>
                  </a:cubicBezTo>
                  <a:cubicBezTo>
                    <a:pt x="157" y="169"/>
                    <a:pt x="157" y="168"/>
                    <a:pt x="156" y="168"/>
                  </a:cubicBezTo>
                  <a:close/>
                  <a:moveTo>
                    <a:pt x="41" y="50"/>
                  </a:moveTo>
                  <a:cubicBezTo>
                    <a:pt x="41" y="30"/>
                    <a:pt x="58" y="13"/>
                    <a:pt x="78" y="13"/>
                  </a:cubicBezTo>
                  <a:cubicBezTo>
                    <a:pt x="99" y="13"/>
                    <a:pt x="115" y="30"/>
                    <a:pt x="115" y="50"/>
                  </a:cubicBezTo>
                  <a:cubicBezTo>
                    <a:pt x="115" y="71"/>
                    <a:pt x="99" y="87"/>
                    <a:pt x="78" y="87"/>
                  </a:cubicBezTo>
                  <a:cubicBezTo>
                    <a:pt x="58" y="87"/>
                    <a:pt x="41" y="71"/>
                    <a:pt x="4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8"/>
            <p:cNvSpPr/>
            <p:nvPr/>
          </p:nvSpPr>
          <p:spPr bwMode="auto">
            <a:xfrm>
              <a:off x="-3236912" y="2255838"/>
              <a:ext cx="315913" cy="655638"/>
            </a:xfrm>
            <a:custGeom>
              <a:avLst/>
              <a:gdLst>
                <a:gd name="T0" fmla="*/ 84 w 84"/>
                <a:gd name="T1" fmla="*/ 168 h 175"/>
                <a:gd name="T2" fmla="*/ 28 w 84"/>
                <a:gd name="T3" fmla="*/ 95 h 175"/>
                <a:gd name="T4" fmla="*/ 56 w 84"/>
                <a:gd name="T5" fmla="*/ 50 h 175"/>
                <a:gd name="T6" fmla="*/ 6 w 84"/>
                <a:gd name="T7" fmla="*/ 0 h 175"/>
                <a:gd name="T8" fmla="*/ 6 w 84"/>
                <a:gd name="T9" fmla="*/ 0 h 175"/>
                <a:gd name="T10" fmla="*/ 0 w 84"/>
                <a:gd name="T11" fmla="*/ 7 h 175"/>
                <a:gd name="T12" fmla="*/ 6 w 84"/>
                <a:gd name="T13" fmla="*/ 13 h 175"/>
                <a:gd name="T14" fmla="*/ 6 w 84"/>
                <a:gd name="T15" fmla="*/ 13 h 175"/>
                <a:gd name="T16" fmla="*/ 7 w 84"/>
                <a:gd name="T17" fmla="*/ 13 h 175"/>
                <a:gd name="T18" fmla="*/ 7 w 84"/>
                <a:gd name="T19" fmla="*/ 13 h 175"/>
                <a:gd name="T20" fmla="*/ 7 w 84"/>
                <a:gd name="T21" fmla="*/ 13 h 175"/>
                <a:gd name="T22" fmla="*/ 43 w 84"/>
                <a:gd name="T23" fmla="*/ 50 h 175"/>
                <a:gd name="T24" fmla="*/ 10 w 84"/>
                <a:gd name="T25" fmla="*/ 89 h 175"/>
                <a:gd name="T26" fmla="*/ 10 w 84"/>
                <a:gd name="T27" fmla="*/ 89 h 175"/>
                <a:gd name="T28" fmla="*/ 6 w 84"/>
                <a:gd name="T29" fmla="*/ 91 h 175"/>
                <a:gd name="T30" fmla="*/ 3 w 84"/>
                <a:gd name="T31" fmla="*/ 97 h 175"/>
                <a:gd name="T32" fmla="*/ 6 w 84"/>
                <a:gd name="T33" fmla="*/ 103 h 175"/>
                <a:gd name="T34" fmla="*/ 12 w 84"/>
                <a:gd name="T35" fmla="*/ 106 h 175"/>
                <a:gd name="T36" fmla="*/ 12 w 84"/>
                <a:gd name="T37" fmla="*/ 106 h 175"/>
                <a:gd name="T38" fmla="*/ 12 w 84"/>
                <a:gd name="T39" fmla="*/ 106 h 175"/>
                <a:gd name="T40" fmla="*/ 16 w 84"/>
                <a:gd name="T41" fmla="*/ 106 h 175"/>
                <a:gd name="T42" fmla="*/ 17 w 84"/>
                <a:gd name="T43" fmla="*/ 106 h 175"/>
                <a:gd name="T44" fmla="*/ 45 w 84"/>
                <a:gd name="T45" fmla="*/ 118 h 175"/>
                <a:gd name="T46" fmla="*/ 45 w 84"/>
                <a:gd name="T47" fmla="*/ 118 h 175"/>
                <a:gd name="T48" fmla="*/ 46 w 84"/>
                <a:gd name="T49" fmla="*/ 119 h 175"/>
                <a:gd name="T50" fmla="*/ 71 w 84"/>
                <a:gd name="T51" fmla="*/ 163 h 175"/>
                <a:gd name="T52" fmla="*/ 71 w 84"/>
                <a:gd name="T53" fmla="*/ 163 h 175"/>
                <a:gd name="T54" fmla="*/ 71 w 84"/>
                <a:gd name="T55" fmla="*/ 165 h 175"/>
                <a:gd name="T56" fmla="*/ 71 w 84"/>
                <a:gd name="T57" fmla="*/ 168 h 175"/>
                <a:gd name="T58" fmla="*/ 71 w 84"/>
                <a:gd name="T59" fmla="*/ 168 h 175"/>
                <a:gd name="T60" fmla="*/ 71 w 84"/>
                <a:gd name="T61" fmla="*/ 169 h 175"/>
                <a:gd name="T62" fmla="*/ 71 w 84"/>
                <a:gd name="T63" fmla="*/ 171 h 175"/>
                <a:gd name="T64" fmla="*/ 78 w 84"/>
                <a:gd name="T65" fmla="*/ 175 h 175"/>
                <a:gd name="T66" fmla="*/ 84 w 84"/>
                <a:gd name="T67" fmla="*/ 171 h 175"/>
                <a:gd name="T68" fmla="*/ 84 w 84"/>
                <a:gd name="T69" fmla="*/ 169 h 175"/>
                <a:gd name="T70" fmla="*/ 84 w 84"/>
                <a:gd name="T71" fmla="*/ 168 h 175"/>
                <a:gd name="T72" fmla="*/ 84 w 84"/>
                <a:gd name="T73" fmla="*/ 16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4" h="175">
                  <a:moveTo>
                    <a:pt x="84" y="168"/>
                  </a:moveTo>
                  <a:cubicBezTo>
                    <a:pt x="83" y="133"/>
                    <a:pt x="60" y="105"/>
                    <a:pt x="28" y="95"/>
                  </a:cubicBezTo>
                  <a:cubicBezTo>
                    <a:pt x="45" y="87"/>
                    <a:pt x="56" y="70"/>
                    <a:pt x="56" y="50"/>
                  </a:cubicBezTo>
                  <a:cubicBezTo>
                    <a:pt x="56" y="22"/>
                    <a:pt x="34" y="0"/>
                    <a:pt x="6" y="0"/>
                  </a:cubicBezTo>
                  <a:cubicBezTo>
                    <a:pt x="6" y="0"/>
                    <a:pt x="6" y="0"/>
                    <a:pt x="6" y="0"/>
                  </a:cubicBezTo>
                  <a:cubicBezTo>
                    <a:pt x="3" y="0"/>
                    <a:pt x="0" y="3"/>
                    <a:pt x="0" y="7"/>
                  </a:cubicBezTo>
                  <a:cubicBezTo>
                    <a:pt x="0" y="10"/>
                    <a:pt x="3" y="13"/>
                    <a:pt x="6" y="13"/>
                  </a:cubicBezTo>
                  <a:cubicBezTo>
                    <a:pt x="6" y="13"/>
                    <a:pt x="6" y="13"/>
                    <a:pt x="6" y="13"/>
                  </a:cubicBezTo>
                  <a:cubicBezTo>
                    <a:pt x="7" y="13"/>
                    <a:pt x="7" y="13"/>
                    <a:pt x="7" y="13"/>
                  </a:cubicBezTo>
                  <a:cubicBezTo>
                    <a:pt x="7" y="13"/>
                    <a:pt x="7" y="13"/>
                    <a:pt x="7" y="13"/>
                  </a:cubicBezTo>
                  <a:cubicBezTo>
                    <a:pt x="7" y="13"/>
                    <a:pt x="7" y="13"/>
                    <a:pt x="7" y="13"/>
                  </a:cubicBezTo>
                  <a:cubicBezTo>
                    <a:pt x="27" y="14"/>
                    <a:pt x="43" y="30"/>
                    <a:pt x="43" y="50"/>
                  </a:cubicBezTo>
                  <a:cubicBezTo>
                    <a:pt x="43" y="69"/>
                    <a:pt x="29" y="86"/>
                    <a:pt x="10" y="89"/>
                  </a:cubicBezTo>
                  <a:cubicBezTo>
                    <a:pt x="10" y="89"/>
                    <a:pt x="10" y="89"/>
                    <a:pt x="10" y="89"/>
                  </a:cubicBezTo>
                  <a:cubicBezTo>
                    <a:pt x="9" y="89"/>
                    <a:pt x="7" y="90"/>
                    <a:pt x="6" y="91"/>
                  </a:cubicBezTo>
                  <a:cubicBezTo>
                    <a:pt x="4" y="93"/>
                    <a:pt x="3" y="95"/>
                    <a:pt x="3" y="97"/>
                  </a:cubicBezTo>
                  <a:cubicBezTo>
                    <a:pt x="3" y="100"/>
                    <a:pt x="4" y="102"/>
                    <a:pt x="6" y="103"/>
                  </a:cubicBezTo>
                  <a:cubicBezTo>
                    <a:pt x="8" y="105"/>
                    <a:pt x="10" y="105"/>
                    <a:pt x="12" y="106"/>
                  </a:cubicBezTo>
                  <a:cubicBezTo>
                    <a:pt x="12" y="106"/>
                    <a:pt x="12" y="106"/>
                    <a:pt x="12" y="106"/>
                  </a:cubicBezTo>
                  <a:cubicBezTo>
                    <a:pt x="12" y="106"/>
                    <a:pt x="12" y="106"/>
                    <a:pt x="12" y="106"/>
                  </a:cubicBezTo>
                  <a:cubicBezTo>
                    <a:pt x="13" y="106"/>
                    <a:pt x="15" y="106"/>
                    <a:pt x="16" y="106"/>
                  </a:cubicBezTo>
                  <a:cubicBezTo>
                    <a:pt x="16" y="106"/>
                    <a:pt x="17" y="106"/>
                    <a:pt x="17" y="106"/>
                  </a:cubicBezTo>
                  <a:cubicBezTo>
                    <a:pt x="27" y="108"/>
                    <a:pt x="37" y="112"/>
                    <a:pt x="45" y="118"/>
                  </a:cubicBezTo>
                  <a:cubicBezTo>
                    <a:pt x="45" y="118"/>
                    <a:pt x="45" y="118"/>
                    <a:pt x="45" y="118"/>
                  </a:cubicBezTo>
                  <a:cubicBezTo>
                    <a:pt x="45" y="118"/>
                    <a:pt x="45" y="119"/>
                    <a:pt x="46" y="119"/>
                  </a:cubicBezTo>
                  <a:cubicBezTo>
                    <a:pt x="59" y="129"/>
                    <a:pt x="69" y="145"/>
                    <a:pt x="71" y="163"/>
                  </a:cubicBezTo>
                  <a:cubicBezTo>
                    <a:pt x="71" y="163"/>
                    <a:pt x="71" y="163"/>
                    <a:pt x="71" y="163"/>
                  </a:cubicBezTo>
                  <a:cubicBezTo>
                    <a:pt x="71" y="163"/>
                    <a:pt x="71" y="164"/>
                    <a:pt x="71" y="165"/>
                  </a:cubicBezTo>
                  <a:cubicBezTo>
                    <a:pt x="71" y="166"/>
                    <a:pt x="71" y="167"/>
                    <a:pt x="71" y="168"/>
                  </a:cubicBezTo>
                  <a:cubicBezTo>
                    <a:pt x="71" y="168"/>
                    <a:pt x="71" y="168"/>
                    <a:pt x="71" y="168"/>
                  </a:cubicBezTo>
                  <a:cubicBezTo>
                    <a:pt x="71" y="169"/>
                    <a:pt x="71" y="169"/>
                    <a:pt x="71" y="169"/>
                  </a:cubicBezTo>
                  <a:cubicBezTo>
                    <a:pt x="71" y="170"/>
                    <a:pt x="71" y="171"/>
                    <a:pt x="71" y="171"/>
                  </a:cubicBezTo>
                  <a:cubicBezTo>
                    <a:pt x="72" y="174"/>
                    <a:pt x="75" y="175"/>
                    <a:pt x="78" y="175"/>
                  </a:cubicBezTo>
                  <a:cubicBezTo>
                    <a:pt x="80" y="175"/>
                    <a:pt x="83" y="174"/>
                    <a:pt x="84" y="171"/>
                  </a:cubicBezTo>
                  <a:cubicBezTo>
                    <a:pt x="84" y="171"/>
                    <a:pt x="84" y="170"/>
                    <a:pt x="84" y="169"/>
                  </a:cubicBezTo>
                  <a:cubicBezTo>
                    <a:pt x="84" y="169"/>
                    <a:pt x="84" y="169"/>
                    <a:pt x="84" y="168"/>
                  </a:cubicBezTo>
                  <a:cubicBezTo>
                    <a:pt x="84" y="168"/>
                    <a:pt x="84" y="168"/>
                    <a:pt x="84"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
            <p:cNvSpPr/>
            <p:nvPr/>
          </p:nvSpPr>
          <p:spPr bwMode="auto">
            <a:xfrm>
              <a:off x="-3190875" y="26527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1"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706477"/>
      </p:ext>
    </p:extLst>
  </p:cSld>
  <p:clrMapOvr>
    <a:overrideClrMapping bg1="lt1" tx1="dk1" bg2="lt2" tx2="dk2" accent1="accent1" accent2="accent2" accent3="accent3" accent4="accent4" accent5="accent5" accent6="accent6" hlink="hlink" folHlink="folHlink"/>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22" presetClass="entr" presetSubtype="1"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35" presetClass="emph" presetSubtype="0" repeatCount="3000" fill="hold" grpId="1" nodeType="withEffect">
                                  <p:stCondLst>
                                    <p:cond delay="900"/>
                                  </p:stCondLst>
                                  <p:childTnLst>
                                    <p:anim calcmode="discrete" valueType="str">
                                      <p:cBhvr>
                                        <p:cTn id="27" dur="1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四项</a:t>
            </a:r>
            <a:r>
              <a:rPr lang="zh-CN" altLang="en-US" sz="2000" b="1" dirty="0">
                <a:solidFill>
                  <a:schemeClr val="accent2"/>
                </a:solidFill>
                <a:latin typeface="Impact" pitchFamily="34" charset="0"/>
                <a:ea typeface="微软雅黑" pitchFamily="34" charset="-122"/>
                <a:cs typeface="宋体" pitchFamily="2" charset="-122"/>
              </a:rPr>
              <a:t>并列关系</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6" name="原创设计师QQ598969553             _5"/>
          <p:cNvSpPr/>
          <p:nvPr/>
        </p:nvSpPr>
        <p:spPr bwMode="auto">
          <a:xfrm>
            <a:off x="3838609" y="2814770"/>
            <a:ext cx="1466781" cy="1471828"/>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4"/>
          </a:solidFill>
          <a:ln w="25400" cap="flat">
            <a:solidFill>
              <a:schemeClr val="bg1">
                <a:lumMod val="95000"/>
              </a:schemeClr>
            </a:solidFill>
            <a:prstDash val="solid"/>
            <a:miter lim="800000"/>
          </a:ln>
        </p:spPr>
        <p:txBody>
          <a:bodyPr vert="horz" wrap="square" lIns="91440" tIns="45720" rIns="91440" bIns="45720" numCol="1" anchor="t" anchorCtr="0" compatLnSpc="1"/>
          <a:lstStyle/>
          <a:p>
            <a:endParaRPr lang="zh-CN" altLang="en-US"/>
          </a:p>
        </p:txBody>
      </p:sp>
      <p:sp>
        <p:nvSpPr>
          <p:cNvPr id="7" name="原创设计师QQ598969553             _6"/>
          <p:cNvSpPr/>
          <p:nvPr/>
        </p:nvSpPr>
        <p:spPr bwMode="auto">
          <a:xfrm>
            <a:off x="4570485" y="2080875"/>
            <a:ext cx="1468800" cy="1469809"/>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chemeClr val="bg1">
                <a:lumMod val="95000"/>
              </a:schemeClr>
            </a:solidFill>
            <a:prstDash val="solid"/>
            <a:miter lim="800000"/>
          </a:ln>
        </p:spPr>
        <p:txBody>
          <a:bodyPr vert="horz" wrap="square" lIns="91440" tIns="45720" rIns="91440" bIns="45720" numCol="1" anchor="t" anchorCtr="0" compatLnSpc="1"/>
          <a:lstStyle/>
          <a:p>
            <a:endParaRPr lang="zh-CN" altLang="en-US"/>
          </a:p>
        </p:txBody>
      </p:sp>
      <p:sp>
        <p:nvSpPr>
          <p:cNvPr id="8" name="原创设计师QQ598969553             _7"/>
          <p:cNvSpPr/>
          <p:nvPr/>
        </p:nvSpPr>
        <p:spPr bwMode="auto">
          <a:xfrm>
            <a:off x="3838609" y="1344961"/>
            <a:ext cx="1466781" cy="1469809"/>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chemeClr val="bg1">
                <a:lumMod val="95000"/>
              </a:schemeClr>
            </a:solidFill>
            <a:prstDash val="solid"/>
            <a:miter lim="800000"/>
          </a:ln>
        </p:spPr>
        <p:txBody>
          <a:bodyPr vert="horz" wrap="square" lIns="91440" tIns="45720" rIns="91440" bIns="45720" numCol="1" anchor="t" anchorCtr="0" compatLnSpc="1"/>
          <a:lstStyle/>
          <a:p>
            <a:endParaRPr lang="zh-CN" altLang="en-US"/>
          </a:p>
        </p:txBody>
      </p:sp>
      <p:sp>
        <p:nvSpPr>
          <p:cNvPr id="9" name="原创设计师QQ598969553             _8"/>
          <p:cNvSpPr/>
          <p:nvPr/>
        </p:nvSpPr>
        <p:spPr bwMode="auto">
          <a:xfrm>
            <a:off x="3103704" y="2080875"/>
            <a:ext cx="1466781" cy="1469809"/>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1"/>
          </a:solidFill>
          <a:ln w="25400" cap="flat">
            <a:solidFill>
              <a:schemeClr val="bg1">
                <a:lumMod val="95000"/>
              </a:schemeClr>
            </a:solidFill>
            <a:prstDash val="solid"/>
            <a:miter lim="800000"/>
          </a:ln>
        </p:spPr>
        <p:txBody>
          <a:bodyPr vert="horz" wrap="square" lIns="91440" tIns="45720" rIns="91440" bIns="45720" numCol="1" anchor="t" anchorCtr="0" compatLnSpc="1"/>
          <a:lstStyle/>
          <a:p>
            <a:endParaRPr lang="zh-CN" altLang="en-US"/>
          </a:p>
        </p:txBody>
      </p:sp>
      <p:sp>
        <p:nvSpPr>
          <p:cNvPr id="10" name="原创设计师QQ598969553             _9"/>
          <p:cNvSpPr>
            <a:spLocks noEditPoints="1"/>
          </p:cNvSpPr>
          <p:nvPr/>
        </p:nvSpPr>
        <p:spPr bwMode="auto">
          <a:xfrm>
            <a:off x="1742084" y="1255119"/>
            <a:ext cx="244824" cy="328956"/>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原创设计师QQ598969553             _10"/>
          <p:cNvSpPr>
            <a:spLocks noEditPoints="1"/>
          </p:cNvSpPr>
          <p:nvPr/>
        </p:nvSpPr>
        <p:spPr bwMode="auto">
          <a:xfrm>
            <a:off x="7085266" y="1256633"/>
            <a:ext cx="273430" cy="323908"/>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 name="原创设计师QQ598969553             _11"/>
          <p:cNvSpPr>
            <a:spLocks noEditPoints="1"/>
          </p:cNvSpPr>
          <p:nvPr/>
        </p:nvSpPr>
        <p:spPr bwMode="auto">
          <a:xfrm>
            <a:off x="7081900" y="3099437"/>
            <a:ext cx="280162" cy="369340"/>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7" name="原创设计师QQ598969553             _12"/>
          <p:cNvSpPr>
            <a:spLocks noEditPoints="1"/>
          </p:cNvSpPr>
          <p:nvPr/>
        </p:nvSpPr>
        <p:spPr bwMode="auto">
          <a:xfrm>
            <a:off x="1702541" y="3137128"/>
            <a:ext cx="323910" cy="30203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8" name="原创设计师QQ598969553             _13"/>
          <p:cNvSpPr/>
          <p:nvPr/>
        </p:nvSpPr>
        <p:spPr>
          <a:xfrm>
            <a:off x="3838609" y="2353105"/>
            <a:ext cx="495649" cy="461665"/>
          </a:xfrm>
          <a:prstGeom prst="rect">
            <a:avLst/>
          </a:prstGeom>
        </p:spPr>
        <p:txBody>
          <a:bodyPr wrap="none">
            <a:spAutoFit/>
          </a:bodyPr>
          <a:lstStyle/>
          <a:p>
            <a:pPr lvl="0" algn="ctr"/>
            <a:r>
              <a:rPr lang="en-US" altLang="zh-CN" sz="2400" b="1" dirty="0">
                <a:solidFill>
                  <a:srgbClr val="FFFFFF"/>
                </a:solidFill>
              </a:rPr>
              <a:t>01</a:t>
            </a:r>
          </a:p>
        </p:txBody>
      </p:sp>
      <p:sp>
        <p:nvSpPr>
          <p:cNvPr id="19" name="原创设计师QQ598969553             _14"/>
          <p:cNvSpPr/>
          <p:nvPr/>
        </p:nvSpPr>
        <p:spPr>
          <a:xfrm>
            <a:off x="3176150" y="2815780"/>
            <a:ext cx="813044" cy="246221"/>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0" name="原创设计师QQ598969553             _15"/>
          <p:cNvSpPr/>
          <p:nvPr/>
        </p:nvSpPr>
        <p:spPr>
          <a:xfrm>
            <a:off x="4568857" y="2168501"/>
            <a:ext cx="495650" cy="461665"/>
          </a:xfrm>
          <a:prstGeom prst="rect">
            <a:avLst/>
          </a:prstGeom>
        </p:spPr>
        <p:txBody>
          <a:bodyPr wrap="none">
            <a:spAutoFit/>
          </a:bodyPr>
          <a:lstStyle/>
          <a:p>
            <a:pPr lvl="0" algn="ctr"/>
            <a:r>
              <a:rPr lang="en-US" altLang="zh-CN" sz="2400" b="1" dirty="0">
                <a:solidFill>
                  <a:srgbClr val="FFFFFF"/>
                </a:solidFill>
              </a:rPr>
              <a:t>02</a:t>
            </a:r>
          </a:p>
        </p:txBody>
      </p:sp>
      <p:sp>
        <p:nvSpPr>
          <p:cNvPr id="21" name="原创设计师QQ598969553             _16"/>
          <p:cNvSpPr/>
          <p:nvPr/>
        </p:nvSpPr>
        <p:spPr>
          <a:xfrm>
            <a:off x="4162335" y="1724496"/>
            <a:ext cx="813044" cy="246221"/>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2" name="原创设计师QQ598969553             _17"/>
          <p:cNvSpPr/>
          <p:nvPr/>
        </p:nvSpPr>
        <p:spPr>
          <a:xfrm>
            <a:off x="4809235" y="2815780"/>
            <a:ext cx="495650" cy="461665"/>
          </a:xfrm>
          <a:prstGeom prst="rect">
            <a:avLst/>
          </a:prstGeom>
        </p:spPr>
        <p:txBody>
          <a:bodyPr wrap="none">
            <a:spAutoFit/>
          </a:bodyPr>
          <a:lstStyle/>
          <a:p>
            <a:pPr lvl="0" algn="ctr"/>
            <a:r>
              <a:rPr lang="en-US" altLang="zh-CN" sz="2400" b="1" dirty="0">
                <a:solidFill>
                  <a:srgbClr val="FFFFFF"/>
                </a:solidFill>
              </a:rPr>
              <a:t>03</a:t>
            </a:r>
          </a:p>
        </p:txBody>
      </p:sp>
      <p:sp>
        <p:nvSpPr>
          <p:cNvPr id="23" name="原创设计师QQ598969553             _18"/>
          <p:cNvSpPr/>
          <p:nvPr/>
        </p:nvSpPr>
        <p:spPr>
          <a:xfrm>
            <a:off x="5148064" y="2560612"/>
            <a:ext cx="813044" cy="246221"/>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4" name="原创设计师QQ598969553             _19"/>
          <p:cNvSpPr/>
          <p:nvPr/>
        </p:nvSpPr>
        <p:spPr>
          <a:xfrm>
            <a:off x="4090625" y="3046612"/>
            <a:ext cx="495650" cy="461665"/>
          </a:xfrm>
          <a:prstGeom prst="rect">
            <a:avLst/>
          </a:prstGeom>
        </p:spPr>
        <p:txBody>
          <a:bodyPr wrap="none">
            <a:spAutoFit/>
          </a:bodyPr>
          <a:lstStyle/>
          <a:p>
            <a:pPr lvl="0" algn="ctr"/>
            <a:r>
              <a:rPr lang="en-US" altLang="zh-CN" sz="2400" b="1" dirty="0">
                <a:solidFill>
                  <a:srgbClr val="FFFFFF"/>
                </a:solidFill>
              </a:rPr>
              <a:t>04</a:t>
            </a:r>
          </a:p>
        </p:txBody>
      </p:sp>
      <p:sp>
        <p:nvSpPr>
          <p:cNvPr id="25" name="原创设计师QQ598969553             _20"/>
          <p:cNvSpPr/>
          <p:nvPr/>
        </p:nvSpPr>
        <p:spPr>
          <a:xfrm>
            <a:off x="4162335" y="3680669"/>
            <a:ext cx="813044" cy="246221"/>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6" name="原创设计师QQ598969553             _21"/>
          <p:cNvSpPr>
            <a:spLocks noChangeArrowheads="1"/>
          </p:cNvSpPr>
          <p:nvPr/>
        </p:nvSpPr>
        <p:spPr bwMode="auto">
          <a:xfrm>
            <a:off x="942707" y="1768683"/>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7" name="原创设计师QQ598969553             _22"/>
          <p:cNvSpPr>
            <a:spLocks noChangeArrowheads="1"/>
          </p:cNvSpPr>
          <p:nvPr/>
        </p:nvSpPr>
        <p:spPr bwMode="auto">
          <a:xfrm>
            <a:off x="942707" y="3608661"/>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8" name="原创设计师QQ598969553             _23"/>
          <p:cNvSpPr>
            <a:spLocks noChangeArrowheads="1"/>
          </p:cNvSpPr>
          <p:nvPr/>
        </p:nvSpPr>
        <p:spPr bwMode="auto">
          <a:xfrm>
            <a:off x="6300192" y="1768683"/>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9" name="原创设计师QQ598969553             _24"/>
          <p:cNvSpPr>
            <a:spLocks noChangeArrowheads="1"/>
          </p:cNvSpPr>
          <p:nvPr/>
        </p:nvSpPr>
        <p:spPr bwMode="auto">
          <a:xfrm>
            <a:off x="6300192" y="3608661"/>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pic>
        <p:nvPicPr>
          <p:cNvPr id="30"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719544"/>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53" presetClass="entr" presetSubtype="528" fill="hold" grpId="0" nodeType="withEffect">
                                  <p:stCondLst>
                                    <p:cond delay="60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anim calcmode="lin" valueType="num">
                                      <p:cBhvr>
                                        <p:cTn id="32" dur="500" fill="hold"/>
                                        <p:tgtEl>
                                          <p:spTgt spid="9"/>
                                        </p:tgtEl>
                                        <p:attrNameLst>
                                          <p:attrName>ppt_x</p:attrName>
                                        </p:attrNameLst>
                                      </p:cBhvr>
                                      <p:tavLst>
                                        <p:tav tm="0">
                                          <p:val>
                                            <p:fltVal val="0.5"/>
                                          </p:val>
                                        </p:tav>
                                        <p:tav tm="100000">
                                          <p:val>
                                            <p:strVal val="#ppt_x"/>
                                          </p:val>
                                        </p:tav>
                                      </p:tavLst>
                                    </p:anim>
                                    <p:anim calcmode="lin" valueType="num">
                                      <p:cBhvr>
                                        <p:cTn id="33" dur="500" fill="hold"/>
                                        <p:tgtEl>
                                          <p:spTgt spid="9"/>
                                        </p:tgtEl>
                                        <p:attrNameLst>
                                          <p:attrName>ppt_y</p:attrName>
                                        </p:attrNameLst>
                                      </p:cBhvr>
                                      <p:tavLst>
                                        <p:tav tm="0">
                                          <p:val>
                                            <p:fltVal val="0.5"/>
                                          </p:val>
                                        </p:tav>
                                        <p:tav tm="100000">
                                          <p:val>
                                            <p:strVal val="#ppt_y"/>
                                          </p:val>
                                        </p:tav>
                                      </p:tavLst>
                                    </p:anim>
                                  </p:childTnLst>
                                </p:cTn>
                              </p:par>
                              <p:par>
                                <p:cTn id="34" presetID="53" presetClass="entr" presetSubtype="16" fill="hold" grpId="0" nodeType="withEffect">
                                  <p:stCondLst>
                                    <p:cond delay="60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par>
                                <p:cTn id="39" presetID="53" presetClass="entr" presetSubtype="16" fill="hold" grpId="0" nodeType="withEffect">
                                  <p:stCondLst>
                                    <p:cond delay="60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par>
                                <p:cTn id="44" presetID="47" presetClass="entr" presetSubtype="0" fill="hold" grpId="0" nodeType="withEffect">
                                  <p:stCondLst>
                                    <p:cond delay="110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anim calcmode="lin" valueType="num">
                                      <p:cBhvr>
                                        <p:cTn id="47" dur="500" fill="hold"/>
                                        <p:tgtEl>
                                          <p:spTgt spid="10"/>
                                        </p:tgtEl>
                                        <p:attrNameLst>
                                          <p:attrName>ppt_x</p:attrName>
                                        </p:attrNameLst>
                                      </p:cBhvr>
                                      <p:tavLst>
                                        <p:tav tm="0">
                                          <p:val>
                                            <p:strVal val="#ppt_x"/>
                                          </p:val>
                                        </p:tav>
                                        <p:tav tm="100000">
                                          <p:val>
                                            <p:strVal val="#ppt_x"/>
                                          </p:val>
                                        </p:tav>
                                      </p:tavLst>
                                    </p:anim>
                                    <p:anim calcmode="lin" valueType="num">
                                      <p:cBhvr>
                                        <p:cTn id="48" dur="5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10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anim calcmode="lin" valueType="num">
                                      <p:cBhvr>
                                        <p:cTn id="52" dur="500" fill="hold"/>
                                        <p:tgtEl>
                                          <p:spTgt spid="26"/>
                                        </p:tgtEl>
                                        <p:attrNameLst>
                                          <p:attrName>ppt_x</p:attrName>
                                        </p:attrNameLst>
                                      </p:cBhvr>
                                      <p:tavLst>
                                        <p:tav tm="0">
                                          <p:val>
                                            <p:strVal val="#ppt_x"/>
                                          </p:val>
                                        </p:tav>
                                        <p:tav tm="100000">
                                          <p:val>
                                            <p:strVal val="#ppt_x"/>
                                          </p:val>
                                        </p:tav>
                                      </p:tavLst>
                                    </p:anim>
                                    <p:anim calcmode="lin" valueType="num">
                                      <p:cBhvr>
                                        <p:cTn id="53" dur="500" fill="hold"/>
                                        <p:tgtEl>
                                          <p:spTgt spid="26"/>
                                        </p:tgtEl>
                                        <p:attrNameLst>
                                          <p:attrName>ppt_y</p:attrName>
                                        </p:attrNameLst>
                                      </p:cBhvr>
                                      <p:tavLst>
                                        <p:tav tm="0">
                                          <p:val>
                                            <p:strVal val="#ppt_y+.1"/>
                                          </p:val>
                                        </p:tav>
                                        <p:tav tm="100000">
                                          <p:val>
                                            <p:strVal val="#ppt_y"/>
                                          </p:val>
                                        </p:tav>
                                      </p:tavLst>
                                    </p:anim>
                                  </p:childTnLst>
                                </p:cTn>
                              </p:par>
                              <p:par>
                                <p:cTn id="54" presetID="53" presetClass="entr" presetSubtype="528" fill="hold" grpId="0" nodeType="withEffect">
                                  <p:stCondLst>
                                    <p:cond delay="160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anim calcmode="lin" valueType="num">
                                      <p:cBhvr>
                                        <p:cTn id="59" dur="500" fill="hold"/>
                                        <p:tgtEl>
                                          <p:spTgt spid="8"/>
                                        </p:tgtEl>
                                        <p:attrNameLst>
                                          <p:attrName>ppt_x</p:attrName>
                                        </p:attrNameLst>
                                      </p:cBhvr>
                                      <p:tavLst>
                                        <p:tav tm="0">
                                          <p:val>
                                            <p:fltVal val="0.5"/>
                                          </p:val>
                                        </p:tav>
                                        <p:tav tm="100000">
                                          <p:val>
                                            <p:strVal val="#ppt_x"/>
                                          </p:val>
                                        </p:tav>
                                      </p:tavLst>
                                    </p:anim>
                                    <p:anim calcmode="lin" valueType="num">
                                      <p:cBhvr>
                                        <p:cTn id="60" dur="500" fill="hold"/>
                                        <p:tgtEl>
                                          <p:spTgt spid="8"/>
                                        </p:tgtEl>
                                        <p:attrNameLst>
                                          <p:attrName>ppt_y</p:attrName>
                                        </p:attrNameLst>
                                      </p:cBhvr>
                                      <p:tavLst>
                                        <p:tav tm="0">
                                          <p:val>
                                            <p:fltVal val="0.5"/>
                                          </p:val>
                                        </p:tav>
                                        <p:tav tm="100000">
                                          <p:val>
                                            <p:strVal val="#ppt_y"/>
                                          </p:val>
                                        </p:tav>
                                      </p:tavLst>
                                    </p:anim>
                                  </p:childTnLst>
                                </p:cTn>
                              </p:par>
                              <p:par>
                                <p:cTn id="61" presetID="53" presetClass="entr" presetSubtype="16" fill="hold" grpId="0" nodeType="withEffect">
                                  <p:stCondLst>
                                    <p:cond delay="160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par>
                                <p:cTn id="66" presetID="53" presetClass="entr" presetSubtype="16" fill="hold" grpId="0" nodeType="withEffect">
                                  <p:stCondLst>
                                    <p:cond delay="1600"/>
                                  </p:stCondLst>
                                  <p:childTnLst>
                                    <p:set>
                                      <p:cBhvr>
                                        <p:cTn id="67" dur="1" fill="hold">
                                          <p:stCondLst>
                                            <p:cond delay="0"/>
                                          </p:stCondLst>
                                        </p:cTn>
                                        <p:tgtEl>
                                          <p:spTgt spid="20"/>
                                        </p:tgtEl>
                                        <p:attrNameLst>
                                          <p:attrName>style.visibility</p:attrName>
                                        </p:attrNameLst>
                                      </p:cBhvr>
                                      <p:to>
                                        <p:strVal val="visible"/>
                                      </p:to>
                                    </p:set>
                                    <p:anim calcmode="lin" valueType="num">
                                      <p:cBhvr>
                                        <p:cTn id="68" dur="500" fill="hold"/>
                                        <p:tgtEl>
                                          <p:spTgt spid="20"/>
                                        </p:tgtEl>
                                        <p:attrNameLst>
                                          <p:attrName>ppt_w</p:attrName>
                                        </p:attrNameLst>
                                      </p:cBhvr>
                                      <p:tavLst>
                                        <p:tav tm="0">
                                          <p:val>
                                            <p:fltVal val="0"/>
                                          </p:val>
                                        </p:tav>
                                        <p:tav tm="100000">
                                          <p:val>
                                            <p:strVal val="#ppt_w"/>
                                          </p:val>
                                        </p:tav>
                                      </p:tavLst>
                                    </p:anim>
                                    <p:anim calcmode="lin" valueType="num">
                                      <p:cBhvr>
                                        <p:cTn id="69" dur="500" fill="hold"/>
                                        <p:tgtEl>
                                          <p:spTgt spid="20"/>
                                        </p:tgtEl>
                                        <p:attrNameLst>
                                          <p:attrName>ppt_h</p:attrName>
                                        </p:attrNameLst>
                                      </p:cBhvr>
                                      <p:tavLst>
                                        <p:tav tm="0">
                                          <p:val>
                                            <p:fltVal val="0"/>
                                          </p:val>
                                        </p:tav>
                                        <p:tav tm="100000">
                                          <p:val>
                                            <p:strVal val="#ppt_h"/>
                                          </p:val>
                                        </p:tav>
                                      </p:tavLst>
                                    </p:anim>
                                    <p:animEffect transition="in" filter="fade">
                                      <p:cBhvr>
                                        <p:cTn id="70" dur="500"/>
                                        <p:tgtEl>
                                          <p:spTgt spid="20"/>
                                        </p:tgtEl>
                                      </p:cBhvr>
                                    </p:animEffect>
                                  </p:childTnLst>
                                </p:cTn>
                              </p:par>
                              <p:par>
                                <p:cTn id="71" presetID="47" presetClass="entr" presetSubtype="0" fill="hold" grpId="0" nodeType="withEffect">
                                  <p:stCondLst>
                                    <p:cond delay="210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anim calcmode="lin" valueType="num">
                                      <p:cBhvr>
                                        <p:cTn id="74" dur="500" fill="hold"/>
                                        <p:tgtEl>
                                          <p:spTgt spid="11"/>
                                        </p:tgtEl>
                                        <p:attrNameLst>
                                          <p:attrName>ppt_x</p:attrName>
                                        </p:attrNameLst>
                                      </p:cBhvr>
                                      <p:tavLst>
                                        <p:tav tm="0">
                                          <p:val>
                                            <p:strVal val="#ppt_x"/>
                                          </p:val>
                                        </p:tav>
                                        <p:tav tm="100000">
                                          <p:val>
                                            <p:strVal val="#ppt_x"/>
                                          </p:val>
                                        </p:tav>
                                      </p:tavLst>
                                    </p:anim>
                                    <p:anim calcmode="lin" valueType="num">
                                      <p:cBhvr>
                                        <p:cTn id="75" dur="500" fill="hold"/>
                                        <p:tgtEl>
                                          <p:spTgt spid="1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10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anim calcmode="lin" valueType="num">
                                      <p:cBhvr>
                                        <p:cTn id="79" dur="500" fill="hold"/>
                                        <p:tgtEl>
                                          <p:spTgt spid="28"/>
                                        </p:tgtEl>
                                        <p:attrNameLst>
                                          <p:attrName>ppt_x</p:attrName>
                                        </p:attrNameLst>
                                      </p:cBhvr>
                                      <p:tavLst>
                                        <p:tav tm="0">
                                          <p:val>
                                            <p:strVal val="#ppt_x"/>
                                          </p:val>
                                        </p:tav>
                                        <p:tav tm="100000">
                                          <p:val>
                                            <p:strVal val="#ppt_x"/>
                                          </p:val>
                                        </p:tav>
                                      </p:tavLst>
                                    </p:anim>
                                    <p:anim calcmode="lin" valueType="num">
                                      <p:cBhvr>
                                        <p:cTn id="80" dur="500" fill="hold"/>
                                        <p:tgtEl>
                                          <p:spTgt spid="28"/>
                                        </p:tgtEl>
                                        <p:attrNameLst>
                                          <p:attrName>ppt_y</p:attrName>
                                        </p:attrNameLst>
                                      </p:cBhvr>
                                      <p:tavLst>
                                        <p:tav tm="0">
                                          <p:val>
                                            <p:strVal val="#ppt_y+.1"/>
                                          </p:val>
                                        </p:tav>
                                        <p:tav tm="100000">
                                          <p:val>
                                            <p:strVal val="#ppt_y"/>
                                          </p:val>
                                        </p:tav>
                                      </p:tavLst>
                                    </p:anim>
                                  </p:childTnLst>
                                </p:cTn>
                              </p:par>
                              <p:par>
                                <p:cTn id="81" presetID="53" presetClass="entr" presetSubtype="528" fill="hold" grpId="0" nodeType="withEffect">
                                  <p:stCondLst>
                                    <p:cond delay="2600"/>
                                  </p:stCondLst>
                                  <p:childTnLst>
                                    <p:set>
                                      <p:cBhvr>
                                        <p:cTn id="82" dur="1" fill="hold">
                                          <p:stCondLst>
                                            <p:cond delay="0"/>
                                          </p:stCondLst>
                                        </p:cTn>
                                        <p:tgtEl>
                                          <p:spTgt spid="7"/>
                                        </p:tgtEl>
                                        <p:attrNameLst>
                                          <p:attrName>style.visibility</p:attrName>
                                        </p:attrNameLst>
                                      </p:cBhvr>
                                      <p:to>
                                        <p:strVal val="visible"/>
                                      </p:to>
                                    </p:set>
                                    <p:anim calcmode="lin" valueType="num">
                                      <p:cBhvr>
                                        <p:cTn id="83" dur="500" fill="hold"/>
                                        <p:tgtEl>
                                          <p:spTgt spid="7"/>
                                        </p:tgtEl>
                                        <p:attrNameLst>
                                          <p:attrName>ppt_w</p:attrName>
                                        </p:attrNameLst>
                                      </p:cBhvr>
                                      <p:tavLst>
                                        <p:tav tm="0">
                                          <p:val>
                                            <p:fltVal val="0"/>
                                          </p:val>
                                        </p:tav>
                                        <p:tav tm="100000">
                                          <p:val>
                                            <p:strVal val="#ppt_w"/>
                                          </p:val>
                                        </p:tav>
                                      </p:tavLst>
                                    </p:anim>
                                    <p:anim calcmode="lin" valueType="num">
                                      <p:cBhvr>
                                        <p:cTn id="84" dur="500" fill="hold"/>
                                        <p:tgtEl>
                                          <p:spTgt spid="7"/>
                                        </p:tgtEl>
                                        <p:attrNameLst>
                                          <p:attrName>ppt_h</p:attrName>
                                        </p:attrNameLst>
                                      </p:cBhvr>
                                      <p:tavLst>
                                        <p:tav tm="0">
                                          <p:val>
                                            <p:fltVal val="0"/>
                                          </p:val>
                                        </p:tav>
                                        <p:tav tm="100000">
                                          <p:val>
                                            <p:strVal val="#ppt_h"/>
                                          </p:val>
                                        </p:tav>
                                      </p:tavLst>
                                    </p:anim>
                                    <p:animEffect transition="in" filter="fade">
                                      <p:cBhvr>
                                        <p:cTn id="85" dur="500"/>
                                        <p:tgtEl>
                                          <p:spTgt spid="7"/>
                                        </p:tgtEl>
                                      </p:cBhvr>
                                    </p:animEffect>
                                    <p:anim calcmode="lin" valueType="num">
                                      <p:cBhvr>
                                        <p:cTn id="86" dur="500" fill="hold"/>
                                        <p:tgtEl>
                                          <p:spTgt spid="7"/>
                                        </p:tgtEl>
                                        <p:attrNameLst>
                                          <p:attrName>ppt_x</p:attrName>
                                        </p:attrNameLst>
                                      </p:cBhvr>
                                      <p:tavLst>
                                        <p:tav tm="0">
                                          <p:val>
                                            <p:fltVal val="0.5"/>
                                          </p:val>
                                        </p:tav>
                                        <p:tav tm="100000">
                                          <p:val>
                                            <p:strVal val="#ppt_x"/>
                                          </p:val>
                                        </p:tav>
                                      </p:tavLst>
                                    </p:anim>
                                    <p:anim calcmode="lin" valueType="num">
                                      <p:cBhvr>
                                        <p:cTn id="87" dur="500" fill="hold"/>
                                        <p:tgtEl>
                                          <p:spTgt spid="7"/>
                                        </p:tgtEl>
                                        <p:attrNameLst>
                                          <p:attrName>ppt_y</p:attrName>
                                        </p:attrNameLst>
                                      </p:cBhvr>
                                      <p:tavLst>
                                        <p:tav tm="0">
                                          <p:val>
                                            <p:fltVal val="0.5"/>
                                          </p:val>
                                        </p:tav>
                                        <p:tav tm="100000">
                                          <p:val>
                                            <p:strVal val="#ppt_y"/>
                                          </p:val>
                                        </p:tav>
                                      </p:tavLst>
                                    </p:anim>
                                  </p:childTnLst>
                                </p:cTn>
                              </p:par>
                              <p:par>
                                <p:cTn id="88" presetID="53" presetClass="entr" presetSubtype="16" fill="hold" grpId="0" nodeType="withEffect">
                                  <p:stCondLst>
                                    <p:cond delay="2600"/>
                                  </p:stCondLst>
                                  <p:childTnLst>
                                    <p:set>
                                      <p:cBhvr>
                                        <p:cTn id="89" dur="1" fill="hold">
                                          <p:stCondLst>
                                            <p:cond delay="0"/>
                                          </p:stCondLst>
                                        </p:cTn>
                                        <p:tgtEl>
                                          <p:spTgt spid="23"/>
                                        </p:tgtEl>
                                        <p:attrNameLst>
                                          <p:attrName>style.visibility</p:attrName>
                                        </p:attrNameLst>
                                      </p:cBhvr>
                                      <p:to>
                                        <p:strVal val="visible"/>
                                      </p:to>
                                    </p:set>
                                    <p:anim calcmode="lin" valueType="num">
                                      <p:cBhvr>
                                        <p:cTn id="90" dur="500" fill="hold"/>
                                        <p:tgtEl>
                                          <p:spTgt spid="23"/>
                                        </p:tgtEl>
                                        <p:attrNameLst>
                                          <p:attrName>ppt_w</p:attrName>
                                        </p:attrNameLst>
                                      </p:cBhvr>
                                      <p:tavLst>
                                        <p:tav tm="0">
                                          <p:val>
                                            <p:fltVal val="0"/>
                                          </p:val>
                                        </p:tav>
                                        <p:tav tm="100000">
                                          <p:val>
                                            <p:strVal val="#ppt_w"/>
                                          </p:val>
                                        </p:tav>
                                      </p:tavLst>
                                    </p:anim>
                                    <p:anim calcmode="lin" valueType="num">
                                      <p:cBhvr>
                                        <p:cTn id="91" dur="500" fill="hold"/>
                                        <p:tgtEl>
                                          <p:spTgt spid="23"/>
                                        </p:tgtEl>
                                        <p:attrNameLst>
                                          <p:attrName>ppt_h</p:attrName>
                                        </p:attrNameLst>
                                      </p:cBhvr>
                                      <p:tavLst>
                                        <p:tav tm="0">
                                          <p:val>
                                            <p:fltVal val="0"/>
                                          </p:val>
                                        </p:tav>
                                        <p:tav tm="100000">
                                          <p:val>
                                            <p:strVal val="#ppt_h"/>
                                          </p:val>
                                        </p:tav>
                                      </p:tavLst>
                                    </p:anim>
                                    <p:animEffect transition="in" filter="fade">
                                      <p:cBhvr>
                                        <p:cTn id="92" dur="500"/>
                                        <p:tgtEl>
                                          <p:spTgt spid="23"/>
                                        </p:tgtEl>
                                      </p:cBhvr>
                                    </p:animEffect>
                                  </p:childTnLst>
                                </p:cTn>
                              </p:par>
                              <p:par>
                                <p:cTn id="93" presetID="53" presetClass="entr" presetSubtype="16" fill="hold" grpId="0" nodeType="withEffect">
                                  <p:stCondLst>
                                    <p:cond delay="2600"/>
                                  </p:stCondLst>
                                  <p:childTnLst>
                                    <p:set>
                                      <p:cBhvr>
                                        <p:cTn id="94" dur="1" fill="hold">
                                          <p:stCondLst>
                                            <p:cond delay="0"/>
                                          </p:stCondLst>
                                        </p:cTn>
                                        <p:tgtEl>
                                          <p:spTgt spid="22"/>
                                        </p:tgtEl>
                                        <p:attrNameLst>
                                          <p:attrName>style.visibility</p:attrName>
                                        </p:attrNameLst>
                                      </p:cBhvr>
                                      <p:to>
                                        <p:strVal val="visible"/>
                                      </p:to>
                                    </p:set>
                                    <p:anim calcmode="lin" valueType="num">
                                      <p:cBhvr>
                                        <p:cTn id="95" dur="500" fill="hold"/>
                                        <p:tgtEl>
                                          <p:spTgt spid="22"/>
                                        </p:tgtEl>
                                        <p:attrNameLst>
                                          <p:attrName>ppt_w</p:attrName>
                                        </p:attrNameLst>
                                      </p:cBhvr>
                                      <p:tavLst>
                                        <p:tav tm="0">
                                          <p:val>
                                            <p:fltVal val="0"/>
                                          </p:val>
                                        </p:tav>
                                        <p:tav tm="100000">
                                          <p:val>
                                            <p:strVal val="#ppt_w"/>
                                          </p:val>
                                        </p:tav>
                                      </p:tavLst>
                                    </p:anim>
                                    <p:anim calcmode="lin" valueType="num">
                                      <p:cBhvr>
                                        <p:cTn id="96" dur="500" fill="hold"/>
                                        <p:tgtEl>
                                          <p:spTgt spid="22"/>
                                        </p:tgtEl>
                                        <p:attrNameLst>
                                          <p:attrName>ppt_h</p:attrName>
                                        </p:attrNameLst>
                                      </p:cBhvr>
                                      <p:tavLst>
                                        <p:tav tm="0">
                                          <p:val>
                                            <p:fltVal val="0"/>
                                          </p:val>
                                        </p:tav>
                                        <p:tav tm="100000">
                                          <p:val>
                                            <p:strVal val="#ppt_h"/>
                                          </p:val>
                                        </p:tav>
                                      </p:tavLst>
                                    </p:anim>
                                    <p:animEffect transition="in" filter="fade">
                                      <p:cBhvr>
                                        <p:cTn id="97" dur="500"/>
                                        <p:tgtEl>
                                          <p:spTgt spid="22"/>
                                        </p:tgtEl>
                                      </p:cBhvr>
                                    </p:animEffect>
                                  </p:childTnLst>
                                </p:cTn>
                              </p:par>
                              <p:par>
                                <p:cTn id="98" presetID="47" presetClass="entr" presetSubtype="0" fill="hold" grpId="0" nodeType="withEffect">
                                  <p:stCondLst>
                                    <p:cond delay="310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anim calcmode="lin" valueType="num">
                                      <p:cBhvr>
                                        <p:cTn id="101" dur="500" fill="hold"/>
                                        <p:tgtEl>
                                          <p:spTgt spid="16"/>
                                        </p:tgtEl>
                                        <p:attrNameLst>
                                          <p:attrName>ppt_x</p:attrName>
                                        </p:attrNameLst>
                                      </p:cBhvr>
                                      <p:tavLst>
                                        <p:tav tm="0">
                                          <p:val>
                                            <p:strVal val="#ppt_x"/>
                                          </p:val>
                                        </p:tav>
                                        <p:tav tm="100000">
                                          <p:val>
                                            <p:strVal val="#ppt_x"/>
                                          </p:val>
                                        </p:tav>
                                      </p:tavLst>
                                    </p:anim>
                                    <p:anim calcmode="lin" valueType="num">
                                      <p:cBhvr>
                                        <p:cTn id="102" dur="500" fill="hold"/>
                                        <p:tgtEl>
                                          <p:spTgt spid="16"/>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360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500"/>
                                        <p:tgtEl>
                                          <p:spTgt spid="29"/>
                                        </p:tgtEl>
                                      </p:cBhvr>
                                    </p:animEffect>
                                    <p:anim calcmode="lin" valueType="num">
                                      <p:cBhvr>
                                        <p:cTn id="106" dur="500" fill="hold"/>
                                        <p:tgtEl>
                                          <p:spTgt spid="29"/>
                                        </p:tgtEl>
                                        <p:attrNameLst>
                                          <p:attrName>ppt_x</p:attrName>
                                        </p:attrNameLst>
                                      </p:cBhvr>
                                      <p:tavLst>
                                        <p:tav tm="0">
                                          <p:val>
                                            <p:strVal val="#ppt_x"/>
                                          </p:val>
                                        </p:tav>
                                        <p:tav tm="100000">
                                          <p:val>
                                            <p:strVal val="#ppt_x"/>
                                          </p:val>
                                        </p:tav>
                                      </p:tavLst>
                                    </p:anim>
                                    <p:anim calcmode="lin" valueType="num">
                                      <p:cBhvr>
                                        <p:cTn id="107" dur="500" fill="hold"/>
                                        <p:tgtEl>
                                          <p:spTgt spid="29"/>
                                        </p:tgtEl>
                                        <p:attrNameLst>
                                          <p:attrName>ppt_y</p:attrName>
                                        </p:attrNameLst>
                                      </p:cBhvr>
                                      <p:tavLst>
                                        <p:tav tm="0">
                                          <p:val>
                                            <p:strVal val="#ppt_y+.1"/>
                                          </p:val>
                                        </p:tav>
                                        <p:tav tm="100000">
                                          <p:val>
                                            <p:strVal val="#ppt_y"/>
                                          </p:val>
                                        </p:tav>
                                      </p:tavLst>
                                    </p:anim>
                                  </p:childTnLst>
                                </p:cTn>
                              </p:par>
                              <p:par>
                                <p:cTn id="108" presetID="53" presetClass="entr" presetSubtype="528" fill="hold" grpId="0" nodeType="withEffect">
                                  <p:stCondLst>
                                    <p:cond delay="3600"/>
                                  </p:stCondLst>
                                  <p:childTnLst>
                                    <p:set>
                                      <p:cBhvr>
                                        <p:cTn id="109" dur="1" fill="hold">
                                          <p:stCondLst>
                                            <p:cond delay="0"/>
                                          </p:stCondLst>
                                        </p:cTn>
                                        <p:tgtEl>
                                          <p:spTgt spid="6"/>
                                        </p:tgtEl>
                                        <p:attrNameLst>
                                          <p:attrName>style.visibility</p:attrName>
                                        </p:attrNameLst>
                                      </p:cBhvr>
                                      <p:to>
                                        <p:strVal val="visible"/>
                                      </p:to>
                                    </p:set>
                                    <p:anim calcmode="lin" valueType="num">
                                      <p:cBhvr>
                                        <p:cTn id="110" dur="500" fill="hold"/>
                                        <p:tgtEl>
                                          <p:spTgt spid="6"/>
                                        </p:tgtEl>
                                        <p:attrNameLst>
                                          <p:attrName>ppt_w</p:attrName>
                                        </p:attrNameLst>
                                      </p:cBhvr>
                                      <p:tavLst>
                                        <p:tav tm="0">
                                          <p:val>
                                            <p:fltVal val="0"/>
                                          </p:val>
                                        </p:tav>
                                        <p:tav tm="100000">
                                          <p:val>
                                            <p:strVal val="#ppt_w"/>
                                          </p:val>
                                        </p:tav>
                                      </p:tavLst>
                                    </p:anim>
                                    <p:anim calcmode="lin" valueType="num">
                                      <p:cBhvr>
                                        <p:cTn id="111" dur="500" fill="hold"/>
                                        <p:tgtEl>
                                          <p:spTgt spid="6"/>
                                        </p:tgtEl>
                                        <p:attrNameLst>
                                          <p:attrName>ppt_h</p:attrName>
                                        </p:attrNameLst>
                                      </p:cBhvr>
                                      <p:tavLst>
                                        <p:tav tm="0">
                                          <p:val>
                                            <p:fltVal val="0"/>
                                          </p:val>
                                        </p:tav>
                                        <p:tav tm="100000">
                                          <p:val>
                                            <p:strVal val="#ppt_h"/>
                                          </p:val>
                                        </p:tav>
                                      </p:tavLst>
                                    </p:anim>
                                    <p:animEffect transition="in" filter="fade">
                                      <p:cBhvr>
                                        <p:cTn id="112" dur="500"/>
                                        <p:tgtEl>
                                          <p:spTgt spid="6"/>
                                        </p:tgtEl>
                                      </p:cBhvr>
                                    </p:animEffect>
                                    <p:anim calcmode="lin" valueType="num">
                                      <p:cBhvr>
                                        <p:cTn id="113" dur="500" fill="hold"/>
                                        <p:tgtEl>
                                          <p:spTgt spid="6"/>
                                        </p:tgtEl>
                                        <p:attrNameLst>
                                          <p:attrName>ppt_x</p:attrName>
                                        </p:attrNameLst>
                                      </p:cBhvr>
                                      <p:tavLst>
                                        <p:tav tm="0">
                                          <p:val>
                                            <p:fltVal val="0.5"/>
                                          </p:val>
                                        </p:tav>
                                        <p:tav tm="100000">
                                          <p:val>
                                            <p:strVal val="#ppt_x"/>
                                          </p:val>
                                        </p:tav>
                                      </p:tavLst>
                                    </p:anim>
                                    <p:anim calcmode="lin" valueType="num">
                                      <p:cBhvr>
                                        <p:cTn id="114" dur="500" fill="hold"/>
                                        <p:tgtEl>
                                          <p:spTgt spid="6"/>
                                        </p:tgtEl>
                                        <p:attrNameLst>
                                          <p:attrName>ppt_y</p:attrName>
                                        </p:attrNameLst>
                                      </p:cBhvr>
                                      <p:tavLst>
                                        <p:tav tm="0">
                                          <p:val>
                                            <p:fltVal val="0.5"/>
                                          </p:val>
                                        </p:tav>
                                        <p:tav tm="100000">
                                          <p:val>
                                            <p:strVal val="#ppt_y"/>
                                          </p:val>
                                        </p:tav>
                                      </p:tavLst>
                                    </p:anim>
                                  </p:childTnLst>
                                </p:cTn>
                              </p:par>
                              <p:par>
                                <p:cTn id="115" presetID="53" presetClass="entr" presetSubtype="16" fill="hold" grpId="0" nodeType="withEffect">
                                  <p:stCondLst>
                                    <p:cond delay="3600"/>
                                  </p:stCondLst>
                                  <p:childTnLst>
                                    <p:set>
                                      <p:cBhvr>
                                        <p:cTn id="116" dur="1" fill="hold">
                                          <p:stCondLst>
                                            <p:cond delay="0"/>
                                          </p:stCondLst>
                                        </p:cTn>
                                        <p:tgtEl>
                                          <p:spTgt spid="24"/>
                                        </p:tgtEl>
                                        <p:attrNameLst>
                                          <p:attrName>style.visibility</p:attrName>
                                        </p:attrNameLst>
                                      </p:cBhvr>
                                      <p:to>
                                        <p:strVal val="visible"/>
                                      </p:to>
                                    </p:set>
                                    <p:anim calcmode="lin" valueType="num">
                                      <p:cBhvr>
                                        <p:cTn id="117" dur="500" fill="hold"/>
                                        <p:tgtEl>
                                          <p:spTgt spid="24"/>
                                        </p:tgtEl>
                                        <p:attrNameLst>
                                          <p:attrName>ppt_w</p:attrName>
                                        </p:attrNameLst>
                                      </p:cBhvr>
                                      <p:tavLst>
                                        <p:tav tm="0">
                                          <p:val>
                                            <p:fltVal val="0"/>
                                          </p:val>
                                        </p:tav>
                                        <p:tav tm="100000">
                                          <p:val>
                                            <p:strVal val="#ppt_w"/>
                                          </p:val>
                                        </p:tav>
                                      </p:tavLst>
                                    </p:anim>
                                    <p:anim calcmode="lin" valueType="num">
                                      <p:cBhvr>
                                        <p:cTn id="118" dur="500" fill="hold"/>
                                        <p:tgtEl>
                                          <p:spTgt spid="24"/>
                                        </p:tgtEl>
                                        <p:attrNameLst>
                                          <p:attrName>ppt_h</p:attrName>
                                        </p:attrNameLst>
                                      </p:cBhvr>
                                      <p:tavLst>
                                        <p:tav tm="0">
                                          <p:val>
                                            <p:fltVal val="0"/>
                                          </p:val>
                                        </p:tav>
                                        <p:tav tm="100000">
                                          <p:val>
                                            <p:strVal val="#ppt_h"/>
                                          </p:val>
                                        </p:tav>
                                      </p:tavLst>
                                    </p:anim>
                                    <p:animEffect transition="in" filter="fade">
                                      <p:cBhvr>
                                        <p:cTn id="119" dur="500"/>
                                        <p:tgtEl>
                                          <p:spTgt spid="24"/>
                                        </p:tgtEl>
                                      </p:cBhvr>
                                    </p:animEffect>
                                  </p:childTnLst>
                                </p:cTn>
                              </p:par>
                              <p:par>
                                <p:cTn id="120" presetID="53" presetClass="entr" presetSubtype="16" fill="hold" grpId="0" nodeType="withEffect">
                                  <p:stCondLst>
                                    <p:cond delay="3600"/>
                                  </p:stCondLst>
                                  <p:childTnLst>
                                    <p:set>
                                      <p:cBhvr>
                                        <p:cTn id="121" dur="1" fill="hold">
                                          <p:stCondLst>
                                            <p:cond delay="0"/>
                                          </p:stCondLst>
                                        </p:cTn>
                                        <p:tgtEl>
                                          <p:spTgt spid="25"/>
                                        </p:tgtEl>
                                        <p:attrNameLst>
                                          <p:attrName>style.visibility</p:attrName>
                                        </p:attrNameLst>
                                      </p:cBhvr>
                                      <p:to>
                                        <p:strVal val="visible"/>
                                      </p:to>
                                    </p:set>
                                    <p:anim calcmode="lin" valueType="num">
                                      <p:cBhvr>
                                        <p:cTn id="122" dur="500" fill="hold"/>
                                        <p:tgtEl>
                                          <p:spTgt spid="25"/>
                                        </p:tgtEl>
                                        <p:attrNameLst>
                                          <p:attrName>ppt_w</p:attrName>
                                        </p:attrNameLst>
                                      </p:cBhvr>
                                      <p:tavLst>
                                        <p:tav tm="0">
                                          <p:val>
                                            <p:fltVal val="0"/>
                                          </p:val>
                                        </p:tav>
                                        <p:tav tm="100000">
                                          <p:val>
                                            <p:strVal val="#ppt_w"/>
                                          </p:val>
                                        </p:tav>
                                      </p:tavLst>
                                    </p:anim>
                                    <p:anim calcmode="lin" valueType="num">
                                      <p:cBhvr>
                                        <p:cTn id="123" dur="500" fill="hold"/>
                                        <p:tgtEl>
                                          <p:spTgt spid="25"/>
                                        </p:tgtEl>
                                        <p:attrNameLst>
                                          <p:attrName>ppt_h</p:attrName>
                                        </p:attrNameLst>
                                      </p:cBhvr>
                                      <p:tavLst>
                                        <p:tav tm="0">
                                          <p:val>
                                            <p:fltVal val="0"/>
                                          </p:val>
                                        </p:tav>
                                        <p:tav tm="100000">
                                          <p:val>
                                            <p:strVal val="#ppt_h"/>
                                          </p:val>
                                        </p:tav>
                                      </p:tavLst>
                                    </p:anim>
                                    <p:animEffect transition="in" filter="fade">
                                      <p:cBhvr>
                                        <p:cTn id="124" dur="500"/>
                                        <p:tgtEl>
                                          <p:spTgt spid="25"/>
                                        </p:tgtEl>
                                      </p:cBhvr>
                                    </p:animEffect>
                                  </p:childTnLst>
                                </p:cTn>
                              </p:par>
                              <p:par>
                                <p:cTn id="125" presetID="47" presetClass="entr" presetSubtype="0" fill="hold" grpId="0" nodeType="withEffect">
                                  <p:stCondLst>
                                    <p:cond delay="410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500"/>
                                        <p:tgtEl>
                                          <p:spTgt spid="17"/>
                                        </p:tgtEl>
                                      </p:cBhvr>
                                    </p:animEffect>
                                    <p:anim calcmode="lin" valueType="num">
                                      <p:cBhvr>
                                        <p:cTn id="128" dur="500" fill="hold"/>
                                        <p:tgtEl>
                                          <p:spTgt spid="17"/>
                                        </p:tgtEl>
                                        <p:attrNameLst>
                                          <p:attrName>ppt_x</p:attrName>
                                        </p:attrNameLst>
                                      </p:cBhvr>
                                      <p:tavLst>
                                        <p:tav tm="0">
                                          <p:val>
                                            <p:strVal val="#ppt_x"/>
                                          </p:val>
                                        </p:tav>
                                        <p:tav tm="100000">
                                          <p:val>
                                            <p:strVal val="#ppt_x"/>
                                          </p:val>
                                        </p:tav>
                                      </p:tavLst>
                                    </p:anim>
                                    <p:anim calcmode="lin" valueType="num">
                                      <p:cBhvr>
                                        <p:cTn id="129" dur="500" fill="hold"/>
                                        <p:tgtEl>
                                          <p:spTgt spid="17"/>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4100"/>
                                  </p:stCondLst>
                                  <p:childTnLst>
                                    <p:set>
                                      <p:cBhvr>
                                        <p:cTn id="131" dur="1" fill="hold">
                                          <p:stCondLst>
                                            <p:cond delay="0"/>
                                          </p:stCondLst>
                                        </p:cTn>
                                        <p:tgtEl>
                                          <p:spTgt spid="27"/>
                                        </p:tgtEl>
                                        <p:attrNameLst>
                                          <p:attrName>style.visibility</p:attrName>
                                        </p:attrNameLst>
                                      </p:cBhvr>
                                      <p:to>
                                        <p:strVal val="visible"/>
                                      </p:to>
                                    </p:set>
                                    <p:animEffect transition="in" filter="fade">
                                      <p:cBhvr>
                                        <p:cTn id="132" dur="500"/>
                                        <p:tgtEl>
                                          <p:spTgt spid="27"/>
                                        </p:tgtEl>
                                      </p:cBhvr>
                                    </p:animEffect>
                                    <p:anim calcmode="lin" valueType="num">
                                      <p:cBhvr>
                                        <p:cTn id="133" dur="500" fill="hold"/>
                                        <p:tgtEl>
                                          <p:spTgt spid="27"/>
                                        </p:tgtEl>
                                        <p:attrNameLst>
                                          <p:attrName>ppt_x</p:attrName>
                                        </p:attrNameLst>
                                      </p:cBhvr>
                                      <p:tavLst>
                                        <p:tav tm="0">
                                          <p:val>
                                            <p:strVal val="#ppt_x"/>
                                          </p:val>
                                        </p:tav>
                                        <p:tav tm="100000">
                                          <p:val>
                                            <p:strVal val="#ppt_x"/>
                                          </p:val>
                                        </p:tav>
                                      </p:tavLst>
                                    </p:anim>
                                    <p:anim calcmode="lin" valueType="num">
                                      <p:cBhvr>
                                        <p:cTn id="134"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6" grpId="0" animBg="1"/>
      <p:bldP spid="7" grpId="0" animBg="1"/>
      <p:bldP spid="8" grpId="0" animBg="1"/>
      <p:bldP spid="9" grpId="0" animBg="1"/>
      <p:bldP spid="10" grpId="0" animBg="1"/>
      <p:bldP spid="11"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四项</a:t>
            </a:r>
            <a:r>
              <a:rPr lang="zh-CN" altLang="en-US" sz="2000" b="1" dirty="0">
                <a:solidFill>
                  <a:schemeClr val="accent2"/>
                </a:solidFill>
                <a:latin typeface="Impact" pitchFamily="34" charset="0"/>
                <a:ea typeface="微软雅黑" pitchFamily="34" charset="-122"/>
                <a:cs typeface="宋体" pitchFamily="2" charset="-122"/>
              </a:rPr>
              <a:t>并列关系</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6" name="原创设计师QQ598969553             _5"/>
          <p:cNvSpPr>
            <a:spLocks noChangeArrowheads="1"/>
          </p:cNvSpPr>
          <p:nvPr/>
        </p:nvSpPr>
        <p:spPr bwMode="auto">
          <a:xfrm>
            <a:off x="3644336" y="1421045"/>
            <a:ext cx="767634" cy="76890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原创设计师QQ598969553             _6"/>
          <p:cNvSpPr>
            <a:spLocks noChangeArrowheads="1"/>
          </p:cNvSpPr>
          <p:nvPr/>
        </p:nvSpPr>
        <p:spPr bwMode="auto">
          <a:xfrm>
            <a:off x="4581562" y="1557484"/>
            <a:ext cx="592940" cy="592940"/>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原创设计师QQ598969553             _7"/>
          <p:cNvSpPr>
            <a:spLocks noChangeArrowheads="1"/>
          </p:cNvSpPr>
          <p:nvPr/>
        </p:nvSpPr>
        <p:spPr bwMode="auto">
          <a:xfrm>
            <a:off x="4111036" y="1948952"/>
            <a:ext cx="767634" cy="767634"/>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原创设计师QQ598969553             _8"/>
          <p:cNvSpPr>
            <a:spLocks noChangeArrowheads="1"/>
          </p:cNvSpPr>
          <p:nvPr/>
        </p:nvSpPr>
        <p:spPr bwMode="auto">
          <a:xfrm>
            <a:off x="4601964" y="1933650"/>
            <a:ext cx="723004" cy="723004"/>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原创设计师QQ598969553             _9"/>
          <p:cNvSpPr>
            <a:spLocks noChangeArrowheads="1"/>
          </p:cNvSpPr>
          <p:nvPr/>
        </p:nvSpPr>
        <p:spPr bwMode="auto">
          <a:xfrm>
            <a:off x="4891421" y="2223107"/>
            <a:ext cx="723004" cy="723004"/>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原创设计师QQ598969553             _10"/>
          <p:cNvSpPr>
            <a:spLocks noChangeArrowheads="1"/>
          </p:cNvSpPr>
          <p:nvPr/>
        </p:nvSpPr>
        <p:spPr bwMode="auto">
          <a:xfrm>
            <a:off x="3819029" y="2455182"/>
            <a:ext cx="723004" cy="723004"/>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6" name="原创设计师QQ598969553             _11"/>
          <p:cNvSpPr>
            <a:spLocks noChangeArrowheads="1"/>
          </p:cNvSpPr>
          <p:nvPr/>
        </p:nvSpPr>
        <p:spPr bwMode="auto">
          <a:xfrm>
            <a:off x="3198037" y="2256260"/>
            <a:ext cx="563611" cy="55978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7" name="原创设计师QQ598969553             _12"/>
          <p:cNvSpPr/>
          <p:nvPr/>
        </p:nvSpPr>
        <p:spPr bwMode="auto">
          <a:xfrm>
            <a:off x="3646886" y="1608490"/>
            <a:ext cx="1792845" cy="2410012"/>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原创设计师QQ598969553             _13"/>
          <p:cNvSpPr>
            <a:spLocks noChangeArrowheads="1"/>
          </p:cNvSpPr>
          <p:nvPr/>
        </p:nvSpPr>
        <p:spPr bwMode="auto">
          <a:xfrm>
            <a:off x="3198037" y="1688824"/>
            <a:ext cx="912999" cy="912999"/>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19" name="原创设计师QQ598969553             _14"/>
          <p:cNvSpPr>
            <a:spLocks noChangeArrowheads="1"/>
          </p:cNvSpPr>
          <p:nvPr/>
        </p:nvSpPr>
        <p:spPr bwMode="auto">
          <a:xfrm>
            <a:off x="4100835" y="1133501"/>
            <a:ext cx="912999" cy="912999"/>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20" name="原创设计师QQ598969553             _15"/>
          <p:cNvSpPr>
            <a:spLocks noEditPoints="1"/>
          </p:cNvSpPr>
          <p:nvPr/>
        </p:nvSpPr>
        <p:spPr bwMode="auto">
          <a:xfrm>
            <a:off x="7058311" y="1189521"/>
            <a:ext cx="183324" cy="246826"/>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1" name="原创设计师QQ598969553             _16"/>
          <p:cNvSpPr>
            <a:spLocks noEditPoints="1"/>
          </p:cNvSpPr>
          <p:nvPr/>
        </p:nvSpPr>
        <p:spPr bwMode="auto">
          <a:xfrm>
            <a:off x="6523102" y="3372171"/>
            <a:ext cx="245630" cy="201296"/>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2" name="原创设计师QQ598969553             _17"/>
          <p:cNvSpPr>
            <a:spLocks noEditPoints="1"/>
          </p:cNvSpPr>
          <p:nvPr/>
        </p:nvSpPr>
        <p:spPr bwMode="auto">
          <a:xfrm>
            <a:off x="2561478" y="3353000"/>
            <a:ext cx="294756" cy="239638"/>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 name="原创设计师QQ598969553             _18"/>
          <p:cNvSpPr>
            <a:spLocks noEditPoints="1"/>
          </p:cNvSpPr>
          <p:nvPr/>
        </p:nvSpPr>
        <p:spPr bwMode="auto">
          <a:xfrm>
            <a:off x="1860189" y="1172745"/>
            <a:ext cx="249224" cy="280376"/>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原创设计师QQ598969553             _19"/>
          <p:cNvSpPr>
            <a:spLocks noChangeArrowheads="1"/>
          </p:cNvSpPr>
          <p:nvPr/>
        </p:nvSpPr>
        <p:spPr bwMode="auto">
          <a:xfrm>
            <a:off x="6228184" y="1617761"/>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原创设计师QQ598969553             _20"/>
          <p:cNvSpPr>
            <a:spLocks noChangeArrowheads="1"/>
          </p:cNvSpPr>
          <p:nvPr/>
        </p:nvSpPr>
        <p:spPr bwMode="auto">
          <a:xfrm>
            <a:off x="1063012" y="1617761"/>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6" name="原创设计师QQ598969553             _21"/>
          <p:cNvSpPr>
            <a:spLocks noChangeArrowheads="1"/>
          </p:cNvSpPr>
          <p:nvPr/>
        </p:nvSpPr>
        <p:spPr bwMode="auto">
          <a:xfrm>
            <a:off x="1787067" y="3727215"/>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7" name="原创设计师QQ598969553             _22"/>
          <p:cNvSpPr>
            <a:spLocks noChangeArrowheads="1"/>
          </p:cNvSpPr>
          <p:nvPr/>
        </p:nvSpPr>
        <p:spPr bwMode="auto">
          <a:xfrm>
            <a:off x="5724128" y="3727215"/>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8" name="原创设计师QQ598969553             _23"/>
          <p:cNvSpPr>
            <a:spLocks noChangeArrowheads="1"/>
          </p:cNvSpPr>
          <p:nvPr/>
        </p:nvSpPr>
        <p:spPr bwMode="auto">
          <a:xfrm>
            <a:off x="5013834" y="1436347"/>
            <a:ext cx="912999" cy="912999"/>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rPr>
              <a:t>03</a:t>
            </a:r>
          </a:p>
          <a:p>
            <a:pPr algn="ctr"/>
            <a:r>
              <a:rPr lang="en-US" altLang="zh-CN" sz="1000" dirty="0">
                <a:solidFill>
                  <a:schemeClr val="bg1"/>
                </a:solidFill>
              </a:rPr>
              <a:t>Option here</a:t>
            </a:r>
            <a:endParaRPr lang="zh-CN" altLang="en-US" sz="1000" dirty="0">
              <a:solidFill>
                <a:schemeClr val="bg1"/>
              </a:solidFill>
            </a:endParaRPr>
          </a:p>
        </p:txBody>
      </p:sp>
      <p:sp>
        <p:nvSpPr>
          <p:cNvPr id="29" name="原创设计师QQ598969553             _24"/>
          <p:cNvSpPr>
            <a:spLocks noChangeArrowheads="1"/>
          </p:cNvSpPr>
          <p:nvPr/>
        </p:nvSpPr>
        <p:spPr bwMode="auto">
          <a:xfrm>
            <a:off x="4540905" y="2295152"/>
            <a:ext cx="912999" cy="912999"/>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a:solidFill>
                  <a:schemeClr val="bg1"/>
                </a:solidFill>
              </a:rPr>
              <a:t>04</a:t>
            </a:r>
          </a:p>
          <a:p>
            <a:pPr algn="ctr"/>
            <a:r>
              <a:rPr lang="en-US" altLang="zh-CN" sz="1000" dirty="0">
                <a:solidFill>
                  <a:schemeClr val="bg1"/>
                </a:solidFill>
              </a:rPr>
              <a:t>Option here</a:t>
            </a:r>
            <a:endParaRPr lang="zh-CN" altLang="en-US" sz="1000" dirty="0">
              <a:solidFill>
                <a:schemeClr val="bg1"/>
              </a:solidFill>
            </a:endParaRPr>
          </a:p>
        </p:txBody>
      </p:sp>
      <p:pic>
        <p:nvPicPr>
          <p:cNvPr id="30"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340700"/>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60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anim calcmode="lin" valueType="num">
                                      <p:cBhvr>
                                        <p:cTn id="30" dur="500" fill="hold"/>
                                        <p:tgtEl>
                                          <p:spTgt spid="17"/>
                                        </p:tgtEl>
                                        <p:attrNameLst>
                                          <p:attrName>ppt_x</p:attrName>
                                        </p:attrNameLst>
                                      </p:cBhvr>
                                      <p:tavLst>
                                        <p:tav tm="0">
                                          <p:val>
                                            <p:strVal val="#ppt_x"/>
                                          </p:val>
                                        </p:tav>
                                        <p:tav tm="100000">
                                          <p:val>
                                            <p:strVal val="#ppt_x"/>
                                          </p:val>
                                        </p:tav>
                                      </p:tavLst>
                                    </p:anim>
                                    <p:anim calcmode="lin" valueType="num">
                                      <p:cBhvr>
                                        <p:cTn id="31" dur="500" fill="hold"/>
                                        <p:tgtEl>
                                          <p:spTgt spid="17"/>
                                        </p:tgtEl>
                                        <p:attrNameLst>
                                          <p:attrName>ppt_y</p:attrName>
                                        </p:attrNameLst>
                                      </p:cBhvr>
                                      <p:tavLst>
                                        <p:tav tm="0">
                                          <p:val>
                                            <p:strVal val="#ppt_y+.1"/>
                                          </p:val>
                                        </p:tav>
                                        <p:tav tm="100000">
                                          <p:val>
                                            <p:strVal val="#ppt_y"/>
                                          </p:val>
                                        </p:tav>
                                      </p:tavLst>
                                    </p:anim>
                                  </p:childTnLst>
                                </p:cTn>
                              </p:par>
                              <p:par>
                                <p:cTn id="32" presetID="10" presetClass="entr" presetSubtype="0" fill="hold" grpId="0" nodeType="withEffect">
                                  <p:stCondLst>
                                    <p:cond delay="9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12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1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140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0" presetClass="entr" presetSubtype="0" fill="hold" grpId="0" nodeType="withEffect">
                                  <p:stCondLst>
                                    <p:cond delay="150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53" presetClass="entr" presetSubtype="16" fill="hold" grpId="0" nodeType="withEffect">
                                  <p:stCondLst>
                                    <p:cond delay="150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par>
                                <p:cTn id="58" presetID="47" presetClass="entr" presetSubtype="0" fill="hold" grpId="0" nodeType="withEffect">
                                  <p:stCondLst>
                                    <p:cond delay="150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anim calcmode="lin" valueType="num">
                                      <p:cBhvr>
                                        <p:cTn id="61" dur="500" fill="hold"/>
                                        <p:tgtEl>
                                          <p:spTgt spid="23"/>
                                        </p:tgtEl>
                                        <p:attrNameLst>
                                          <p:attrName>ppt_x</p:attrName>
                                        </p:attrNameLst>
                                      </p:cBhvr>
                                      <p:tavLst>
                                        <p:tav tm="0">
                                          <p:val>
                                            <p:strVal val="#ppt_x"/>
                                          </p:val>
                                        </p:tav>
                                        <p:tav tm="100000">
                                          <p:val>
                                            <p:strVal val="#ppt_x"/>
                                          </p:val>
                                        </p:tav>
                                      </p:tavLst>
                                    </p:anim>
                                    <p:anim calcmode="lin" valueType="num">
                                      <p:cBhvr>
                                        <p:cTn id="62" dur="500" fill="hold"/>
                                        <p:tgtEl>
                                          <p:spTgt spid="23"/>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50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anim calcmode="lin" valueType="num">
                                      <p:cBhvr>
                                        <p:cTn id="66" dur="500" fill="hold"/>
                                        <p:tgtEl>
                                          <p:spTgt spid="25"/>
                                        </p:tgtEl>
                                        <p:attrNameLst>
                                          <p:attrName>ppt_x</p:attrName>
                                        </p:attrNameLst>
                                      </p:cBhvr>
                                      <p:tavLst>
                                        <p:tav tm="0">
                                          <p:val>
                                            <p:strVal val="#ppt_x"/>
                                          </p:val>
                                        </p:tav>
                                        <p:tav tm="100000">
                                          <p:val>
                                            <p:strVal val="#ppt_x"/>
                                          </p:val>
                                        </p:tav>
                                      </p:tavLst>
                                    </p:anim>
                                    <p:anim calcmode="lin" valueType="num">
                                      <p:cBhvr>
                                        <p:cTn id="67" dur="500" fill="hold"/>
                                        <p:tgtEl>
                                          <p:spTgt spid="25"/>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000"/>
                                  </p:stCondLst>
                                  <p:childTnLst>
                                    <p:set>
                                      <p:cBhvr>
                                        <p:cTn id="69" dur="1" fill="hold">
                                          <p:stCondLst>
                                            <p:cond delay="0"/>
                                          </p:stCondLst>
                                        </p:cTn>
                                        <p:tgtEl>
                                          <p:spTgt spid="19"/>
                                        </p:tgtEl>
                                        <p:attrNameLst>
                                          <p:attrName>style.visibility</p:attrName>
                                        </p:attrNameLst>
                                      </p:cBhvr>
                                      <p:to>
                                        <p:strVal val="visible"/>
                                      </p:to>
                                    </p:set>
                                    <p:anim calcmode="lin" valueType="num">
                                      <p:cBhvr>
                                        <p:cTn id="70" dur="500" fill="hold"/>
                                        <p:tgtEl>
                                          <p:spTgt spid="19"/>
                                        </p:tgtEl>
                                        <p:attrNameLst>
                                          <p:attrName>ppt_w</p:attrName>
                                        </p:attrNameLst>
                                      </p:cBhvr>
                                      <p:tavLst>
                                        <p:tav tm="0">
                                          <p:val>
                                            <p:fltVal val="0"/>
                                          </p:val>
                                        </p:tav>
                                        <p:tav tm="100000">
                                          <p:val>
                                            <p:strVal val="#ppt_w"/>
                                          </p:val>
                                        </p:tav>
                                      </p:tavLst>
                                    </p:anim>
                                    <p:anim calcmode="lin" valueType="num">
                                      <p:cBhvr>
                                        <p:cTn id="71" dur="500" fill="hold"/>
                                        <p:tgtEl>
                                          <p:spTgt spid="19"/>
                                        </p:tgtEl>
                                        <p:attrNameLst>
                                          <p:attrName>ppt_h</p:attrName>
                                        </p:attrNameLst>
                                      </p:cBhvr>
                                      <p:tavLst>
                                        <p:tav tm="0">
                                          <p:val>
                                            <p:fltVal val="0"/>
                                          </p:val>
                                        </p:tav>
                                        <p:tav tm="100000">
                                          <p:val>
                                            <p:strVal val="#ppt_h"/>
                                          </p:val>
                                        </p:tav>
                                      </p:tavLst>
                                    </p:anim>
                                    <p:animEffect transition="in" filter="fade">
                                      <p:cBhvr>
                                        <p:cTn id="72" dur="500"/>
                                        <p:tgtEl>
                                          <p:spTgt spid="19"/>
                                        </p:tgtEl>
                                      </p:cBhvr>
                                    </p:animEffect>
                                  </p:childTnLst>
                                </p:cTn>
                              </p:par>
                              <p:par>
                                <p:cTn id="73" presetID="47" presetClass="entr" presetSubtype="0" fill="hold" grpId="0" nodeType="withEffect">
                                  <p:stCondLst>
                                    <p:cond delay="200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anim calcmode="lin" valueType="num">
                                      <p:cBhvr>
                                        <p:cTn id="76" dur="500" fill="hold"/>
                                        <p:tgtEl>
                                          <p:spTgt spid="22"/>
                                        </p:tgtEl>
                                        <p:attrNameLst>
                                          <p:attrName>ppt_x</p:attrName>
                                        </p:attrNameLst>
                                      </p:cBhvr>
                                      <p:tavLst>
                                        <p:tav tm="0">
                                          <p:val>
                                            <p:strVal val="#ppt_x"/>
                                          </p:val>
                                        </p:tav>
                                        <p:tav tm="100000">
                                          <p:val>
                                            <p:strVal val="#ppt_x"/>
                                          </p:val>
                                        </p:tav>
                                      </p:tavLst>
                                    </p:anim>
                                    <p:anim calcmode="lin" valueType="num">
                                      <p:cBhvr>
                                        <p:cTn id="77" dur="500" fill="hold"/>
                                        <p:tgtEl>
                                          <p:spTgt spid="22"/>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200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anim calcmode="lin" valueType="num">
                                      <p:cBhvr>
                                        <p:cTn id="81" dur="500" fill="hold"/>
                                        <p:tgtEl>
                                          <p:spTgt spid="26"/>
                                        </p:tgtEl>
                                        <p:attrNameLst>
                                          <p:attrName>ppt_x</p:attrName>
                                        </p:attrNameLst>
                                      </p:cBhvr>
                                      <p:tavLst>
                                        <p:tav tm="0">
                                          <p:val>
                                            <p:strVal val="#ppt_x"/>
                                          </p:val>
                                        </p:tav>
                                        <p:tav tm="100000">
                                          <p:val>
                                            <p:strVal val="#ppt_x"/>
                                          </p:val>
                                        </p:tav>
                                      </p:tavLst>
                                    </p:anim>
                                    <p:anim calcmode="lin" valueType="num">
                                      <p:cBhvr>
                                        <p:cTn id="82" dur="500" fill="hold"/>
                                        <p:tgtEl>
                                          <p:spTgt spid="26"/>
                                        </p:tgtEl>
                                        <p:attrNameLst>
                                          <p:attrName>ppt_y</p:attrName>
                                        </p:attrNameLst>
                                      </p:cBhvr>
                                      <p:tavLst>
                                        <p:tav tm="0">
                                          <p:val>
                                            <p:strVal val="#ppt_y+.1"/>
                                          </p:val>
                                        </p:tav>
                                        <p:tav tm="100000">
                                          <p:val>
                                            <p:strVal val="#ppt_y"/>
                                          </p:val>
                                        </p:tav>
                                      </p:tavLst>
                                    </p:anim>
                                  </p:childTnLst>
                                </p:cTn>
                              </p:par>
                              <p:par>
                                <p:cTn id="83" presetID="53" presetClass="entr" presetSubtype="16" fill="hold" grpId="0" nodeType="withEffect">
                                  <p:stCondLst>
                                    <p:cond delay="250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Effect transition="in" filter="fade">
                                      <p:cBhvr>
                                        <p:cTn id="87" dur="500"/>
                                        <p:tgtEl>
                                          <p:spTgt spid="28"/>
                                        </p:tgtEl>
                                      </p:cBhvr>
                                    </p:animEffect>
                                  </p:childTnLst>
                                </p:cTn>
                              </p:par>
                              <p:par>
                                <p:cTn id="88" presetID="47" presetClass="entr" presetSubtype="0" fill="hold" grpId="0" nodeType="withEffect">
                                  <p:stCondLst>
                                    <p:cond delay="250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500"/>
                                        <p:tgtEl>
                                          <p:spTgt spid="20"/>
                                        </p:tgtEl>
                                      </p:cBhvr>
                                    </p:animEffect>
                                    <p:anim calcmode="lin" valueType="num">
                                      <p:cBhvr>
                                        <p:cTn id="91" dur="500" fill="hold"/>
                                        <p:tgtEl>
                                          <p:spTgt spid="20"/>
                                        </p:tgtEl>
                                        <p:attrNameLst>
                                          <p:attrName>ppt_x</p:attrName>
                                        </p:attrNameLst>
                                      </p:cBhvr>
                                      <p:tavLst>
                                        <p:tav tm="0">
                                          <p:val>
                                            <p:strVal val="#ppt_x"/>
                                          </p:val>
                                        </p:tav>
                                        <p:tav tm="100000">
                                          <p:val>
                                            <p:strVal val="#ppt_x"/>
                                          </p:val>
                                        </p:tav>
                                      </p:tavLst>
                                    </p:anim>
                                    <p:anim calcmode="lin" valueType="num">
                                      <p:cBhvr>
                                        <p:cTn id="92" dur="5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250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anim calcmode="lin" valueType="num">
                                      <p:cBhvr>
                                        <p:cTn id="96" dur="500" fill="hold"/>
                                        <p:tgtEl>
                                          <p:spTgt spid="24"/>
                                        </p:tgtEl>
                                        <p:attrNameLst>
                                          <p:attrName>ppt_x</p:attrName>
                                        </p:attrNameLst>
                                      </p:cBhvr>
                                      <p:tavLst>
                                        <p:tav tm="0">
                                          <p:val>
                                            <p:strVal val="#ppt_x"/>
                                          </p:val>
                                        </p:tav>
                                        <p:tav tm="100000">
                                          <p:val>
                                            <p:strVal val="#ppt_x"/>
                                          </p:val>
                                        </p:tav>
                                      </p:tavLst>
                                    </p:anim>
                                    <p:anim calcmode="lin" valueType="num">
                                      <p:cBhvr>
                                        <p:cTn id="97" dur="500" fill="hold"/>
                                        <p:tgtEl>
                                          <p:spTgt spid="24"/>
                                        </p:tgtEl>
                                        <p:attrNameLst>
                                          <p:attrName>ppt_y</p:attrName>
                                        </p:attrNameLst>
                                      </p:cBhvr>
                                      <p:tavLst>
                                        <p:tav tm="0">
                                          <p:val>
                                            <p:strVal val="#ppt_y+.1"/>
                                          </p:val>
                                        </p:tav>
                                        <p:tav tm="100000">
                                          <p:val>
                                            <p:strVal val="#ppt_y"/>
                                          </p:val>
                                        </p:tav>
                                      </p:tavLst>
                                    </p:anim>
                                  </p:childTnLst>
                                </p:cTn>
                              </p:par>
                              <p:par>
                                <p:cTn id="98" presetID="53" presetClass="entr" presetSubtype="16" fill="hold" grpId="0" nodeType="withEffect">
                                  <p:stCondLst>
                                    <p:cond delay="3000"/>
                                  </p:stCondLst>
                                  <p:childTnLst>
                                    <p:set>
                                      <p:cBhvr>
                                        <p:cTn id="99" dur="1" fill="hold">
                                          <p:stCondLst>
                                            <p:cond delay="0"/>
                                          </p:stCondLst>
                                        </p:cTn>
                                        <p:tgtEl>
                                          <p:spTgt spid="29"/>
                                        </p:tgtEl>
                                        <p:attrNameLst>
                                          <p:attrName>style.visibility</p:attrName>
                                        </p:attrNameLst>
                                      </p:cBhvr>
                                      <p:to>
                                        <p:strVal val="visible"/>
                                      </p:to>
                                    </p:set>
                                    <p:anim calcmode="lin" valueType="num">
                                      <p:cBhvr>
                                        <p:cTn id="100" dur="500" fill="hold"/>
                                        <p:tgtEl>
                                          <p:spTgt spid="29"/>
                                        </p:tgtEl>
                                        <p:attrNameLst>
                                          <p:attrName>ppt_w</p:attrName>
                                        </p:attrNameLst>
                                      </p:cBhvr>
                                      <p:tavLst>
                                        <p:tav tm="0">
                                          <p:val>
                                            <p:fltVal val="0"/>
                                          </p:val>
                                        </p:tav>
                                        <p:tav tm="100000">
                                          <p:val>
                                            <p:strVal val="#ppt_w"/>
                                          </p:val>
                                        </p:tav>
                                      </p:tavLst>
                                    </p:anim>
                                    <p:anim calcmode="lin" valueType="num">
                                      <p:cBhvr>
                                        <p:cTn id="101" dur="500" fill="hold"/>
                                        <p:tgtEl>
                                          <p:spTgt spid="29"/>
                                        </p:tgtEl>
                                        <p:attrNameLst>
                                          <p:attrName>ppt_h</p:attrName>
                                        </p:attrNameLst>
                                      </p:cBhvr>
                                      <p:tavLst>
                                        <p:tav tm="0">
                                          <p:val>
                                            <p:fltVal val="0"/>
                                          </p:val>
                                        </p:tav>
                                        <p:tav tm="100000">
                                          <p:val>
                                            <p:strVal val="#ppt_h"/>
                                          </p:val>
                                        </p:tav>
                                      </p:tavLst>
                                    </p:anim>
                                    <p:animEffect transition="in" filter="fade">
                                      <p:cBhvr>
                                        <p:cTn id="102" dur="500"/>
                                        <p:tgtEl>
                                          <p:spTgt spid="29"/>
                                        </p:tgtEl>
                                      </p:cBhvr>
                                    </p:animEffect>
                                  </p:childTnLst>
                                </p:cTn>
                              </p:par>
                              <p:par>
                                <p:cTn id="103" presetID="47" presetClass="entr" presetSubtype="0" fill="hold" grpId="0" nodeType="withEffect">
                                  <p:stCondLst>
                                    <p:cond delay="300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500"/>
                                        <p:tgtEl>
                                          <p:spTgt spid="21"/>
                                        </p:tgtEl>
                                      </p:cBhvr>
                                    </p:animEffect>
                                    <p:anim calcmode="lin" valueType="num">
                                      <p:cBhvr>
                                        <p:cTn id="106" dur="500" fill="hold"/>
                                        <p:tgtEl>
                                          <p:spTgt spid="21"/>
                                        </p:tgtEl>
                                        <p:attrNameLst>
                                          <p:attrName>ppt_x</p:attrName>
                                        </p:attrNameLst>
                                      </p:cBhvr>
                                      <p:tavLst>
                                        <p:tav tm="0">
                                          <p:val>
                                            <p:strVal val="#ppt_x"/>
                                          </p:val>
                                        </p:tav>
                                        <p:tav tm="100000">
                                          <p:val>
                                            <p:strVal val="#ppt_x"/>
                                          </p:val>
                                        </p:tav>
                                      </p:tavLst>
                                    </p:anim>
                                    <p:anim calcmode="lin" valueType="num">
                                      <p:cBhvr>
                                        <p:cTn id="107" dur="500" fill="hold"/>
                                        <p:tgtEl>
                                          <p:spTgt spid="21"/>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300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anim calcmode="lin" valueType="num">
                                      <p:cBhvr>
                                        <p:cTn id="111" dur="500" fill="hold"/>
                                        <p:tgtEl>
                                          <p:spTgt spid="27"/>
                                        </p:tgtEl>
                                        <p:attrNameLst>
                                          <p:attrName>ppt_x</p:attrName>
                                        </p:attrNameLst>
                                      </p:cBhvr>
                                      <p:tavLst>
                                        <p:tav tm="0">
                                          <p:val>
                                            <p:strVal val="#ppt_x"/>
                                          </p:val>
                                        </p:tav>
                                        <p:tav tm="100000">
                                          <p:val>
                                            <p:strVal val="#ppt_x"/>
                                          </p:val>
                                        </p:tav>
                                      </p:tavLst>
                                    </p:anim>
                                    <p:anim calcmode="lin" valueType="num">
                                      <p:cBhvr>
                                        <p:cTn id="112"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六项</a:t>
            </a:r>
            <a:r>
              <a:rPr lang="zh-CN" altLang="en-US" sz="2000" b="1" dirty="0">
                <a:solidFill>
                  <a:schemeClr val="accent2"/>
                </a:solidFill>
                <a:latin typeface="Impact" pitchFamily="34" charset="0"/>
                <a:ea typeface="微软雅黑" pitchFamily="34" charset="-122"/>
                <a:cs typeface="宋体" pitchFamily="2" charset="-122"/>
              </a:rPr>
              <a:t>并列关系</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30" name="原创设计师QQ598969553             _5"/>
          <p:cNvSpPr>
            <a:spLocks noChangeArrowheads="1"/>
          </p:cNvSpPr>
          <p:nvPr/>
        </p:nvSpPr>
        <p:spPr bwMode="auto">
          <a:xfrm>
            <a:off x="4054866" y="2425824"/>
            <a:ext cx="169552" cy="43801"/>
          </a:xfrm>
          <a:prstGeom prst="rect">
            <a:avLst/>
          </a:pr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31" name="原创设计师QQ598969553             _6"/>
          <p:cNvSpPr>
            <a:spLocks noChangeArrowheads="1"/>
          </p:cNvSpPr>
          <p:nvPr/>
        </p:nvSpPr>
        <p:spPr bwMode="auto">
          <a:xfrm>
            <a:off x="4224419" y="2425824"/>
            <a:ext cx="170966" cy="43801"/>
          </a:xfrm>
          <a:prstGeom prst="rect">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32" name="原创设计师QQ598969553             _7"/>
          <p:cNvSpPr>
            <a:spLocks noChangeArrowheads="1"/>
          </p:cNvSpPr>
          <p:nvPr/>
        </p:nvSpPr>
        <p:spPr bwMode="auto">
          <a:xfrm>
            <a:off x="4395384" y="2425824"/>
            <a:ext cx="173792" cy="43801"/>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原创设计师QQ598969553             _8"/>
          <p:cNvSpPr>
            <a:spLocks noChangeArrowheads="1"/>
          </p:cNvSpPr>
          <p:nvPr/>
        </p:nvSpPr>
        <p:spPr bwMode="auto">
          <a:xfrm>
            <a:off x="4569175" y="2425824"/>
            <a:ext cx="169552" cy="43801"/>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原创设计师QQ598969553             _9"/>
          <p:cNvSpPr>
            <a:spLocks noChangeArrowheads="1"/>
          </p:cNvSpPr>
          <p:nvPr/>
        </p:nvSpPr>
        <p:spPr bwMode="auto">
          <a:xfrm>
            <a:off x="4738727" y="2425824"/>
            <a:ext cx="170966" cy="43801"/>
          </a:xfrm>
          <a:prstGeom prst="rect">
            <a:avLst/>
          </a:prstGeom>
          <a:solidFill>
            <a:schemeClr val="accent6">
              <a:lumMod val="40000"/>
              <a:lumOff val="60000"/>
            </a:schemeClr>
          </a:solidFill>
          <a:ln>
            <a:noFill/>
          </a:ln>
        </p:spPr>
        <p:txBody>
          <a:bodyPr vert="horz" wrap="square" lIns="91440" tIns="45720" rIns="91440" bIns="45720" numCol="1" anchor="t" anchorCtr="0" compatLnSpc="1"/>
          <a:lstStyle/>
          <a:p>
            <a:endParaRPr lang="zh-CN" altLang="en-US"/>
          </a:p>
        </p:txBody>
      </p:sp>
      <p:sp>
        <p:nvSpPr>
          <p:cNvPr id="35" name="原创设计师QQ598969553             _10"/>
          <p:cNvSpPr>
            <a:spLocks noChangeArrowheads="1"/>
          </p:cNvSpPr>
          <p:nvPr/>
        </p:nvSpPr>
        <p:spPr bwMode="auto">
          <a:xfrm>
            <a:off x="4909692" y="2425824"/>
            <a:ext cx="172378" cy="43801"/>
          </a:xfrm>
          <a:prstGeom prst="rect">
            <a:avLst/>
          </a:prstGeom>
          <a:solidFill>
            <a:schemeClr val="accent6">
              <a:lumMod val="20000"/>
              <a:lumOff val="80000"/>
            </a:schemeClr>
          </a:solidFill>
          <a:ln>
            <a:noFill/>
          </a:ln>
        </p:spPr>
        <p:txBody>
          <a:bodyPr vert="horz" wrap="square" lIns="91440" tIns="45720" rIns="91440" bIns="45720" numCol="1" anchor="t" anchorCtr="0" compatLnSpc="1"/>
          <a:lstStyle/>
          <a:p>
            <a:endParaRPr lang="zh-CN" altLang="en-US"/>
          </a:p>
        </p:txBody>
      </p:sp>
      <p:grpSp>
        <p:nvGrpSpPr>
          <p:cNvPr id="36" name="原创设计师QQ598969553             _11"/>
          <p:cNvGrpSpPr/>
          <p:nvPr/>
        </p:nvGrpSpPr>
        <p:grpSpPr>
          <a:xfrm>
            <a:off x="3638050" y="1501764"/>
            <a:ext cx="1858011" cy="2950210"/>
            <a:chOff x="3638050" y="1545565"/>
            <a:chExt cx="1858011" cy="2950210"/>
          </a:xfrm>
        </p:grpSpPr>
        <p:sp>
          <p:nvSpPr>
            <p:cNvPr id="37" name="Freeform 5"/>
            <p:cNvSpPr/>
            <p:nvPr/>
          </p:nvSpPr>
          <p:spPr bwMode="auto">
            <a:xfrm>
              <a:off x="3638050" y="2317028"/>
              <a:ext cx="373015" cy="754508"/>
            </a:xfrm>
            <a:custGeom>
              <a:avLst/>
              <a:gdLst>
                <a:gd name="T0" fmla="*/ 8 w 112"/>
                <a:gd name="T1" fmla="*/ 0 h 226"/>
                <a:gd name="T2" fmla="*/ 15 w 112"/>
                <a:gd name="T3" fmla="*/ 126 h 226"/>
                <a:gd name="T4" fmla="*/ 61 w 112"/>
                <a:gd name="T5" fmla="*/ 226 h 226"/>
                <a:gd name="T6" fmla="*/ 112 w 112"/>
                <a:gd name="T7" fmla="*/ 226 h 226"/>
                <a:gd name="T8" fmla="*/ 71 w 112"/>
                <a:gd name="T9" fmla="*/ 145 h 226"/>
                <a:gd name="T10" fmla="*/ 56 w 112"/>
                <a:gd name="T11" fmla="*/ 0 h 226"/>
                <a:gd name="T12" fmla="*/ 8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8" y="0"/>
                  </a:moveTo>
                  <a:cubicBezTo>
                    <a:pt x="0" y="51"/>
                    <a:pt x="8" y="96"/>
                    <a:pt x="15" y="126"/>
                  </a:cubicBezTo>
                  <a:cubicBezTo>
                    <a:pt x="22" y="153"/>
                    <a:pt x="41" y="191"/>
                    <a:pt x="61" y="226"/>
                  </a:cubicBezTo>
                  <a:cubicBezTo>
                    <a:pt x="112" y="226"/>
                    <a:pt x="112" y="226"/>
                    <a:pt x="112" y="226"/>
                  </a:cubicBezTo>
                  <a:cubicBezTo>
                    <a:pt x="99" y="203"/>
                    <a:pt x="84" y="176"/>
                    <a:pt x="71" y="145"/>
                  </a:cubicBezTo>
                  <a:cubicBezTo>
                    <a:pt x="56" y="107"/>
                    <a:pt x="47" y="54"/>
                    <a:pt x="56" y="0"/>
                  </a:cubicBezTo>
                  <a:lnTo>
                    <a:pt x="8"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8" name="Freeform 6"/>
            <p:cNvSpPr/>
            <p:nvPr/>
          </p:nvSpPr>
          <p:spPr bwMode="auto">
            <a:xfrm>
              <a:off x="3664896" y="1545565"/>
              <a:ext cx="897215" cy="761573"/>
            </a:xfrm>
            <a:custGeom>
              <a:avLst/>
              <a:gdLst>
                <a:gd name="T0" fmla="*/ 48 w 269"/>
                <a:gd name="T1" fmla="*/ 228 h 228"/>
                <a:gd name="T2" fmla="*/ 91 w 269"/>
                <a:gd name="T3" fmla="*/ 130 h 228"/>
                <a:gd name="T4" fmla="*/ 269 w 269"/>
                <a:gd name="T5" fmla="*/ 46 h 228"/>
                <a:gd name="T6" fmla="*/ 269 w 269"/>
                <a:gd name="T7" fmla="*/ 0 h 228"/>
                <a:gd name="T8" fmla="*/ 50 w 269"/>
                <a:gd name="T9" fmla="*/ 110 h 228"/>
                <a:gd name="T10" fmla="*/ 0 w 269"/>
                <a:gd name="T11" fmla="*/ 228 h 228"/>
                <a:gd name="T12" fmla="*/ 48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48" y="228"/>
                  </a:moveTo>
                  <a:cubicBezTo>
                    <a:pt x="54" y="194"/>
                    <a:pt x="67" y="160"/>
                    <a:pt x="91" y="130"/>
                  </a:cubicBezTo>
                  <a:cubicBezTo>
                    <a:pt x="153" y="50"/>
                    <a:pt x="246" y="46"/>
                    <a:pt x="269" y="46"/>
                  </a:cubicBezTo>
                  <a:cubicBezTo>
                    <a:pt x="269" y="0"/>
                    <a:pt x="269" y="0"/>
                    <a:pt x="269" y="0"/>
                  </a:cubicBezTo>
                  <a:cubicBezTo>
                    <a:pt x="226" y="0"/>
                    <a:pt x="123" y="10"/>
                    <a:pt x="50" y="110"/>
                  </a:cubicBezTo>
                  <a:cubicBezTo>
                    <a:pt x="21" y="150"/>
                    <a:pt x="6" y="190"/>
                    <a:pt x="0" y="228"/>
                  </a:cubicBezTo>
                  <a:lnTo>
                    <a:pt x="48"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9" name="Freeform 7"/>
            <p:cNvSpPr/>
            <p:nvPr/>
          </p:nvSpPr>
          <p:spPr bwMode="auto">
            <a:xfrm>
              <a:off x="3847164" y="3081427"/>
              <a:ext cx="714946" cy="757334"/>
            </a:xfrm>
            <a:custGeom>
              <a:avLst/>
              <a:gdLst>
                <a:gd name="T0" fmla="*/ 108 w 214"/>
                <a:gd name="T1" fmla="*/ 146 h 227"/>
                <a:gd name="T2" fmla="*/ 82 w 214"/>
                <a:gd name="T3" fmla="*/ 51 h 227"/>
                <a:gd name="T4" fmla="*/ 51 w 214"/>
                <a:gd name="T5" fmla="*/ 0 h 227"/>
                <a:gd name="T6" fmla="*/ 0 w 214"/>
                <a:gd name="T7" fmla="*/ 0 h 227"/>
                <a:gd name="T8" fmla="*/ 47 w 214"/>
                <a:gd name="T9" fmla="*/ 82 h 227"/>
                <a:gd name="T10" fmla="*/ 65 w 214"/>
                <a:gd name="T11" fmla="*/ 158 h 227"/>
                <a:gd name="T12" fmla="*/ 85 w 214"/>
                <a:gd name="T13" fmla="*/ 205 h 227"/>
                <a:gd name="T14" fmla="*/ 109 w 214"/>
                <a:gd name="T15" fmla="*/ 227 h 227"/>
                <a:gd name="T16" fmla="*/ 214 w 214"/>
                <a:gd name="T17" fmla="*/ 227 h 227"/>
                <a:gd name="T18" fmla="*/ 214 w 214"/>
                <a:gd name="T19" fmla="*/ 184 h 227"/>
                <a:gd name="T20" fmla="*/ 126 w 214"/>
                <a:gd name="T21" fmla="*/ 184 h 227"/>
                <a:gd name="T22" fmla="*/ 108 w 214"/>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27">
                  <a:moveTo>
                    <a:pt x="108" y="146"/>
                  </a:moveTo>
                  <a:cubicBezTo>
                    <a:pt x="108" y="127"/>
                    <a:pt x="98" y="80"/>
                    <a:pt x="82" y="51"/>
                  </a:cubicBezTo>
                  <a:cubicBezTo>
                    <a:pt x="74" y="37"/>
                    <a:pt x="63" y="20"/>
                    <a:pt x="51" y="0"/>
                  </a:cubicBezTo>
                  <a:cubicBezTo>
                    <a:pt x="0" y="0"/>
                    <a:pt x="0" y="0"/>
                    <a:pt x="0" y="0"/>
                  </a:cubicBezTo>
                  <a:cubicBezTo>
                    <a:pt x="20" y="36"/>
                    <a:pt x="40" y="68"/>
                    <a:pt x="47" y="82"/>
                  </a:cubicBezTo>
                  <a:cubicBezTo>
                    <a:pt x="59" y="107"/>
                    <a:pt x="65" y="146"/>
                    <a:pt x="65" y="158"/>
                  </a:cubicBezTo>
                  <a:cubicBezTo>
                    <a:pt x="66" y="171"/>
                    <a:pt x="72" y="190"/>
                    <a:pt x="85" y="205"/>
                  </a:cubicBezTo>
                  <a:cubicBezTo>
                    <a:pt x="99" y="220"/>
                    <a:pt x="109" y="227"/>
                    <a:pt x="109" y="227"/>
                  </a:cubicBezTo>
                  <a:cubicBezTo>
                    <a:pt x="214" y="227"/>
                    <a:pt x="214" y="227"/>
                    <a:pt x="214" y="227"/>
                  </a:cubicBezTo>
                  <a:cubicBezTo>
                    <a:pt x="214" y="184"/>
                    <a:pt x="214" y="184"/>
                    <a:pt x="214" y="184"/>
                  </a:cubicBezTo>
                  <a:cubicBezTo>
                    <a:pt x="126" y="184"/>
                    <a:pt x="126" y="184"/>
                    <a:pt x="126" y="184"/>
                  </a:cubicBezTo>
                  <a:cubicBezTo>
                    <a:pt x="123" y="183"/>
                    <a:pt x="108" y="174"/>
                    <a:pt x="108" y="146"/>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0" name="Freeform 8"/>
            <p:cNvSpPr/>
            <p:nvPr/>
          </p:nvSpPr>
          <p:spPr bwMode="auto">
            <a:xfrm>
              <a:off x="5123046" y="2317028"/>
              <a:ext cx="373015" cy="754508"/>
            </a:xfrm>
            <a:custGeom>
              <a:avLst/>
              <a:gdLst>
                <a:gd name="T0" fmla="*/ 104 w 112"/>
                <a:gd name="T1" fmla="*/ 0 h 226"/>
                <a:gd name="T2" fmla="*/ 97 w 112"/>
                <a:gd name="T3" fmla="*/ 126 h 226"/>
                <a:gd name="T4" fmla="*/ 51 w 112"/>
                <a:gd name="T5" fmla="*/ 226 h 226"/>
                <a:gd name="T6" fmla="*/ 0 w 112"/>
                <a:gd name="T7" fmla="*/ 226 h 226"/>
                <a:gd name="T8" fmla="*/ 41 w 112"/>
                <a:gd name="T9" fmla="*/ 145 h 226"/>
                <a:gd name="T10" fmla="*/ 57 w 112"/>
                <a:gd name="T11" fmla="*/ 0 h 226"/>
                <a:gd name="T12" fmla="*/ 104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104" y="0"/>
                  </a:moveTo>
                  <a:cubicBezTo>
                    <a:pt x="112" y="51"/>
                    <a:pt x="104" y="96"/>
                    <a:pt x="97" y="126"/>
                  </a:cubicBezTo>
                  <a:cubicBezTo>
                    <a:pt x="90" y="153"/>
                    <a:pt x="71" y="191"/>
                    <a:pt x="51" y="226"/>
                  </a:cubicBezTo>
                  <a:cubicBezTo>
                    <a:pt x="0" y="226"/>
                    <a:pt x="0" y="226"/>
                    <a:pt x="0" y="226"/>
                  </a:cubicBezTo>
                  <a:cubicBezTo>
                    <a:pt x="14" y="203"/>
                    <a:pt x="28" y="176"/>
                    <a:pt x="41" y="145"/>
                  </a:cubicBezTo>
                  <a:cubicBezTo>
                    <a:pt x="56" y="107"/>
                    <a:pt x="65" y="54"/>
                    <a:pt x="57" y="0"/>
                  </a:cubicBezTo>
                  <a:lnTo>
                    <a:pt x="10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1" name="Freeform 9"/>
            <p:cNvSpPr/>
            <p:nvPr/>
          </p:nvSpPr>
          <p:spPr bwMode="auto">
            <a:xfrm>
              <a:off x="4572001" y="1545565"/>
              <a:ext cx="897215" cy="761573"/>
            </a:xfrm>
            <a:custGeom>
              <a:avLst/>
              <a:gdLst>
                <a:gd name="T0" fmla="*/ 221 w 269"/>
                <a:gd name="T1" fmla="*/ 228 h 228"/>
                <a:gd name="T2" fmla="*/ 178 w 269"/>
                <a:gd name="T3" fmla="*/ 130 h 228"/>
                <a:gd name="T4" fmla="*/ 0 w 269"/>
                <a:gd name="T5" fmla="*/ 46 h 228"/>
                <a:gd name="T6" fmla="*/ 0 w 269"/>
                <a:gd name="T7" fmla="*/ 0 h 228"/>
                <a:gd name="T8" fmla="*/ 219 w 269"/>
                <a:gd name="T9" fmla="*/ 110 h 228"/>
                <a:gd name="T10" fmla="*/ 269 w 269"/>
                <a:gd name="T11" fmla="*/ 228 h 228"/>
                <a:gd name="T12" fmla="*/ 221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221" y="228"/>
                  </a:moveTo>
                  <a:cubicBezTo>
                    <a:pt x="215" y="194"/>
                    <a:pt x="202" y="160"/>
                    <a:pt x="178" y="130"/>
                  </a:cubicBezTo>
                  <a:cubicBezTo>
                    <a:pt x="116" y="50"/>
                    <a:pt x="23" y="46"/>
                    <a:pt x="0" y="46"/>
                  </a:cubicBezTo>
                  <a:cubicBezTo>
                    <a:pt x="0" y="0"/>
                    <a:pt x="0" y="0"/>
                    <a:pt x="0" y="0"/>
                  </a:cubicBezTo>
                  <a:cubicBezTo>
                    <a:pt x="43" y="0"/>
                    <a:pt x="147" y="10"/>
                    <a:pt x="219" y="110"/>
                  </a:cubicBezTo>
                  <a:cubicBezTo>
                    <a:pt x="248" y="150"/>
                    <a:pt x="263" y="190"/>
                    <a:pt x="269" y="228"/>
                  </a:cubicBezTo>
                  <a:lnTo>
                    <a:pt x="221"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Freeform 10"/>
            <p:cNvSpPr/>
            <p:nvPr/>
          </p:nvSpPr>
          <p:spPr bwMode="auto">
            <a:xfrm>
              <a:off x="4572001" y="3081427"/>
              <a:ext cx="717772" cy="757334"/>
            </a:xfrm>
            <a:custGeom>
              <a:avLst/>
              <a:gdLst>
                <a:gd name="T0" fmla="*/ 106 w 215"/>
                <a:gd name="T1" fmla="*/ 146 h 227"/>
                <a:gd name="T2" fmla="*/ 132 w 215"/>
                <a:gd name="T3" fmla="*/ 51 h 227"/>
                <a:gd name="T4" fmla="*/ 163 w 215"/>
                <a:gd name="T5" fmla="*/ 0 h 227"/>
                <a:gd name="T6" fmla="*/ 215 w 215"/>
                <a:gd name="T7" fmla="*/ 0 h 227"/>
                <a:gd name="T8" fmla="*/ 167 w 215"/>
                <a:gd name="T9" fmla="*/ 82 h 227"/>
                <a:gd name="T10" fmla="*/ 149 w 215"/>
                <a:gd name="T11" fmla="*/ 158 h 227"/>
                <a:gd name="T12" fmla="*/ 129 w 215"/>
                <a:gd name="T13" fmla="*/ 205 h 227"/>
                <a:gd name="T14" fmla="*/ 106 w 215"/>
                <a:gd name="T15" fmla="*/ 227 h 227"/>
                <a:gd name="T16" fmla="*/ 0 w 215"/>
                <a:gd name="T17" fmla="*/ 227 h 227"/>
                <a:gd name="T18" fmla="*/ 0 w 215"/>
                <a:gd name="T19" fmla="*/ 184 h 227"/>
                <a:gd name="T20" fmla="*/ 88 w 215"/>
                <a:gd name="T21" fmla="*/ 184 h 227"/>
                <a:gd name="T22" fmla="*/ 106 w 215"/>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27">
                  <a:moveTo>
                    <a:pt x="106" y="146"/>
                  </a:moveTo>
                  <a:cubicBezTo>
                    <a:pt x="106" y="127"/>
                    <a:pt x="116" y="80"/>
                    <a:pt x="132" y="51"/>
                  </a:cubicBezTo>
                  <a:cubicBezTo>
                    <a:pt x="140" y="37"/>
                    <a:pt x="151" y="20"/>
                    <a:pt x="163" y="0"/>
                  </a:cubicBezTo>
                  <a:cubicBezTo>
                    <a:pt x="215" y="0"/>
                    <a:pt x="215" y="0"/>
                    <a:pt x="215" y="0"/>
                  </a:cubicBezTo>
                  <a:cubicBezTo>
                    <a:pt x="194" y="36"/>
                    <a:pt x="174" y="68"/>
                    <a:pt x="167" y="82"/>
                  </a:cubicBezTo>
                  <a:cubicBezTo>
                    <a:pt x="155" y="107"/>
                    <a:pt x="149" y="146"/>
                    <a:pt x="149" y="158"/>
                  </a:cubicBezTo>
                  <a:cubicBezTo>
                    <a:pt x="149" y="171"/>
                    <a:pt x="143" y="190"/>
                    <a:pt x="129" y="205"/>
                  </a:cubicBezTo>
                  <a:cubicBezTo>
                    <a:pt x="115" y="220"/>
                    <a:pt x="106" y="227"/>
                    <a:pt x="106" y="227"/>
                  </a:cubicBezTo>
                  <a:cubicBezTo>
                    <a:pt x="0" y="227"/>
                    <a:pt x="0" y="227"/>
                    <a:pt x="0" y="227"/>
                  </a:cubicBezTo>
                  <a:cubicBezTo>
                    <a:pt x="0" y="184"/>
                    <a:pt x="0" y="184"/>
                    <a:pt x="0" y="184"/>
                  </a:cubicBezTo>
                  <a:cubicBezTo>
                    <a:pt x="88" y="184"/>
                    <a:pt x="88" y="184"/>
                    <a:pt x="88" y="184"/>
                  </a:cubicBezTo>
                  <a:cubicBezTo>
                    <a:pt x="91" y="183"/>
                    <a:pt x="106" y="174"/>
                    <a:pt x="106" y="146"/>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3" name="Freeform 17"/>
            <p:cNvSpPr/>
            <p:nvPr/>
          </p:nvSpPr>
          <p:spPr bwMode="auto">
            <a:xfrm>
              <a:off x="4165075" y="3924949"/>
              <a:ext cx="803961" cy="6640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4" name="Freeform 18"/>
            <p:cNvSpPr/>
            <p:nvPr/>
          </p:nvSpPr>
          <p:spPr bwMode="auto">
            <a:xfrm>
              <a:off x="4165075" y="4035158"/>
              <a:ext cx="803961" cy="6640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5"/>
                    <a:pt x="0" y="10"/>
                  </a:cubicBezTo>
                  <a:cubicBezTo>
                    <a:pt x="0" y="16"/>
                    <a:pt x="4" y="20"/>
                    <a:pt x="10" y="20"/>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5" name="Freeform 19"/>
            <p:cNvSpPr/>
            <p:nvPr/>
          </p:nvSpPr>
          <p:spPr bwMode="auto">
            <a:xfrm>
              <a:off x="4165075" y="4148193"/>
              <a:ext cx="803961" cy="67821"/>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6" name="Freeform 20"/>
            <p:cNvSpPr/>
            <p:nvPr/>
          </p:nvSpPr>
          <p:spPr bwMode="auto">
            <a:xfrm>
              <a:off x="4165075" y="4258402"/>
              <a:ext cx="803961" cy="237373"/>
            </a:xfrm>
            <a:custGeom>
              <a:avLst/>
              <a:gdLst>
                <a:gd name="T0" fmla="*/ 231 w 241"/>
                <a:gd name="T1" fmla="*/ 0 h 71"/>
                <a:gd name="T2" fmla="*/ 10 w 241"/>
                <a:gd name="T3" fmla="*/ 0 h 71"/>
                <a:gd name="T4" fmla="*/ 0 w 241"/>
                <a:gd name="T5" fmla="*/ 10 h 71"/>
                <a:gd name="T6" fmla="*/ 10 w 241"/>
                <a:gd name="T7" fmla="*/ 20 h 71"/>
                <a:gd name="T8" fmla="*/ 53 w 241"/>
                <a:gd name="T9" fmla="*/ 61 h 71"/>
                <a:gd name="T10" fmla="*/ 63 w 241"/>
                <a:gd name="T11" fmla="*/ 71 h 71"/>
                <a:gd name="T12" fmla="*/ 178 w 241"/>
                <a:gd name="T13" fmla="*/ 71 h 71"/>
                <a:gd name="T14" fmla="*/ 189 w 241"/>
                <a:gd name="T15" fmla="*/ 61 h 71"/>
                <a:gd name="T16" fmla="*/ 231 w 241"/>
                <a:gd name="T17" fmla="*/ 20 h 71"/>
                <a:gd name="T18" fmla="*/ 241 w 241"/>
                <a:gd name="T19" fmla="*/ 10 h 71"/>
                <a:gd name="T20" fmla="*/ 231 w 241"/>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71">
                  <a:moveTo>
                    <a:pt x="231" y="0"/>
                  </a:moveTo>
                  <a:cubicBezTo>
                    <a:pt x="10" y="0"/>
                    <a:pt x="10" y="0"/>
                    <a:pt x="10" y="0"/>
                  </a:cubicBezTo>
                  <a:cubicBezTo>
                    <a:pt x="4" y="0"/>
                    <a:pt x="0" y="5"/>
                    <a:pt x="0" y="10"/>
                  </a:cubicBezTo>
                  <a:cubicBezTo>
                    <a:pt x="0" y="16"/>
                    <a:pt x="4" y="20"/>
                    <a:pt x="10" y="20"/>
                  </a:cubicBezTo>
                  <a:cubicBezTo>
                    <a:pt x="53" y="61"/>
                    <a:pt x="53" y="61"/>
                    <a:pt x="53" y="61"/>
                  </a:cubicBezTo>
                  <a:cubicBezTo>
                    <a:pt x="53" y="67"/>
                    <a:pt x="57" y="71"/>
                    <a:pt x="63" y="71"/>
                  </a:cubicBezTo>
                  <a:cubicBezTo>
                    <a:pt x="178" y="71"/>
                    <a:pt x="178" y="71"/>
                    <a:pt x="178" y="71"/>
                  </a:cubicBezTo>
                  <a:cubicBezTo>
                    <a:pt x="184" y="71"/>
                    <a:pt x="189" y="67"/>
                    <a:pt x="189" y="61"/>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47" name="原创设计师QQ598969553             _12"/>
          <p:cNvSpPr>
            <a:spLocks noEditPoints="1"/>
          </p:cNvSpPr>
          <p:nvPr/>
        </p:nvSpPr>
        <p:spPr bwMode="auto">
          <a:xfrm>
            <a:off x="2887144" y="3286980"/>
            <a:ext cx="244696" cy="234606"/>
          </a:xfrm>
          <a:custGeom>
            <a:avLst/>
            <a:gdLst>
              <a:gd name="T0" fmla="*/ 74 w 123"/>
              <a:gd name="T1" fmla="*/ 0 h 118"/>
              <a:gd name="T2" fmla="*/ 88 w 123"/>
              <a:gd name="T3" fmla="*/ 14 h 118"/>
              <a:gd name="T4" fmla="*/ 99 w 123"/>
              <a:gd name="T5" fmla="*/ 18 h 118"/>
              <a:gd name="T6" fmla="*/ 123 w 123"/>
              <a:gd name="T7" fmla="*/ 43 h 118"/>
              <a:gd name="T8" fmla="*/ 116 w 123"/>
              <a:gd name="T9" fmla="*/ 111 h 118"/>
              <a:gd name="T10" fmla="*/ 24 w 123"/>
              <a:gd name="T11" fmla="*/ 118 h 118"/>
              <a:gd name="T12" fmla="*/ 7 w 123"/>
              <a:gd name="T13" fmla="*/ 111 h 118"/>
              <a:gd name="T14" fmla="*/ 0 w 123"/>
              <a:gd name="T15" fmla="*/ 43 h 118"/>
              <a:gd name="T16" fmla="*/ 7 w 123"/>
              <a:gd name="T17" fmla="*/ 26 h 118"/>
              <a:gd name="T18" fmla="*/ 24 w 123"/>
              <a:gd name="T19" fmla="*/ 18 h 118"/>
              <a:gd name="T20" fmla="*/ 34 w 123"/>
              <a:gd name="T21" fmla="*/ 14 h 118"/>
              <a:gd name="T22" fmla="*/ 48 w 123"/>
              <a:gd name="T23" fmla="*/ 0 h 118"/>
              <a:gd name="T24" fmla="*/ 86 w 123"/>
              <a:gd name="T25" fmla="*/ 28 h 118"/>
              <a:gd name="T26" fmla="*/ 85 w 123"/>
              <a:gd name="T27" fmla="*/ 28 h 118"/>
              <a:gd name="T28" fmla="*/ 37 w 123"/>
              <a:gd name="T29" fmla="*/ 28 h 118"/>
              <a:gd name="T30" fmla="*/ 14 w 123"/>
              <a:gd name="T31" fmla="*/ 32 h 118"/>
              <a:gd name="T32" fmla="*/ 9 w 123"/>
              <a:gd name="T33" fmla="*/ 43 h 118"/>
              <a:gd name="T34" fmla="*/ 23 w 123"/>
              <a:gd name="T35" fmla="*/ 65 h 118"/>
              <a:gd name="T36" fmla="*/ 26 w 123"/>
              <a:gd name="T37" fmla="*/ 54 h 118"/>
              <a:gd name="T38" fmla="*/ 46 w 123"/>
              <a:gd name="T39" fmla="*/ 54 h 118"/>
              <a:gd name="T40" fmla="*/ 49 w 123"/>
              <a:gd name="T41" fmla="*/ 57 h 118"/>
              <a:gd name="T42" fmla="*/ 74 w 123"/>
              <a:gd name="T43" fmla="*/ 65 h 118"/>
              <a:gd name="T44" fmla="*/ 77 w 123"/>
              <a:gd name="T45" fmla="*/ 54 h 118"/>
              <a:gd name="T46" fmla="*/ 97 w 123"/>
              <a:gd name="T47" fmla="*/ 54 h 118"/>
              <a:gd name="T48" fmla="*/ 100 w 123"/>
              <a:gd name="T49" fmla="*/ 57 h 118"/>
              <a:gd name="T50" fmla="*/ 113 w 123"/>
              <a:gd name="T51" fmla="*/ 65 h 118"/>
              <a:gd name="T52" fmla="*/ 109 w 123"/>
              <a:gd name="T53" fmla="*/ 32 h 118"/>
              <a:gd name="T54" fmla="*/ 86 w 123"/>
              <a:gd name="T55" fmla="*/ 28 h 118"/>
              <a:gd name="T56" fmla="*/ 40 w 123"/>
              <a:gd name="T57" fmla="*/ 18 h 118"/>
              <a:gd name="T58" fmla="*/ 83 w 123"/>
              <a:gd name="T59" fmla="*/ 14 h 118"/>
              <a:gd name="T60" fmla="*/ 74 w 123"/>
              <a:gd name="T61" fmla="*/ 6 h 118"/>
              <a:gd name="T62" fmla="*/ 43 w 123"/>
              <a:gd name="T63" fmla="*/ 8 h 118"/>
              <a:gd name="T64" fmla="*/ 40 w 123"/>
              <a:gd name="T65" fmla="*/ 18 h 118"/>
              <a:gd name="T66" fmla="*/ 9 w 123"/>
              <a:gd name="T67" fmla="*/ 71 h 118"/>
              <a:gd name="T68" fmla="*/ 13 w 123"/>
              <a:gd name="T69" fmla="*/ 104 h 118"/>
              <a:gd name="T70" fmla="*/ 24 w 123"/>
              <a:gd name="T71" fmla="*/ 109 h 118"/>
              <a:gd name="T72" fmla="*/ 109 w 123"/>
              <a:gd name="T73" fmla="*/ 104 h 118"/>
              <a:gd name="T74" fmla="*/ 113 w 123"/>
              <a:gd name="T75" fmla="*/ 71 h 118"/>
              <a:gd name="T76" fmla="*/ 100 w 123"/>
              <a:gd name="T77" fmla="*/ 80 h 118"/>
              <a:gd name="T78" fmla="*/ 97 w 123"/>
              <a:gd name="T79" fmla="*/ 82 h 118"/>
              <a:gd name="T80" fmla="*/ 74 w 123"/>
              <a:gd name="T81" fmla="*/ 80 h 118"/>
              <a:gd name="T82" fmla="*/ 74 w 123"/>
              <a:gd name="T83" fmla="*/ 71 h 118"/>
              <a:gd name="T84" fmla="*/ 49 w 123"/>
              <a:gd name="T85" fmla="*/ 80 h 118"/>
              <a:gd name="T86" fmla="*/ 46 w 123"/>
              <a:gd name="T87" fmla="*/ 82 h 118"/>
              <a:gd name="T88" fmla="*/ 23 w 123"/>
              <a:gd name="T89" fmla="*/ 80 h 118"/>
              <a:gd name="T90" fmla="*/ 23 w 123"/>
              <a:gd name="T91" fmla="*/ 71 h 118"/>
              <a:gd name="T92" fmla="*/ 43 w 123"/>
              <a:gd name="T93" fmla="*/ 60 h 118"/>
              <a:gd name="T94" fmla="*/ 28 w 123"/>
              <a:gd name="T95" fmla="*/ 60 h 118"/>
              <a:gd name="T96" fmla="*/ 28 w 123"/>
              <a:gd name="T97" fmla="*/ 68 h 118"/>
              <a:gd name="T98" fmla="*/ 28 w 123"/>
              <a:gd name="T99" fmla="*/ 77 h 118"/>
              <a:gd name="T100" fmla="*/ 43 w 123"/>
              <a:gd name="T101" fmla="*/ 68 h 118"/>
              <a:gd name="T102" fmla="*/ 43 w 123"/>
              <a:gd name="T103" fmla="*/ 68 h 118"/>
              <a:gd name="T104" fmla="*/ 94 w 123"/>
              <a:gd name="T105" fmla="*/ 60 h 118"/>
              <a:gd name="T106" fmla="*/ 80 w 123"/>
              <a:gd name="T107" fmla="*/ 60 h 118"/>
              <a:gd name="T108" fmla="*/ 80 w 123"/>
              <a:gd name="T109" fmla="*/ 68 h 118"/>
              <a:gd name="T110" fmla="*/ 80 w 123"/>
              <a:gd name="T111" fmla="*/ 77 h 118"/>
              <a:gd name="T112" fmla="*/ 94 w 123"/>
              <a:gd name="T113" fmla="*/ 68 h 118"/>
              <a:gd name="T114" fmla="*/ 94 w 123"/>
              <a:gd name="T115"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8">
                <a:moveTo>
                  <a:pt x="48" y="0"/>
                </a:moveTo>
                <a:cubicBezTo>
                  <a:pt x="74" y="0"/>
                  <a:pt x="74" y="0"/>
                  <a:pt x="74" y="0"/>
                </a:cubicBezTo>
                <a:cubicBezTo>
                  <a:pt x="78" y="0"/>
                  <a:pt x="82" y="2"/>
                  <a:pt x="84" y="4"/>
                </a:cubicBezTo>
                <a:cubicBezTo>
                  <a:pt x="87" y="7"/>
                  <a:pt x="88" y="10"/>
                  <a:pt x="88" y="14"/>
                </a:cubicBezTo>
                <a:cubicBezTo>
                  <a:pt x="88" y="18"/>
                  <a:pt x="88" y="18"/>
                  <a:pt x="88" y="18"/>
                </a:cubicBezTo>
                <a:cubicBezTo>
                  <a:pt x="99" y="18"/>
                  <a:pt x="99" y="18"/>
                  <a:pt x="99" y="18"/>
                </a:cubicBezTo>
                <a:cubicBezTo>
                  <a:pt x="105" y="18"/>
                  <a:pt x="111" y="21"/>
                  <a:pt x="116" y="26"/>
                </a:cubicBezTo>
                <a:cubicBezTo>
                  <a:pt x="120" y="30"/>
                  <a:pt x="123" y="36"/>
                  <a:pt x="123" y="43"/>
                </a:cubicBezTo>
                <a:cubicBezTo>
                  <a:pt x="123" y="94"/>
                  <a:pt x="123" y="94"/>
                  <a:pt x="123" y="94"/>
                </a:cubicBezTo>
                <a:cubicBezTo>
                  <a:pt x="123" y="101"/>
                  <a:pt x="120" y="107"/>
                  <a:pt x="116" y="111"/>
                </a:cubicBezTo>
                <a:cubicBezTo>
                  <a:pt x="111" y="115"/>
                  <a:pt x="105" y="118"/>
                  <a:pt x="99" y="118"/>
                </a:cubicBezTo>
                <a:cubicBezTo>
                  <a:pt x="24" y="118"/>
                  <a:pt x="24" y="118"/>
                  <a:pt x="24" y="118"/>
                </a:cubicBezTo>
                <a:cubicBezTo>
                  <a:pt x="18" y="118"/>
                  <a:pt x="11" y="115"/>
                  <a:pt x="7" y="111"/>
                </a:cubicBezTo>
                <a:cubicBezTo>
                  <a:pt x="7" y="111"/>
                  <a:pt x="7" y="111"/>
                  <a:pt x="7" y="111"/>
                </a:cubicBezTo>
                <a:cubicBezTo>
                  <a:pt x="3" y="106"/>
                  <a:pt x="0" y="100"/>
                  <a:pt x="0" y="94"/>
                </a:cubicBezTo>
                <a:cubicBezTo>
                  <a:pt x="0" y="43"/>
                  <a:pt x="0" y="43"/>
                  <a:pt x="0" y="43"/>
                </a:cubicBezTo>
                <a:cubicBezTo>
                  <a:pt x="0" y="36"/>
                  <a:pt x="3" y="30"/>
                  <a:pt x="7" y="26"/>
                </a:cubicBezTo>
                <a:cubicBezTo>
                  <a:pt x="7" y="26"/>
                  <a:pt x="7" y="26"/>
                  <a:pt x="7" y="26"/>
                </a:cubicBezTo>
                <a:cubicBezTo>
                  <a:pt x="7" y="26"/>
                  <a:pt x="7" y="26"/>
                  <a:pt x="7" y="26"/>
                </a:cubicBezTo>
                <a:cubicBezTo>
                  <a:pt x="11" y="21"/>
                  <a:pt x="18" y="18"/>
                  <a:pt x="24" y="18"/>
                </a:cubicBezTo>
                <a:cubicBezTo>
                  <a:pt x="34" y="18"/>
                  <a:pt x="34" y="18"/>
                  <a:pt x="34" y="18"/>
                </a:cubicBezTo>
                <a:cubicBezTo>
                  <a:pt x="34" y="14"/>
                  <a:pt x="34" y="14"/>
                  <a:pt x="34" y="14"/>
                </a:cubicBezTo>
                <a:cubicBezTo>
                  <a:pt x="34" y="10"/>
                  <a:pt x="36" y="7"/>
                  <a:pt x="39" y="4"/>
                </a:cubicBezTo>
                <a:cubicBezTo>
                  <a:pt x="41" y="2"/>
                  <a:pt x="44" y="0"/>
                  <a:pt x="48" y="0"/>
                </a:cubicBezTo>
                <a:close/>
                <a:moveTo>
                  <a:pt x="86" y="28"/>
                </a:moveTo>
                <a:cubicBezTo>
                  <a:pt x="86" y="28"/>
                  <a:pt x="86" y="28"/>
                  <a:pt x="86" y="28"/>
                </a:cubicBezTo>
                <a:cubicBezTo>
                  <a:pt x="86" y="28"/>
                  <a:pt x="86" y="28"/>
                  <a:pt x="85" y="28"/>
                </a:cubicBezTo>
                <a:cubicBezTo>
                  <a:pt x="85" y="28"/>
                  <a:pt x="85" y="28"/>
                  <a:pt x="85" y="28"/>
                </a:cubicBezTo>
                <a:cubicBezTo>
                  <a:pt x="37" y="28"/>
                  <a:pt x="37" y="28"/>
                  <a:pt x="37" y="28"/>
                </a:cubicBezTo>
                <a:cubicBezTo>
                  <a:pt x="37" y="28"/>
                  <a:pt x="37" y="28"/>
                  <a:pt x="37" y="28"/>
                </a:cubicBezTo>
                <a:cubicBezTo>
                  <a:pt x="24" y="28"/>
                  <a:pt x="24" y="28"/>
                  <a:pt x="24" y="28"/>
                </a:cubicBezTo>
                <a:cubicBezTo>
                  <a:pt x="20" y="28"/>
                  <a:pt x="16" y="29"/>
                  <a:pt x="14" y="32"/>
                </a:cubicBezTo>
                <a:cubicBezTo>
                  <a:pt x="14" y="32"/>
                  <a:pt x="14" y="32"/>
                  <a:pt x="14" y="32"/>
                </a:cubicBezTo>
                <a:cubicBezTo>
                  <a:pt x="11" y="35"/>
                  <a:pt x="9" y="39"/>
                  <a:pt x="9" y="43"/>
                </a:cubicBezTo>
                <a:cubicBezTo>
                  <a:pt x="9" y="65"/>
                  <a:pt x="9" y="65"/>
                  <a:pt x="9" y="65"/>
                </a:cubicBezTo>
                <a:cubicBezTo>
                  <a:pt x="23" y="65"/>
                  <a:pt x="23" y="65"/>
                  <a:pt x="23" y="65"/>
                </a:cubicBezTo>
                <a:cubicBezTo>
                  <a:pt x="23" y="57"/>
                  <a:pt x="23" y="57"/>
                  <a:pt x="23" y="57"/>
                </a:cubicBezTo>
                <a:cubicBezTo>
                  <a:pt x="23" y="55"/>
                  <a:pt x="24" y="54"/>
                  <a:pt x="26" y="54"/>
                </a:cubicBezTo>
                <a:cubicBezTo>
                  <a:pt x="26" y="54"/>
                  <a:pt x="26" y="54"/>
                  <a:pt x="26" y="54"/>
                </a:cubicBezTo>
                <a:cubicBezTo>
                  <a:pt x="46" y="54"/>
                  <a:pt x="46" y="54"/>
                  <a:pt x="46" y="54"/>
                </a:cubicBezTo>
                <a:cubicBezTo>
                  <a:pt x="48" y="54"/>
                  <a:pt x="49" y="55"/>
                  <a:pt x="49" y="57"/>
                </a:cubicBezTo>
                <a:cubicBezTo>
                  <a:pt x="49" y="57"/>
                  <a:pt x="49" y="57"/>
                  <a:pt x="49" y="57"/>
                </a:cubicBezTo>
                <a:cubicBezTo>
                  <a:pt x="49" y="65"/>
                  <a:pt x="49" y="65"/>
                  <a:pt x="49" y="65"/>
                </a:cubicBezTo>
                <a:cubicBezTo>
                  <a:pt x="74" y="65"/>
                  <a:pt x="74" y="65"/>
                  <a:pt x="74" y="65"/>
                </a:cubicBezTo>
                <a:cubicBezTo>
                  <a:pt x="74" y="57"/>
                  <a:pt x="74" y="57"/>
                  <a:pt x="74" y="57"/>
                </a:cubicBezTo>
                <a:cubicBezTo>
                  <a:pt x="74" y="55"/>
                  <a:pt x="75" y="54"/>
                  <a:pt x="77" y="54"/>
                </a:cubicBezTo>
                <a:cubicBezTo>
                  <a:pt x="77" y="54"/>
                  <a:pt x="77" y="54"/>
                  <a:pt x="77" y="54"/>
                </a:cubicBezTo>
                <a:cubicBezTo>
                  <a:pt x="97" y="54"/>
                  <a:pt x="97" y="54"/>
                  <a:pt x="97" y="54"/>
                </a:cubicBezTo>
                <a:cubicBezTo>
                  <a:pt x="99" y="54"/>
                  <a:pt x="100" y="55"/>
                  <a:pt x="100" y="57"/>
                </a:cubicBezTo>
                <a:cubicBezTo>
                  <a:pt x="100" y="57"/>
                  <a:pt x="100" y="57"/>
                  <a:pt x="100" y="57"/>
                </a:cubicBezTo>
                <a:cubicBezTo>
                  <a:pt x="100" y="65"/>
                  <a:pt x="100" y="65"/>
                  <a:pt x="100" y="65"/>
                </a:cubicBezTo>
                <a:cubicBezTo>
                  <a:pt x="113" y="65"/>
                  <a:pt x="113" y="65"/>
                  <a:pt x="113" y="65"/>
                </a:cubicBezTo>
                <a:cubicBezTo>
                  <a:pt x="113" y="43"/>
                  <a:pt x="113" y="43"/>
                  <a:pt x="113" y="43"/>
                </a:cubicBezTo>
                <a:cubicBezTo>
                  <a:pt x="113" y="39"/>
                  <a:pt x="112" y="35"/>
                  <a:pt x="109" y="32"/>
                </a:cubicBezTo>
                <a:cubicBezTo>
                  <a:pt x="106" y="29"/>
                  <a:pt x="103" y="28"/>
                  <a:pt x="99" y="28"/>
                </a:cubicBezTo>
                <a:cubicBezTo>
                  <a:pt x="86" y="28"/>
                  <a:pt x="86" y="28"/>
                  <a:pt x="86" y="28"/>
                </a:cubicBezTo>
                <a:close/>
                <a:moveTo>
                  <a:pt x="40" y="18"/>
                </a:moveTo>
                <a:cubicBezTo>
                  <a:pt x="40" y="18"/>
                  <a:pt x="40" y="18"/>
                  <a:pt x="40" y="18"/>
                </a:cubicBezTo>
                <a:cubicBezTo>
                  <a:pt x="83" y="18"/>
                  <a:pt x="83" y="18"/>
                  <a:pt x="83" y="18"/>
                </a:cubicBezTo>
                <a:cubicBezTo>
                  <a:pt x="83" y="14"/>
                  <a:pt x="83" y="14"/>
                  <a:pt x="83" y="14"/>
                </a:cubicBezTo>
                <a:cubicBezTo>
                  <a:pt x="83" y="12"/>
                  <a:pt x="82" y="10"/>
                  <a:pt x="80" y="8"/>
                </a:cubicBezTo>
                <a:cubicBezTo>
                  <a:pt x="79" y="7"/>
                  <a:pt x="77" y="6"/>
                  <a:pt x="74" y="6"/>
                </a:cubicBezTo>
                <a:cubicBezTo>
                  <a:pt x="48" y="6"/>
                  <a:pt x="48" y="6"/>
                  <a:pt x="48" y="6"/>
                </a:cubicBezTo>
                <a:cubicBezTo>
                  <a:pt x="46" y="6"/>
                  <a:pt x="44" y="7"/>
                  <a:pt x="43" y="8"/>
                </a:cubicBezTo>
                <a:cubicBezTo>
                  <a:pt x="41" y="10"/>
                  <a:pt x="40" y="12"/>
                  <a:pt x="40" y="14"/>
                </a:cubicBezTo>
                <a:cubicBezTo>
                  <a:pt x="40" y="18"/>
                  <a:pt x="40" y="18"/>
                  <a:pt x="40" y="18"/>
                </a:cubicBezTo>
                <a:close/>
                <a:moveTo>
                  <a:pt x="9" y="71"/>
                </a:moveTo>
                <a:cubicBezTo>
                  <a:pt x="9" y="71"/>
                  <a:pt x="9" y="71"/>
                  <a:pt x="9" y="71"/>
                </a:cubicBezTo>
                <a:cubicBezTo>
                  <a:pt x="9" y="94"/>
                  <a:pt x="9" y="94"/>
                  <a:pt x="9" y="94"/>
                </a:cubicBezTo>
                <a:cubicBezTo>
                  <a:pt x="9" y="98"/>
                  <a:pt x="11" y="102"/>
                  <a:pt x="13" y="104"/>
                </a:cubicBezTo>
                <a:cubicBezTo>
                  <a:pt x="14" y="104"/>
                  <a:pt x="14" y="104"/>
                  <a:pt x="14" y="104"/>
                </a:cubicBezTo>
                <a:cubicBezTo>
                  <a:pt x="16" y="107"/>
                  <a:pt x="20" y="109"/>
                  <a:pt x="24" y="109"/>
                </a:cubicBezTo>
                <a:cubicBezTo>
                  <a:pt x="99" y="109"/>
                  <a:pt x="99" y="109"/>
                  <a:pt x="99" y="109"/>
                </a:cubicBezTo>
                <a:cubicBezTo>
                  <a:pt x="103" y="109"/>
                  <a:pt x="106" y="107"/>
                  <a:pt x="109" y="104"/>
                </a:cubicBezTo>
                <a:cubicBezTo>
                  <a:pt x="112" y="102"/>
                  <a:pt x="113" y="98"/>
                  <a:pt x="113" y="94"/>
                </a:cubicBezTo>
                <a:cubicBezTo>
                  <a:pt x="113" y="71"/>
                  <a:pt x="113" y="71"/>
                  <a:pt x="113" y="71"/>
                </a:cubicBezTo>
                <a:cubicBezTo>
                  <a:pt x="100" y="71"/>
                  <a:pt x="100" y="71"/>
                  <a:pt x="100" y="71"/>
                </a:cubicBezTo>
                <a:cubicBezTo>
                  <a:pt x="100" y="80"/>
                  <a:pt x="100" y="80"/>
                  <a:pt x="100" y="80"/>
                </a:cubicBezTo>
                <a:cubicBezTo>
                  <a:pt x="100" y="81"/>
                  <a:pt x="99" y="82"/>
                  <a:pt x="97" y="82"/>
                </a:cubicBezTo>
                <a:cubicBezTo>
                  <a:pt x="97" y="82"/>
                  <a:pt x="97" y="82"/>
                  <a:pt x="97" y="82"/>
                </a:cubicBezTo>
                <a:cubicBezTo>
                  <a:pt x="77" y="82"/>
                  <a:pt x="77" y="82"/>
                  <a:pt x="77" y="82"/>
                </a:cubicBezTo>
                <a:cubicBezTo>
                  <a:pt x="75" y="82"/>
                  <a:pt x="74" y="81"/>
                  <a:pt x="74" y="80"/>
                </a:cubicBezTo>
                <a:cubicBezTo>
                  <a:pt x="74" y="79"/>
                  <a:pt x="74" y="79"/>
                  <a:pt x="74" y="79"/>
                </a:cubicBezTo>
                <a:cubicBezTo>
                  <a:pt x="74" y="71"/>
                  <a:pt x="74" y="71"/>
                  <a:pt x="74" y="71"/>
                </a:cubicBezTo>
                <a:cubicBezTo>
                  <a:pt x="49" y="71"/>
                  <a:pt x="49" y="71"/>
                  <a:pt x="49" y="71"/>
                </a:cubicBezTo>
                <a:cubicBezTo>
                  <a:pt x="49" y="80"/>
                  <a:pt x="49" y="80"/>
                  <a:pt x="49" y="80"/>
                </a:cubicBezTo>
                <a:cubicBezTo>
                  <a:pt x="49" y="81"/>
                  <a:pt x="48" y="82"/>
                  <a:pt x="46" y="82"/>
                </a:cubicBezTo>
                <a:cubicBezTo>
                  <a:pt x="46" y="82"/>
                  <a:pt x="46" y="82"/>
                  <a:pt x="46" y="82"/>
                </a:cubicBezTo>
                <a:cubicBezTo>
                  <a:pt x="26" y="82"/>
                  <a:pt x="26" y="82"/>
                  <a:pt x="26" y="82"/>
                </a:cubicBezTo>
                <a:cubicBezTo>
                  <a:pt x="24" y="82"/>
                  <a:pt x="23" y="81"/>
                  <a:pt x="23" y="80"/>
                </a:cubicBezTo>
                <a:cubicBezTo>
                  <a:pt x="23" y="79"/>
                  <a:pt x="23" y="79"/>
                  <a:pt x="23" y="79"/>
                </a:cubicBezTo>
                <a:cubicBezTo>
                  <a:pt x="23" y="71"/>
                  <a:pt x="23" y="71"/>
                  <a:pt x="23" y="71"/>
                </a:cubicBezTo>
                <a:cubicBezTo>
                  <a:pt x="9" y="71"/>
                  <a:pt x="9" y="71"/>
                  <a:pt x="9" y="71"/>
                </a:cubicBezTo>
                <a:close/>
                <a:moveTo>
                  <a:pt x="43" y="60"/>
                </a:moveTo>
                <a:cubicBezTo>
                  <a:pt x="43" y="60"/>
                  <a:pt x="43" y="60"/>
                  <a:pt x="43" y="60"/>
                </a:cubicBezTo>
                <a:cubicBezTo>
                  <a:pt x="28" y="60"/>
                  <a:pt x="28" y="60"/>
                  <a:pt x="28" y="60"/>
                </a:cubicBezTo>
                <a:cubicBezTo>
                  <a:pt x="28" y="68"/>
                  <a:pt x="28" y="68"/>
                  <a:pt x="28" y="68"/>
                </a:cubicBezTo>
                <a:cubicBezTo>
                  <a:pt x="28" y="68"/>
                  <a:pt x="28" y="68"/>
                  <a:pt x="28" y="68"/>
                </a:cubicBezTo>
                <a:cubicBezTo>
                  <a:pt x="28" y="68"/>
                  <a:pt x="28" y="68"/>
                  <a:pt x="28" y="68"/>
                </a:cubicBezTo>
                <a:cubicBezTo>
                  <a:pt x="28" y="77"/>
                  <a:pt x="28" y="77"/>
                  <a:pt x="28" y="77"/>
                </a:cubicBezTo>
                <a:cubicBezTo>
                  <a:pt x="43" y="77"/>
                  <a:pt x="43" y="77"/>
                  <a:pt x="43" y="77"/>
                </a:cubicBezTo>
                <a:cubicBezTo>
                  <a:pt x="43" y="68"/>
                  <a:pt x="43" y="68"/>
                  <a:pt x="43" y="68"/>
                </a:cubicBezTo>
                <a:cubicBezTo>
                  <a:pt x="43" y="68"/>
                  <a:pt x="43" y="68"/>
                  <a:pt x="43" y="68"/>
                </a:cubicBezTo>
                <a:cubicBezTo>
                  <a:pt x="43" y="68"/>
                  <a:pt x="43" y="68"/>
                  <a:pt x="43" y="68"/>
                </a:cubicBezTo>
                <a:cubicBezTo>
                  <a:pt x="43" y="60"/>
                  <a:pt x="43" y="60"/>
                  <a:pt x="43" y="60"/>
                </a:cubicBezTo>
                <a:close/>
                <a:moveTo>
                  <a:pt x="94" y="60"/>
                </a:moveTo>
                <a:cubicBezTo>
                  <a:pt x="94" y="60"/>
                  <a:pt x="94" y="60"/>
                  <a:pt x="94" y="60"/>
                </a:cubicBezTo>
                <a:cubicBezTo>
                  <a:pt x="80" y="60"/>
                  <a:pt x="80" y="60"/>
                  <a:pt x="80" y="60"/>
                </a:cubicBezTo>
                <a:cubicBezTo>
                  <a:pt x="80" y="68"/>
                  <a:pt x="80" y="68"/>
                  <a:pt x="80" y="68"/>
                </a:cubicBezTo>
                <a:cubicBezTo>
                  <a:pt x="80" y="68"/>
                  <a:pt x="80" y="68"/>
                  <a:pt x="80" y="68"/>
                </a:cubicBezTo>
                <a:cubicBezTo>
                  <a:pt x="80" y="68"/>
                  <a:pt x="80" y="68"/>
                  <a:pt x="80" y="68"/>
                </a:cubicBezTo>
                <a:cubicBezTo>
                  <a:pt x="80" y="77"/>
                  <a:pt x="80" y="77"/>
                  <a:pt x="80" y="77"/>
                </a:cubicBezTo>
                <a:cubicBezTo>
                  <a:pt x="94" y="77"/>
                  <a:pt x="94" y="77"/>
                  <a:pt x="94" y="77"/>
                </a:cubicBezTo>
                <a:cubicBezTo>
                  <a:pt x="94" y="68"/>
                  <a:pt x="94" y="68"/>
                  <a:pt x="94" y="68"/>
                </a:cubicBezTo>
                <a:cubicBezTo>
                  <a:pt x="94" y="68"/>
                  <a:pt x="94" y="68"/>
                  <a:pt x="94" y="68"/>
                </a:cubicBezTo>
                <a:cubicBezTo>
                  <a:pt x="94" y="68"/>
                  <a:pt x="94" y="68"/>
                  <a:pt x="94" y="68"/>
                </a:cubicBezTo>
                <a:cubicBezTo>
                  <a:pt x="94" y="60"/>
                  <a:pt x="94" y="60"/>
                  <a:pt x="94" y="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8" name="原创设计师QQ598969553             _13"/>
          <p:cNvSpPr>
            <a:spLocks noEditPoints="1"/>
          </p:cNvSpPr>
          <p:nvPr/>
        </p:nvSpPr>
        <p:spPr bwMode="auto">
          <a:xfrm>
            <a:off x="6012160" y="3302757"/>
            <a:ext cx="244696" cy="222832"/>
          </a:xfrm>
          <a:custGeom>
            <a:avLst/>
            <a:gdLst>
              <a:gd name="T0" fmla="*/ 77 w 123"/>
              <a:gd name="T1" fmla="*/ 52 h 112"/>
              <a:gd name="T2" fmla="*/ 81 w 123"/>
              <a:gd name="T3" fmla="*/ 68 h 112"/>
              <a:gd name="T4" fmla="*/ 81 w 123"/>
              <a:gd name="T5" fmla="*/ 76 h 112"/>
              <a:gd name="T6" fmla="*/ 87 w 123"/>
              <a:gd name="T7" fmla="*/ 70 h 112"/>
              <a:gd name="T8" fmla="*/ 81 w 123"/>
              <a:gd name="T9" fmla="*/ 48 h 112"/>
              <a:gd name="T10" fmla="*/ 63 w 123"/>
              <a:gd name="T11" fmla="*/ 45 h 112"/>
              <a:gd name="T12" fmla="*/ 119 w 123"/>
              <a:gd name="T13" fmla="*/ 103 h 112"/>
              <a:gd name="T14" fmla="*/ 115 w 123"/>
              <a:gd name="T15" fmla="*/ 103 h 112"/>
              <a:gd name="T16" fmla="*/ 119 w 123"/>
              <a:gd name="T17" fmla="*/ 29 h 112"/>
              <a:gd name="T18" fmla="*/ 119 w 123"/>
              <a:gd name="T19" fmla="*/ 19 h 112"/>
              <a:gd name="T20" fmla="*/ 74 w 123"/>
              <a:gd name="T21" fmla="*/ 13 h 112"/>
              <a:gd name="T22" fmla="*/ 62 w 123"/>
              <a:gd name="T23" fmla="*/ 0 h 112"/>
              <a:gd name="T24" fmla="*/ 49 w 123"/>
              <a:gd name="T25" fmla="*/ 13 h 112"/>
              <a:gd name="T26" fmla="*/ 5 w 123"/>
              <a:gd name="T27" fmla="*/ 19 h 112"/>
              <a:gd name="T28" fmla="*/ 5 w 123"/>
              <a:gd name="T29" fmla="*/ 29 h 112"/>
              <a:gd name="T30" fmla="*/ 8 w 123"/>
              <a:gd name="T31" fmla="*/ 103 h 112"/>
              <a:gd name="T32" fmla="*/ 0 w 123"/>
              <a:gd name="T33" fmla="*/ 108 h 112"/>
              <a:gd name="T34" fmla="*/ 119 w 123"/>
              <a:gd name="T35" fmla="*/ 112 h 112"/>
              <a:gd name="T36" fmla="*/ 119 w 123"/>
              <a:gd name="T37" fmla="*/ 103 h 112"/>
              <a:gd name="T38" fmla="*/ 57 w 123"/>
              <a:gd name="T39" fmla="*/ 8 h 112"/>
              <a:gd name="T40" fmla="*/ 67 w 123"/>
              <a:gd name="T41" fmla="*/ 8 h 112"/>
              <a:gd name="T42" fmla="*/ 67 w 123"/>
              <a:gd name="T43" fmla="*/ 17 h 112"/>
              <a:gd name="T44" fmla="*/ 62 w 123"/>
              <a:gd name="T45" fmla="*/ 19 h 112"/>
              <a:gd name="T46" fmla="*/ 55 w 123"/>
              <a:gd name="T47" fmla="*/ 13 h 112"/>
              <a:gd name="T48" fmla="*/ 109 w 123"/>
              <a:gd name="T49" fmla="*/ 103 h 112"/>
              <a:gd name="T50" fmla="*/ 14 w 123"/>
              <a:gd name="T51" fmla="*/ 103 h 112"/>
              <a:gd name="T52" fmla="*/ 109 w 123"/>
              <a:gd name="T53" fmla="*/ 29 h 112"/>
              <a:gd name="T54" fmla="*/ 58 w 123"/>
              <a:gd name="T55" fmla="*/ 90 h 112"/>
              <a:gd name="T56" fmla="*/ 69 w 123"/>
              <a:gd name="T57" fmla="*/ 87 h 112"/>
              <a:gd name="T58" fmla="*/ 77 w 123"/>
              <a:gd name="T59" fmla="*/ 79 h 112"/>
              <a:gd name="T60" fmla="*/ 76 w 123"/>
              <a:gd name="T61" fmla="*/ 75 h 112"/>
              <a:gd name="T62" fmla="*/ 61 w 123"/>
              <a:gd name="T63" fmla="*/ 49 h 112"/>
              <a:gd name="T64" fmla="*/ 43 w 123"/>
              <a:gd name="T65" fmla="*/ 52 h 112"/>
              <a:gd name="T66" fmla="*/ 43 w 123"/>
              <a:gd name="T67" fmla="*/ 83 h 112"/>
              <a:gd name="T68" fmla="*/ 47 w 123"/>
              <a:gd name="T69" fmla="*/ 56 h 112"/>
              <a:gd name="T70" fmla="*/ 55 w 123"/>
              <a:gd name="T71" fmla="*/ 52 h 112"/>
              <a:gd name="T72" fmla="*/ 57 w 123"/>
              <a:gd name="T73" fmla="*/ 70 h 112"/>
              <a:gd name="T74" fmla="*/ 66 w 123"/>
              <a:gd name="T75" fmla="*/ 82 h 112"/>
              <a:gd name="T76" fmla="*/ 58 w 123"/>
              <a:gd name="T77" fmla="*/ 84 h 112"/>
              <a:gd name="T78" fmla="*/ 42 w 123"/>
              <a:gd name="T7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12">
                <a:moveTo>
                  <a:pt x="66" y="48"/>
                </a:moveTo>
                <a:cubicBezTo>
                  <a:pt x="70" y="48"/>
                  <a:pt x="74" y="49"/>
                  <a:pt x="77" y="52"/>
                </a:cubicBezTo>
                <a:cubicBezTo>
                  <a:pt x="80" y="55"/>
                  <a:pt x="82" y="59"/>
                  <a:pt x="82" y="64"/>
                </a:cubicBezTo>
                <a:cubicBezTo>
                  <a:pt x="82" y="65"/>
                  <a:pt x="82" y="67"/>
                  <a:pt x="81" y="68"/>
                </a:cubicBezTo>
                <a:cubicBezTo>
                  <a:pt x="81" y="69"/>
                  <a:pt x="80" y="71"/>
                  <a:pt x="80" y="72"/>
                </a:cubicBezTo>
                <a:cubicBezTo>
                  <a:pt x="79" y="73"/>
                  <a:pt x="79" y="75"/>
                  <a:pt x="81" y="76"/>
                </a:cubicBezTo>
                <a:cubicBezTo>
                  <a:pt x="82" y="77"/>
                  <a:pt x="84" y="76"/>
                  <a:pt x="85" y="75"/>
                </a:cubicBezTo>
                <a:cubicBezTo>
                  <a:pt x="86" y="73"/>
                  <a:pt x="86" y="71"/>
                  <a:pt x="87" y="70"/>
                </a:cubicBezTo>
                <a:cubicBezTo>
                  <a:pt x="87" y="68"/>
                  <a:pt x="87" y="66"/>
                  <a:pt x="87" y="64"/>
                </a:cubicBezTo>
                <a:cubicBezTo>
                  <a:pt x="87" y="58"/>
                  <a:pt x="85" y="52"/>
                  <a:pt x="81" y="48"/>
                </a:cubicBezTo>
                <a:cubicBezTo>
                  <a:pt x="77" y="44"/>
                  <a:pt x="72" y="42"/>
                  <a:pt x="66" y="42"/>
                </a:cubicBezTo>
                <a:cubicBezTo>
                  <a:pt x="64" y="42"/>
                  <a:pt x="63" y="43"/>
                  <a:pt x="63" y="45"/>
                </a:cubicBezTo>
                <a:cubicBezTo>
                  <a:pt x="63" y="46"/>
                  <a:pt x="64" y="48"/>
                  <a:pt x="66" y="48"/>
                </a:cubicBezTo>
                <a:close/>
                <a:moveTo>
                  <a:pt x="119" y="103"/>
                </a:moveTo>
                <a:cubicBezTo>
                  <a:pt x="119" y="103"/>
                  <a:pt x="119" y="103"/>
                  <a:pt x="119" y="103"/>
                </a:cubicBezTo>
                <a:cubicBezTo>
                  <a:pt x="115" y="103"/>
                  <a:pt x="115" y="103"/>
                  <a:pt x="115" y="103"/>
                </a:cubicBezTo>
                <a:cubicBezTo>
                  <a:pt x="115" y="29"/>
                  <a:pt x="115" y="29"/>
                  <a:pt x="115" y="29"/>
                </a:cubicBezTo>
                <a:cubicBezTo>
                  <a:pt x="119" y="29"/>
                  <a:pt x="119" y="29"/>
                  <a:pt x="119" y="29"/>
                </a:cubicBezTo>
                <a:cubicBezTo>
                  <a:pt x="121" y="29"/>
                  <a:pt x="123" y="27"/>
                  <a:pt x="123" y="24"/>
                </a:cubicBezTo>
                <a:cubicBezTo>
                  <a:pt x="123" y="21"/>
                  <a:pt x="121" y="19"/>
                  <a:pt x="119" y="19"/>
                </a:cubicBezTo>
                <a:cubicBezTo>
                  <a:pt x="72" y="19"/>
                  <a:pt x="72" y="19"/>
                  <a:pt x="72" y="19"/>
                </a:cubicBezTo>
                <a:cubicBezTo>
                  <a:pt x="74" y="17"/>
                  <a:pt x="74" y="15"/>
                  <a:pt x="74" y="13"/>
                </a:cubicBezTo>
                <a:cubicBezTo>
                  <a:pt x="74" y="9"/>
                  <a:pt x="73" y="6"/>
                  <a:pt x="71" y="4"/>
                </a:cubicBezTo>
                <a:cubicBezTo>
                  <a:pt x="68" y="2"/>
                  <a:pt x="65" y="0"/>
                  <a:pt x="62" y="0"/>
                </a:cubicBezTo>
                <a:cubicBezTo>
                  <a:pt x="58" y="0"/>
                  <a:pt x="55" y="2"/>
                  <a:pt x="53" y="4"/>
                </a:cubicBezTo>
                <a:cubicBezTo>
                  <a:pt x="51" y="6"/>
                  <a:pt x="49" y="9"/>
                  <a:pt x="49" y="13"/>
                </a:cubicBezTo>
                <a:cubicBezTo>
                  <a:pt x="49" y="15"/>
                  <a:pt x="50" y="17"/>
                  <a:pt x="51" y="19"/>
                </a:cubicBezTo>
                <a:cubicBezTo>
                  <a:pt x="5" y="19"/>
                  <a:pt x="5" y="19"/>
                  <a:pt x="5" y="19"/>
                </a:cubicBezTo>
                <a:cubicBezTo>
                  <a:pt x="2" y="19"/>
                  <a:pt x="0" y="21"/>
                  <a:pt x="0" y="24"/>
                </a:cubicBezTo>
                <a:cubicBezTo>
                  <a:pt x="0" y="27"/>
                  <a:pt x="2" y="29"/>
                  <a:pt x="5" y="29"/>
                </a:cubicBezTo>
                <a:cubicBezTo>
                  <a:pt x="8" y="29"/>
                  <a:pt x="8" y="29"/>
                  <a:pt x="8" y="29"/>
                </a:cubicBezTo>
                <a:cubicBezTo>
                  <a:pt x="8" y="103"/>
                  <a:pt x="8" y="103"/>
                  <a:pt x="8" y="103"/>
                </a:cubicBezTo>
                <a:cubicBezTo>
                  <a:pt x="5" y="103"/>
                  <a:pt x="5" y="103"/>
                  <a:pt x="5" y="103"/>
                </a:cubicBezTo>
                <a:cubicBezTo>
                  <a:pt x="2" y="103"/>
                  <a:pt x="0" y="105"/>
                  <a:pt x="0" y="108"/>
                </a:cubicBezTo>
                <a:cubicBezTo>
                  <a:pt x="0" y="110"/>
                  <a:pt x="2" y="112"/>
                  <a:pt x="5" y="112"/>
                </a:cubicBezTo>
                <a:cubicBezTo>
                  <a:pt x="119" y="112"/>
                  <a:pt x="119" y="112"/>
                  <a:pt x="119" y="112"/>
                </a:cubicBezTo>
                <a:cubicBezTo>
                  <a:pt x="121" y="112"/>
                  <a:pt x="123" y="110"/>
                  <a:pt x="123" y="108"/>
                </a:cubicBezTo>
                <a:cubicBezTo>
                  <a:pt x="123" y="105"/>
                  <a:pt x="121" y="103"/>
                  <a:pt x="119" y="103"/>
                </a:cubicBezTo>
                <a:close/>
                <a:moveTo>
                  <a:pt x="57" y="8"/>
                </a:moveTo>
                <a:cubicBezTo>
                  <a:pt x="57" y="8"/>
                  <a:pt x="57" y="8"/>
                  <a:pt x="57" y="8"/>
                </a:cubicBezTo>
                <a:cubicBezTo>
                  <a:pt x="58" y="7"/>
                  <a:pt x="60" y="6"/>
                  <a:pt x="62" y="6"/>
                </a:cubicBezTo>
                <a:cubicBezTo>
                  <a:pt x="64" y="6"/>
                  <a:pt x="65" y="7"/>
                  <a:pt x="67" y="8"/>
                </a:cubicBezTo>
                <a:cubicBezTo>
                  <a:pt x="68" y="9"/>
                  <a:pt x="69" y="11"/>
                  <a:pt x="69" y="13"/>
                </a:cubicBezTo>
                <a:cubicBezTo>
                  <a:pt x="69" y="14"/>
                  <a:pt x="68" y="16"/>
                  <a:pt x="67" y="17"/>
                </a:cubicBezTo>
                <a:cubicBezTo>
                  <a:pt x="65" y="18"/>
                  <a:pt x="64" y="19"/>
                  <a:pt x="62" y="19"/>
                </a:cubicBezTo>
                <a:cubicBezTo>
                  <a:pt x="62" y="19"/>
                  <a:pt x="62" y="19"/>
                  <a:pt x="62" y="19"/>
                </a:cubicBezTo>
                <a:cubicBezTo>
                  <a:pt x="60" y="19"/>
                  <a:pt x="58" y="18"/>
                  <a:pt x="57" y="17"/>
                </a:cubicBezTo>
                <a:cubicBezTo>
                  <a:pt x="56" y="16"/>
                  <a:pt x="55" y="14"/>
                  <a:pt x="55" y="13"/>
                </a:cubicBezTo>
                <a:cubicBezTo>
                  <a:pt x="55" y="11"/>
                  <a:pt x="56" y="9"/>
                  <a:pt x="57" y="8"/>
                </a:cubicBezTo>
                <a:close/>
                <a:moveTo>
                  <a:pt x="109" y="103"/>
                </a:moveTo>
                <a:cubicBezTo>
                  <a:pt x="109" y="103"/>
                  <a:pt x="109" y="103"/>
                  <a:pt x="109" y="103"/>
                </a:cubicBezTo>
                <a:cubicBezTo>
                  <a:pt x="14" y="103"/>
                  <a:pt x="14" y="103"/>
                  <a:pt x="14" y="103"/>
                </a:cubicBezTo>
                <a:cubicBezTo>
                  <a:pt x="14" y="29"/>
                  <a:pt x="14" y="29"/>
                  <a:pt x="14" y="29"/>
                </a:cubicBezTo>
                <a:cubicBezTo>
                  <a:pt x="109" y="29"/>
                  <a:pt x="109" y="29"/>
                  <a:pt x="109" y="29"/>
                </a:cubicBezTo>
                <a:cubicBezTo>
                  <a:pt x="109" y="103"/>
                  <a:pt x="109" y="103"/>
                  <a:pt x="109" y="103"/>
                </a:cubicBezTo>
                <a:close/>
                <a:moveTo>
                  <a:pt x="58" y="90"/>
                </a:moveTo>
                <a:cubicBezTo>
                  <a:pt x="58" y="90"/>
                  <a:pt x="58" y="90"/>
                  <a:pt x="58" y="90"/>
                </a:cubicBezTo>
                <a:cubicBezTo>
                  <a:pt x="62" y="90"/>
                  <a:pt x="66" y="89"/>
                  <a:pt x="69" y="87"/>
                </a:cubicBezTo>
                <a:cubicBezTo>
                  <a:pt x="69" y="87"/>
                  <a:pt x="69" y="87"/>
                  <a:pt x="69" y="87"/>
                </a:cubicBezTo>
                <a:cubicBezTo>
                  <a:pt x="72" y="85"/>
                  <a:pt x="75" y="82"/>
                  <a:pt x="77" y="79"/>
                </a:cubicBezTo>
                <a:cubicBezTo>
                  <a:pt x="77" y="79"/>
                  <a:pt x="77" y="79"/>
                  <a:pt x="77" y="79"/>
                </a:cubicBezTo>
                <a:cubicBezTo>
                  <a:pt x="78" y="77"/>
                  <a:pt x="77" y="75"/>
                  <a:pt x="76" y="75"/>
                </a:cubicBezTo>
                <a:cubicBezTo>
                  <a:pt x="61" y="66"/>
                  <a:pt x="61" y="66"/>
                  <a:pt x="61" y="66"/>
                </a:cubicBezTo>
                <a:cubicBezTo>
                  <a:pt x="61" y="49"/>
                  <a:pt x="61" y="49"/>
                  <a:pt x="61" y="49"/>
                </a:cubicBezTo>
                <a:cubicBezTo>
                  <a:pt x="61" y="47"/>
                  <a:pt x="60" y="46"/>
                  <a:pt x="58" y="46"/>
                </a:cubicBezTo>
                <a:cubicBezTo>
                  <a:pt x="52" y="46"/>
                  <a:pt x="46" y="48"/>
                  <a:pt x="43" y="52"/>
                </a:cubicBezTo>
                <a:cubicBezTo>
                  <a:pt x="39" y="56"/>
                  <a:pt x="36" y="62"/>
                  <a:pt x="36" y="68"/>
                </a:cubicBezTo>
                <a:cubicBezTo>
                  <a:pt x="36" y="74"/>
                  <a:pt x="39" y="79"/>
                  <a:pt x="43" y="83"/>
                </a:cubicBezTo>
                <a:cubicBezTo>
                  <a:pt x="46" y="87"/>
                  <a:pt x="52" y="90"/>
                  <a:pt x="58" y="90"/>
                </a:cubicBezTo>
                <a:close/>
                <a:moveTo>
                  <a:pt x="47" y="56"/>
                </a:moveTo>
                <a:cubicBezTo>
                  <a:pt x="47" y="56"/>
                  <a:pt x="47" y="56"/>
                  <a:pt x="47" y="56"/>
                </a:cubicBezTo>
                <a:cubicBezTo>
                  <a:pt x="49" y="54"/>
                  <a:pt x="52" y="52"/>
                  <a:pt x="55" y="52"/>
                </a:cubicBezTo>
                <a:cubicBezTo>
                  <a:pt x="55" y="68"/>
                  <a:pt x="55" y="68"/>
                  <a:pt x="55" y="68"/>
                </a:cubicBezTo>
                <a:cubicBezTo>
                  <a:pt x="55" y="69"/>
                  <a:pt x="56" y="70"/>
                  <a:pt x="57" y="70"/>
                </a:cubicBezTo>
                <a:cubicBezTo>
                  <a:pt x="70" y="78"/>
                  <a:pt x="70" y="78"/>
                  <a:pt x="70" y="78"/>
                </a:cubicBezTo>
                <a:cubicBezTo>
                  <a:pt x="69" y="80"/>
                  <a:pt x="68" y="81"/>
                  <a:pt x="66" y="82"/>
                </a:cubicBezTo>
                <a:cubicBezTo>
                  <a:pt x="66" y="82"/>
                  <a:pt x="66" y="82"/>
                  <a:pt x="66" y="82"/>
                </a:cubicBezTo>
                <a:cubicBezTo>
                  <a:pt x="64" y="83"/>
                  <a:pt x="61" y="84"/>
                  <a:pt x="58" y="84"/>
                </a:cubicBezTo>
                <a:cubicBezTo>
                  <a:pt x="54" y="84"/>
                  <a:pt x="50" y="82"/>
                  <a:pt x="47" y="79"/>
                </a:cubicBezTo>
                <a:cubicBezTo>
                  <a:pt x="44" y="76"/>
                  <a:pt x="42" y="72"/>
                  <a:pt x="42" y="68"/>
                </a:cubicBezTo>
                <a:cubicBezTo>
                  <a:pt x="42" y="63"/>
                  <a:pt x="44" y="59"/>
                  <a:pt x="47" y="5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9" name="原创设计师QQ598969553             _14"/>
          <p:cNvSpPr>
            <a:spLocks noEditPoints="1"/>
          </p:cNvSpPr>
          <p:nvPr/>
        </p:nvSpPr>
        <p:spPr bwMode="auto">
          <a:xfrm>
            <a:off x="2889666" y="2528538"/>
            <a:ext cx="239652" cy="239650"/>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0" name="原创设计师QQ598969553             _15"/>
          <p:cNvSpPr>
            <a:spLocks noEditPoints="1"/>
          </p:cNvSpPr>
          <p:nvPr/>
        </p:nvSpPr>
        <p:spPr bwMode="auto">
          <a:xfrm>
            <a:off x="6049999" y="1761044"/>
            <a:ext cx="169018" cy="243014"/>
          </a:xfrm>
          <a:custGeom>
            <a:avLst/>
            <a:gdLst>
              <a:gd name="T0" fmla="*/ 3 w 85"/>
              <a:gd name="T1" fmla="*/ 84 h 122"/>
              <a:gd name="T2" fmla="*/ 17 w 85"/>
              <a:gd name="T3" fmla="*/ 81 h 122"/>
              <a:gd name="T4" fmla="*/ 27 w 85"/>
              <a:gd name="T5" fmla="*/ 51 h 122"/>
              <a:gd name="T6" fmla="*/ 27 w 85"/>
              <a:gd name="T7" fmla="*/ 51 h 122"/>
              <a:gd name="T8" fmla="*/ 27 w 85"/>
              <a:gd name="T9" fmla="*/ 21 h 122"/>
              <a:gd name="T10" fmla="*/ 38 w 85"/>
              <a:gd name="T11" fmla="*/ 15 h 122"/>
              <a:gd name="T12" fmla="*/ 43 w 85"/>
              <a:gd name="T13" fmla="*/ 0 h 122"/>
              <a:gd name="T14" fmla="*/ 48 w 85"/>
              <a:gd name="T15" fmla="*/ 15 h 122"/>
              <a:gd name="T16" fmla="*/ 65 w 85"/>
              <a:gd name="T17" fmla="*/ 36 h 122"/>
              <a:gd name="T18" fmla="*/ 58 w 85"/>
              <a:gd name="T19" fmla="*/ 52 h 122"/>
              <a:gd name="T20" fmla="*/ 69 w 85"/>
              <a:gd name="T21" fmla="*/ 81 h 122"/>
              <a:gd name="T22" fmla="*/ 83 w 85"/>
              <a:gd name="T23" fmla="*/ 84 h 122"/>
              <a:gd name="T24" fmla="*/ 72 w 85"/>
              <a:gd name="T25" fmla="*/ 86 h 122"/>
              <a:gd name="T26" fmla="*/ 81 w 85"/>
              <a:gd name="T27" fmla="*/ 111 h 122"/>
              <a:gd name="T28" fmla="*/ 85 w 85"/>
              <a:gd name="T29" fmla="*/ 117 h 122"/>
              <a:gd name="T30" fmla="*/ 79 w 85"/>
              <a:gd name="T31" fmla="*/ 120 h 122"/>
              <a:gd name="T32" fmla="*/ 76 w 85"/>
              <a:gd name="T33" fmla="*/ 113 h 122"/>
              <a:gd name="T34" fmla="*/ 61 w 85"/>
              <a:gd name="T35" fmla="*/ 86 h 122"/>
              <a:gd name="T36" fmla="*/ 48 w 85"/>
              <a:gd name="T37" fmla="*/ 90 h 122"/>
              <a:gd name="T38" fmla="*/ 38 w 85"/>
              <a:gd name="T39" fmla="*/ 90 h 122"/>
              <a:gd name="T40" fmla="*/ 24 w 85"/>
              <a:gd name="T41" fmla="*/ 86 h 122"/>
              <a:gd name="T42" fmla="*/ 9 w 85"/>
              <a:gd name="T43" fmla="*/ 113 h 122"/>
              <a:gd name="T44" fmla="*/ 6 w 85"/>
              <a:gd name="T45" fmla="*/ 120 h 122"/>
              <a:gd name="T46" fmla="*/ 1 w 85"/>
              <a:gd name="T47" fmla="*/ 117 h 122"/>
              <a:gd name="T48" fmla="*/ 4 w 85"/>
              <a:gd name="T49" fmla="*/ 111 h 122"/>
              <a:gd name="T50" fmla="*/ 14 w 85"/>
              <a:gd name="T51" fmla="*/ 86 h 122"/>
              <a:gd name="T52" fmla="*/ 38 w 85"/>
              <a:gd name="T53" fmla="*/ 81 h 122"/>
              <a:gd name="T54" fmla="*/ 38 w 85"/>
              <a:gd name="T55" fmla="*/ 77 h 122"/>
              <a:gd name="T56" fmla="*/ 48 w 85"/>
              <a:gd name="T57" fmla="*/ 77 h 122"/>
              <a:gd name="T58" fmla="*/ 58 w 85"/>
              <a:gd name="T59" fmla="*/ 81 h 122"/>
              <a:gd name="T60" fmla="*/ 38 w 85"/>
              <a:gd name="T61" fmla="*/ 57 h 122"/>
              <a:gd name="T62" fmla="*/ 38 w 85"/>
              <a:gd name="T63" fmla="*/ 81 h 122"/>
              <a:gd name="T64" fmla="*/ 52 w 85"/>
              <a:gd name="T65" fmla="*/ 27 h 122"/>
              <a:gd name="T66" fmla="*/ 34 w 85"/>
              <a:gd name="T67" fmla="*/ 27 h 122"/>
              <a:gd name="T68" fmla="*/ 34 w 85"/>
              <a:gd name="T69" fmla="*/ 45 h 122"/>
              <a:gd name="T70" fmla="*/ 48 w 85"/>
              <a:gd name="T71" fmla="*/ 47 h 122"/>
              <a:gd name="T72" fmla="*/ 52 w 85"/>
              <a:gd name="T73" fmla="*/ 45 h 122"/>
              <a:gd name="T74" fmla="*/ 52 w 85"/>
              <a:gd name="T75" fmla="*/ 2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2">
                <a:moveTo>
                  <a:pt x="6" y="86"/>
                </a:moveTo>
                <a:cubicBezTo>
                  <a:pt x="4" y="86"/>
                  <a:pt x="3" y="85"/>
                  <a:pt x="3" y="84"/>
                </a:cubicBezTo>
                <a:cubicBezTo>
                  <a:pt x="3" y="82"/>
                  <a:pt x="4" y="81"/>
                  <a:pt x="6" y="81"/>
                </a:cubicBezTo>
                <a:cubicBezTo>
                  <a:pt x="17" y="81"/>
                  <a:pt x="17" y="81"/>
                  <a:pt x="17" y="81"/>
                </a:cubicBezTo>
                <a:cubicBezTo>
                  <a:pt x="30" y="54"/>
                  <a:pt x="30" y="54"/>
                  <a:pt x="30" y="54"/>
                </a:cubicBezTo>
                <a:cubicBezTo>
                  <a:pt x="29" y="53"/>
                  <a:pt x="28" y="52"/>
                  <a:pt x="27" y="51"/>
                </a:cubicBezTo>
                <a:cubicBezTo>
                  <a:pt x="27" y="51"/>
                  <a:pt x="27" y="51"/>
                  <a:pt x="27" y="51"/>
                </a:cubicBezTo>
                <a:cubicBezTo>
                  <a:pt x="27" y="51"/>
                  <a:pt x="27" y="51"/>
                  <a:pt x="27" y="51"/>
                </a:cubicBezTo>
                <a:cubicBezTo>
                  <a:pt x="23" y="47"/>
                  <a:pt x="21" y="42"/>
                  <a:pt x="21" y="36"/>
                </a:cubicBezTo>
                <a:cubicBezTo>
                  <a:pt x="21" y="30"/>
                  <a:pt x="23" y="25"/>
                  <a:pt x="27" y="21"/>
                </a:cubicBezTo>
                <a:cubicBezTo>
                  <a:pt x="28" y="20"/>
                  <a:pt x="28" y="20"/>
                  <a:pt x="28" y="20"/>
                </a:cubicBezTo>
                <a:cubicBezTo>
                  <a:pt x="30" y="18"/>
                  <a:pt x="34" y="16"/>
                  <a:pt x="38" y="15"/>
                </a:cubicBezTo>
                <a:cubicBezTo>
                  <a:pt x="38" y="5"/>
                  <a:pt x="38" y="5"/>
                  <a:pt x="38" y="5"/>
                </a:cubicBezTo>
                <a:cubicBezTo>
                  <a:pt x="38" y="2"/>
                  <a:pt x="40" y="0"/>
                  <a:pt x="43" y="0"/>
                </a:cubicBezTo>
                <a:cubicBezTo>
                  <a:pt x="45" y="0"/>
                  <a:pt x="48" y="2"/>
                  <a:pt x="48" y="5"/>
                </a:cubicBezTo>
                <a:cubicBezTo>
                  <a:pt x="48" y="15"/>
                  <a:pt x="48" y="15"/>
                  <a:pt x="48" y="15"/>
                </a:cubicBezTo>
                <a:cubicBezTo>
                  <a:pt x="52" y="16"/>
                  <a:pt x="55" y="18"/>
                  <a:pt x="58" y="21"/>
                </a:cubicBezTo>
                <a:cubicBezTo>
                  <a:pt x="62" y="25"/>
                  <a:pt x="65" y="30"/>
                  <a:pt x="65" y="36"/>
                </a:cubicBezTo>
                <a:cubicBezTo>
                  <a:pt x="65" y="42"/>
                  <a:pt x="62" y="47"/>
                  <a:pt x="58" y="51"/>
                </a:cubicBezTo>
                <a:cubicBezTo>
                  <a:pt x="58" y="52"/>
                  <a:pt x="58" y="52"/>
                  <a:pt x="58" y="52"/>
                </a:cubicBezTo>
                <a:cubicBezTo>
                  <a:pt x="57" y="52"/>
                  <a:pt x="57" y="53"/>
                  <a:pt x="56" y="54"/>
                </a:cubicBezTo>
                <a:cubicBezTo>
                  <a:pt x="69" y="81"/>
                  <a:pt x="69" y="81"/>
                  <a:pt x="69" y="81"/>
                </a:cubicBezTo>
                <a:cubicBezTo>
                  <a:pt x="80" y="81"/>
                  <a:pt x="80" y="81"/>
                  <a:pt x="80" y="81"/>
                </a:cubicBezTo>
                <a:cubicBezTo>
                  <a:pt x="81" y="81"/>
                  <a:pt x="83" y="82"/>
                  <a:pt x="83" y="84"/>
                </a:cubicBezTo>
                <a:cubicBezTo>
                  <a:pt x="83" y="85"/>
                  <a:pt x="81" y="86"/>
                  <a:pt x="80" y="86"/>
                </a:cubicBezTo>
                <a:cubicBezTo>
                  <a:pt x="72" y="86"/>
                  <a:pt x="72" y="86"/>
                  <a:pt x="72" y="86"/>
                </a:cubicBezTo>
                <a:cubicBezTo>
                  <a:pt x="81" y="107"/>
                  <a:pt x="81" y="107"/>
                  <a:pt x="81" y="107"/>
                </a:cubicBezTo>
                <a:cubicBezTo>
                  <a:pt x="82" y="108"/>
                  <a:pt x="82" y="110"/>
                  <a:pt x="81" y="111"/>
                </a:cubicBezTo>
                <a:cubicBezTo>
                  <a:pt x="82" y="113"/>
                  <a:pt x="82" y="113"/>
                  <a:pt x="82" y="113"/>
                </a:cubicBezTo>
                <a:cubicBezTo>
                  <a:pt x="85" y="117"/>
                  <a:pt x="85" y="117"/>
                  <a:pt x="85" y="117"/>
                </a:cubicBezTo>
                <a:cubicBezTo>
                  <a:pt x="85" y="119"/>
                  <a:pt x="85" y="121"/>
                  <a:pt x="83" y="121"/>
                </a:cubicBezTo>
                <a:cubicBezTo>
                  <a:pt x="82" y="122"/>
                  <a:pt x="80" y="121"/>
                  <a:pt x="79" y="120"/>
                </a:cubicBezTo>
                <a:cubicBezTo>
                  <a:pt x="77" y="116"/>
                  <a:pt x="77" y="116"/>
                  <a:pt x="77" y="116"/>
                </a:cubicBezTo>
                <a:cubicBezTo>
                  <a:pt x="76" y="113"/>
                  <a:pt x="76" y="113"/>
                  <a:pt x="76" y="113"/>
                </a:cubicBezTo>
                <a:cubicBezTo>
                  <a:pt x="75" y="113"/>
                  <a:pt x="74" y="112"/>
                  <a:pt x="73" y="111"/>
                </a:cubicBezTo>
                <a:cubicBezTo>
                  <a:pt x="61" y="86"/>
                  <a:pt x="61" y="86"/>
                  <a:pt x="61" y="86"/>
                </a:cubicBezTo>
                <a:cubicBezTo>
                  <a:pt x="48" y="86"/>
                  <a:pt x="48" y="86"/>
                  <a:pt x="48" y="86"/>
                </a:cubicBezTo>
                <a:cubicBezTo>
                  <a:pt x="48" y="90"/>
                  <a:pt x="48" y="90"/>
                  <a:pt x="48" y="90"/>
                </a:cubicBezTo>
                <a:cubicBezTo>
                  <a:pt x="48" y="93"/>
                  <a:pt x="45" y="95"/>
                  <a:pt x="43" y="95"/>
                </a:cubicBezTo>
                <a:cubicBezTo>
                  <a:pt x="40" y="95"/>
                  <a:pt x="38" y="93"/>
                  <a:pt x="38" y="90"/>
                </a:cubicBezTo>
                <a:cubicBezTo>
                  <a:pt x="38" y="86"/>
                  <a:pt x="38" y="86"/>
                  <a:pt x="38" y="86"/>
                </a:cubicBezTo>
                <a:cubicBezTo>
                  <a:pt x="24" y="86"/>
                  <a:pt x="24" y="86"/>
                  <a:pt x="24" y="86"/>
                </a:cubicBezTo>
                <a:cubicBezTo>
                  <a:pt x="13" y="111"/>
                  <a:pt x="13" y="111"/>
                  <a:pt x="13" y="111"/>
                </a:cubicBezTo>
                <a:cubicBezTo>
                  <a:pt x="12" y="112"/>
                  <a:pt x="11" y="113"/>
                  <a:pt x="9" y="113"/>
                </a:cubicBezTo>
                <a:cubicBezTo>
                  <a:pt x="8" y="116"/>
                  <a:pt x="8" y="116"/>
                  <a:pt x="8" y="116"/>
                </a:cubicBezTo>
                <a:cubicBezTo>
                  <a:pt x="6" y="120"/>
                  <a:pt x="6" y="120"/>
                  <a:pt x="6" y="120"/>
                </a:cubicBezTo>
                <a:cubicBezTo>
                  <a:pt x="6" y="121"/>
                  <a:pt x="4" y="122"/>
                  <a:pt x="2" y="121"/>
                </a:cubicBezTo>
                <a:cubicBezTo>
                  <a:pt x="1" y="121"/>
                  <a:pt x="0" y="119"/>
                  <a:pt x="1" y="117"/>
                </a:cubicBezTo>
                <a:cubicBezTo>
                  <a:pt x="3" y="113"/>
                  <a:pt x="3" y="113"/>
                  <a:pt x="3" y="113"/>
                </a:cubicBezTo>
                <a:cubicBezTo>
                  <a:pt x="4" y="111"/>
                  <a:pt x="4" y="111"/>
                  <a:pt x="4" y="111"/>
                </a:cubicBezTo>
                <a:cubicBezTo>
                  <a:pt x="4" y="110"/>
                  <a:pt x="3" y="108"/>
                  <a:pt x="4" y="107"/>
                </a:cubicBezTo>
                <a:cubicBezTo>
                  <a:pt x="14" y="86"/>
                  <a:pt x="14" y="86"/>
                  <a:pt x="14" y="86"/>
                </a:cubicBezTo>
                <a:cubicBezTo>
                  <a:pt x="6" y="86"/>
                  <a:pt x="6" y="86"/>
                  <a:pt x="6" y="86"/>
                </a:cubicBezTo>
                <a:close/>
                <a:moveTo>
                  <a:pt x="38" y="81"/>
                </a:moveTo>
                <a:cubicBezTo>
                  <a:pt x="38" y="81"/>
                  <a:pt x="38" y="81"/>
                  <a:pt x="38" y="81"/>
                </a:cubicBezTo>
                <a:cubicBezTo>
                  <a:pt x="38" y="77"/>
                  <a:pt x="38" y="77"/>
                  <a:pt x="38" y="77"/>
                </a:cubicBezTo>
                <a:cubicBezTo>
                  <a:pt x="38" y="75"/>
                  <a:pt x="40" y="72"/>
                  <a:pt x="43" y="72"/>
                </a:cubicBezTo>
                <a:cubicBezTo>
                  <a:pt x="45" y="72"/>
                  <a:pt x="48" y="75"/>
                  <a:pt x="48" y="77"/>
                </a:cubicBezTo>
                <a:cubicBezTo>
                  <a:pt x="48" y="81"/>
                  <a:pt x="48" y="81"/>
                  <a:pt x="48" y="81"/>
                </a:cubicBezTo>
                <a:cubicBezTo>
                  <a:pt x="58" y="81"/>
                  <a:pt x="58" y="81"/>
                  <a:pt x="58" y="81"/>
                </a:cubicBezTo>
                <a:cubicBezTo>
                  <a:pt x="47" y="57"/>
                  <a:pt x="47" y="57"/>
                  <a:pt x="47" y="57"/>
                </a:cubicBezTo>
                <a:cubicBezTo>
                  <a:pt x="44" y="58"/>
                  <a:pt x="41" y="58"/>
                  <a:pt x="38" y="57"/>
                </a:cubicBezTo>
                <a:cubicBezTo>
                  <a:pt x="27" y="81"/>
                  <a:pt x="27" y="81"/>
                  <a:pt x="27" y="81"/>
                </a:cubicBezTo>
                <a:cubicBezTo>
                  <a:pt x="38" y="81"/>
                  <a:pt x="38" y="81"/>
                  <a:pt x="38" y="81"/>
                </a:cubicBezTo>
                <a:close/>
                <a:moveTo>
                  <a:pt x="52" y="27"/>
                </a:moveTo>
                <a:cubicBezTo>
                  <a:pt x="52" y="27"/>
                  <a:pt x="52" y="27"/>
                  <a:pt x="52" y="27"/>
                </a:cubicBezTo>
                <a:cubicBezTo>
                  <a:pt x="47" y="22"/>
                  <a:pt x="39" y="22"/>
                  <a:pt x="34" y="27"/>
                </a:cubicBezTo>
                <a:cubicBezTo>
                  <a:pt x="34" y="27"/>
                  <a:pt x="34" y="27"/>
                  <a:pt x="34" y="27"/>
                </a:cubicBezTo>
                <a:cubicBezTo>
                  <a:pt x="32" y="30"/>
                  <a:pt x="30" y="33"/>
                  <a:pt x="30" y="36"/>
                </a:cubicBezTo>
                <a:cubicBezTo>
                  <a:pt x="30" y="39"/>
                  <a:pt x="32" y="43"/>
                  <a:pt x="34" y="45"/>
                </a:cubicBezTo>
                <a:cubicBezTo>
                  <a:pt x="38" y="48"/>
                  <a:pt x="43" y="49"/>
                  <a:pt x="48" y="47"/>
                </a:cubicBezTo>
                <a:cubicBezTo>
                  <a:pt x="48" y="47"/>
                  <a:pt x="48" y="47"/>
                  <a:pt x="48" y="47"/>
                </a:cubicBezTo>
                <a:cubicBezTo>
                  <a:pt x="49" y="47"/>
                  <a:pt x="50" y="46"/>
                  <a:pt x="51" y="45"/>
                </a:cubicBezTo>
                <a:cubicBezTo>
                  <a:pt x="52" y="45"/>
                  <a:pt x="52" y="45"/>
                  <a:pt x="52" y="45"/>
                </a:cubicBezTo>
                <a:cubicBezTo>
                  <a:pt x="54" y="43"/>
                  <a:pt x="55" y="39"/>
                  <a:pt x="55" y="36"/>
                </a:cubicBezTo>
                <a:cubicBezTo>
                  <a:pt x="55" y="33"/>
                  <a:pt x="54" y="30"/>
                  <a:pt x="52" y="27"/>
                </a:cubicBezTo>
                <a:cubicBezTo>
                  <a:pt x="52" y="27"/>
                  <a:pt x="52" y="27"/>
                  <a:pt x="52" y="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1" name="原创设计师QQ598969553             _16"/>
          <p:cNvSpPr>
            <a:spLocks noEditPoints="1"/>
          </p:cNvSpPr>
          <p:nvPr/>
        </p:nvSpPr>
        <p:spPr bwMode="auto">
          <a:xfrm>
            <a:off x="6012160" y="2520700"/>
            <a:ext cx="244696" cy="25815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2" name="原创设计师QQ598969553             _17"/>
          <p:cNvSpPr>
            <a:spLocks noEditPoints="1"/>
          </p:cNvSpPr>
          <p:nvPr/>
        </p:nvSpPr>
        <p:spPr bwMode="auto">
          <a:xfrm>
            <a:off x="2897233" y="1769452"/>
            <a:ext cx="224516" cy="226198"/>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3" name="原创设计师QQ598969553             _18"/>
          <p:cNvSpPr>
            <a:spLocks noChangeArrowheads="1"/>
          </p:cNvSpPr>
          <p:nvPr/>
        </p:nvSpPr>
        <p:spPr bwMode="auto">
          <a:xfrm>
            <a:off x="6434906" y="1549382"/>
            <a:ext cx="22415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4" name="原创设计师QQ598969553             _19"/>
          <p:cNvSpPr>
            <a:spLocks noChangeArrowheads="1"/>
          </p:cNvSpPr>
          <p:nvPr/>
        </p:nvSpPr>
        <p:spPr bwMode="auto">
          <a:xfrm>
            <a:off x="6434906" y="2315195"/>
            <a:ext cx="22415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5" name="原创设计师QQ598969553             _20"/>
          <p:cNvSpPr>
            <a:spLocks noChangeArrowheads="1"/>
          </p:cNvSpPr>
          <p:nvPr/>
        </p:nvSpPr>
        <p:spPr bwMode="auto">
          <a:xfrm>
            <a:off x="6434906" y="3083125"/>
            <a:ext cx="22415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6" name="原创设计师QQ598969553             _21"/>
          <p:cNvSpPr>
            <a:spLocks noChangeArrowheads="1"/>
          </p:cNvSpPr>
          <p:nvPr/>
        </p:nvSpPr>
        <p:spPr bwMode="auto">
          <a:xfrm>
            <a:off x="421456" y="1549382"/>
            <a:ext cx="22415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7" name="原创设计师QQ598969553             _22"/>
          <p:cNvSpPr>
            <a:spLocks noChangeArrowheads="1"/>
          </p:cNvSpPr>
          <p:nvPr/>
        </p:nvSpPr>
        <p:spPr bwMode="auto">
          <a:xfrm>
            <a:off x="421456" y="2315195"/>
            <a:ext cx="22415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8" name="原创设计师QQ598969553             _23"/>
          <p:cNvSpPr>
            <a:spLocks noChangeArrowheads="1"/>
          </p:cNvSpPr>
          <p:nvPr/>
        </p:nvSpPr>
        <p:spPr bwMode="auto">
          <a:xfrm>
            <a:off x="421456" y="3083125"/>
            <a:ext cx="22415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9" name="原创设计师QQ598969553             _24"/>
          <p:cNvSpPr>
            <a:spLocks noChangeArrowheads="1"/>
          </p:cNvSpPr>
          <p:nvPr/>
        </p:nvSpPr>
        <p:spPr bwMode="auto">
          <a:xfrm>
            <a:off x="3923928" y="2081461"/>
            <a:ext cx="12961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p:txBody>
      </p:sp>
      <p:sp>
        <p:nvSpPr>
          <p:cNvPr id="60" name="原创设计师QQ598969553             _25"/>
          <p:cNvSpPr/>
          <p:nvPr/>
        </p:nvSpPr>
        <p:spPr>
          <a:xfrm>
            <a:off x="3923928" y="2591337"/>
            <a:ext cx="1296144" cy="683264"/>
          </a:xfrm>
          <a:prstGeom prst="rect">
            <a:avLst/>
          </a:prstGeom>
        </p:spPr>
        <p:txBody>
          <a:bodyPr wrap="square">
            <a:spAutoFit/>
          </a:bodyPr>
          <a:lstStyle/>
          <a:p>
            <a:pPr lvl="0" algn="ctr">
              <a:lnSpc>
                <a:spcPct val="120000"/>
              </a:lnSpc>
              <a:spcBef>
                <a:spcPts val="300"/>
              </a:spcBef>
            </a:pPr>
            <a:r>
              <a:rPr lang="en-US" altLang="zh-CN" sz="800" dirty="0">
                <a:solidFill>
                  <a:srgbClr val="F8F8F8">
                    <a:lumMod val="50000"/>
                  </a:srgbClr>
                </a:solidFill>
              </a:rPr>
              <a:t>We have many PowerPoint templates that has been specifically designed. </a:t>
            </a:r>
          </a:p>
        </p:txBody>
      </p:sp>
      <p:pic>
        <p:nvPicPr>
          <p:cNvPr id="61"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822512"/>
      </p:ext>
    </p:extLst>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60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anim calcmode="lin" valueType="num">
                                          <p:cBhvr>
                                            <p:cTn id="30" dur="500" fill="hold"/>
                                            <p:tgtEl>
                                              <p:spTgt spid="36"/>
                                            </p:tgtEl>
                                            <p:attrNameLst>
                                              <p:attrName>ppt_x</p:attrName>
                                            </p:attrNameLst>
                                          </p:cBhvr>
                                          <p:tavLst>
                                            <p:tav tm="0">
                                              <p:val>
                                                <p:strVal val="#ppt_x"/>
                                              </p:val>
                                            </p:tav>
                                            <p:tav tm="100000">
                                              <p:val>
                                                <p:strVal val="#ppt_x"/>
                                              </p:val>
                                            </p:tav>
                                          </p:tavLst>
                                        </p:anim>
                                        <p:anim calcmode="lin" valueType="num">
                                          <p:cBhvr>
                                            <p:cTn id="31" dur="500" fill="hold"/>
                                            <p:tgtEl>
                                              <p:spTgt spid="36"/>
                                            </p:tgtEl>
                                            <p:attrNameLst>
                                              <p:attrName>ppt_y</p:attrName>
                                            </p:attrNameLst>
                                          </p:cBhvr>
                                          <p:tavLst>
                                            <p:tav tm="0">
                                              <p:val>
                                                <p:strVal val="#ppt_y+.1"/>
                                              </p:val>
                                            </p:tav>
                                            <p:tav tm="100000">
                                              <p:val>
                                                <p:strVal val="#ppt_y"/>
                                              </p:val>
                                            </p:tav>
                                          </p:tavLst>
                                        </p:anim>
                                      </p:childTnLst>
                                    </p:cTn>
                                  </p:par>
                                  <p:par>
                                    <p:cTn id="32" presetID="53" presetClass="entr" presetSubtype="16" fill="hold" grpId="0" nodeType="withEffect">
                                      <p:stCondLst>
                                        <p:cond delay="600"/>
                                      </p:stCondLst>
                                      <p:iterate type="lt">
                                        <p:tmPct val="10000"/>
                                      </p:iterate>
                                      <p:childTnLst>
                                        <p:set>
                                          <p:cBhvr>
                                            <p:cTn id="33" dur="1" fill="hold">
                                              <p:stCondLst>
                                                <p:cond delay="0"/>
                                              </p:stCondLst>
                                            </p:cTn>
                                            <p:tgtEl>
                                              <p:spTgt spid="59"/>
                                            </p:tgtEl>
                                            <p:attrNameLst>
                                              <p:attrName>style.visibility</p:attrName>
                                            </p:attrNameLst>
                                          </p:cBhvr>
                                          <p:to>
                                            <p:strVal val="visible"/>
                                          </p:to>
                                        </p:set>
                                        <p:anim calcmode="lin" valueType="num">
                                          <p:cBhvr>
                                            <p:cTn id="34" dur="500" fill="hold"/>
                                            <p:tgtEl>
                                              <p:spTgt spid="59"/>
                                            </p:tgtEl>
                                            <p:attrNameLst>
                                              <p:attrName>ppt_w</p:attrName>
                                            </p:attrNameLst>
                                          </p:cBhvr>
                                          <p:tavLst>
                                            <p:tav tm="0">
                                              <p:val>
                                                <p:fltVal val="0"/>
                                              </p:val>
                                            </p:tav>
                                            <p:tav tm="100000">
                                              <p:val>
                                                <p:strVal val="#ppt_w"/>
                                              </p:val>
                                            </p:tav>
                                          </p:tavLst>
                                        </p:anim>
                                        <p:anim calcmode="lin" valueType="num">
                                          <p:cBhvr>
                                            <p:cTn id="35" dur="500" fill="hold"/>
                                            <p:tgtEl>
                                              <p:spTgt spid="59"/>
                                            </p:tgtEl>
                                            <p:attrNameLst>
                                              <p:attrName>ppt_h</p:attrName>
                                            </p:attrNameLst>
                                          </p:cBhvr>
                                          <p:tavLst>
                                            <p:tav tm="0">
                                              <p:val>
                                                <p:fltVal val="0"/>
                                              </p:val>
                                            </p:tav>
                                            <p:tav tm="100000">
                                              <p:val>
                                                <p:strVal val="#ppt_h"/>
                                              </p:val>
                                            </p:tav>
                                          </p:tavLst>
                                        </p:anim>
                                        <p:animEffect transition="in" filter="fade">
                                          <p:cBhvr>
                                            <p:cTn id="36" dur="500"/>
                                            <p:tgtEl>
                                              <p:spTgt spid="59"/>
                                            </p:tgtEl>
                                          </p:cBhvr>
                                        </p:animEffect>
                                      </p:childTnLst>
                                    </p:cTn>
                                  </p:par>
                                  <p:par>
                                    <p:cTn id="37" presetID="10" presetClass="entr" presetSubtype="0" fill="hold" grpId="0" nodeType="withEffect">
                                      <p:stCondLst>
                                        <p:cond delay="110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250"/>
                                            <p:tgtEl>
                                              <p:spTgt spid="30"/>
                                            </p:tgtEl>
                                          </p:cBhvr>
                                        </p:animEffect>
                                      </p:childTnLst>
                                    </p:cTn>
                                  </p:par>
                                  <p:par>
                                    <p:cTn id="40" presetID="35" presetClass="emph" presetSubtype="0" fill="hold" grpId="1" nodeType="withEffect">
                                      <p:stCondLst>
                                        <p:cond delay="1200"/>
                                      </p:stCondLst>
                                      <p:childTnLst>
                                        <p:anim calcmode="discrete" valueType="str">
                                          <p:cBhvr>
                                            <p:cTn id="41" dur="100" fill="hold"/>
                                            <p:tgtEl>
                                              <p:spTgt spid="30"/>
                                            </p:tgtEl>
                                            <p:attrNameLst>
                                              <p:attrName>style.visibility</p:attrName>
                                            </p:attrNameLst>
                                          </p:cBhvr>
                                          <p:tavLst>
                                            <p:tav tm="0">
                                              <p:val>
                                                <p:strVal val="hidden"/>
                                              </p:val>
                                            </p:tav>
                                            <p:tav tm="50000">
                                              <p:val>
                                                <p:strVal val="visible"/>
                                              </p:val>
                                            </p:tav>
                                          </p:tavLst>
                                        </p:anim>
                                      </p:childTnLst>
                                    </p:cTn>
                                  </p:par>
                                  <p:par>
                                    <p:cTn id="42" presetID="10" presetClass="entr" presetSubtype="0" fill="hold" grpId="0" nodeType="withEffect">
                                      <p:stCondLst>
                                        <p:cond delay="12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250"/>
                                            <p:tgtEl>
                                              <p:spTgt spid="31"/>
                                            </p:tgtEl>
                                          </p:cBhvr>
                                        </p:animEffect>
                                      </p:childTnLst>
                                    </p:cTn>
                                  </p:par>
                                  <p:par>
                                    <p:cTn id="45" presetID="35" presetClass="emph" presetSubtype="0" fill="hold" grpId="1" nodeType="withEffect">
                                      <p:stCondLst>
                                        <p:cond delay="1300"/>
                                      </p:stCondLst>
                                      <p:childTnLst>
                                        <p:anim calcmode="discrete" valueType="str">
                                          <p:cBhvr>
                                            <p:cTn id="46" dur="100" fill="hold"/>
                                            <p:tgtEl>
                                              <p:spTgt spid="31"/>
                                            </p:tgtEl>
                                            <p:attrNameLst>
                                              <p:attrName>style.visibility</p:attrName>
                                            </p:attrNameLst>
                                          </p:cBhvr>
                                          <p:tavLst>
                                            <p:tav tm="0">
                                              <p:val>
                                                <p:strVal val="hidden"/>
                                              </p:val>
                                            </p:tav>
                                            <p:tav tm="50000">
                                              <p:val>
                                                <p:strVal val="visible"/>
                                              </p:val>
                                            </p:tav>
                                          </p:tavLst>
                                        </p:anim>
                                      </p:childTnLst>
                                    </p:cTn>
                                  </p:par>
                                  <p:par>
                                    <p:cTn id="47" presetID="10" presetClass="entr" presetSubtype="0" fill="hold" grpId="0" nodeType="withEffect">
                                      <p:stCondLst>
                                        <p:cond delay="130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250"/>
                                            <p:tgtEl>
                                              <p:spTgt spid="32"/>
                                            </p:tgtEl>
                                          </p:cBhvr>
                                        </p:animEffect>
                                      </p:childTnLst>
                                    </p:cTn>
                                  </p:par>
                                  <p:par>
                                    <p:cTn id="50" presetID="35" presetClass="emph" presetSubtype="0" fill="hold" grpId="1" nodeType="withEffect">
                                      <p:stCondLst>
                                        <p:cond delay="1400"/>
                                      </p:stCondLst>
                                      <p:childTnLst>
                                        <p:anim calcmode="discrete" valueType="str">
                                          <p:cBhvr>
                                            <p:cTn id="51" dur="100" fill="hold"/>
                                            <p:tgtEl>
                                              <p:spTgt spid="32"/>
                                            </p:tgtEl>
                                            <p:attrNameLst>
                                              <p:attrName>style.visibility</p:attrName>
                                            </p:attrNameLst>
                                          </p:cBhvr>
                                          <p:tavLst>
                                            <p:tav tm="0">
                                              <p:val>
                                                <p:strVal val="hidden"/>
                                              </p:val>
                                            </p:tav>
                                            <p:tav tm="50000">
                                              <p:val>
                                                <p:strVal val="visible"/>
                                              </p:val>
                                            </p:tav>
                                          </p:tavLst>
                                        </p:anim>
                                      </p:childTnLst>
                                    </p:cTn>
                                  </p:par>
                                  <p:par>
                                    <p:cTn id="52" presetID="10" presetClass="entr" presetSubtype="0" fill="hold" grpId="0" nodeType="withEffect">
                                      <p:stCondLst>
                                        <p:cond delay="140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250"/>
                                            <p:tgtEl>
                                              <p:spTgt spid="33"/>
                                            </p:tgtEl>
                                          </p:cBhvr>
                                        </p:animEffect>
                                      </p:childTnLst>
                                    </p:cTn>
                                  </p:par>
                                  <p:par>
                                    <p:cTn id="55" presetID="35" presetClass="emph" presetSubtype="0" fill="hold" grpId="1" nodeType="withEffect">
                                      <p:stCondLst>
                                        <p:cond delay="1500"/>
                                      </p:stCondLst>
                                      <p:childTnLst>
                                        <p:anim calcmode="discrete" valueType="str">
                                          <p:cBhvr>
                                            <p:cTn id="56" dur="100" fill="hold"/>
                                            <p:tgtEl>
                                              <p:spTgt spid="33"/>
                                            </p:tgtEl>
                                            <p:attrNameLst>
                                              <p:attrName>style.visibility</p:attrName>
                                            </p:attrNameLst>
                                          </p:cBhvr>
                                          <p:tavLst>
                                            <p:tav tm="0">
                                              <p:val>
                                                <p:strVal val="hidden"/>
                                              </p:val>
                                            </p:tav>
                                            <p:tav tm="50000">
                                              <p:val>
                                                <p:strVal val="visible"/>
                                              </p:val>
                                            </p:tav>
                                          </p:tavLst>
                                        </p:anim>
                                      </p:childTnLst>
                                    </p:cTn>
                                  </p:par>
                                  <p:par>
                                    <p:cTn id="57" presetID="10" presetClass="entr" presetSubtype="0" fill="hold" grpId="0" nodeType="withEffect">
                                      <p:stCondLst>
                                        <p:cond delay="150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250"/>
                                            <p:tgtEl>
                                              <p:spTgt spid="34"/>
                                            </p:tgtEl>
                                          </p:cBhvr>
                                        </p:animEffect>
                                      </p:childTnLst>
                                    </p:cTn>
                                  </p:par>
                                  <p:par>
                                    <p:cTn id="60" presetID="35" presetClass="emph" presetSubtype="0" fill="hold" grpId="1" nodeType="withEffect">
                                      <p:stCondLst>
                                        <p:cond delay="1600"/>
                                      </p:stCondLst>
                                      <p:childTnLst>
                                        <p:anim calcmode="discrete" valueType="str">
                                          <p:cBhvr>
                                            <p:cTn id="61" dur="100" fill="hold"/>
                                            <p:tgtEl>
                                              <p:spTgt spid="34"/>
                                            </p:tgtEl>
                                            <p:attrNameLst>
                                              <p:attrName>style.visibility</p:attrName>
                                            </p:attrNameLst>
                                          </p:cBhvr>
                                          <p:tavLst>
                                            <p:tav tm="0">
                                              <p:val>
                                                <p:strVal val="hidden"/>
                                              </p:val>
                                            </p:tav>
                                            <p:tav tm="50000">
                                              <p:val>
                                                <p:strVal val="visible"/>
                                              </p:val>
                                            </p:tav>
                                          </p:tavLst>
                                        </p:anim>
                                      </p:childTnLst>
                                    </p:cTn>
                                  </p:par>
                                  <p:par>
                                    <p:cTn id="62" presetID="10" presetClass="entr" presetSubtype="0" fill="hold" grpId="0" nodeType="withEffect">
                                      <p:stCondLst>
                                        <p:cond delay="160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250"/>
                                            <p:tgtEl>
                                              <p:spTgt spid="35"/>
                                            </p:tgtEl>
                                          </p:cBhvr>
                                        </p:animEffect>
                                      </p:childTnLst>
                                    </p:cTn>
                                  </p:par>
                                  <p:par>
                                    <p:cTn id="65" presetID="35" presetClass="emph" presetSubtype="0" fill="hold" grpId="1" nodeType="withEffect">
                                      <p:stCondLst>
                                        <p:cond delay="1700"/>
                                      </p:stCondLst>
                                      <p:childTnLst>
                                        <p:anim calcmode="discrete" valueType="str">
                                          <p:cBhvr>
                                            <p:cTn id="66" dur="100" fill="hold"/>
                                            <p:tgtEl>
                                              <p:spTgt spid="35"/>
                                            </p:tgtEl>
                                            <p:attrNameLst>
                                              <p:attrName>style.visibility</p:attrName>
                                            </p:attrNameLst>
                                          </p:cBhvr>
                                          <p:tavLst>
                                            <p:tav tm="0">
                                              <p:val>
                                                <p:strVal val="hidden"/>
                                              </p:val>
                                            </p:tav>
                                            <p:tav tm="50000">
                                              <p:val>
                                                <p:strVal val="visible"/>
                                              </p:val>
                                            </p:tav>
                                          </p:tavLst>
                                        </p:anim>
                                      </p:childTnLst>
                                    </p:cTn>
                                  </p:par>
                                  <p:par>
                                    <p:cTn id="67" presetID="53" presetClass="entr" presetSubtype="16" fill="hold" grpId="0" nodeType="withEffect">
                                      <p:stCondLst>
                                        <p:cond delay="1800"/>
                                      </p:stCondLst>
                                      <p:childTnLst>
                                        <p:set>
                                          <p:cBhvr>
                                            <p:cTn id="68" dur="1" fill="hold">
                                              <p:stCondLst>
                                                <p:cond delay="0"/>
                                              </p:stCondLst>
                                            </p:cTn>
                                            <p:tgtEl>
                                              <p:spTgt spid="60"/>
                                            </p:tgtEl>
                                            <p:attrNameLst>
                                              <p:attrName>style.visibility</p:attrName>
                                            </p:attrNameLst>
                                          </p:cBhvr>
                                          <p:to>
                                            <p:strVal val="visible"/>
                                          </p:to>
                                        </p:set>
                                        <p:anim calcmode="lin" valueType="num">
                                          <p:cBhvr>
                                            <p:cTn id="69" dur="500" fill="hold"/>
                                            <p:tgtEl>
                                              <p:spTgt spid="60"/>
                                            </p:tgtEl>
                                            <p:attrNameLst>
                                              <p:attrName>ppt_w</p:attrName>
                                            </p:attrNameLst>
                                          </p:cBhvr>
                                          <p:tavLst>
                                            <p:tav tm="0">
                                              <p:val>
                                                <p:fltVal val="0"/>
                                              </p:val>
                                            </p:tav>
                                            <p:tav tm="100000">
                                              <p:val>
                                                <p:strVal val="#ppt_w"/>
                                              </p:val>
                                            </p:tav>
                                          </p:tavLst>
                                        </p:anim>
                                        <p:anim calcmode="lin" valueType="num">
                                          <p:cBhvr>
                                            <p:cTn id="70" dur="500" fill="hold"/>
                                            <p:tgtEl>
                                              <p:spTgt spid="60"/>
                                            </p:tgtEl>
                                            <p:attrNameLst>
                                              <p:attrName>ppt_h</p:attrName>
                                            </p:attrNameLst>
                                          </p:cBhvr>
                                          <p:tavLst>
                                            <p:tav tm="0">
                                              <p:val>
                                                <p:fltVal val="0"/>
                                              </p:val>
                                            </p:tav>
                                            <p:tav tm="100000">
                                              <p:val>
                                                <p:strVal val="#ppt_h"/>
                                              </p:val>
                                            </p:tav>
                                          </p:tavLst>
                                        </p:anim>
                                        <p:animEffect transition="in" filter="fade">
                                          <p:cBhvr>
                                            <p:cTn id="71" dur="500"/>
                                            <p:tgtEl>
                                              <p:spTgt spid="60"/>
                                            </p:tgtEl>
                                          </p:cBhvr>
                                        </p:animEffect>
                                      </p:childTnLst>
                                    </p:cTn>
                                  </p:par>
                                  <p:par>
                                    <p:cTn id="72" presetID="53" presetClass="entr" presetSubtype="16" fill="hold" grpId="0" nodeType="withEffect">
                                      <p:stCondLst>
                                        <p:cond delay="2300"/>
                                      </p:stCondLst>
                                      <p:childTnLst>
                                        <p:set>
                                          <p:cBhvr>
                                            <p:cTn id="73" dur="1" fill="hold">
                                              <p:stCondLst>
                                                <p:cond delay="0"/>
                                              </p:stCondLst>
                                            </p:cTn>
                                            <p:tgtEl>
                                              <p:spTgt spid="52"/>
                                            </p:tgtEl>
                                            <p:attrNameLst>
                                              <p:attrName>style.visibility</p:attrName>
                                            </p:attrNameLst>
                                          </p:cBhvr>
                                          <p:to>
                                            <p:strVal val="visible"/>
                                          </p:to>
                                        </p:set>
                                        <p:anim calcmode="lin" valueType="num">
                                          <p:cBhvr>
                                            <p:cTn id="74" dur="500" fill="hold"/>
                                            <p:tgtEl>
                                              <p:spTgt spid="52"/>
                                            </p:tgtEl>
                                            <p:attrNameLst>
                                              <p:attrName>ppt_w</p:attrName>
                                            </p:attrNameLst>
                                          </p:cBhvr>
                                          <p:tavLst>
                                            <p:tav tm="0">
                                              <p:val>
                                                <p:fltVal val="0"/>
                                              </p:val>
                                            </p:tav>
                                            <p:tav tm="100000">
                                              <p:val>
                                                <p:strVal val="#ppt_w"/>
                                              </p:val>
                                            </p:tav>
                                          </p:tavLst>
                                        </p:anim>
                                        <p:anim calcmode="lin" valueType="num">
                                          <p:cBhvr>
                                            <p:cTn id="75" dur="500" fill="hold"/>
                                            <p:tgtEl>
                                              <p:spTgt spid="52"/>
                                            </p:tgtEl>
                                            <p:attrNameLst>
                                              <p:attrName>ppt_h</p:attrName>
                                            </p:attrNameLst>
                                          </p:cBhvr>
                                          <p:tavLst>
                                            <p:tav tm="0">
                                              <p:val>
                                                <p:fltVal val="0"/>
                                              </p:val>
                                            </p:tav>
                                            <p:tav tm="100000">
                                              <p:val>
                                                <p:strVal val="#ppt_h"/>
                                              </p:val>
                                            </p:tav>
                                          </p:tavLst>
                                        </p:anim>
                                        <p:animEffect transition="in" filter="fade">
                                          <p:cBhvr>
                                            <p:cTn id="76" dur="500"/>
                                            <p:tgtEl>
                                              <p:spTgt spid="52"/>
                                            </p:tgtEl>
                                          </p:cBhvr>
                                        </p:animEffect>
                                      </p:childTnLst>
                                    </p:cTn>
                                  </p:par>
                                  <p:par>
                                    <p:cTn id="77" presetID="2" presetClass="entr" presetSubtype="8" fill="hold" grpId="0" nodeType="withEffect" p14:presetBounceEnd="60000">
                                      <p:stCondLst>
                                        <p:cond delay="2300"/>
                                      </p:stCondLst>
                                      <p:childTnLst>
                                        <p:set>
                                          <p:cBhvr>
                                            <p:cTn id="78" dur="1" fill="hold">
                                              <p:stCondLst>
                                                <p:cond delay="0"/>
                                              </p:stCondLst>
                                            </p:cTn>
                                            <p:tgtEl>
                                              <p:spTgt spid="56"/>
                                            </p:tgtEl>
                                            <p:attrNameLst>
                                              <p:attrName>style.visibility</p:attrName>
                                            </p:attrNameLst>
                                          </p:cBhvr>
                                          <p:to>
                                            <p:strVal val="visible"/>
                                          </p:to>
                                        </p:set>
                                        <p:anim calcmode="lin" valueType="num" p14:bounceEnd="60000">
                                          <p:cBhvr additive="base">
                                            <p:cTn id="79" dur="500" fill="hold"/>
                                            <p:tgtEl>
                                              <p:spTgt spid="56"/>
                                            </p:tgtEl>
                                            <p:attrNameLst>
                                              <p:attrName>ppt_x</p:attrName>
                                            </p:attrNameLst>
                                          </p:cBhvr>
                                          <p:tavLst>
                                            <p:tav tm="0">
                                              <p:val>
                                                <p:strVal val="0-#ppt_w/2"/>
                                              </p:val>
                                            </p:tav>
                                            <p:tav tm="100000">
                                              <p:val>
                                                <p:strVal val="#ppt_x"/>
                                              </p:val>
                                            </p:tav>
                                          </p:tavLst>
                                        </p:anim>
                                        <p:anim calcmode="lin" valueType="num" p14:bounceEnd="60000">
                                          <p:cBhvr additive="base">
                                            <p:cTn id="80" dur="500" fill="hold"/>
                                            <p:tgtEl>
                                              <p:spTgt spid="56"/>
                                            </p:tgtEl>
                                            <p:attrNameLst>
                                              <p:attrName>ppt_y</p:attrName>
                                            </p:attrNameLst>
                                          </p:cBhvr>
                                          <p:tavLst>
                                            <p:tav tm="0">
                                              <p:val>
                                                <p:strVal val="#ppt_y"/>
                                              </p:val>
                                            </p:tav>
                                            <p:tav tm="100000">
                                              <p:val>
                                                <p:strVal val="#ppt_y"/>
                                              </p:val>
                                            </p:tav>
                                          </p:tavLst>
                                        </p:anim>
                                      </p:childTnLst>
                                    </p:cTn>
                                  </p:par>
                                  <p:par>
                                    <p:cTn id="81" presetID="53" presetClass="entr" presetSubtype="16" fill="hold" grpId="0" nodeType="withEffect">
                                      <p:stCondLst>
                                        <p:cond delay="2400"/>
                                      </p:stCondLst>
                                      <p:childTnLst>
                                        <p:set>
                                          <p:cBhvr>
                                            <p:cTn id="82" dur="1" fill="hold">
                                              <p:stCondLst>
                                                <p:cond delay="0"/>
                                              </p:stCondLst>
                                            </p:cTn>
                                            <p:tgtEl>
                                              <p:spTgt spid="49"/>
                                            </p:tgtEl>
                                            <p:attrNameLst>
                                              <p:attrName>style.visibility</p:attrName>
                                            </p:attrNameLst>
                                          </p:cBhvr>
                                          <p:to>
                                            <p:strVal val="visible"/>
                                          </p:to>
                                        </p:set>
                                        <p:anim calcmode="lin" valueType="num">
                                          <p:cBhvr>
                                            <p:cTn id="83" dur="500" fill="hold"/>
                                            <p:tgtEl>
                                              <p:spTgt spid="49"/>
                                            </p:tgtEl>
                                            <p:attrNameLst>
                                              <p:attrName>ppt_w</p:attrName>
                                            </p:attrNameLst>
                                          </p:cBhvr>
                                          <p:tavLst>
                                            <p:tav tm="0">
                                              <p:val>
                                                <p:fltVal val="0"/>
                                              </p:val>
                                            </p:tav>
                                            <p:tav tm="100000">
                                              <p:val>
                                                <p:strVal val="#ppt_w"/>
                                              </p:val>
                                            </p:tav>
                                          </p:tavLst>
                                        </p:anim>
                                        <p:anim calcmode="lin" valueType="num">
                                          <p:cBhvr>
                                            <p:cTn id="84" dur="500" fill="hold"/>
                                            <p:tgtEl>
                                              <p:spTgt spid="49"/>
                                            </p:tgtEl>
                                            <p:attrNameLst>
                                              <p:attrName>ppt_h</p:attrName>
                                            </p:attrNameLst>
                                          </p:cBhvr>
                                          <p:tavLst>
                                            <p:tav tm="0">
                                              <p:val>
                                                <p:fltVal val="0"/>
                                              </p:val>
                                            </p:tav>
                                            <p:tav tm="100000">
                                              <p:val>
                                                <p:strVal val="#ppt_h"/>
                                              </p:val>
                                            </p:tav>
                                          </p:tavLst>
                                        </p:anim>
                                        <p:animEffect transition="in" filter="fade">
                                          <p:cBhvr>
                                            <p:cTn id="85" dur="500"/>
                                            <p:tgtEl>
                                              <p:spTgt spid="49"/>
                                            </p:tgtEl>
                                          </p:cBhvr>
                                        </p:animEffect>
                                      </p:childTnLst>
                                    </p:cTn>
                                  </p:par>
                                  <p:par>
                                    <p:cTn id="86" presetID="2" presetClass="entr" presetSubtype="8" fill="hold" grpId="0" nodeType="withEffect" p14:presetBounceEnd="60000">
                                      <p:stCondLst>
                                        <p:cond delay="2400"/>
                                      </p:stCondLst>
                                      <p:childTnLst>
                                        <p:set>
                                          <p:cBhvr>
                                            <p:cTn id="87" dur="1" fill="hold">
                                              <p:stCondLst>
                                                <p:cond delay="0"/>
                                              </p:stCondLst>
                                            </p:cTn>
                                            <p:tgtEl>
                                              <p:spTgt spid="57"/>
                                            </p:tgtEl>
                                            <p:attrNameLst>
                                              <p:attrName>style.visibility</p:attrName>
                                            </p:attrNameLst>
                                          </p:cBhvr>
                                          <p:to>
                                            <p:strVal val="visible"/>
                                          </p:to>
                                        </p:set>
                                        <p:anim calcmode="lin" valueType="num" p14:bounceEnd="60000">
                                          <p:cBhvr additive="base">
                                            <p:cTn id="88" dur="500" fill="hold"/>
                                            <p:tgtEl>
                                              <p:spTgt spid="57"/>
                                            </p:tgtEl>
                                            <p:attrNameLst>
                                              <p:attrName>ppt_x</p:attrName>
                                            </p:attrNameLst>
                                          </p:cBhvr>
                                          <p:tavLst>
                                            <p:tav tm="0">
                                              <p:val>
                                                <p:strVal val="0-#ppt_w/2"/>
                                              </p:val>
                                            </p:tav>
                                            <p:tav tm="100000">
                                              <p:val>
                                                <p:strVal val="#ppt_x"/>
                                              </p:val>
                                            </p:tav>
                                          </p:tavLst>
                                        </p:anim>
                                        <p:anim calcmode="lin" valueType="num" p14:bounceEnd="60000">
                                          <p:cBhvr additive="base">
                                            <p:cTn id="89" dur="500" fill="hold"/>
                                            <p:tgtEl>
                                              <p:spTgt spid="57"/>
                                            </p:tgtEl>
                                            <p:attrNameLst>
                                              <p:attrName>ppt_y</p:attrName>
                                            </p:attrNameLst>
                                          </p:cBhvr>
                                          <p:tavLst>
                                            <p:tav tm="0">
                                              <p:val>
                                                <p:strVal val="#ppt_y"/>
                                              </p:val>
                                            </p:tav>
                                            <p:tav tm="100000">
                                              <p:val>
                                                <p:strVal val="#ppt_y"/>
                                              </p:val>
                                            </p:tav>
                                          </p:tavLst>
                                        </p:anim>
                                      </p:childTnLst>
                                    </p:cTn>
                                  </p:par>
                                  <p:par>
                                    <p:cTn id="90" presetID="53" presetClass="entr" presetSubtype="16" fill="hold" grpId="0" nodeType="withEffect">
                                      <p:stCondLst>
                                        <p:cond delay="2500"/>
                                      </p:stCondLst>
                                      <p:childTnLst>
                                        <p:set>
                                          <p:cBhvr>
                                            <p:cTn id="91" dur="1" fill="hold">
                                              <p:stCondLst>
                                                <p:cond delay="0"/>
                                              </p:stCondLst>
                                            </p:cTn>
                                            <p:tgtEl>
                                              <p:spTgt spid="47"/>
                                            </p:tgtEl>
                                            <p:attrNameLst>
                                              <p:attrName>style.visibility</p:attrName>
                                            </p:attrNameLst>
                                          </p:cBhvr>
                                          <p:to>
                                            <p:strVal val="visible"/>
                                          </p:to>
                                        </p:set>
                                        <p:anim calcmode="lin" valueType="num">
                                          <p:cBhvr>
                                            <p:cTn id="92" dur="500" fill="hold"/>
                                            <p:tgtEl>
                                              <p:spTgt spid="47"/>
                                            </p:tgtEl>
                                            <p:attrNameLst>
                                              <p:attrName>ppt_w</p:attrName>
                                            </p:attrNameLst>
                                          </p:cBhvr>
                                          <p:tavLst>
                                            <p:tav tm="0">
                                              <p:val>
                                                <p:fltVal val="0"/>
                                              </p:val>
                                            </p:tav>
                                            <p:tav tm="100000">
                                              <p:val>
                                                <p:strVal val="#ppt_w"/>
                                              </p:val>
                                            </p:tav>
                                          </p:tavLst>
                                        </p:anim>
                                        <p:anim calcmode="lin" valueType="num">
                                          <p:cBhvr>
                                            <p:cTn id="93" dur="500" fill="hold"/>
                                            <p:tgtEl>
                                              <p:spTgt spid="47"/>
                                            </p:tgtEl>
                                            <p:attrNameLst>
                                              <p:attrName>ppt_h</p:attrName>
                                            </p:attrNameLst>
                                          </p:cBhvr>
                                          <p:tavLst>
                                            <p:tav tm="0">
                                              <p:val>
                                                <p:fltVal val="0"/>
                                              </p:val>
                                            </p:tav>
                                            <p:tav tm="100000">
                                              <p:val>
                                                <p:strVal val="#ppt_h"/>
                                              </p:val>
                                            </p:tav>
                                          </p:tavLst>
                                        </p:anim>
                                        <p:animEffect transition="in" filter="fade">
                                          <p:cBhvr>
                                            <p:cTn id="94" dur="500"/>
                                            <p:tgtEl>
                                              <p:spTgt spid="47"/>
                                            </p:tgtEl>
                                          </p:cBhvr>
                                        </p:animEffect>
                                      </p:childTnLst>
                                    </p:cTn>
                                  </p:par>
                                  <p:par>
                                    <p:cTn id="95" presetID="2" presetClass="entr" presetSubtype="8" fill="hold" grpId="0" nodeType="withEffect" p14:presetBounceEnd="60000">
                                      <p:stCondLst>
                                        <p:cond delay="2500"/>
                                      </p:stCondLst>
                                      <p:childTnLst>
                                        <p:set>
                                          <p:cBhvr>
                                            <p:cTn id="96" dur="1" fill="hold">
                                              <p:stCondLst>
                                                <p:cond delay="0"/>
                                              </p:stCondLst>
                                            </p:cTn>
                                            <p:tgtEl>
                                              <p:spTgt spid="58"/>
                                            </p:tgtEl>
                                            <p:attrNameLst>
                                              <p:attrName>style.visibility</p:attrName>
                                            </p:attrNameLst>
                                          </p:cBhvr>
                                          <p:to>
                                            <p:strVal val="visible"/>
                                          </p:to>
                                        </p:set>
                                        <p:anim calcmode="lin" valueType="num" p14:bounceEnd="60000">
                                          <p:cBhvr additive="base">
                                            <p:cTn id="97" dur="500" fill="hold"/>
                                            <p:tgtEl>
                                              <p:spTgt spid="58"/>
                                            </p:tgtEl>
                                            <p:attrNameLst>
                                              <p:attrName>ppt_x</p:attrName>
                                            </p:attrNameLst>
                                          </p:cBhvr>
                                          <p:tavLst>
                                            <p:tav tm="0">
                                              <p:val>
                                                <p:strVal val="0-#ppt_w/2"/>
                                              </p:val>
                                            </p:tav>
                                            <p:tav tm="100000">
                                              <p:val>
                                                <p:strVal val="#ppt_x"/>
                                              </p:val>
                                            </p:tav>
                                          </p:tavLst>
                                        </p:anim>
                                        <p:anim calcmode="lin" valueType="num" p14:bounceEnd="60000">
                                          <p:cBhvr additive="base">
                                            <p:cTn id="98" dur="500" fill="hold"/>
                                            <p:tgtEl>
                                              <p:spTgt spid="58"/>
                                            </p:tgtEl>
                                            <p:attrNameLst>
                                              <p:attrName>ppt_y</p:attrName>
                                            </p:attrNameLst>
                                          </p:cBhvr>
                                          <p:tavLst>
                                            <p:tav tm="0">
                                              <p:val>
                                                <p:strVal val="#ppt_y"/>
                                              </p:val>
                                            </p:tav>
                                            <p:tav tm="100000">
                                              <p:val>
                                                <p:strVal val="#ppt_y"/>
                                              </p:val>
                                            </p:tav>
                                          </p:tavLst>
                                        </p:anim>
                                      </p:childTnLst>
                                    </p:cTn>
                                  </p:par>
                                  <p:par>
                                    <p:cTn id="99" presetID="53" presetClass="entr" presetSubtype="16" fill="hold" grpId="0" nodeType="withEffect">
                                      <p:stCondLst>
                                        <p:cond delay="2300"/>
                                      </p:stCondLst>
                                      <p:childTnLst>
                                        <p:set>
                                          <p:cBhvr>
                                            <p:cTn id="100" dur="1" fill="hold">
                                              <p:stCondLst>
                                                <p:cond delay="0"/>
                                              </p:stCondLst>
                                            </p:cTn>
                                            <p:tgtEl>
                                              <p:spTgt spid="50"/>
                                            </p:tgtEl>
                                            <p:attrNameLst>
                                              <p:attrName>style.visibility</p:attrName>
                                            </p:attrNameLst>
                                          </p:cBhvr>
                                          <p:to>
                                            <p:strVal val="visible"/>
                                          </p:to>
                                        </p:set>
                                        <p:anim calcmode="lin" valueType="num">
                                          <p:cBhvr>
                                            <p:cTn id="101" dur="500" fill="hold"/>
                                            <p:tgtEl>
                                              <p:spTgt spid="50"/>
                                            </p:tgtEl>
                                            <p:attrNameLst>
                                              <p:attrName>ppt_w</p:attrName>
                                            </p:attrNameLst>
                                          </p:cBhvr>
                                          <p:tavLst>
                                            <p:tav tm="0">
                                              <p:val>
                                                <p:fltVal val="0"/>
                                              </p:val>
                                            </p:tav>
                                            <p:tav tm="100000">
                                              <p:val>
                                                <p:strVal val="#ppt_w"/>
                                              </p:val>
                                            </p:tav>
                                          </p:tavLst>
                                        </p:anim>
                                        <p:anim calcmode="lin" valueType="num">
                                          <p:cBhvr>
                                            <p:cTn id="102" dur="500" fill="hold"/>
                                            <p:tgtEl>
                                              <p:spTgt spid="50"/>
                                            </p:tgtEl>
                                            <p:attrNameLst>
                                              <p:attrName>ppt_h</p:attrName>
                                            </p:attrNameLst>
                                          </p:cBhvr>
                                          <p:tavLst>
                                            <p:tav tm="0">
                                              <p:val>
                                                <p:fltVal val="0"/>
                                              </p:val>
                                            </p:tav>
                                            <p:tav tm="100000">
                                              <p:val>
                                                <p:strVal val="#ppt_h"/>
                                              </p:val>
                                            </p:tav>
                                          </p:tavLst>
                                        </p:anim>
                                        <p:animEffect transition="in" filter="fade">
                                          <p:cBhvr>
                                            <p:cTn id="103" dur="500"/>
                                            <p:tgtEl>
                                              <p:spTgt spid="50"/>
                                            </p:tgtEl>
                                          </p:cBhvr>
                                        </p:animEffect>
                                      </p:childTnLst>
                                    </p:cTn>
                                  </p:par>
                                  <p:par>
                                    <p:cTn id="104" presetID="2" presetClass="entr" presetSubtype="2" fill="hold" grpId="0" nodeType="withEffect" p14:presetBounceEnd="60000">
                                      <p:stCondLst>
                                        <p:cond delay="2300"/>
                                      </p:stCondLst>
                                      <p:childTnLst>
                                        <p:set>
                                          <p:cBhvr>
                                            <p:cTn id="105" dur="1" fill="hold">
                                              <p:stCondLst>
                                                <p:cond delay="0"/>
                                              </p:stCondLst>
                                            </p:cTn>
                                            <p:tgtEl>
                                              <p:spTgt spid="53"/>
                                            </p:tgtEl>
                                            <p:attrNameLst>
                                              <p:attrName>style.visibility</p:attrName>
                                            </p:attrNameLst>
                                          </p:cBhvr>
                                          <p:to>
                                            <p:strVal val="visible"/>
                                          </p:to>
                                        </p:set>
                                        <p:anim calcmode="lin" valueType="num" p14:bounceEnd="60000">
                                          <p:cBhvr additive="base">
                                            <p:cTn id="106" dur="500" fill="hold"/>
                                            <p:tgtEl>
                                              <p:spTgt spid="53"/>
                                            </p:tgtEl>
                                            <p:attrNameLst>
                                              <p:attrName>ppt_x</p:attrName>
                                            </p:attrNameLst>
                                          </p:cBhvr>
                                          <p:tavLst>
                                            <p:tav tm="0">
                                              <p:val>
                                                <p:strVal val="1+#ppt_w/2"/>
                                              </p:val>
                                            </p:tav>
                                            <p:tav tm="100000">
                                              <p:val>
                                                <p:strVal val="#ppt_x"/>
                                              </p:val>
                                            </p:tav>
                                          </p:tavLst>
                                        </p:anim>
                                        <p:anim calcmode="lin" valueType="num" p14:bounceEnd="60000">
                                          <p:cBhvr additive="base">
                                            <p:cTn id="107" dur="500" fill="hold"/>
                                            <p:tgtEl>
                                              <p:spTgt spid="53"/>
                                            </p:tgtEl>
                                            <p:attrNameLst>
                                              <p:attrName>ppt_y</p:attrName>
                                            </p:attrNameLst>
                                          </p:cBhvr>
                                          <p:tavLst>
                                            <p:tav tm="0">
                                              <p:val>
                                                <p:strVal val="#ppt_y"/>
                                              </p:val>
                                            </p:tav>
                                            <p:tav tm="100000">
                                              <p:val>
                                                <p:strVal val="#ppt_y"/>
                                              </p:val>
                                            </p:tav>
                                          </p:tavLst>
                                        </p:anim>
                                      </p:childTnLst>
                                    </p:cTn>
                                  </p:par>
                                  <p:par>
                                    <p:cTn id="108" presetID="53" presetClass="entr" presetSubtype="16" fill="hold" grpId="0" nodeType="withEffect">
                                      <p:stCondLst>
                                        <p:cond delay="240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500" fill="hold"/>
                                            <p:tgtEl>
                                              <p:spTgt spid="51"/>
                                            </p:tgtEl>
                                            <p:attrNameLst>
                                              <p:attrName>ppt_w</p:attrName>
                                            </p:attrNameLst>
                                          </p:cBhvr>
                                          <p:tavLst>
                                            <p:tav tm="0">
                                              <p:val>
                                                <p:fltVal val="0"/>
                                              </p:val>
                                            </p:tav>
                                            <p:tav tm="100000">
                                              <p:val>
                                                <p:strVal val="#ppt_w"/>
                                              </p:val>
                                            </p:tav>
                                          </p:tavLst>
                                        </p:anim>
                                        <p:anim calcmode="lin" valueType="num">
                                          <p:cBhvr>
                                            <p:cTn id="111" dur="500" fill="hold"/>
                                            <p:tgtEl>
                                              <p:spTgt spid="51"/>
                                            </p:tgtEl>
                                            <p:attrNameLst>
                                              <p:attrName>ppt_h</p:attrName>
                                            </p:attrNameLst>
                                          </p:cBhvr>
                                          <p:tavLst>
                                            <p:tav tm="0">
                                              <p:val>
                                                <p:fltVal val="0"/>
                                              </p:val>
                                            </p:tav>
                                            <p:tav tm="100000">
                                              <p:val>
                                                <p:strVal val="#ppt_h"/>
                                              </p:val>
                                            </p:tav>
                                          </p:tavLst>
                                        </p:anim>
                                        <p:animEffect transition="in" filter="fade">
                                          <p:cBhvr>
                                            <p:cTn id="112" dur="500"/>
                                            <p:tgtEl>
                                              <p:spTgt spid="51"/>
                                            </p:tgtEl>
                                          </p:cBhvr>
                                        </p:animEffect>
                                      </p:childTnLst>
                                    </p:cTn>
                                  </p:par>
                                  <p:par>
                                    <p:cTn id="113" presetID="2" presetClass="entr" presetSubtype="2" fill="hold" grpId="0" nodeType="withEffect" p14:presetBounceEnd="60000">
                                      <p:stCondLst>
                                        <p:cond delay="2400"/>
                                      </p:stCondLst>
                                      <p:childTnLst>
                                        <p:set>
                                          <p:cBhvr>
                                            <p:cTn id="114" dur="1" fill="hold">
                                              <p:stCondLst>
                                                <p:cond delay="0"/>
                                              </p:stCondLst>
                                            </p:cTn>
                                            <p:tgtEl>
                                              <p:spTgt spid="54"/>
                                            </p:tgtEl>
                                            <p:attrNameLst>
                                              <p:attrName>style.visibility</p:attrName>
                                            </p:attrNameLst>
                                          </p:cBhvr>
                                          <p:to>
                                            <p:strVal val="visible"/>
                                          </p:to>
                                        </p:set>
                                        <p:anim calcmode="lin" valueType="num" p14:bounceEnd="60000">
                                          <p:cBhvr additive="base">
                                            <p:cTn id="115" dur="500" fill="hold"/>
                                            <p:tgtEl>
                                              <p:spTgt spid="54"/>
                                            </p:tgtEl>
                                            <p:attrNameLst>
                                              <p:attrName>ppt_x</p:attrName>
                                            </p:attrNameLst>
                                          </p:cBhvr>
                                          <p:tavLst>
                                            <p:tav tm="0">
                                              <p:val>
                                                <p:strVal val="1+#ppt_w/2"/>
                                              </p:val>
                                            </p:tav>
                                            <p:tav tm="100000">
                                              <p:val>
                                                <p:strVal val="#ppt_x"/>
                                              </p:val>
                                            </p:tav>
                                          </p:tavLst>
                                        </p:anim>
                                        <p:anim calcmode="lin" valueType="num" p14:bounceEnd="60000">
                                          <p:cBhvr additive="base">
                                            <p:cTn id="116" dur="500" fill="hold"/>
                                            <p:tgtEl>
                                              <p:spTgt spid="54"/>
                                            </p:tgtEl>
                                            <p:attrNameLst>
                                              <p:attrName>ppt_y</p:attrName>
                                            </p:attrNameLst>
                                          </p:cBhvr>
                                          <p:tavLst>
                                            <p:tav tm="0">
                                              <p:val>
                                                <p:strVal val="#ppt_y"/>
                                              </p:val>
                                            </p:tav>
                                            <p:tav tm="100000">
                                              <p:val>
                                                <p:strVal val="#ppt_y"/>
                                              </p:val>
                                            </p:tav>
                                          </p:tavLst>
                                        </p:anim>
                                      </p:childTnLst>
                                    </p:cTn>
                                  </p:par>
                                  <p:par>
                                    <p:cTn id="117" presetID="53" presetClass="entr" presetSubtype="16" fill="hold" grpId="0" nodeType="withEffect">
                                      <p:stCondLst>
                                        <p:cond delay="2500"/>
                                      </p:stCondLst>
                                      <p:childTnLst>
                                        <p:set>
                                          <p:cBhvr>
                                            <p:cTn id="118" dur="1" fill="hold">
                                              <p:stCondLst>
                                                <p:cond delay="0"/>
                                              </p:stCondLst>
                                            </p:cTn>
                                            <p:tgtEl>
                                              <p:spTgt spid="48"/>
                                            </p:tgtEl>
                                            <p:attrNameLst>
                                              <p:attrName>style.visibility</p:attrName>
                                            </p:attrNameLst>
                                          </p:cBhvr>
                                          <p:to>
                                            <p:strVal val="visible"/>
                                          </p:to>
                                        </p:set>
                                        <p:anim calcmode="lin" valueType="num">
                                          <p:cBhvr>
                                            <p:cTn id="119" dur="500" fill="hold"/>
                                            <p:tgtEl>
                                              <p:spTgt spid="48"/>
                                            </p:tgtEl>
                                            <p:attrNameLst>
                                              <p:attrName>ppt_w</p:attrName>
                                            </p:attrNameLst>
                                          </p:cBhvr>
                                          <p:tavLst>
                                            <p:tav tm="0">
                                              <p:val>
                                                <p:fltVal val="0"/>
                                              </p:val>
                                            </p:tav>
                                            <p:tav tm="100000">
                                              <p:val>
                                                <p:strVal val="#ppt_w"/>
                                              </p:val>
                                            </p:tav>
                                          </p:tavLst>
                                        </p:anim>
                                        <p:anim calcmode="lin" valueType="num">
                                          <p:cBhvr>
                                            <p:cTn id="120" dur="500" fill="hold"/>
                                            <p:tgtEl>
                                              <p:spTgt spid="48"/>
                                            </p:tgtEl>
                                            <p:attrNameLst>
                                              <p:attrName>ppt_h</p:attrName>
                                            </p:attrNameLst>
                                          </p:cBhvr>
                                          <p:tavLst>
                                            <p:tav tm="0">
                                              <p:val>
                                                <p:fltVal val="0"/>
                                              </p:val>
                                            </p:tav>
                                            <p:tav tm="100000">
                                              <p:val>
                                                <p:strVal val="#ppt_h"/>
                                              </p:val>
                                            </p:tav>
                                          </p:tavLst>
                                        </p:anim>
                                        <p:animEffect transition="in" filter="fade">
                                          <p:cBhvr>
                                            <p:cTn id="121" dur="500"/>
                                            <p:tgtEl>
                                              <p:spTgt spid="48"/>
                                            </p:tgtEl>
                                          </p:cBhvr>
                                        </p:animEffect>
                                      </p:childTnLst>
                                    </p:cTn>
                                  </p:par>
                                  <p:par>
                                    <p:cTn id="122" presetID="2" presetClass="entr" presetSubtype="2" fill="hold" grpId="0" nodeType="withEffect" p14:presetBounceEnd="60000">
                                      <p:stCondLst>
                                        <p:cond delay="2500"/>
                                      </p:stCondLst>
                                      <p:childTnLst>
                                        <p:set>
                                          <p:cBhvr>
                                            <p:cTn id="123" dur="1" fill="hold">
                                              <p:stCondLst>
                                                <p:cond delay="0"/>
                                              </p:stCondLst>
                                            </p:cTn>
                                            <p:tgtEl>
                                              <p:spTgt spid="55"/>
                                            </p:tgtEl>
                                            <p:attrNameLst>
                                              <p:attrName>style.visibility</p:attrName>
                                            </p:attrNameLst>
                                          </p:cBhvr>
                                          <p:to>
                                            <p:strVal val="visible"/>
                                          </p:to>
                                        </p:set>
                                        <p:anim calcmode="lin" valueType="num" p14:bounceEnd="60000">
                                          <p:cBhvr additive="base">
                                            <p:cTn id="124" dur="500" fill="hold"/>
                                            <p:tgtEl>
                                              <p:spTgt spid="55"/>
                                            </p:tgtEl>
                                            <p:attrNameLst>
                                              <p:attrName>ppt_x</p:attrName>
                                            </p:attrNameLst>
                                          </p:cBhvr>
                                          <p:tavLst>
                                            <p:tav tm="0">
                                              <p:val>
                                                <p:strVal val="1+#ppt_w/2"/>
                                              </p:val>
                                            </p:tav>
                                            <p:tav tm="100000">
                                              <p:val>
                                                <p:strVal val="#ppt_x"/>
                                              </p:val>
                                            </p:tav>
                                          </p:tavLst>
                                        </p:anim>
                                        <p:anim calcmode="lin" valueType="num" p14:bounceEnd="60000">
                                          <p:cBhvr additive="base">
                                            <p:cTn id="125"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P spid="59" grpId="0"/>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60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anim calcmode="lin" valueType="num">
                                          <p:cBhvr>
                                            <p:cTn id="30" dur="500" fill="hold"/>
                                            <p:tgtEl>
                                              <p:spTgt spid="36"/>
                                            </p:tgtEl>
                                            <p:attrNameLst>
                                              <p:attrName>ppt_x</p:attrName>
                                            </p:attrNameLst>
                                          </p:cBhvr>
                                          <p:tavLst>
                                            <p:tav tm="0">
                                              <p:val>
                                                <p:strVal val="#ppt_x"/>
                                              </p:val>
                                            </p:tav>
                                            <p:tav tm="100000">
                                              <p:val>
                                                <p:strVal val="#ppt_x"/>
                                              </p:val>
                                            </p:tav>
                                          </p:tavLst>
                                        </p:anim>
                                        <p:anim calcmode="lin" valueType="num">
                                          <p:cBhvr>
                                            <p:cTn id="31" dur="500" fill="hold"/>
                                            <p:tgtEl>
                                              <p:spTgt spid="36"/>
                                            </p:tgtEl>
                                            <p:attrNameLst>
                                              <p:attrName>ppt_y</p:attrName>
                                            </p:attrNameLst>
                                          </p:cBhvr>
                                          <p:tavLst>
                                            <p:tav tm="0">
                                              <p:val>
                                                <p:strVal val="#ppt_y+.1"/>
                                              </p:val>
                                            </p:tav>
                                            <p:tav tm="100000">
                                              <p:val>
                                                <p:strVal val="#ppt_y"/>
                                              </p:val>
                                            </p:tav>
                                          </p:tavLst>
                                        </p:anim>
                                      </p:childTnLst>
                                    </p:cTn>
                                  </p:par>
                                  <p:par>
                                    <p:cTn id="32" presetID="53" presetClass="entr" presetSubtype="16" fill="hold" grpId="0" nodeType="withEffect">
                                      <p:stCondLst>
                                        <p:cond delay="600"/>
                                      </p:stCondLst>
                                      <p:iterate type="lt">
                                        <p:tmPct val="10000"/>
                                      </p:iterate>
                                      <p:childTnLst>
                                        <p:set>
                                          <p:cBhvr>
                                            <p:cTn id="33" dur="1" fill="hold">
                                              <p:stCondLst>
                                                <p:cond delay="0"/>
                                              </p:stCondLst>
                                            </p:cTn>
                                            <p:tgtEl>
                                              <p:spTgt spid="59"/>
                                            </p:tgtEl>
                                            <p:attrNameLst>
                                              <p:attrName>style.visibility</p:attrName>
                                            </p:attrNameLst>
                                          </p:cBhvr>
                                          <p:to>
                                            <p:strVal val="visible"/>
                                          </p:to>
                                        </p:set>
                                        <p:anim calcmode="lin" valueType="num">
                                          <p:cBhvr>
                                            <p:cTn id="34" dur="500" fill="hold"/>
                                            <p:tgtEl>
                                              <p:spTgt spid="59"/>
                                            </p:tgtEl>
                                            <p:attrNameLst>
                                              <p:attrName>ppt_w</p:attrName>
                                            </p:attrNameLst>
                                          </p:cBhvr>
                                          <p:tavLst>
                                            <p:tav tm="0">
                                              <p:val>
                                                <p:fltVal val="0"/>
                                              </p:val>
                                            </p:tav>
                                            <p:tav tm="100000">
                                              <p:val>
                                                <p:strVal val="#ppt_w"/>
                                              </p:val>
                                            </p:tav>
                                          </p:tavLst>
                                        </p:anim>
                                        <p:anim calcmode="lin" valueType="num">
                                          <p:cBhvr>
                                            <p:cTn id="35" dur="500" fill="hold"/>
                                            <p:tgtEl>
                                              <p:spTgt spid="59"/>
                                            </p:tgtEl>
                                            <p:attrNameLst>
                                              <p:attrName>ppt_h</p:attrName>
                                            </p:attrNameLst>
                                          </p:cBhvr>
                                          <p:tavLst>
                                            <p:tav tm="0">
                                              <p:val>
                                                <p:fltVal val="0"/>
                                              </p:val>
                                            </p:tav>
                                            <p:tav tm="100000">
                                              <p:val>
                                                <p:strVal val="#ppt_h"/>
                                              </p:val>
                                            </p:tav>
                                          </p:tavLst>
                                        </p:anim>
                                        <p:animEffect transition="in" filter="fade">
                                          <p:cBhvr>
                                            <p:cTn id="36" dur="500"/>
                                            <p:tgtEl>
                                              <p:spTgt spid="59"/>
                                            </p:tgtEl>
                                          </p:cBhvr>
                                        </p:animEffect>
                                      </p:childTnLst>
                                    </p:cTn>
                                  </p:par>
                                  <p:par>
                                    <p:cTn id="37" presetID="10" presetClass="entr" presetSubtype="0" fill="hold" grpId="0" nodeType="withEffect">
                                      <p:stCondLst>
                                        <p:cond delay="110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250"/>
                                            <p:tgtEl>
                                              <p:spTgt spid="30"/>
                                            </p:tgtEl>
                                          </p:cBhvr>
                                        </p:animEffect>
                                      </p:childTnLst>
                                    </p:cTn>
                                  </p:par>
                                  <p:par>
                                    <p:cTn id="40" presetID="35" presetClass="emph" presetSubtype="0" fill="hold" grpId="1" nodeType="withEffect">
                                      <p:stCondLst>
                                        <p:cond delay="1200"/>
                                      </p:stCondLst>
                                      <p:childTnLst>
                                        <p:anim calcmode="discrete" valueType="str">
                                          <p:cBhvr>
                                            <p:cTn id="41" dur="100" fill="hold"/>
                                            <p:tgtEl>
                                              <p:spTgt spid="30"/>
                                            </p:tgtEl>
                                            <p:attrNameLst>
                                              <p:attrName>style.visibility</p:attrName>
                                            </p:attrNameLst>
                                          </p:cBhvr>
                                          <p:tavLst>
                                            <p:tav tm="0">
                                              <p:val>
                                                <p:strVal val="hidden"/>
                                              </p:val>
                                            </p:tav>
                                            <p:tav tm="50000">
                                              <p:val>
                                                <p:strVal val="visible"/>
                                              </p:val>
                                            </p:tav>
                                          </p:tavLst>
                                        </p:anim>
                                      </p:childTnLst>
                                    </p:cTn>
                                  </p:par>
                                  <p:par>
                                    <p:cTn id="42" presetID="10" presetClass="entr" presetSubtype="0" fill="hold" grpId="0" nodeType="withEffect">
                                      <p:stCondLst>
                                        <p:cond delay="12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250"/>
                                            <p:tgtEl>
                                              <p:spTgt spid="31"/>
                                            </p:tgtEl>
                                          </p:cBhvr>
                                        </p:animEffect>
                                      </p:childTnLst>
                                    </p:cTn>
                                  </p:par>
                                  <p:par>
                                    <p:cTn id="45" presetID="35" presetClass="emph" presetSubtype="0" fill="hold" grpId="1" nodeType="withEffect">
                                      <p:stCondLst>
                                        <p:cond delay="1300"/>
                                      </p:stCondLst>
                                      <p:childTnLst>
                                        <p:anim calcmode="discrete" valueType="str">
                                          <p:cBhvr>
                                            <p:cTn id="46" dur="100" fill="hold"/>
                                            <p:tgtEl>
                                              <p:spTgt spid="31"/>
                                            </p:tgtEl>
                                            <p:attrNameLst>
                                              <p:attrName>style.visibility</p:attrName>
                                            </p:attrNameLst>
                                          </p:cBhvr>
                                          <p:tavLst>
                                            <p:tav tm="0">
                                              <p:val>
                                                <p:strVal val="hidden"/>
                                              </p:val>
                                            </p:tav>
                                            <p:tav tm="50000">
                                              <p:val>
                                                <p:strVal val="visible"/>
                                              </p:val>
                                            </p:tav>
                                          </p:tavLst>
                                        </p:anim>
                                      </p:childTnLst>
                                    </p:cTn>
                                  </p:par>
                                  <p:par>
                                    <p:cTn id="47" presetID="10" presetClass="entr" presetSubtype="0" fill="hold" grpId="0" nodeType="withEffect">
                                      <p:stCondLst>
                                        <p:cond delay="130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250"/>
                                            <p:tgtEl>
                                              <p:spTgt spid="32"/>
                                            </p:tgtEl>
                                          </p:cBhvr>
                                        </p:animEffect>
                                      </p:childTnLst>
                                    </p:cTn>
                                  </p:par>
                                  <p:par>
                                    <p:cTn id="50" presetID="35" presetClass="emph" presetSubtype="0" fill="hold" grpId="1" nodeType="withEffect">
                                      <p:stCondLst>
                                        <p:cond delay="1400"/>
                                      </p:stCondLst>
                                      <p:childTnLst>
                                        <p:anim calcmode="discrete" valueType="str">
                                          <p:cBhvr>
                                            <p:cTn id="51" dur="100" fill="hold"/>
                                            <p:tgtEl>
                                              <p:spTgt spid="32"/>
                                            </p:tgtEl>
                                            <p:attrNameLst>
                                              <p:attrName>style.visibility</p:attrName>
                                            </p:attrNameLst>
                                          </p:cBhvr>
                                          <p:tavLst>
                                            <p:tav tm="0">
                                              <p:val>
                                                <p:strVal val="hidden"/>
                                              </p:val>
                                            </p:tav>
                                            <p:tav tm="50000">
                                              <p:val>
                                                <p:strVal val="visible"/>
                                              </p:val>
                                            </p:tav>
                                          </p:tavLst>
                                        </p:anim>
                                      </p:childTnLst>
                                    </p:cTn>
                                  </p:par>
                                  <p:par>
                                    <p:cTn id="52" presetID="10" presetClass="entr" presetSubtype="0" fill="hold" grpId="0" nodeType="withEffect">
                                      <p:stCondLst>
                                        <p:cond delay="140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250"/>
                                            <p:tgtEl>
                                              <p:spTgt spid="33"/>
                                            </p:tgtEl>
                                          </p:cBhvr>
                                        </p:animEffect>
                                      </p:childTnLst>
                                    </p:cTn>
                                  </p:par>
                                  <p:par>
                                    <p:cTn id="55" presetID="35" presetClass="emph" presetSubtype="0" fill="hold" grpId="1" nodeType="withEffect">
                                      <p:stCondLst>
                                        <p:cond delay="1500"/>
                                      </p:stCondLst>
                                      <p:childTnLst>
                                        <p:anim calcmode="discrete" valueType="str">
                                          <p:cBhvr>
                                            <p:cTn id="56" dur="100" fill="hold"/>
                                            <p:tgtEl>
                                              <p:spTgt spid="33"/>
                                            </p:tgtEl>
                                            <p:attrNameLst>
                                              <p:attrName>style.visibility</p:attrName>
                                            </p:attrNameLst>
                                          </p:cBhvr>
                                          <p:tavLst>
                                            <p:tav tm="0">
                                              <p:val>
                                                <p:strVal val="hidden"/>
                                              </p:val>
                                            </p:tav>
                                            <p:tav tm="50000">
                                              <p:val>
                                                <p:strVal val="visible"/>
                                              </p:val>
                                            </p:tav>
                                          </p:tavLst>
                                        </p:anim>
                                      </p:childTnLst>
                                    </p:cTn>
                                  </p:par>
                                  <p:par>
                                    <p:cTn id="57" presetID="10" presetClass="entr" presetSubtype="0" fill="hold" grpId="0" nodeType="withEffect">
                                      <p:stCondLst>
                                        <p:cond delay="150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250"/>
                                            <p:tgtEl>
                                              <p:spTgt spid="34"/>
                                            </p:tgtEl>
                                          </p:cBhvr>
                                        </p:animEffect>
                                      </p:childTnLst>
                                    </p:cTn>
                                  </p:par>
                                  <p:par>
                                    <p:cTn id="60" presetID="35" presetClass="emph" presetSubtype="0" fill="hold" grpId="1" nodeType="withEffect">
                                      <p:stCondLst>
                                        <p:cond delay="1600"/>
                                      </p:stCondLst>
                                      <p:childTnLst>
                                        <p:anim calcmode="discrete" valueType="str">
                                          <p:cBhvr>
                                            <p:cTn id="61" dur="100" fill="hold"/>
                                            <p:tgtEl>
                                              <p:spTgt spid="34"/>
                                            </p:tgtEl>
                                            <p:attrNameLst>
                                              <p:attrName>style.visibility</p:attrName>
                                            </p:attrNameLst>
                                          </p:cBhvr>
                                          <p:tavLst>
                                            <p:tav tm="0">
                                              <p:val>
                                                <p:strVal val="hidden"/>
                                              </p:val>
                                            </p:tav>
                                            <p:tav tm="50000">
                                              <p:val>
                                                <p:strVal val="visible"/>
                                              </p:val>
                                            </p:tav>
                                          </p:tavLst>
                                        </p:anim>
                                      </p:childTnLst>
                                    </p:cTn>
                                  </p:par>
                                  <p:par>
                                    <p:cTn id="62" presetID="10" presetClass="entr" presetSubtype="0" fill="hold" grpId="0" nodeType="withEffect">
                                      <p:stCondLst>
                                        <p:cond delay="160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250"/>
                                            <p:tgtEl>
                                              <p:spTgt spid="35"/>
                                            </p:tgtEl>
                                          </p:cBhvr>
                                        </p:animEffect>
                                      </p:childTnLst>
                                    </p:cTn>
                                  </p:par>
                                  <p:par>
                                    <p:cTn id="65" presetID="35" presetClass="emph" presetSubtype="0" fill="hold" grpId="1" nodeType="withEffect">
                                      <p:stCondLst>
                                        <p:cond delay="1700"/>
                                      </p:stCondLst>
                                      <p:childTnLst>
                                        <p:anim calcmode="discrete" valueType="str">
                                          <p:cBhvr>
                                            <p:cTn id="66" dur="100" fill="hold"/>
                                            <p:tgtEl>
                                              <p:spTgt spid="35"/>
                                            </p:tgtEl>
                                            <p:attrNameLst>
                                              <p:attrName>style.visibility</p:attrName>
                                            </p:attrNameLst>
                                          </p:cBhvr>
                                          <p:tavLst>
                                            <p:tav tm="0">
                                              <p:val>
                                                <p:strVal val="hidden"/>
                                              </p:val>
                                            </p:tav>
                                            <p:tav tm="50000">
                                              <p:val>
                                                <p:strVal val="visible"/>
                                              </p:val>
                                            </p:tav>
                                          </p:tavLst>
                                        </p:anim>
                                      </p:childTnLst>
                                    </p:cTn>
                                  </p:par>
                                  <p:par>
                                    <p:cTn id="67" presetID="53" presetClass="entr" presetSubtype="16" fill="hold" grpId="0" nodeType="withEffect">
                                      <p:stCondLst>
                                        <p:cond delay="1800"/>
                                      </p:stCondLst>
                                      <p:childTnLst>
                                        <p:set>
                                          <p:cBhvr>
                                            <p:cTn id="68" dur="1" fill="hold">
                                              <p:stCondLst>
                                                <p:cond delay="0"/>
                                              </p:stCondLst>
                                            </p:cTn>
                                            <p:tgtEl>
                                              <p:spTgt spid="60"/>
                                            </p:tgtEl>
                                            <p:attrNameLst>
                                              <p:attrName>style.visibility</p:attrName>
                                            </p:attrNameLst>
                                          </p:cBhvr>
                                          <p:to>
                                            <p:strVal val="visible"/>
                                          </p:to>
                                        </p:set>
                                        <p:anim calcmode="lin" valueType="num">
                                          <p:cBhvr>
                                            <p:cTn id="69" dur="500" fill="hold"/>
                                            <p:tgtEl>
                                              <p:spTgt spid="60"/>
                                            </p:tgtEl>
                                            <p:attrNameLst>
                                              <p:attrName>ppt_w</p:attrName>
                                            </p:attrNameLst>
                                          </p:cBhvr>
                                          <p:tavLst>
                                            <p:tav tm="0">
                                              <p:val>
                                                <p:fltVal val="0"/>
                                              </p:val>
                                            </p:tav>
                                            <p:tav tm="100000">
                                              <p:val>
                                                <p:strVal val="#ppt_w"/>
                                              </p:val>
                                            </p:tav>
                                          </p:tavLst>
                                        </p:anim>
                                        <p:anim calcmode="lin" valueType="num">
                                          <p:cBhvr>
                                            <p:cTn id="70" dur="500" fill="hold"/>
                                            <p:tgtEl>
                                              <p:spTgt spid="60"/>
                                            </p:tgtEl>
                                            <p:attrNameLst>
                                              <p:attrName>ppt_h</p:attrName>
                                            </p:attrNameLst>
                                          </p:cBhvr>
                                          <p:tavLst>
                                            <p:tav tm="0">
                                              <p:val>
                                                <p:fltVal val="0"/>
                                              </p:val>
                                            </p:tav>
                                            <p:tav tm="100000">
                                              <p:val>
                                                <p:strVal val="#ppt_h"/>
                                              </p:val>
                                            </p:tav>
                                          </p:tavLst>
                                        </p:anim>
                                        <p:animEffect transition="in" filter="fade">
                                          <p:cBhvr>
                                            <p:cTn id="71" dur="500"/>
                                            <p:tgtEl>
                                              <p:spTgt spid="60"/>
                                            </p:tgtEl>
                                          </p:cBhvr>
                                        </p:animEffect>
                                      </p:childTnLst>
                                    </p:cTn>
                                  </p:par>
                                  <p:par>
                                    <p:cTn id="72" presetID="53" presetClass="entr" presetSubtype="16" fill="hold" grpId="0" nodeType="withEffect">
                                      <p:stCondLst>
                                        <p:cond delay="2300"/>
                                      </p:stCondLst>
                                      <p:childTnLst>
                                        <p:set>
                                          <p:cBhvr>
                                            <p:cTn id="73" dur="1" fill="hold">
                                              <p:stCondLst>
                                                <p:cond delay="0"/>
                                              </p:stCondLst>
                                            </p:cTn>
                                            <p:tgtEl>
                                              <p:spTgt spid="52"/>
                                            </p:tgtEl>
                                            <p:attrNameLst>
                                              <p:attrName>style.visibility</p:attrName>
                                            </p:attrNameLst>
                                          </p:cBhvr>
                                          <p:to>
                                            <p:strVal val="visible"/>
                                          </p:to>
                                        </p:set>
                                        <p:anim calcmode="lin" valueType="num">
                                          <p:cBhvr>
                                            <p:cTn id="74" dur="500" fill="hold"/>
                                            <p:tgtEl>
                                              <p:spTgt spid="52"/>
                                            </p:tgtEl>
                                            <p:attrNameLst>
                                              <p:attrName>ppt_w</p:attrName>
                                            </p:attrNameLst>
                                          </p:cBhvr>
                                          <p:tavLst>
                                            <p:tav tm="0">
                                              <p:val>
                                                <p:fltVal val="0"/>
                                              </p:val>
                                            </p:tav>
                                            <p:tav tm="100000">
                                              <p:val>
                                                <p:strVal val="#ppt_w"/>
                                              </p:val>
                                            </p:tav>
                                          </p:tavLst>
                                        </p:anim>
                                        <p:anim calcmode="lin" valueType="num">
                                          <p:cBhvr>
                                            <p:cTn id="75" dur="500" fill="hold"/>
                                            <p:tgtEl>
                                              <p:spTgt spid="52"/>
                                            </p:tgtEl>
                                            <p:attrNameLst>
                                              <p:attrName>ppt_h</p:attrName>
                                            </p:attrNameLst>
                                          </p:cBhvr>
                                          <p:tavLst>
                                            <p:tav tm="0">
                                              <p:val>
                                                <p:fltVal val="0"/>
                                              </p:val>
                                            </p:tav>
                                            <p:tav tm="100000">
                                              <p:val>
                                                <p:strVal val="#ppt_h"/>
                                              </p:val>
                                            </p:tav>
                                          </p:tavLst>
                                        </p:anim>
                                        <p:animEffect transition="in" filter="fade">
                                          <p:cBhvr>
                                            <p:cTn id="76" dur="500"/>
                                            <p:tgtEl>
                                              <p:spTgt spid="52"/>
                                            </p:tgtEl>
                                          </p:cBhvr>
                                        </p:animEffect>
                                      </p:childTnLst>
                                    </p:cTn>
                                  </p:par>
                                  <p:par>
                                    <p:cTn id="77" presetID="2" presetClass="entr" presetSubtype="8" fill="hold" grpId="0" nodeType="withEffect">
                                      <p:stCondLst>
                                        <p:cond delay="2300"/>
                                      </p:stCondLst>
                                      <p:childTnLst>
                                        <p:set>
                                          <p:cBhvr>
                                            <p:cTn id="78" dur="1" fill="hold">
                                              <p:stCondLst>
                                                <p:cond delay="0"/>
                                              </p:stCondLst>
                                            </p:cTn>
                                            <p:tgtEl>
                                              <p:spTgt spid="56"/>
                                            </p:tgtEl>
                                            <p:attrNameLst>
                                              <p:attrName>style.visibility</p:attrName>
                                            </p:attrNameLst>
                                          </p:cBhvr>
                                          <p:to>
                                            <p:strVal val="visible"/>
                                          </p:to>
                                        </p:set>
                                        <p:anim calcmode="lin" valueType="num">
                                          <p:cBhvr additive="base">
                                            <p:cTn id="79" dur="500" fill="hold"/>
                                            <p:tgtEl>
                                              <p:spTgt spid="56"/>
                                            </p:tgtEl>
                                            <p:attrNameLst>
                                              <p:attrName>ppt_x</p:attrName>
                                            </p:attrNameLst>
                                          </p:cBhvr>
                                          <p:tavLst>
                                            <p:tav tm="0">
                                              <p:val>
                                                <p:strVal val="0-#ppt_w/2"/>
                                              </p:val>
                                            </p:tav>
                                            <p:tav tm="100000">
                                              <p:val>
                                                <p:strVal val="#ppt_x"/>
                                              </p:val>
                                            </p:tav>
                                          </p:tavLst>
                                        </p:anim>
                                        <p:anim calcmode="lin" valueType="num">
                                          <p:cBhvr additive="base">
                                            <p:cTn id="80" dur="500" fill="hold"/>
                                            <p:tgtEl>
                                              <p:spTgt spid="56"/>
                                            </p:tgtEl>
                                            <p:attrNameLst>
                                              <p:attrName>ppt_y</p:attrName>
                                            </p:attrNameLst>
                                          </p:cBhvr>
                                          <p:tavLst>
                                            <p:tav tm="0">
                                              <p:val>
                                                <p:strVal val="#ppt_y"/>
                                              </p:val>
                                            </p:tav>
                                            <p:tav tm="100000">
                                              <p:val>
                                                <p:strVal val="#ppt_y"/>
                                              </p:val>
                                            </p:tav>
                                          </p:tavLst>
                                        </p:anim>
                                      </p:childTnLst>
                                    </p:cTn>
                                  </p:par>
                                  <p:par>
                                    <p:cTn id="81" presetID="53" presetClass="entr" presetSubtype="16" fill="hold" grpId="0" nodeType="withEffect">
                                      <p:stCondLst>
                                        <p:cond delay="2400"/>
                                      </p:stCondLst>
                                      <p:childTnLst>
                                        <p:set>
                                          <p:cBhvr>
                                            <p:cTn id="82" dur="1" fill="hold">
                                              <p:stCondLst>
                                                <p:cond delay="0"/>
                                              </p:stCondLst>
                                            </p:cTn>
                                            <p:tgtEl>
                                              <p:spTgt spid="49"/>
                                            </p:tgtEl>
                                            <p:attrNameLst>
                                              <p:attrName>style.visibility</p:attrName>
                                            </p:attrNameLst>
                                          </p:cBhvr>
                                          <p:to>
                                            <p:strVal val="visible"/>
                                          </p:to>
                                        </p:set>
                                        <p:anim calcmode="lin" valueType="num">
                                          <p:cBhvr>
                                            <p:cTn id="83" dur="500" fill="hold"/>
                                            <p:tgtEl>
                                              <p:spTgt spid="49"/>
                                            </p:tgtEl>
                                            <p:attrNameLst>
                                              <p:attrName>ppt_w</p:attrName>
                                            </p:attrNameLst>
                                          </p:cBhvr>
                                          <p:tavLst>
                                            <p:tav tm="0">
                                              <p:val>
                                                <p:fltVal val="0"/>
                                              </p:val>
                                            </p:tav>
                                            <p:tav tm="100000">
                                              <p:val>
                                                <p:strVal val="#ppt_w"/>
                                              </p:val>
                                            </p:tav>
                                          </p:tavLst>
                                        </p:anim>
                                        <p:anim calcmode="lin" valueType="num">
                                          <p:cBhvr>
                                            <p:cTn id="84" dur="500" fill="hold"/>
                                            <p:tgtEl>
                                              <p:spTgt spid="49"/>
                                            </p:tgtEl>
                                            <p:attrNameLst>
                                              <p:attrName>ppt_h</p:attrName>
                                            </p:attrNameLst>
                                          </p:cBhvr>
                                          <p:tavLst>
                                            <p:tav tm="0">
                                              <p:val>
                                                <p:fltVal val="0"/>
                                              </p:val>
                                            </p:tav>
                                            <p:tav tm="100000">
                                              <p:val>
                                                <p:strVal val="#ppt_h"/>
                                              </p:val>
                                            </p:tav>
                                          </p:tavLst>
                                        </p:anim>
                                        <p:animEffect transition="in" filter="fade">
                                          <p:cBhvr>
                                            <p:cTn id="85" dur="500"/>
                                            <p:tgtEl>
                                              <p:spTgt spid="49"/>
                                            </p:tgtEl>
                                          </p:cBhvr>
                                        </p:animEffect>
                                      </p:childTnLst>
                                    </p:cTn>
                                  </p:par>
                                  <p:par>
                                    <p:cTn id="86" presetID="2" presetClass="entr" presetSubtype="8" fill="hold" grpId="0" nodeType="withEffect">
                                      <p:stCondLst>
                                        <p:cond delay="2400"/>
                                      </p:stCondLst>
                                      <p:childTnLst>
                                        <p:set>
                                          <p:cBhvr>
                                            <p:cTn id="87" dur="1" fill="hold">
                                              <p:stCondLst>
                                                <p:cond delay="0"/>
                                              </p:stCondLst>
                                            </p:cTn>
                                            <p:tgtEl>
                                              <p:spTgt spid="57"/>
                                            </p:tgtEl>
                                            <p:attrNameLst>
                                              <p:attrName>style.visibility</p:attrName>
                                            </p:attrNameLst>
                                          </p:cBhvr>
                                          <p:to>
                                            <p:strVal val="visible"/>
                                          </p:to>
                                        </p:set>
                                        <p:anim calcmode="lin" valueType="num">
                                          <p:cBhvr additive="base">
                                            <p:cTn id="88" dur="500" fill="hold"/>
                                            <p:tgtEl>
                                              <p:spTgt spid="57"/>
                                            </p:tgtEl>
                                            <p:attrNameLst>
                                              <p:attrName>ppt_x</p:attrName>
                                            </p:attrNameLst>
                                          </p:cBhvr>
                                          <p:tavLst>
                                            <p:tav tm="0">
                                              <p:val>
                                                <p:strVal val="0-#ppt_w/2"/>
                                              </p:val>
                                            </p:tav>
                                            <p:tav tm="100000">
                                              <p:val>
                                                <p:strVal val="#ppt_x"/>
                                              </p:val>
                                            </p:tav>
                                          </p:tavLst>
                                        </p:anim>
                                        <p:anim calcmode="lin" valueType="num">
                                          <p:cBhvr additive="base">
                                            <p:cTn id="89" dur="500" fill="hold"/>
                                            <p:tgtEl>
                                              <p:spTgt spid="57"/>
                                            </p:tgtEl>
                                            <p:attrNameLst>
                                              <p:attrName>ppt_y</p:attrName>
                                            </p:attrNameLst>
                                          </p:cBhvr>
                                          <p:tavLst>
                                            <p:tav tm="0">
                                              <p:val>
                                                <p:strVal val="#ppt_y"/>
                                              </p:val>
                                            </p:tav>
                                            <p:tav tm="100000">
                                              <p:val>
                                                <p:strVal val="#ppt_y"/>
                                              </p:val>
                                            </p:tav>
                                          </p:tavLst>
                                        </p:anim>
                                      </p:childTnLst>
                                    </p:cTn>
                                  </p:par>
                                  <p:par>
                                    <p:cTn id="90" presetID="53" presetClass="entr" presetSubtype="16" fill="hold" grpId="0" nodeType="withEffect">
                                      <p:stCondLst>
                                        <p:cond delay="2500"/>
                                      </p:stCondLst>
                                      <p:childTnLst>
                                        <p:set>
                                          <p:cBhvr>
                                            <p:cTn id="91" dur="1" fill="hold">
                                              <p:stCondLst>
                                                <p:cond delay="0"/>
                                              </p:stCondLst>
                                            </p:cTn>
                                            <p:tgtEl>
                                              <p:spTgt spid="47"/>
                                            </p:tgtEl>
                                            <p:attrNameLst>
                                              <p:attrName>style.visibility</p:attrName>
                                            </p:attrNameLst>
                                          </p:cBhvr>
                                          <p:to>
                                            <p:strVal val="visible"/>
                                          </p:to>
                                        </p:set>
                                        <p:anim calcmode="lin" valueType="num">
                                          <p:cBhvr>
                                            <p:cTn id="92" dur="500" fill="hold"/>
                                            <p:tgtEl>
                                              <p:spTgt spid="47"/>
                                            </p:tgtEl>
                                            <p:attrNameLst>
                                              <p:attrName>ppt_w</p:attrName>
                                            </p:attrNameLst>
                                          </p:cBhvr>
                                          <p:tavLst>
                                            <p:tav tm="0">
                                              <p:val>
                                                <p:fltVal val="0"/>
                                              </p:val>
                                            </p:tav>
                                            <p:tav tm="100000">
                                              <p:val>
                                                <p:strVal val="#ppt_w"/>
                                              </p:val>
                                            </p:tav>
                                          </p:tavLst>
                                        </p:anim>
                                        <p:anim calcmode="lin" valueType="num">
                                          <p:cBhvr>
                                            <p:cTn id="93" dur="500" fill="hold"/>
                                            <p:tgtEl>
                                              <p:spTgt spid="47"/>
                                            </p:tgtEl>
                                            <p:attrNameLst>
                                              <p:attrName>ppt_h</p:attrName>
                                            </p:attrNameLst>
                                          </p:cBhvr>
                                          <p:tavLst>
                                            <p:tav tm="0">
                                              <p:val>
                                                <p:fltVal val="0"/>
                                              </p:val>
                                            </p:tav>
                                            <p:tav tm="100000">
                                              <p:val>
                                                <p:strVal val="#ppt_h"/>
                                              </p:val>
                                            </p:tav>
                                          </p:tavLst>
                                        </p:anim>
                                        <p:animEffect transition="in" filter="fade">
                                          <p:cBhvr>
                                            <p:cTn id="94" dur="500"/>
                                            <p:tgtEl>
                                              <p:spTgt spid="47"/>
                                            </p:tgtEl>
                                          </p:cBhvr>
                                        </p:animEffect>
                                      </p:childTnLst>
                                    </p:cTn>
                                  </p:par>
                                  <p:par>
                                    <p:cTn id="95" presetID="2" presetClass="entr" presetSubtype="8" fill="hold" grpId="0" nodeType="withEffect">
                                      <p:stCondLst>
                                        <p:cond delay="2500"/>
                                      </p:stCondLst>
                                      <p:childTnLst>
                                        <p:set>
                                          <p:cBhvr>
                                            <p:cTn id="96" dur="1" fill="hold">
                                              <p:stCondLst>
                                                <p:cond delay="0"/>
                                              </p:stCondLst>
                                            </p:cTn>
                                            <p:tgtEl>
                                              <p:spTgt spid="58"/>
                                            </p:tgtEl>
                                            <p:attrNameLst>
                                              <p:attrName>style.visibility</p:attrName>
                                            </p:attrNameLst>
                                          </p:cBhvr>
                                          <p:to>
                                            <p:strVal val="visible"/>
                                          </p:to>
                                        </p:set>
                                        <p:anim calcmode="lin" valueType="num">
                                          <p:cBhvr additive="base">
                                            <p:cTn id="97" dur="500" fill="hold"/>
                                            <p:tgtEl>
                                              <p:spTgt spid="58"/>
                                            </p:tgtEl>
                                            <p:attrNameLst>
                                              <p:attrName>ppt_x</p:attrName>
                                            </p:attrNameLst>
                                          </p:cBhvr>
                                          <p:tavLst>
                                            <p:tav tm="0">
                                              <p:val>
                                                <p:strVal val="0-#ppt_w/2"/>
                                              </p:val>
                                            </p:tav>
                                            <p:tav tm="100000">
                                              <p:val>
                                                <p:strVal val="#ppt_x"/>
                                              </p:val>
                                            </p:tav>
                                          </p:tavLst>
                                        </p:anim>
                                        <p:anim calcmode="lin" valueType="num">
                                          <p:cBhvr additive="base">
                                            <p:cTn id="98" dur="500" fill="hold"/>
                                            <p:tgtEl>
                                              <p:spTgt spid="58"/>
                                            </p:tgtEl>
                                            <p:attrNameLst>
                                              <p:attrName>ppt_y</p:attrName>
                                            </p:attrNameLst>
                                          </p:cBhvr>
                                          <p:tavLst>
                                            <p:tav tm="0">
                                              <p:val>
                                                <p:strVal val="#ppt_y"/>
                                              </p:val>
                                            </p:tav>
                                            <p:tav tm="100000">
                                              <p:val>
                                                <p:strVal val="#ppt_y"/>
                                              </p:val>
                                            </p:tav>
                                          </p:tavLst>
                                        </p:anim>
                                      </p:childTnLst>
                                    </p:cTn>
                                  </p:par>
                                  <p:par>
                                    <p:cTn id="99" presetID="53" presetClass="entr" presetSubtype="16" fill="hold" grpId="0" nodeType="withEffect">
                                      <p:stCondLst>
                                        <p:cond delay="2300"/>
                                      </p:stCondLst>
                                      <p:childTnLst>
                                        <p:set>
                                          <p:cBhvr>
                                            <p:cTn id="100" dur="1" fill="hold">
                                              <p:stCondLst>
                                                <p:cond delay="0"/>
                                              </p:stCondLst>
                                            </p:cTn>
                                            <p:tgtEl>
                                              <p:spTgt spid="50"/>
                                            </p:tgtEl>
                                            <p:attrNameLst>
                                              <p:attrName>style.visibility</p:attrName>
                                            </p:attrNameLst>
                                          </p:cBhvr>
                                          <p:to>
                                            <p:strVal val="visible"/>
                                          </p:to>
                                        </p:set>
                                        <p:anim calcmode="lin" valueType="num">
                                          <p:cBhvr>
                                            <p:cTn id="101" dur="500" fill="hold"/>
                                            <p:tgtEl>
                                              <p:spTgt spid="50"/>
                                            </p:tgtEl>
                                            <p:attrNameLst>
                                              <p:attrName>ppt_w</p:attrName>
                                            </p:attrNameLst>
                                          </p:cBhvr>
                                          <p:tavLst>
                                            <p:tav tm="0">
                                              <p:val>
                                                <p:fltVal val="0"/>
                                              </p:val>
                                            </p:tav>
                                            <p:tav tm="100000">
                                              <p:val>
                                                <p:strVal val="#ppt_w"/>
                                              </p:val>
                                            </p:tav>
                                          </p:tavLst>
                                        </p:anim>
                                        <p:anim calcmode="lin" valueType="num">
                                          <p:cBhvr>
                                            <p:cTn id="102" dur="500" fill="hold"/>
                                            <p:tgtEl>
                                              <p:spTgt spid="50"/>
                                            </p:tgtEl>
                                            <p:attrNameLst>
                                              <p:attrName>ppt_h</p:attrName>
                                            </p:attrNameLst>
                                          </p:cBhvr>
                                          <p:tavLst>
                                            <p:tav tm="0">
                                              <p:val>
                                                <p:fltVal val="0"/>
                                              </p:val>
                                            </p:tav>
                                            <p:tav tm="100000">
                                              <p:val>
                                                <p:strVal val="#ppt_h"/>
                                              </p:val>
                                            </p:tav>
                                          </p:tavLst>
                                        </p:anim>
                                        <p:animEffect transition="in" filter="fade">
                                          <p:cBhvr>
                                            <p:cTn id="103" dur="500"/>
                                            <p:tgtEl>
                                              <p:spTgt spid="50"/>
                                            </p:tgtEl>
                                          </p:cBhvr>
                                        </p:animEffect>
                                      </p:childTnLst>
                                    </p:cTn>
                                  </p:par>
                                  <p:par>
                                    <p:cTn id="104" presetID="2" presetClass="entr" presetSubtype="2" fill="hold" grpId="0" nodeType="withEffect">
                                      <p:stCondLst>
                                        <p:cond delay="2300"/>
                                      </p:stCondLst>
                                      <p:childTnLst>
                                        <p:set>
                                          <p:cBhvr>
                                            <p:cTn id="105" dur="1" fill="hold">
                                              <p:stCondLst>
                                                <p:cond delay="0"/>
                                              </p:stCondLst>
                                            </p:cTn>
                                            <p:tgtEl>
                                              <p:spTgt spid="53"/>
                                            </p:tgtEl>
                                            <p:attrNameLst>
                                              <p:attrName>style.visibility</p:attrName>
                                            </p:attrNameLst>
                                          </p:cBhvr>
                                          <p:to>
                                            <p:strVal val="visible"/>
                                          </p:to>
                                        </p:set>
                                        <p:anim calcmode="lin" valueType="num">
                                          <p:cBhvr additive="base">
                                            <p:cTn id="106" dur="500" fill="hold"/>
                                            <p:tgtEl>
                                              <p:spTgt spid="53"/>
                                            </p:tgtEl>
                                            <p:attrNameLst>
                                              <p:attrName>ppt_x</p:attrName>
                                            </p:attrNameLst>
                                          </p:cBhvr>
                                          <p:tavLst>
                                            <p:tav tm="0">
                                              <p:val>
                                                <p:strVal val="1+#ppt_w/2"/>
                                              </p:val>
                                            </p:tav>
                                            <p:tav tm="100000">
                                              <p:val>
                                                <p:strVal val="#ppt_x"/>
                                              </p:val>
                                            </p:tav>
                                          </p:tavLst>
                                        </p:anim>
                                        <p:anim calcmode="lin" valueType="num">
                                          <p:cBhvr additive="base">
                                            <p:cTn id="107" dur="500" fill="hold"/>
                                            <p:tgtEl>
                                              <p:spTgt spid="53"/>
                                            </p:tgtEl>
                                            <p:attrNameLst>
                                              <p:attrName>ppt_y</p:attrName>
                                            </p:attrNameLst>
                                          </p:cBhvr>
                                          <p:tavLst>
                                            <p:tav tm="0">
                                              <p:val>
                                                <p:strVal val="#ppt_y"/>
                                              </p:val>
                                            </p:tav>
                                            <p:tav tm="100000">
                                              <p:val>
                                                <p:strVal val="#ppt_y"/>
                                              </p:val>
                                            </p:tav>
                                          </p:tavLst>
                                        </p:anim>
                                      </p:childTnLst>
                                    </p:cTn>
                                  </p:par>
                                  <p:par>
                                    <p:cTn id="108" presetID="53" presetClass="entr" presetSubtype="16" fill="hold" grpId="0" nodeType="withEffect">
                                      <p:stCondLst>
                                        <p:cond delay="240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500" fill="hold"/>
                                            <p:tgtEl>
                                              <p:spTgt spid="51"/>
                                            </p:tgtEl>
                                            <p:attrNameLst>
                                              <p:attrName>ppt_w</p:attrName>
                                            </p:attrNameLst>
                                          </p:cBhvr>
                                          <p:tavLst>
                                            <p:tav tm="0">
                                              <p:val>
                                                <p:fltVal val="0"/>
                                              </p:val>
                                            </p:tav>
                                            <p:tav tm="100000">
                                              <p:val>
                                                <p:strVal val="#ppt_w"/>
                                              </p:val>
                                            </p:tav>
                                          </p:tavLst>
                                        </p:anim>
                                        <p:anim calcmode="lin" valueType="num">
                                          <p:cBhvr>
                                            <p:cTn id="111" dur="500" fill="hold"/>
                                            <p:tgtEl>
                                              <p:spTgt spid="51"/>
                                            </p:tgtEl>
                                            <p:attrNameLst>
                                              <p:attrName>ppt_h</p:attrName>
                                            </p:attrNameLst>
                                          </p:cBhvr>
                                          <p:tavLst>
                                            <p:tav tm="0">
                                              <p:val>
                                                <p:fltVal val="0"/>
                                              </p:val>
                                            </p:tav>
                                            <p:tav tm="100000">
                                              <p:val>
                                                <p:strVal val="#ppt_h"/>
                                              </p:val>
                                            </p:tav>
                                          </p:tavLst>
                                        </p:anim>
                                        <p:animEffect transition="in" filter="fade">
                                          <p:cBhvr>
                                            <p:cTn id="112" dur="500"/>
                                            <p:tgtEl>
                                              <p:spTgt spid="51"/>
                                            </p:tgtEl>
                                          </p:cBhvr>
                                        </p:animEffect>
                                      </p:childTnLst>
                                    </p:cTn>
                                  </p:par>
                                  <p:par>
                                    <p:cTn id="113" presetID="2" presetClass="entr" presetSubtype="2" fill="hold" grpId="0" nodeType="withEffect">
                                      <p:stCondLst>
                                        <p:cond delay="240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500" fill="hold"/>
                                            <p:tgtEl>
                                              <p:spTgt spid="54"/>
                                            </p:tgtEl>
                                            <p:attrNameLst>
                                              <p:attrName>ppt_x</p:attrName>
                                            </p:attrNameLst>
                                          </p:cBhvr>
                                          <p:tavLst>
                                            <p:tav tm="0">
                                              <p:val>
                                                <p:strVal val="1+#ppt_w/2"/>
                                              </p:val>
                                            </p:tav>
                                            <p:tav tm="100000">
                                              <p:val>
                                                <p:strVal val="#ppt_x"/>
                                              </p:val>
                                            </p:tav>
                                          </p:tavLst>
                                        </p:anim>
                                        <p:anim calcmode="lin" valueType="num">
                                          <p:cBhvr additive="base">
                                            <p:cTn id="116" dur="500" fill="hold"/>
                                            <p:tgtEl>
                                              <p:spTgt spid="54"/>
                                            </p:tgtEl>
                                            <p:attrNameLst>
                                              <p:attrName>ppt_y</p:attrName>
                                            </p:attrNameLst>
                                          </p:cBhvr>
                                          <p:tavLst>
                                            <p:tav tm="0">
                                              <p:val>
                                                <p:strVal val="#ppt_y"/>
                                              </p:val>
                                            </p:tav>
                                            <p:tav tm="100000">
                                              <p:val>
                                                <p:strVal val="#ppt_y"/>
                                              </p:val>
                                            </p:tav>
                                          </p:tavLst>
                                        </p:anim>
                                      </p:childTnLst>
                                    </p:cTn>
                                  </p:par>
                                  <p:par>
                                    <p:cTn id="117" presetID="53" presetClass="entr" presetSubtype="16" fill="hold" grpId="0" nodeType="withEffect">
                                      <p:stCondLst>
                                        <p:cond delay="2500"/>
                                      </p:stCondLst>
                                      <p:childTnLst>
                                        <p:set>
                                          <p:cBhvr>
                                            <p:cTn id="118" dur="1" fill="hold">
                                              <p:stCondLst>
                                                <p:cond delay="0"/>
                                              </p:stCondLst>
                                            </p:cTn>
                                            <p:tgtEl>
                                              <p:spTgt spid="48"/>
                                            </p:tgtEl>
                                            <p:attrNameLst>
                                              <p:attrName>style.visibility</p:attrName>
                                            </p:attrNameLst>
                                          </p:cBhvr>
                                          <p:to>
                                            <p:strVal val="visible"/>
                                          </p:to>
                                        </p:set>
                                        <p:anim calcmode="lin" valueType="num">
                                          <p:cBhvr>
                                            <p:cTn id="119" dur="500" fill="hold"/>
                                            <p:tgtEl>
                                              <p:spTgt spid="48"/>
                                            </p:tgtEl>
                                            <p:attrNameLst>
                                              <p:attrName>ppt_w</p:attrName>
                                            </p:attrNameLst>
                                          </p:cBhvr>
                                          <p:tavLst>
                                            <p:tav tm="0">
                                              <p:val>
                                                <p:fltVal val="0"/>
                                              </p:val>
                                            </p:tav>
                                            <p:tav tm="100000">
                                              <p:val>
                                                <p:strVal val="#ppt_w"/>
                                              </p:val>
                                            </p:tav>
                                          </p:tavLst>
                                        </p:anim>
                                        <p:anim calcmode="lin" valueType="num">
                                          <p:cBhvr>
                                            <p:cTn id="120" dur="500" fill="hold"/>
                                            <p:tgtEl>
                                              <p:spTgt spid="48"/>
                                            </p:tgtEl>
                                            <p:attrNameLst>
                                              <p:attrName>ppt_h</p:attrName>
                                            </p:attrNameLst>
                                          </p:cBhvr>
                                          <p:tavLst>
                                            <p:tav tm="0">
                                              <p:val>
                                                <p:fltVal val="0"/>
                                              </p:val>
                                            </p:tav>
                                            <p:tav tm="100000">
                                              <p:val>
                                                <p:strVal val="#ppt_h"/>
                                              </p:val>
                                            </p:tav>
                                          </p:tavLst>
                                        </p:anim>
                                        <p:animEffect transition="in" filter="fade">
                                          <p:cBhvr>
                                            <p:cTn id="121" dur="500"/>
                                            <p:tgtEl>
                                              <p:spTgt spid="48"/>
                                            </p:tgtEl>
                                          </p:cBhvr>
                                        </p:animEffect>
                                      </p:childTnLst>
                                    </p:cTn>
                                  </p:par>
                                  <p:par>
                                    <p:cTn id="122" presetID="2" presetClass="entr" presetSubtype="2" fill="hold" grpId="0" nodeType="withEffect">
                                      <p:stCondLst>
                                        <p:cond delay="2500"/>
                                      </p:stCondLst>
                                      <p:childTnLst>
                                        <p:set>
                                          <p:cBhvr>
                                            <p:cTn id="123" dur="1" fill="hold">
                                              <p:stCondLst>
                                                <p:cond delay="0"/>
                                              </p:stCondLst>
                                            </p:cTn>
                                            <p:tgtEl>
                                              <p:spTgt spid="55"/>
                                            </p:tgtEl>
                                            <p:attrNameLst>
                                              <p:attrName>style.visibility</p:attrName>
                                            </p:attrNameLst>
                                          </p:cBhvr>
                                          <p:to>
                                            <p:strVal val="visible"/>
                                          </p:to>
                                        </p:set>
                                        <p:anim calcmode="lin" valueType="num">
                                          <p:cBhvr additive="base">
                                            <p:cTn id="124" dur="500" fill="hold"/>
                                            <p:tgtEl>
                                              <p:spTgt spid="55"/>
                                            </p:tgtEl>
                                            <p:attrNameLst>
                                              <p:attrName>ppt_x</p:attrName>
                                            </p:attrNameLst>
                                          </p:cBhvr>
                                          <p:tavLst>
                                            <p:tav tm="0">
                                              <p:val>
                                                <p:strVal val="1+#ppt_w/2"/>
                                              </p:val>
                                            </p:tav>
                                            <p:tav tm="100000">
                                              <p:val>
                                                <p:strVal val="#ppt_x"/>
                                              </p:val>
                                            </p:tav>
                                          </p:tavLst>
                                        </p:anim>
                                        <p:anim calcmode="lin" valueType="num">
                                          <p:cBhvr additive="base">
                                            <p:cTn id="125"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P spid="59" grpId="0"/>
          <p:bldP spid="60"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六项</a:t>
            </a:r>
            <a:r>
              <a:rPr lang="zh-CN" altLang="en-US" sz="2000" b="1" dirty="0">
                <a:solidFill>
                  <a:schemeClr val="accent2"/>
                </a:solidFill>
                <a:latin typeface="Impact" pitchFamily="34" charset="0"/>
                <a:ea typeface="微软雅黑" pitchFamily="34" charset="-122"/>
                <a:cs typeface="宋体" pitchFamily="2" charset="-122"/>
              </a:rPr>
              <a:t>递进关系</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6" name="原创设计师QQ598969553             _5"/>
          <p:cNvSpPr>
            <a:spLocks noChangeShapeType="1"/>
          </p:cNvSpPr>
          <p:nvPr/>
        </p:nvSpPr>
        <p:spPr bwMode="auto">
          <a:xfrm flipV="1">
            <a:off x="1522064" y="1960763"/>
            <a:ext cx="0" cy="80962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 name="原创设计师QQ598969553             _6"/>
          <p:cNvSpPr>
            <a:spLocks noChangeShapeType="1"/>
          </p:cNvSpPr>
          <p:nvPr/>
        </p:nvSpPr>
        <p:spPr bwMode="auto">
          <a:xfrm flipV="1">
            <a:off x="2902471" y="2770388"/>
            <a:ext cx="0" cy="808038"/>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 name="原创设计师QQ598969553             _7"/>
          <p:cNvSpPr>
            <a:spLocks noChangeShapeType="1"/>
          </p:cNvSpPr>
          <p:nvPr/>
        </p:nvSpPr>
        <p:spPr bwMode="auto">
          <a:xfrm flipV="1">
            <a:off x="5350743" y="2770388"/>
            <a:ext cx="0" cy="808038"/>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原创设计师QQ598969553             _8"/>
          <p:cNvSpPr>
            <a:spLocks noChangeShapeType="1"/>
          </p:cNvSpPr>
          <p:nvPr/>
        </p:nvSpPr>
        <p:spPr bwMode="auto">
          <a:xfrm flipV="1">
            <a:off x="4126607" y="1960763"/>
            <a:ext cx="0" cy="80962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原创设计师QQ598969553             _9"/>
          <p:cNvSpPr>
            <a:spLocks noChangeShapeType="1"/>
          </p:cNvSpPr>
          <p:nvPr/>
        </p:nvSpPr>
        <p:spPr bwMode="auto">
          <a:xfrm flipV="1">
            <a:off x="6573292" y="1960763"/>
            <a:ext cx="0" cy="809625"/>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原创设计师QQ598969553             _10"/>
          <p:cNvSpPr>
            <a:spLocks noChangeArrowheads="1"/>
          </p:cNvSpPr>
          <p:nvPr/>
        </p:nvSpPr>
        <p:spPr bwMode="auto">
          <a:xfrm>
            <a:off x="1283939" y="1724225"/>
            <a:ext cx="474663" cy="474663"/>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原创设计师QQ598969553             _11"/>
          <p:cNvSpPr>
            <a:spLocks noChangeArrowheads="1"/>
          </p:cNvSpPr>
          <p:nvPr/>
        </p:nvSpPr>
        <p:spPr bwMode="auto">
          <a:xfrm>
            <a:off x="3890070" y="1724225"/>
            <a:ext cx="473075" cy="474663"/>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原创设计师QQ598969553             _12"/>
          <p:cNvSpPr>
            <a:spLocks noChangeArrowheads="1"/>
          </p:cNvSpPr>
          <p:nvPr/>
        </p:nvSpPr>
        <p:spPr bwMode="auto">
          <a:xfrm>
            <a:off x="5111030" y="3340300"/>
            <a:ext cx="476250" cy="47783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8" name="原创设计师QQ598969553             _13"/>
          <p:cNvSpPr>
            <a:spLocks noChangeShapeType="1"/>
          </p:cNvSpPr>
          <p:nvPr/>
        </p:nvSpPr>
        <p:spPr bwMode="auto">
          <a:xfrm flipV="1">
            <a:off x="7799016" y="2770388"/>
            <a:ext cx="0" cy="808038"/>
          </a:xfrm>
          <a:prstGeom prst="line">
            <a:avLst/>
          </a:prstGeom>
          <a:noFill/>
          <a:ln w="6350" cap="flat">
            <a:solidFill>
              <a:schemeClr val="tx1">
                <a:lumMod val="75000"/>
                <a:lumOff val="2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 name="原创设计师QQ598969553             _14"/>
          <p:cNvSpPr>
            <a:spLocks noChangeArrowheads="1"/>
          </p:cNvSpPr>
          <p:nvPr/>
        </p:nvSpPr>
        <p:spPr bwMode="auto">
          <a:xfrm>
            <a:off x="7562478" y="3340300"/>
            <a:ext cx="473075" cy="477838"/>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0" name="原创设计师QQ598969553             _15"/>
          <p:cNvSpPr>
            <a:spLocks noChangeArrowheads="1"/>
          </p:cNvSpPr>
          <p:nvPr/>
        </p:nvSpPr>
        <p:spPr bwMode="auto">
          <a:xfrm>
            <a:off x="2665933" y="3340300"/>
            <a:ext cx="473075" cy="47783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1" name="原创设计师QQ598969553             _16"/>
          <p:cNvSpPr>
            <a:spLocks noChangeArrowheads="1"/>
          </p:cNvSpPr>
          <p:nvPr/>
        </p:nvSpPr>
        <p:spPr bwMode="auto">
          <a:xfrm>
            <a:off x="6336755" y="1724225"/>
            <a:ext cx="473075" cy="474663"/>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2" name="原创设计师QQ598969553             _17"/>
          <p:cNvSpPr/>
          <p:nvPr/>
        </p:nvSpPr>
        <p:spPr bwMode="auto">
          <a:xfrm>
            <a:off x="805770" y="2525813"/>
            <a:ext cx="1424666" cy="48756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 name="原创设计师QQ598969553             _18"/>
          <p:cNvSpPr/>
          <p:nvPr/>
        </p:nvSpPr>
        <p:spPr bwMode="auto">
          <a:xfrm>
            <a:off x="2379595" y="2525813"/>
            <a:ext cx="1045752" cy="48756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 name="原创设计师QQ598969553             _19"/>
          <p:cNvSpPr/>
          <p:nvPr/>
        </p:nvSpPr>
        <p:spPr bwMode="auto">
          <a:xfrm>
            <a:off x="3603732" y="2525813"/>
            <a:ext cx="1045752" cy="48756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25" name="原创设计师QQ598969553             _20"/>
          <p:cNvSpPr/>
          <p:nvPr/>
        </p:nvSpPr>
        <p:spPr bwMode="auto">
          <a:xfrm>
            <a:off x="4824921" y="2525813"/>
            <a:ext cx="1048468" cy="48756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6" name="原创设计师QQ598969553             _21"/>
          <p:cNvSpPr/>
          <p:nvPr/>
        </p:nvSpPr>
        <p:spPr bwMode="auto">
          <a:xfrm>
            <a:off x="6050646" y="2525813"/>
            <a:ext cx="1048468" cy="48756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7" name="原创设计师QQ598969553             _22"/>
          <p:cNvSpPr/>
          <p:nvPr/>
        </p:nvSpPr>
        <p:spPr bwMode="auto">
          <a:xfrm>
            <a:off x="7276140" y="2525813"/>
            <a:ext cx="1045752" cy="48756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8" name="原创设计师QQ598969553             _23"/>
          <p:cNvSpPr>
            <a:spLocks noEditPoints="1"/>
          </p:cNvSpPr>
          <p:nvPr/>
        </p:nvSpPr>
        <p:spPr bwMode="auto">
          <a:xfrm>
            <a:off x="1433164" y="1842106"/>
            <a:ext cx="177800" cy="23890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原创设计师QQ598969553             _24"/>
          <p:cNvSpPr>
            <a:spLocks noEditPoints="1"/>
          </p:cNvSpPr>
          <p:nvPr/>
        </p:nvSpPr>
        <p:spPr bwMode="auto">
          <a:xfrm>
            <a:off x="4027320" y="1843147"/>
            <a:ext cx="198574" cy="235232"/>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原创设计师QQ598969553             _25"/>
          <p:cNvSpPr>
            <a:spLocks noEditPoints="1"/>
          </p:cNvSpPr>
          <p:nvPr/>
        </p:nvSpPr>
        <p:spPr bwMode="auto">
          <a:xfrm>
            <a:off x="5247424" y="3444313"/>
            <a:ext cx="203462" cy="268226"/>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原创设计师QQ598969553             _26"/>
          <p:cNvSpPr>
            <a:spLocks noEditPoints="1"/>
          </p:cNvSpPr>
          <p:nvPr/>
        </p:nvSpPr>
        <p:spPr bwMode="auto">
          <a:xfrm>
            <a:off x="2784853" y="3469546"/>
            <a:ext cx="235234" cy="219346"/>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原创设计师QQ598969553             _27"/>
          <p:cNvSpPr>
            <a:spLocks noChangeArrowheads="1"/>
          </p:cNvSpPr>
          <p:nvPr/>
        </p:nvSpPr>
        <p:spPr bwMode="auto">
          <a:xfrm>
            <a:off x="788639" y="325655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3" name="原创设计师QQ598969553             _28"/>
          <p:cNvSpPr>
            <a:spLocks noEditPoints="1"/>
          </p:cNvSpPr>
          <p:nvPr/>
        </p:nvSpPr>
        <p:spPr bwMode="auto">
          <a:xfrm>
            <a:off x="7678865" y="3466897"/>
            <a:ext cx="240302" cy="24564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原创设计师QQ598969553             _29"/>
          <p:cNvSpPr>
            <a:spLocks noEditPoints="1"/>
          </p:cNvSpPr>
          <p:nvPr/>
        </p:nvSpPr>
        <p:spPr bwMode="auto">
          <a:xfrm>
            <a:off x="6455817" y="1856177"/>
            <a:ext cx="238125" cy="22482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原创设计师QQ598969553             _30"/>
          <p:cNvSpPr>
            <a:spLocks noChangeArrowheads="1"/>
          </p:cNvSpPr>
          <p:nvPr/>
        </p:nvSpPr>
        <p:spPr bwMode="auto">
          <a:xfrm>
            <a:off x="3393182" y="325655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6" name="原创设计师QQ598969553             _31"/>
          <p:cNvSpPr>
            <a:spLocks noChangeArrowheads="1"/>
          </p:cNvSpPr>
          <p:nvPr/>
        </p:nvSpPr>
        <p:spPr bwMode="auto">
          <a:xfrm>
            <a:off x="5841454" y="325655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7" name="原创设计师QQ598969553             _32"/>
          <p:cNvSpPr>
            <a:spLocks noChangeArrowheads="1"/>
          </p:cNvSpPr>
          <p:nvPr/>
        </p:nvSpPr>
        <p:spPr bwMode="auto">
          <a:xfrm>
            <a:off x="2169046" y="1635423"/>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8" name="原创设计师QQ598969553             _33"/>
          <p:cNvSpPr>
            <a:spLocks noChangeArrowheads="1"/>
          </p:cNvSpPr>
          <p:nvPr/>
        </p:nvSpPr>
        <p:spPr bwMode="auto">
          <a:xfrm>
            <a:off x="4617318" y="1635423"/>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9" name="原创设计师QQ598969553             _34"/>
          <p:cNvSpPr>
            <a:spLocks noChangeArrowheads="1"/>
          </p:cNvSpPr>
          <p:nvPr/>
        </p:nvSpPr>
        <p:spPr bwMode="auto">
          <a:xfrm>
            <a:off x="7065590" y="1635423"/>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40" name="原创设计师QQ598969553             _35"/>
          <p:cNvSpPr>
            <a:spLocks noChangeArrowheads="1"/>
          </p:cNvSpPr>
          <p:nvPr/>
        </p:nvSpPr>
        <p:spPr bwMode="auto">
          <a:xfrm>
            <a:off x="1167382" y="2666168"/>
            <a:ext cx="709364" cy="2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41" name="原创设计师QQ598969553             _36"/>
          <p:cNvSpPr>
            <a:spLocks noChangeArrowheads="1"/>
          </p:cNvSpPr>
          <p:nvPr/>
        </p:nvSpPr>
        <p:spPr bwMode="auto">
          <a:xfrm>
            <a:off x="2547788" y="2666168"/>
            <a:ext cx="709364" cy="2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2" name="原创设计师QQ598969553             _37"/>
          <p:cNvSpPr>
            <a:spLocks noChangeArrowheads="1"/>
          </p:cNvSpPr>
          <p:nvPr/>
        </p:nvSpPr>
        <p:spPr bwMode="auto">
          <a:xfrm>
            <a:off x="3771925" y="2666168"/>
            <a:ext cx="709364" cy="2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3" name="原创设计师QQ598969553             _38"/>
          <p:cNvSpPr>
            <a:spLocks noChangeArrowheads="1"/>
          </p:cNvSpPr>
          <p:nvPr/>
        </p:nvSpPr>
        <p:spPr bwMode="auto">
          <a:xfrm>
            <a:off x="4994473" y="2666168"/>
            <a:ext cx="709364" cy="2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4" name="原创设计师QQ598969553             _39"/>
          <p:cNvSpPr>
            <a:spLocks noChangeArrowheads="1"/>
          </p:cNvSpPr>
          <p:nvPr/>
        </p:nvSpPr>
        <p:spPr bwMode="auto">
          <a:xfrm>
            <a:off x="6218610" y="2666168"/>
            <a:ext cx="709364" cy="2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5" name="原创设计师QQ598969553             _40"/>
          <p:cNvSpPr>
            <a:spLocks noChangeArrowheads="1"/>
          </p:cNvSpPr>
          <p:nvPr/>
        </p:nvSpPr>
        <p:spPr bwMode="auto">
          <a:xfrm>
            <a:off x="7444333" y="2666168"/>
            <a:ext cx="709364" cy="20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pic>
        <p:nvPicPr>
          <p:cNvPr id="46"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424661"/>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12" presetClass="entr" presetSubtype="8" fill="hold" grpId="0" nodeType="withEffect">
                                  <p:stCondLst>
                                    <p:cond delay="80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p:tgtEl>
                                          <p:spTgt spid="22"/>
                                        </p:tgtEl>
                                        <p:attrNameLst>
                                          <p:attrName>ppt_x</p:attrName>
                                        </p:attrNameLst>
                                      </p:cBhvr>
                                      <p:tavLst>
                                        <p:tav tm="0">
                                          <p:val>
                                            <p:strVal val="#ppt_x-#ppt_w*1.125000"/>
                                          </p:val>
                                        </p:tav>
                                        <p:tav tm="100000">
                                          <p:val>
                                            <p:strVal val="#ppt_x"/>
                                          </p:val>
                                        </p:tav>
                                      </p:tavLst>
                                    </p:anim>
                                    <p:animEffect transition="in" filter="wipe(right)">
                                      <p:cBhvr>
                                        <p:cTn id="30" dur="500"/>
                                        <p:tgtEl>
                                          <p:spTgt spid="22"/>
                                        </p:tgtEl>
                                      </p:cBhvr>
                                    </p:animEffect>
                                  </p:childTnLst>
                                </p:cTn>
                              </p:par>
                              <p:par>
                                <p:cTn id="31" presetID="22" presetClass="entr" presetSubtype="4" fill="hold" grpId="0" nodeType="withEffect">
                                  <p:stCondLst>
                                    <p:cond delay="1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53" presetClass="entr" presetSubtype="16" fill="hold" grpId="0" nodeType="withEffect">
                                  <p:stCondLst>
                                    <p:cond delay="130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animEffect transition="in" filter="fade">
                                      <p:cBhvr>
                                        <p:cTn id="38" dur="500"/>
                                        <p:tgtEl>
                                          <p:spTgt spid="40"/>
                                        </p:tgtEl>
                                      </p:cBhvr>
                                    </p:animEffect>
                                  </p:childTnLst>
                                </p:cTn>
                              </p:par>
                              <p:par>
                                <p:cTn id="39" presetID="53" presetClass="entr" presetSubtype="16" fill="hold" grpId="0" nodeType="withEffect">
                                  <p:stCondLst>
                                    <p:cond delay="180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180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par>
                                <p:cTn id="49" presetID="42" presetClass="entr" presetSubtype="0" fill="hold" grpId="0" nodeType="withEffect">
                                  <p:stCondLst>
                                    <p:cond delay="180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anim calcmode="lin" valueType="num">
                                      <p:cBhvr>
                                        <p:cTn id="52" dur="500" fill="hold"/>
                                        <p:tgtEl>
                                          <p:spTgt spid="32"/>
                                        </p:tgtEl>
                                        <p:attrNameLst>
                                          <p:attrName>ppt_x</p:attrName>
                                        </p:attrNameLst>
                                      </p:cBhvr>
                                      <p:tavLst>
                                        <p:tav tm="0">
                                          <p:val>
                                            <p:strVal val="#ppt_x"/>
                                          </p:val>
                                        </p:tav>
                                        <p:tav tm="100000">
                                          <p:val>
                                            <p:strVal val="#ppt_x"/>
                                          </p:val>
                                        </p:tav>
                                      </p:tavLst>
                                    </p:anim>
                                    <p:anim calcmode="lin" valueType="num">
                                      <p:cBhvr>
                                        <p:cTn id="53" dur="500" fill="hold"/>
                                        <p:tgtEl>
                                          <p:spTgt spid="32"/>
                                        </p:tgtEl>
                                        <p:attrNameLst>
                                          <p:attrName>ppt_y</p:attrName>
                                        </p:attrNameLst>
                                      </p:cBhvr>
                                      <p:tavLst>
                                        <p:tav tm="0">
                                          <p:val>
                                            <p:strVal val="#ppt_y+.1"/>
                                          </p:val>
                                        </p:tav>
                                        <p:tav tm="100000">
                                          <p:val>
                                            <p:strVal val="#ppt_y"/>
                                          </p:val>
                                        </p:tav>
                                      </p:tavLst>
                                    </p:anim>
                                  </p:childTnLst>
                                </p:cTn>
                              </p:par>
                              <p:par>
                                <p:cTn id="54" presetID="12" presetClass="entr" presetSubtype="8" fill="hold" grpId="0" nodeType="withEffect">
                                  <p:stCondLst>
                                    <p:cond delay="230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p:tgtEl>
                                          <p:spTgt spid="23"/>
                                        </p:tgtEl>
                                        <p:attrNameLst>
                                          <p:attrName>ppt_x</p:attrName>
                                        </p:attrNameLst>
                                      </p:cBhvr>
                                      <p:tavLst>
                                        <p:tav tm="0">
                                          <p:val>
                                            <p:strVal val="#ppt_x-#ppt_w*1.125000"/>
                                          </p:val>
                                        </p:tav>
                                        <p:tav tm="100000">
                                          <p:val>
                                            <p:strVal val="#ppt_x"/>
                                          </p:val>
                                        </p:tav>
                                      </p:tavLst>
                                    </p:anim>
                                    <p:animEffect transition="in" filter="wipe(right)">
                                      <p:cBhvr>
                                        <p:cTn id="57" dur="500"/>
                                        <p:tgtEl>
                                          <p:spTgt spid="23"/>
                                        </p:tgtEl>
                                      </p:cBhvr>
                                    </p:animEffect>
                                  </p:childTnLst>
                                </p:cTn>
                              </p:par>
                              <p:par>
                                <p:cTn id="58" presetID="53" presetClass="entr" presetSubtype="16" fill="hold" grpId="0" nodeType="withEffect">
                                  <p:stCondLst>
                                    <p:cond delay="280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par>
                                <p:cTn id="63" presetID="22" presetClass="entr" presetSubtype="1" fill="hold" grpId="0" nodeType="withEffect">
                                  <p:stCondLst>
                                    <p:cond delay="280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par>
                                <p:cTn id="66" presetID="53" presetClass="entr" presetSubtype="16" fill="hold" grpId="0" nodeType="withEffect">
                                  <p:stCondLst>
                                    <p:cond delay="330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animEffect transition="in" filter="fade">
                                      <p:cBhvr>
                                        <p:cTn id="70" dur="500"/>
                                        <p:tgtEl>
                                          <p:spTgt spid="31"/>
                                        </p:tgtEl>
                                      </p:cBhvr>
                                    </p:animEffect>
                                  </p:childTnLst>
                                </p:cTn>
                              </p:par>
                              <p:par>
                                <p:cTn id="71" presetID="53" presetClass="entr" presetSubtype="16" fill="hold" grpId="0" nodeType="withEffect">
                                  <p:stCondLst>
                                    <p:cond delay="330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ppt_w</p:attrName>
                                        </p:attrNameLst>
                                      </p:cBhvr>
                                      <p:tavLst>
                                        <p:tav tm="0">
                                          <p:val>
                                            <p:fltVal val="0"/>
                                          </p:val>
                                        </p:tav>
                                        <p:tav tm="100000">
                                          <p:val>
                                            <p:strVal val="#ppt_w"/>
                                          </p:val>
                                        </p:tav>
                                      </p:tavLst>
                                    </p:anim>
                                    <p:anim calcmode="lin" valueType="num">
                                      <p:cBhvr>
                                        <p:cTn id="74" dur="500" fill="hold"/>
                                        <p:tgtEl>
                                          <p:spTgt spid="20"/>
                                        </p:tgtEl>
                                        <p:attrNameLst>
                                          <p:attrName>ppt_h</p:attrName>
                                        </p:attrNameLst>
                                      </p:cBhvr>
                                      <p:tavLst>
                                        <p:tav tm="0">
                                          <p:val>
                                            <p:fltVal val="0"/>
                                          </p:val>
                                        </p:tav>
                                        <p:tav tm="100000">
                                          <p:val>
                                            <p:strVal val="#ppt_h"/>
                                          </p:val>
                                        </p:tav>
                                      </p:tavLst>
                                    </p:anim>
                                    <p:animEffect transition="in" filter="fade">
                                      <p:cBhvr>
                                        <p:cTn id="75" dur="500"/>
                                        <p:tgtEl>
                                          <p:spTgt spid="20"/>
                                        </p:tgtEl>
                                      </p:cBhvr>
                                    </p:animEffect>
                                  </p:childTnLst>
                                </p:cTn>
                              </p:par>
                              <p:par>
                                <p:cTn id="76" presetID="47" presetClass="entr" presetSubtype="0" fill="hold" grpId="0" nodeType="withEffect">
                                  <p:stCondLst>
                                    <p:cond delay="330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anim calcmode="lin" valueType="num">
                                      <p:cBhvr>
                                        <p:cTn id="79" dur="500" fill="hold"/>
                                        <p:tgtEl>
                                          <p:spTgt spid="37"/>
                                        </p:tgtEl>
                                        <p:attrNameLst>
                                          <p:attrName>ppt_x</p:attrName>
                                        </p:attrNameLst>
                                      </p:cBhvr>
                                      <p:tavLst>
                                        <p:tav tm="0">
                                          <p:val>
                                            <p:strVal val="#ppt_x"/>
                                          </p:val>
                                        </p:tav>
                                        <p:tav tm="100000">
                                          <p:val>
                                            <p:strVal val="#ppt_x"/>
                                          </p:val>
                                        </p:tav>
                                      </p:tavLst>
                                    </p:anim>
                                    <p:anim calcmode="lin" valueType="num">
                                      <p:cBhvr>
                                        <p:cTn id="80" dur="500" fill="hold"/>
                                        <p:tgtEl>
                                          <p:spTgt spid="37"/>
                                        </p:tgtEl>
                                        <p:attrNameLst>
                                          <p:attrName>ppt_y</p:attrName>
                                        </p:attrNameLst>
                                      </p:cBhvr>
                                      <p:tavLst>
                                        <p:tav tm="0">
                                          <p:val>
                                            <p:strVal val="#ppt_y-.1"/>
                                          </p:val>
                                        </p:tav>
                                        <p:tav tm="100000">
                                          <p:val>
                                            <p:strVal val="#ppt_y"/>
                                          </p:val>
                                        </p:tav>
                                      </p:tavLst>
                                    </p:anim>
                                  </p:childTnLst>
                                </p:cTn>
                              </p:par>
                              <p:par>
                                <p:cTn id="81" presetID="12" presetClass="entr" presetSubtype="8" fill="hold" grpId="0" nodeType="withEffect">
                                  <p:stCondLst>
                                    <p:cond delay="380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p:tgtEl>
                                          <p:spTgt spid="24"/>
                                        </p:tgtEl>
                                        <p:attrNameLst>
                                          <p:attrName>ppt_x</p:attrName>
                                        </p:attrNameLst>
                                      </p:cBhvr>
                                      <p:tavLst>
                                        <p:tav tm="0">
                                          <p:val>
                                            <p:strVal val="#ppt_x-#ppt_w*1.125000"/>
                                          </p:val>
                                        </p:tav>
                                        <p:tav tm="100000">
                                          <p:val>
                                            <p:strVal val="#ppt_x"/>
                                          </p:val>
                                        </p:tav>
                                      </p:tavLst>
                                    </p:anim>
                                    <p:animEffect transition="in" filter="wipe(right)">
                                      <p:cBhvr>
                                        <p:cTn id="84" dur="500"/>
                                        <p:tgtEl>
                                          <p:spTgt spid="24"/>
                                        </p:tgtEl>
                                      </p:cBhvr>
                                    </p:animEffect>
                                  </p:childTnLst>
                                </p:cTn>
                              </p:par>
                              <p:par>
                                <p:cTn id="85" presetID="53" presetClass="entr" presetSubtype="16" fill="hold" grpId="0" nodeType="withEffect">
                                  <p:stCondLst>
                                    <p:cond delay="430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ppt_w</p:attrName>
                                        </p:attrNameLst>
                                      </p:cBhvr>
                                      <p:tavLst>
                                        <p:tav tm="0">
                                          <p:val>
                                            <p:fltVal val="0"/>
                                          </p:val>
                                        </p:tav>
                                        <p:tav tm="100000">
                                          <p:val>
                                            <p:strVal val="#ppt_w"/>
                                          </p:val>
                                        </p:tav>
                                      </p:tavLst>
                                    </p:anim>
                                    <p:anim calcmode="lin" valueType="num">
                                      <p:cBhvr>
                                        <p:cTn id="88" dur="500" fill="hold"/>
                                        <p:tgtEl>
                                          <p:spTgt spid="42"/>
                                        </p:tgtEl>
                                        <p:attrNameLst>
                                          <p:attrName>ppt_h</p:attrName>
                                        </p:attrNameLst>
                                      </p:cBhvr>
                                      <p:tavLst>
                                        <p:tav tm="0">
                                          <p:val>
                                            <p:fltVal val="0"/>
                                          </p:val>
                                        </p:tav>
                                        <p:tav tm="100000">
                                          <p:val>
                                            <p:strVal val="#ppt_h"/>
                                          </p:val>
                                        </p:tav>
                                      </p:tavLst>
                                    </p:anim>
                                    <p:animEffect transition="in" filter="fade">
                                      <p:cBhvr>
                                        <p:cTn id="89" dur="500"/>
                                        <p:tgtEl>
                                          <p:spTgt spid="42"/>
                                        </p:tgtEl>
                                      </p:cBhvr>
                                    </p:animEffect>
                                  </p:childTnLst>
                                </p:cTn>
                              </p:par>
                              <p:par>
                                <p:cTn id="90" presetID="22" presetClass="entr" presetSubtype="4" fill="hold" grpId="0" nodeType="withEffect">
                                  <p:stCondLst>
                                    <p:cond delay="4300"/>
                                  </p:stCondLst>
                                  <p:childTnLst>
                                    <p:set>
                                      <p:cBhvr>
                                        <p:cTn id="91" dur="1" fill="hold">
                                          <p:stCondLst>
                                            <p:cond delay="0"/>
                                          </p:stCondLst>
                                        </p:cTn>
                                        <p:tgtEl>
                                          <p:spTgt spid="9"/>
                                        </p:tgtEl>
                                        <p:attrNameLst>
                                          <p:attrName>style.visibility</p:attrName>
                                        </p:attrNameLst>
                                      </p:cBhvr>
                                      <p:to>
                                        <p:strVal val="visible"/>
                                      </p:to>
                                    </p:set>
                                    <p:animEffect transition="in" filter="wipe(down)">
                                      <p:cBhvr>
                                        <p:cTn id="92" dur="500"/>
                                        <p:tgtEl>
                                          <p:spTgt spid="9"/>
                                        </p:tgtEl>
                                      </p:cBhvr>
                                    </p:animEffect>
                                  </p:childTnLst>
                                </p:cTn>
                              </p:par>
                              <p:par>
                                <p:cTn id="93" presetID="53" presetClass="entr" presetSubtype="16" fill="hold" grpId="0" nodeType="withEffect">
                                  <p:stCondLst>
                                    <p:cond delay="480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animEffect transition="in" filter="fade">
                                      <p:cBhvr>
                                        <p:cTn id="97" dur="500"/>
                                        <p:tgtEl>
                                          <p:spTgt spid="16"/>
                                        </p:tgtEl>
                                      </p:cBhvr>
                                    </p:animEffect>
                                  </p:childTnLst>
                                </p:cTn>
                              </p:par>
                              <p:par>
                                <p:cTn id="98" presetID="53" presetClass="entr" presetSubtype="16" fill="hold" grpId="0" nodeType="withEffect">
                                  <p:stCondLst>
                                    <p:cond delay="4800"/>
                                  </p:stCondLst>
                                  <p:childTnLst>
                                    <p:set>
                                      <p:cBhvr>
                                        <p:cTn id="99" dur="1" fill="hold">
                                          <p:stCondLst>
                                            <p:cond delay="0"/>
                                          </p:stCondLst>
                                        </p:cTn>
                                        <p:tgtEl>
                                          <p:spTgt spid="29"/>
                                        </p:tgtEl>
                                        <p:attrNameLst>
                                          <p:attrName>style.visibility</p:attrName>
                                        </p:attrNameLst>
                                      </p:cBhvr>
                                      <p:to>
                                        <p:strVal val="visible"/>
                                      </p:to>
                                    </p:set>
                                    <p:anim calcmode="lin" valueType="num">
                                      <p:cBhvr>
                                        <p:cTn id="100" dur="500" fill="hold"/>
                                        <p:tgtEl>
                                          <p:spTgt spid="29"/>
                                        </p:tgtEl>
                                        <p:attrNameLst>
                                          <p:attrName>ppt_w</p:attrName>
                                        </p:attrNameLst>
                                      </p:cBhvr>
                                      <p:tavLst>
                                        <p:tav tm="0">
                                          <p:val>
                                            <p:fltVal val="0"/>
                                          </p:val>
                                        </p:tav>
                                        <p:tav tm="100000">
                                          <p:val>
                                            <p:strVal val="#ppt_w"/>
                                          </p:val>
                                        </p:tav>
                                      </p:tavLst>
                                    </p:anim>
                                    <p:anim calcmode="lin" valueType="num">
                                      <p:cBhvr>
                                        <p:cTn id="101" dur="500" fill="hold"/>
                                        <p:tgtEl>
                                          <p:spTgt spid="29"/>
                                        </p:tgtEl>
                                        <p:attrNameLst>
                                          <p:attrName>ppt_h</p:attrName>
                                        </p:attrNameLst>
                                      </p:cBhvr>
                                      <p:tavLst>
                                        <p:tav tm="0">
                                          <p:val>
                                            <p:fltVal val="0"/>
                                          </p:val>
                                        </p:tav>
                                        <p:tav tm="100000">
                                          <p:val>
                                            <p:strVal val="#ppt_h"/>
                                          </p:val>
                                        </p:tav>
                                      </p:tavLst>
                                    </p:anim>
                                    <p:animEffect transition="in" filter="fade">
                                      <p:cBhvr>
                                        <p:cTn id="102" dur="500"/>
                                        <p:tgtEl>
                                          <p:spTgt spid="29"/>
                                        </p:tgtEl>
                                      </p:cBhvr>
                                    </p:animEffect>
                                  </p:childTnLst>
                                </p:cTn>
                              </p:par>
                              <p:par>
                                <p:cTn id="103" presetID="42" presetClass="entr" presetSubtype="0" fill="hold" grpId="0" nodeType="withEffect">
                                  <p:stCondLst>
                                    <p:cond delay="4800"/>
                                  </p:stCondLst>
                                  <p:childTnLst>
                                    <p:set>
                                      <p:cBhvr>
                                        <p:cTn id="104" dur="1" fill="hold">
                                          <p:stCondLst>
                                            <p:cond delay="0"/>
                                          </p:stCondLst>
                                        </p:cTn>
                                        <p:tgtEl>
                                          <p:spTgt spid="35"/>
                                        </p:tgtEl>
                                        <p:attrNameLst>
                                          <p:attrName>style.visibility</p:attrName>
                                        </p:attrNameLst>
                                      </p:cBhvr>
                                      <p:to>
                                        <p:strVal val="visible"/>
                                      </p:to>
                                    </p:set>
                                    <p:animEffect transition="in" filter="fade">
                                      <p:cBhvr>
                                        <p:cTn id="105" dur="500"/>
                                        <p:tgtEl>
                                          <p:spTgt spid="35"/>
                                        </p:tgtEl>
                                      </p:cBhvr>
                                    </p:animEffect>
                                    <p:anim calcmode="lin" valueType="num">
                                      <p:cBhvr>
                                        <p:cTn id="106" dur="500" fill="hold"/>
                                        <p:tgtEl>
                                          <p:spTgt spid="35"/>
                                        </p:tgtEl>
                                        <p:attrNameLst>
                                          <p:attrName>ppt_x</p:attrName>
                                        </p:attrNameLst>
                                      </p:cBhvr>
                                      <p:tavLst>
                                        <p:tav tm="0">
                                          <p:val>
                                            <p:strVal val="#ppt_x"/>
                                          </p:val>
                                        </p:tav>
                                        <p:tav tm="100000">
                                          <p:val>
                                            <p:strVal val="#ppt_x"/>
                                          </p:val>
                                        </p:tav>
                                      </p:tavLst>
                                    </p:anim>
                                    <p:anim calcmode="lin" valueType="num">
                                      <p:cBhvr>
                                        <p:cTn id="107" dur="500" fill="hold"/>
                                        <p:tgtEl>
                                          <p:spTgt spid="35"/>
                                        </p:tgtEl>
                                        <p:attrNameLst>
                                          <p:attrName>ppt_y</p:attrName>
                                        </p:attrNameLst>
                                      </p:cBhvr>
                                      <p:tavLst>
                                        <p:tav tm="0">
                                          <p:val>
                                            <p:strVal val="#ppt_y+.1"/>
                                          </p:val>
                                        </p:tav>
                                        <p:tav tm="100000">
                                          <p:val>
                                            <p:strVal val="#ppt_y"/>
                                          </p:val>
                                        </p:tav>
                                      </p:tavLst>
                                    </p:anim>
                                  </p:childTnLst>
                                </p:cTn>
                              </p:par>
                              <p:par>
                                <p:cTn id="108" presetID="12" presetClass="entr" presetSubtype="8" fill="hold" grpId="0" nodeType="withEffect">
                                  <p:stCondLst>
                                    <p:cond delay="5300"/>
                                  </p:stCondLst>
                                  <p:childTnLst>
                                    <p:set>
                                      <p:cBhvr>
                                        <p:cTn id="109" dur="1" fill="hold">
                                          <p:stCondLst>
                                            <p:cond delay="0"/>
                                          </p:stCondLst>
                                        </p:cTn>
                                        <p:tgtEl>
                                          <p:spTgt spid="25"/>
                                        </p:tgtEl>
                                        <p:attrNameLst>
                                          <p:attrName>style.visibility</p:attrName>
                                        </p:attrNameLst>
                                      </p:cBhvr>
                                      <p:to>
                                        <p:strVal val="visible"/>
                                      </p:to>
                                    </p:set>
                                    <p:anim calcmode="lin" valueType="num">
                                      <p:cBhvr additive="base">
                                        <p:cTn id="110" dur="500"/>
                                        <p:tgtEl>
                                          <p:spTgt spid="25"/>
                                        </p:tgtEl>
                                        <p:attrNameLst>
                                          <p:attrName>ppt_x</p:attrName>
                                        </p:attrNameLst>
                                      </p:cBhvr>
                                      <p:tavLst>
                                        <p:tav tm="0">
                                          <p:val>
                                            <p:strVal val="#ppt_x-#ppt_w*1.125000"/>
                                          </p:val>
                                        </p:tav>
                                        <p:tav tm="100000">
                                          <p:val>
                                            <p:strVal val="#ppt_x"/>
                                          </p:val>
                                        </p:tav>
                                      </p:tavLst>
                                    </p:anim>
                                    <p:animEffect transition="in" filter="wipe(right)">
                                      <p:cBhvr>
                                        <p:cTn id="111" dur="500"/>
                                        <p:tgtEl>
                                          <p:spTgt spid="25"/>
                                        </p:tgtEl>
                                      </p:cBhvr>
                                    </p:animEffect>
                                  </p:childTnLst>
                                </p:cTn>
                              </p:par>
                              <p:par>
                                <p:cTn id="112" presetID="53" presetClass="entr" presetSubtype="16" fill="hold" grpId="0" nodeType="withEffect">
                                  <p:stCondLst>
                                    <p:cond delay="5800"/>
                                  </p:stCondLst>
                                  <p:childTnLst>
                                    <p:set>
                                      <p:cBhvr>
                                        <p:cTn id="113" dur="1" fill="hold">
                                          <p:stCondLst>
                                            <p:cond delay="0"/>
                                          </p:stCondLst>
                                        </p:cTn>
                                        <p:tgtEl>
                                          <p:spTgt spid="43"/>
                                        </p:tgtEl>
                                        <p:attrNameLst>
                                          <p:attrName>style.visibility</p:attrName>
                                        </p:attrNameLst>
                                      </p:cBhvr>
                                      <p:to>
                                        <p:strVal val="visible"/>
                                      </p:to>
                                    </p:set>
                                    <p:anim calcmode="lin" valueType="num">
                                      <p:cBhvr>
                                        <p:cTn id="114" dur="500" fill="hold"/>
                                        <p:tgtEl>
                                          <p:spTgt spid="43"/>
                                        </p:tgtEl>
                                        <p:attrNameLst>
                                          <p:attrName>ppt_w</p:attrName>
                                        </p:attrNameLst>
                                      </p:cBhvr>
                                      <p:tavLst>
                                        <p:tav tm="0">
                                          <p:val>
                                            <p:fltVal val="0"/>
                                          </p:val>
                                        </p:tav>
                                        <p:tav tm="100000">
                                          <p:val>
                                            <p:strVal val="#ppt_w"/>
                                          </p:val>
                                        </p:tav>
                                      </p:tavLst>
                                    </p:anim>
                                    <p:anim calcmode="lin" valueType="num">
                                      <p:cBhvr>
                                        <p:cTn id="115" dur="500" fill="hold"/>
                                        <p:tgtEl>
                                          <p:spTgt spid="43"/>
                                        </p:tgtEl>
                                        <p:attrNameLst>
                                          <p:attrName>ppt_h</p:attrName>
                                        </p:attrNameLst>
                                      </p:cBhvr>
                                      <p:tavLst>
                                        <p:tav tm="0">
                                          <p:val>
                                            <p:fltVal val="0"/>
                                          </p:val>
                                        </p:tav>
                                        <p:tav tm="100000">
                                          <p:val>
                                            <p:strVal val="#ppt_h"/>
                                          </p:val>
                                        </p:tav>
                                      </p:tavLst>
                                    </p:anim>
                                    <p:animEffect transition="in" filter="fade">
                                      <p:cBhvr>
                                        <p:cTn id="116" dur="500"/>
                                        <p:tgtEl>
                                          <p:spTgt spid="43"/>
                                        </p:tgtEl>
                                      </p:cBhvr>
                                    </p:animEffect>
                                  </p:childTnLst>
                                </p:cTn>
                              </p:par>
                              <p:par>
                                <p:cTn id="117" presetID="22" presetClass="entr" presetSubtype="1" fill="hold" grpId="0" nodeType="withEffect">
                                  <p:stCondLst>
                                    <p:cond delay="5800"/>
                                  </p:stCondLst>
                                  <p:childTnLst>
                                    <p:set>
                                      <p:cBhvr>
                                        <p:cTn id="118" dur="1" fill="hold">
                                          <p:stCondLst>
                                            <p:cond delay="0"/>
                                          </p:stCondLst>
                                        </p:cTn>
                                        <p:tgtEl>
                                          <p:spTgt spid="8"/>
                                        </p:tgtEl>
                                        <p:attrNameLst>
                                          <p:attrName>style.visibility</p:attrName>
                                        </p:attrNameLst>
                                      </p:cBhvr>
                                      <p:to>
                                        <p:strVal val="visible"/>
                                      </p:to>
                                    </p:set>
                                    <p:animEffect transition="in" filter="wipe(up)">
                                      <p:cBhvr>
                                        <p:cTn id="119" dur="500"/>
                                        <p:tgtEl>
                                          <p:spTgt spid="8"/>
                                        </p:tgtEl>
                                      </p:cBhvr>
                                    </p:animEffect>
                                  </p:childTnLst>
                                </p:cTn>
                              </p:par>
                              <p:par>
                                <p:cTn id="120" presetID="53" presetClass="entr" presetSubtype="16" fill="hold" grpId="0" nodeType="withEffect">
                                  <p:stCondLst>
                                    <p:cond delay="6300"/>
                                  </p:stCondLst>
                                  <p:childTnLst>
                                    <p:set>
                                      <p:cBhvr>
                                        <p:cTn id="121" dur="1" fill="hold">
                                          <p:stCondLst>
                                            <p:cond delay="0"/>
                                          </p:stCondLst>
                                        </p:cTn>
                                        <p:tgtEl>
                                          <p:spTgt spid="17"/>
                                        </p:tgtEl>
                                        <p:attrNameLst>
                                          <p:attrName>style.visibility</p:attrName>
                                        </p:attrNameLst>
                                      </p:cBhvr>
                                      <p:to>
                                        <p:strVal val="visible"/>
                                      </p:to>
                                    </p:set>
                                    <p:anim calcmode="lin" valueType="num">
                                      <p:cBhvr>
                                        <p:cTn id="122" dur="500" fill="hold"/>
                                        <p:tgtEl>
                                          <p:spTgt spid="17"/>
                                        </p:tgtEl>
                                        <p:attrNameLst>
                                          <p:attrName>ppt_w</p:attrName>
                                        </p:attrNameLst>
                                      </p:cBhvr>
                                      <p:tavLst>
                                        <p:tav tm="0">
                                          <p:val>
                                            <p:fltVal val="0"/>
                                          </p:val>
                                        </p:tav>
                                        <p:tav tm="100000">
                                          <p:val>
                                            <p:strVal val="#ppt_w"/>
                                          </p:val>
                                        </p:tav>
                                      </p:tavLst>
                                    </p:anim>
                                    <p:anim calcmode="lin" valueType="num">
                                      <p:cBhvr>
                                        <p:cTn id="123" dur="500" fill="hold"/>
                                        <p:tgtEl>
                                          <p:spTgt spid="17"/>
                                        </p:tgtEl>
                                        <p:attrNameLst>
                                          <p:attrName>ppt_h</p:attrName>
                                        </p:attrNameLst>
                                      </p:cBhvr>
                                      <p:tavLst>
                                        <p:tav tm="0">
                                          <p:val>
                                            <p:fltVal val="0"/>
                                          </p:val>
                                        </p:tav>
                                        <p:tav tm="100000">
                                          <p:val>
                                            <p:strVal val="#ppt_h"/>
                                          </p:val>
                                        </p:tav>
                                      </p:tavLst>
                                    </p:anim>
                                    <p:animEffect transition="in" filter="fade">
                                      <p:cBhvr>
                                        <p:cTn id="124" dur="500"/>
                                        <p:tgtEl>
                                          <p:spTgt spid="17"/>
                                        </p:tgtEl>
                                      </p:cBhvr>
                                    </p:animEffect>
                                  </p:childTnLst>
                                </p:cTn>
                              </p:par>
                              <p:par>
                                <p:cTn id="125" presetID="53" presetClass="entr" presetSubtype="16" fill="hold" grpId="0" nodeType="withEffect">
                                  <p:stCondLst>
                                    <p:cond delay="630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fill="hold"/>
                                        <p:tgtEl>
                                          <p:spTgt spid="30"/>
                                        </p:tgtEl>
                                        <p:attrNameLst>
                                          <p:attrName>ppt_w</p:attrName>
                                        </p:attrNameLst>
                                      </p:cBhvr>
                                      <p:tavLst>
                                        <p:tav tm="0">
                                          <p:val>
                                            <p:fltVal val="0"/>
                                          </p:val>
                                        </p:tav>
                                        <p:tav tm="100000">
                                          <p:val>
                                            <p:strVal val="#ppt_w"/>
                                          </p:val>
                                        </p:tav>
                                      </p:tavLst>
                                    </p:anim>
                                    <p:anim calcmode="lin" valueType="num">
                                      <p:cBhvr>
                                        <p:cTn id="128" dur="500" fill="hold"/>
                                        <p:tgtEl>
                                          <p:spTgt spid="30"/>
                                        </p:tgtEl>
                                        <p:attrNameLst>
                                          <p:attrName>ppt_h</p:attrName>
                                        </p:attrNameLst>
                                      </p:cBhvr>
                                      <p:tavLst>
                                        <p:tav tm="0">
                                          <p:val>
                                            <p:fltVal val="0"/>
                                          </p:val>
                                        </p:tav>
                                        <p:tav tm="100000">
                                          <p:val>
                                            <p:strVal val="#ppt_h"/>
                                          </p:val>
                                        </p:tav>
                                      </p:tavLst>
                                    </p:anim>
                                    <p:animEffect transition="in" filter="fade">
                                      <p:cBhvr>
                                        <p:cTn id="129" dur="500"/>
                                        <p:tgtEl>
                                          <p:spTgt spid="30"/>
                                        </p:tgtEl>
                                      </p:cBhvr>
                                    </p:animEffect>
                                  </p:childTnLst>
                                </p:cTn>
                              </p:par>
                              <p:par>
                                <p:cTn id="130" presetID="47" presetClass="entr" presetSubtype="0" fill="hold" grpId="0" nodeType="withEffect">
                                  <p:stCondLst>
                                    <p:cond delay="630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anim calcmode="lin" valueType="num">
                                      <p:cBhvr>
                                        <p:cTn id="133" dur="500" fill="hold"/>
                                        <p:tgtEl>
                                          <p:spTgt spid="38"/>
                                        </p:tgtEl>
                                        <p:attrNameLst>
                                          <p:attrName>ppt_x</p:attrName>
                                        </p:attrNameLst>
                                      </p:cBhvr>
                                      <p:tavLst>
                                        <p:tav tm="0">
                                          <p:val>
                                            <p:strVal val="#ppt_x"/>
                                          </p:val>
                                        </p:tav>
                                        <p:tav tm="100000">
                                          <p:val>
                                            <p:strVal val="#ppt_x"/>
                                          </p:val>
                                        </p:tav>
                                      </p:tavLst>
                                    </p:anim>
                                    <p:anim calcmode="lin" valueType="num">
                                      <p:cBhvr>
                                        <p:cTn id="134" dur="500" fill="hold"/>
                                        <p:tgtEl>
                                          <p:spTgt spid="38"/>
                                        </p:tgtEl>
                                        <p:attrNameLst>
                                          <p:attrName>ppt_y</p:attrName>
                                        </p:attrNameLst>
                                      </p:cBhvr>
                                      <p:tavLst>
                                        <p:tav tm="0">
                                          <p:val>
                                            <p:strVal val="#ppt_y-.1"/>
                                          </p:val>
                                        </p:tav>
                                        <p:tav tm="100000">
                                          <p:val>
                                            <p:strVal val="#ppt_y"/>
                                          </p:val>
                                        </p:tav>
                                      </p:tavLst>
                                    </p:anim>
                                  </p:childTnLst>
                                </p:cTn>
                              </p:par>
                              <p:par>
                                <p:cTn id="135" presetID="12" presetClass="entr" presetSubtype="8" fill="hold" grpId="0" nodeType="withEffect">
                                  <p:stCondLst>
                                    <p:cond delay="6800"/>
                                  </p:stCondLst>
                                  <p:childTnLst>
                                    <p:set>
                                      <p:cBhvr>
                                        <p:cTn id="136" dur="1" fill="hold">
                                          <p:stCondLst>
                                            <p:cond delay="0"/>
                                          </p:stCondLst>
                                        </p:cTn>
                                        <p:tgtEl>
                                          <p:spTgt spid="26"/>
                                        </p:tgtEl>
                                        <p:attrNameLst>
                                          <p:attrName>style.visibility</p:attrName>
                                        </p:attrNameLst>
                                      </p:cBhvr>
                                      <p:to>
                                        <p:strVal val="visible"/>
                                      </p:to>
                                    </p:set>
                                    <p:anim calcmode="lin" valueType="num">
                                      <p:cBhvr additive="base">
                                        <p:cTn id="137" dur="500"/>
                                        <p:tgtEl>
                                          <p:spTgt spid="26"/>
                                        </p:tgtEl>
                                        <p:attrNameLst>
                                          <p:attrName>ppt_x</p:attrName>
                                        </p:attrNameLst>
                                      </p:cBhvr>
                                      <p:tavLst>
                                        <p:tav tm="0">
                                          <p:val>
                                            <p:strVal val="#ppt_x-#ppt_w*1.125000"/>
                                          </p:val>
                                        </p:tav>
                                        <p:tav tm="100000">
                                          <p:val>
                                            <p:strVal val="#ppt_x"/>
                                          </p:val>
                                        </p:tav>
                                      </p:tavLst>
                                    </p:anim>
                                    <p:animEffect transition="in" filter="wipe(right)">
                                      <p:cBhvr>
                                        <p:cTn id="138" dur="500"/>
                                        <p:tgtEl>
                                          <p:spTgt spid="26"/>
                                        </p:tgtEl>
                                      </p:cBhvr>
                                    </p:animEffect>
                                  </p:childTnLst>
                                </p:cTn>
                              </p:par>
                              <p:par>
                                <p:cTn id="139" presetID="53" presetClass="entr" presetSubtype="16" fill="hold" grpId="0" nodeType="withEffect">
                                  <p:stCondLst>
                                    <p:cond delay="7300"/>
                                  </p:stCondLst>
                                  <p:childTnLst>
                                    <p:set>
                                      <p:cBhvr>
                                        <p:cTn id="140" dur="1" fill="hold">
                                          <p:stCondLst>
                                            <p:cond delay="0"/>
                                          </p:stCondLst>
                                        </p:cTn>
                                        <p:tgtEl>
                                          <p:spTgt spid="44"/>
                                        </p:tgtEl>
                                        <p:attrNameLst>
                                          <p:attrName>style.visibility</p:attrName>
                                        </p:attrNameLst>
                                      </p:cBhvr>
                                      <p:to>
                                        <p:strVal val="visible"/>
                                      </p:to>
                                    </p:set>
                                    <p:anim calcmode="lin" valueType="num">
                                      <p:cBhvr>
                                        <p:cTn id="141" dur="500" fill="hold"/>
                                        <p:tgtEl>
                                          <p:spTgt spid="44"/>
                                        </p:tgtEl>
                                        <p:attrNameLst>
                                          <p:attrName>ppt_w</p:attrName>
                                        </p:attrNameLst>
                                      </p:cBhvr>
                                      <p:tavLst>
                                        <p:tav tm="0">
                                          <p:val>
                                            <p:fltVal val="0"/>
                                          </p:val>
                                        </p:tav>
                                        <p:tav tm="100000">
                                          <p:val>
                                            <p:strVal val="#ppt_w"/>
                                          </p:val>
                                        </p:tav>
                                      </p:tavLst>
                                    </p:anim>
                                    <p:anim calcmode="lin" valueType="num">
                                      <p:cBhvr>
                                        <p:cTn id="142" dur="500" fill="hold"/>
                                        <p:tgtEl>
                                          <p:spTgt spid="44"/>
                                        </p:tgtEl>
                                        <p:attrNameLst>
                                          <p:attrName>ppt_h</p:attrName>
                                        </p:attrNameLst>
                                      </p:cBhvr>
                                      <p:tavLst>
                                        <p:tav tm="0">
                                          <p:val>
                                            <p:fltVal val="0"/>
                                          </p:val>
                                        </p:tav>
                                        <p:tav tm="100000">
                                          <p:val>
                                            <p:strVal val="#ppt_h"/>
                                          </p:val>
                                        </p:tav>
                                      </p:tavLst>
                                    </p:anim>
                                    <p:animEffect transition="in" filter="fade">
                                      <p:cBhvr>
                                        <p:cTn id="143" dur="500"/>
                                        <p:tgtEl>
                                          <p:spTgt spid="44"/>
                                        </p:tgtEl>
                                      </p:cBhvr>
                                    </p:animEffect>
                                  </p:childTnLst>
                                </p:cTn>
                              </p:par>
                              <p:par>
                                <p:cTn id="144" presetID="22" presetClass="entr" presetSubtype="4" fill="hold" grpId="0" nodeType="withEffect">
                                  <p:stCondLst>
                                    <p:cond delay="7300"/>
                                  </p:stCondLst>
                                  <p:childTnLst>
                                    <p:set>
                                      <p:cBhvr>
                                        <p:cTn id="145" dur="1" fill="hold">
                                          <p:stCondLst>
                                            <p:cond delay="0"/>
                                          </p:stCondLst>
                                        </p:cTn>
                                        <p:tgtEl>
                                          <p:spTgt spid="10"/>
                                        </p:tgtEl>
                                        <p:attrNameLst>
                                          <p:attrName>style.visibility</p:attrName>
                                        </p:attrNameLst>
                                      </p:cBhvr>
                                      <p:to>
                                        <p:strVal val="visible"/>
                                      </p:to>
                                    </p:set>
                                    <p:animEffect transition="in" filter="wipe(down)">
                                      <p:cBhvr>
                                        <p:cTn id="146" dur="500"/>
                                        <p:tgtEl>
                                          <p:spTgt spid="10"/>
                                        </p:tgtEl>
                                      </p:cBhvr>
                                    </p:animEffect>
                                  </p:childTnLst>
                                </p:cTn>
                              </p:par>
                              <p:par>
                                <p:cTn id="147" presetID="53" presetClass="entr" presetSubtype="16" fill="hold" grpId="0" nodeType="withEffect">
                                  <p:stCondLst>
                                    <p:cond delay="7800"/>
                                  </p:stCondLst>
                                  <p:childTnLst>
                                    <p:set>
                                      <p:cBhvr>
                                        <p:cTn id="148" dur="1" fill="hold">
                                          <p:stCondLst>
                                            <p:cond delay="0"/>
                                          </p:stCondLst>
                                        </p:cTn>
                                        <p:tgtEl>
                                          <p:spTgt spid="21"/>
                                        </p:tgtEl>
                                        <p:attrNameLst>
                                          <p:attrName>style.visibility</p:attrName>
                                        </p:attrNameLst>
                                      </p:cBhvr>
                                      <p:to>
                                        <p:strVal val="visible"/>
                                      </p:to>
                                    </p:set>
                                    <p:anim calcmode="lin" valueType="num">
                                      <p:cBhvr>
                                        <p:cTn id="149" dur="500" fill="hold"/>
                                        <p:tgtEl>
                                          <p:spTgt spid="21"/>
                                        </p:tgtEl>
                                        <p:attrNameLst>
                                          <p:attrName>ppt_w</p:attrName>
                                        </p:attrNameLst>
                                      </p:cBhvr>
                                      <p:tavLst>
                                        <p:tav tm="0">
                                          <p:val>
                                            <p:fltVal val="0"/>
                                          </p:val>
                                        </p:tav>
                                        <p:tav tm="100000">
                                          <p:val>
                                            <p:strVal val="#ppt_w"/>
                                          </p:val>
                                        </p:tav>
                                      </p:tavLst>
                                    </p:anim>
                                    <p:anim calcmode="lin" valueType="num">
                                      <p:cBhvr>
                                        <p:cTn id="150" dur="500" fill="hold"/>
                                        <p:tgtEl>
                                          <p:spTgt spid="21"/>
                                        </p:tgtEl>
                                        <p:attrNameLst>
                                          <p:attrName>ppt_h</p:attrName>
                                        </p:attrNameLst>
                                      </p:cBhvr>
                                      <p:tavLst>
                                        <p:tav tm="0">
                                          <p:val>
                                            <p:fltVal val="0"/>
                                          </p:val>
                                        </p:tav>
                                        <p:tav tm="100000">
                                          <p:val>
                                            <p:strVal val="#ppt_h"/>
                                          </p:val>
                                        </p:tav>
                                      </p:tavLst>
                                    </p:anim>
                                    <p:animEffect transition="in" filter="fade">
                                      <p:cBhvr>
                                        <p:cTn id="151" dur="500"/>
                                        <p:tgtEl>
                                          <p:spTgt spid="21"/>
                                        </p:tgtEl>
                                      </p:cBhvr>
                                    </p:animEffect>
                                  </p:childTnLst>
                                </p:cTn>
                              </p:par>
                              <p:par>
                                <p:cTn id="152" presetID="53" presetClass="entr" presetSubtype="16" fill="hold" grpId="0" nodeType="withEffect">
                                  <p:stCondLst>
                                    <p:cond delay="7800"/>
                                  </p:stCondLst>
                                  <p:childTnLst>
                                    <p:set>
                                      <p:cBhvr>
                                        <p:cTn id="153" dur="1" fill="hold">
                                          <p:stCondLst>
                                            <p:cond delay="0"/>
                                          </p:stCondLst>
                                        </p:cTn>
                                        <p:tgtEl>
                                          <p:spTgt spid="34"/>
                                        </p:tgtEl>
                                        <p:attrNameLst>
                                          <p:attrName>style.visibility</p:attrName>
                                        </p:attrNameLst>
                                      </p:cBhvr>
                                      <p:to>
                                        <p:strVal val="visible"/>
                                      </p:to>
                                    </p:set>
                                    <p:anim calcmode="lin" valueType="num">
                                      <p:cBhvr>
                                        <p:cTn id="154" dur="500" fill="hold"/>
                                        <p:tgtEl>
                                          <p:spTgt spid="34"/>
                                        </p:tgtEl>
                                        <p:attrNameLst>
                                          <p:attrName>ppt_w</p:attrName>
                                        </p:attrNameLst>
                                      </p:cBhvr>
                                      <p:tavLst>
                                        <p:tav tm="0">
                                          <p:val>
                                            <p:fltVal val="0"/>
                                          </p:val>
                                        </p:tav>
                                        <p:tav tm="100000">
                                          <p:val>
                                            <p:strVal val="#ppt_w"/>
                                          </p:val>
                                        </p:tav>
                                      </p:tavLst>
                                    </p:anim>
                                    <p:anim calcmode="lin" valueType="num">
                                      <p:cBhvr>
                                        <p:cTn id="155" dur="500" fill="hold"/>
                                        <p:tgtEl>
                                          <p:spTgt spid="34"/>
                                        </p:tgtEl>
                                        <p:attrNameLst>
                                          <p:attrName>ppt_h</p:attrName>
                                        </p:attrNameLst>
                                      </p:cBhvr>
                                      <p:tavLst>
                                        <p:tav tm="0">
                                          <p:val>
                                            <p:fltVal val="0"/>
                                          </p:val>
                                        </p:tav>
                                        <p:tav tm="100000">
                                          <p:val>
                                            <p:strVal val="#ppt_h"/>
                                          </p:val>
                                        </p:tav>
                                      </p:tavLst>
                                    </p:anim>
                                    <p:animEffect transition="in" filter="fade">
                                      <p:cBhvr>
                                        <p:cTn id="156" dur="500"/>
                                        <p:tgtEl>
                                          <p:spTgt spid="34"/>
                                        </p:tgtEl>
                                      </p:cBhvr>
                                    </p:animEffect>
                                  </p:childTnLst>
                                </p:cTn>
                              </p:par>
                              <p:par>
                                <p:cTn id="157" presetID="42" presetClass="entr" presetSubtype="0" fill="hold" grpId="0" nodeType="withEffect">
                                  <p:stCondLst>
                                    <p:cond delay="7800"/>
                                  </p:stCondLst>
                                  <p:childTnLst>
                                    <p:set>
                                      <p:cBhvr>
                                        <p:cTn id="158" dur="1" fill="hold">
                                          <p:stCondLst>
                                            <p:cond delay="0"/>
                                          </p:stCondLst>
                                        </p:cTn>
                                        <p:tgtEl>
                                          <p:spTgt spid="36"/>
                                        </p:tgtEl>
                                        <p:attrNameLst>
                                          <p:attrName>style.visibility</p:attrName>
                                        </p:attrNameLst>
                                      </p:cBhvr>
                                      <p:to>
                                        <p:strVal val="visible"/>
                                      </p:to>
                                    </p:set>
                                    <p:animEffect transition="in" filter="fade">
                                      <p:cBhvr>
                                        <p:cTn id="159" dur="500"/>
                                        <p:tgtEl>
                                          <p:spTgt spid="36"/>
                                        </p:tgtEl>
                                      </p:cBhvr>
                                    </p:animEffect>
                                    <p:anim calcmode="lin" valueType="num">
                                      <p:cBhvr>
                                        <p:cTn id="160" dur="500" fill="hold"/>
                                        <p:tgtEl>
                                          <p:spTgt spid="36"/>
                                        </p:tgtEl>
                                        <p:attrNameLst>
                                          <p:attrName>ppt_x</p:attrName>
                                        </p:attrNameLst>
                                      </p:cBhvr>
                                      <p:tavLst>
                                        <p:tav tm="0">
                                          <p:val>
                                            <p:strVal val="#ppt_x"/>
                                          </p:val>
                                        </p:tav>
                                        <p:tav tm="100000">
                                          <p:val>
                                            <p:strVal val="#ppt_x"/>
                                          </p:val>
                                        </p:tav>
                                      </p:tavLst>
                                    </p:anim>
                                    <p:anim calcmode="lin" valueType="num">
                                      <p:cBhvr>
                                        <p:cTn id="161" dur="500" fill="hold"/>
                                        <p:tgtEl>
                                          <p:spTgt spid="36"/>
                                        </p:tgtEl>
                                        <p:attrNameLst>
                                          <p:attrName>ppt_y</p:attrName>
                                        </p:attrNameLst>
                                      </p:cBhvr>
                                      <p:tavLst>
                                        <p:tav tm="0">
                                          <p:val>
                                            <p:strVal val="#ppt_y+.1"/>
                                          </p:val>
                                        </p:tav>
                                        <p:tav tm="100000">
                                          <p:val>
                                            <p:strVal val="#ppt_y"/>
                                          </p:val>
                                        </p:tav>
                                      </p:tavLst>
                                    </p:anim>
                                  </p:childTnLst>
                                </p:cTn>
                              </p:par>
                              <p:par>
                                <p:cTn id="162" presetID="12" presetClass="entr" presetSubtype="8" fill="hold" grpId="0" nodeType="withEffect">
                                  <p:stCondLst>
                                    <p:cond delay="8300"/>
                                  </p:stCondLst>
                                  <p:childTnLst>
                                    <p:set>
                                      <p:cBhvr>
                                        <p:cTn id="163" dur="1" fill="hold">
                                          <p:stCondLst>
                                            <p:cond delay="0"/>
                                          </p:stCondLst>
                                        </p:cTn>
                                        <p:tgtEl>
                                          <p:spTgt spid="27"/>
                                        </p:tgtEl>
                                        <p:attrNameLst>
                                          <p:attrName>style.visibility</p:attrName>
                                        </p:attrNameLst>
                                      </p:cBhvr>
                                      <p:to>
                                        <p:strVal val="visible"/>
                                      </p:to>
                                    </p:set>
                                    <p:anim calcmode="lin" valueType="num">
                                      <p:cBhvr additive="base">
                                        <p:cTn id="164" dur="500"/>
                                        <p:tgtEl>
                                          <p:spTgt spid="27"/>
                                        </p:tgtEl>
                                        <p:attrNameLst>
                                          <p:attrName>ppt_x</p:attrName>
                                        </p:attrNameLst>
                                      </p:cBhvr>
                                      <p:tavLst>
                                        <p:tav tm="0">
                                          <p:val>
                                            <p:strVal val="#ppt_x-#ppt_w*1.125000"/>
                                          </p:val>
                                        </p:tav>
                                        <p:tav tm="100000">
                                          <p:val>
                                            <p:strVal val="#ppt_x"/>
                                          </p:val>
                                        </p:tav>
                                      </p:tavLst>
                                    </p:anim>
                                    <p:animEffect transition="in" filter="wipe(right)">
                                      <p:cBhvr>
                                        <p:cTn id="165" dur="500"/>
                                        <p:tgtEl>
                                          <p:spTgt spid="27"/>
                                        </p:tgtEl>
                                      </p:cBhvr>
                                    </p:animEffect>
                                  </p:childTnLst>
                                </p:cTn>
                              </p:par>
                              <p:par>
                                <p:cTn id="166" presetID="53" presetClass="entr" presetSubtype="16" fill="hold" grpId="0" nodeType="withEffect">
                                  <p:stCondLst>
                                    <p:cond delay="8800"/>
                                  </p:stCondLst>
                                  <p:childTnLst>
                                    <p:set>
                                      <p:cBhvr>
                                        <p:cTn id="167" dur="1" fill="hold">
                                          <p:stCondLst>
                                            <p:cond delay="0"/>
                                          </p:stCondLst>
                                        </p:cTn>
                                        <p:tgtEl>
                                          <p:spTgt spid="45"/>
                                        </p:tgtEl>
                                        <p:attrNameLst>
                                          <p:attrName>style.visibility</p:attrName>
                                        </p:attrNameLst>
                                      </p:cBhvr>
                                      <p:to>
                                        <p:strVal val="visible"/>
                                      </p:to>
                                    </p:set>
                                    <p:anim calcmode="lin" valueType="num">
                                      <p:cBhvr>
                                        <p:cTn id="168" dur="500" fill="hold"/>
                                        <p:tgtEl>
                                          <p:spTgt spid="45"/>
                                        </p:tgtEl>
                                        <p:attrNameLst>
                                          <p:attrName>ppt_w</p:attrName>
                                        </p:attrNameLst>
                                      </p:cBhvr>
                                      <p:tavLst>
                                        <p:tav tm="0">
                                          <p:val>
                                            <p:fltVal val="0"/>
                                          </p:val>
                                        </p:tav>
                                        <p:tav tm="100000">
                                          <p:val>
                                            <p:strVal val="#ppt_w"/>
                                          </p:val>
                                        </p:tav>
                                      </p:tavLst>
                                    </p:anim>
                                    <p:anim calcmode="lin" valueType="num">
                                      <p:cBhvr>
                                        <p:cTn id="169" dur="500" fill="hold"/>
                                        <p:tgtEl>
                                          <p:spTgt spid="45"/>
                                        </p:tgtEl>
                                        <p:attrNameLst>
                                          <p:attrName>ppt_h</p:attrName>
                                        </p:attrNameLst>
                                      </p:cBhvr>
                                      <p:tavLst>
                                        <p:tav tm="0">
                                          <p:val>
                                            <p:fltVal val="0"/>
                                          </p:val>
                                        </p:tav>
                                        <p:tav tm="100000">
                                          <p:val>
                                            <p:strVal val="#ppt_h"/>
                                          </p:val>
                                        </p:tav>
                                      </p:tavLst>
                                    </p:anim>
                                    <p:animEffect transition="in" filter="fade">
                                      <p:cBhvr>
                                        <p:cTn id="170" dur="500"/>
                                        <p:tgtEl>
                                          <p:spTgt spid="45"/>
                                        </p:tgtEl>
                                      </p:cBhvr>
                                    </p:animEffect>
                                  </p:childTnLst>
                                </p:cTn>
                              </p:par>
                              <p:par>
                                <p:cTn id="171" presetID="22" presetClass="entr" presetSubtype="1" fill="hold" grpId="0" nodeType="withEffect">
                                  <p:stCondLst>
                                    <p:cond delay="8800"/>
                                  </p:stCondLst>
                                  <p:childTnLst>
                                    <p:set>
                                      <p:cBhvr>
                                        <p:cTn id="172" dur="1" fill="hold">
                                          <p:stCondLst>
                                            <p:cond delay="0"/>
                                          </p:stCondLst>
                                        </p:cTn>
                                        <p:tgtEl>
                                          <p:spTgt spid="18"/>
                                        </p:tgtEl>
                                        <p:attrNameLst>
                                          <p:attrName>style.visibility</p:attrName>
                                        </p:attrNameLst>
                                      </p:cBhvr>
                                      <p:to>
                                        <p:strVal val="visible"/>
                                      </p:to>
                                    </p:set>
                                    <p:animEffect transition="in" filter="wipe(up)">
                                      <p:cBhvr>
                                        <p:cTn id="173" dur="500"/>
                                        <p:tgtEl>
                                          <p:spTgt spid="18"/>
                                        </p:tgtEl>
                                      </p:cBhvr>
                                    </p:animEffect>
                                  </p:childTnLst>
                                </p:cTn>
                              </p:par>
                              <p:par>
                                <p:cTn id="174" presetID="53" presetClass="entr" presetSubtype="16" fill="hold" grpId="0" nodeType="withEffect">
                                  <p:stCondLst>
                                    <p:cond delay="9300"/>
                                  </p:stCondLst>
                                  <p:childTnLst>
                                    <p:set>
                                      <p:cBhvr>
                                        <p:cTn id="175" dur="1" fill="hold">
                                          <p:stCondLst>
                                            <p:cond delay="0"/>
                                          </p:stCondLst>
                                        </p:cTn>
                                        <p:tgtEl>
                                          <p:spTgt spid="19"/>
                                        </p:tgtEl>
                                        <p:attrNameLst>
                                          <p:attrName>style.visibility</p:attrName>
                                        </p:attrNameLst>
                                      </p:cBhvr>
                                      <p:to>
                                        <p:strVal val="visible"/>
                                      </p:to>
                                    </p:set>
                                    <p:anim calcmode="lin" valueType="num">
                                      <p:cBhvr>
                                        <p:cTn id="176" dur="500" fill="hold"/>
                                        <p:tgtEl>
                                          <p:spTgt spid="19"/>
                                        </p:tgtEl>
                                        <p:attrNameLst>
                                          <p:attrName>ppt_w</p:attrName>
                                        </p:attrNameLst>
                                      </p:cBhvr>
                                      <p:tavLst>
                                        <p:tav tm="0">
                                          <p:val>
                                            <p:fltVal val="0"/>
                                          </p:val>
                                        </p:tav>
                                        <p:tav tm="100000">
                                          <p:val>
                                            <p:strVal val="#ppt_w"/>
                                          </p:val>
                                        </p:tav>
                                      </p:tavLst>
                                    </p:anim>
                                    <p:anim calcmode="lin" valueType="num">
                                      <p:cBhvr>
                                        <p:cTn id="177" dur="500" fill="hold"/>
                                        <p:tgtEl>
                                          <p:spTgt spid="19"/>
                                        </p:tgtEl>
                                        <p:attrNameLst>
                                          <p:attrName>ppt_h</p:attrName>
                                        </p:attrNameLst>
                                      </p:cBhvr>
                                      <p:tavLst>
                                        <p:tav tm="0">
                                          <p:val>
                                            <p:fltVal val="0"/>
                                          </p:val>
                                        </p:tav>
                                        <p:tav tm="100000">
                                          <p:val>
                                            <p:strVal val="#ppt_h"/>
                                          </p:val>
                                        </p:tav>
                                      </p:tavLst>
                                    </p:anim>
                                    <p:animEffect transition="in" filter="fade">
                                      <p:cBhvr>
                                        <p:cTn id="178" dur="500"/>
                                        <p:tgtEl>
                                          <p:spTgt spid="19"/>
                                        </p:tgtEl>
                                      </p:cBhvr>
                                    </p:animEffect>
                                  </p:childTnLst>
                                </p:cTn>
                              </p:par>
                              <p:par>
                                <p:cTn id="179" presetID="53" presetClass="entr" presetSubtype="16" fill="hold" grpId="0" nodeType="withEffect">
                                  <p:stCondLst>
                                    <p:cond delay="9300"/>
                                  </p:stCondLst>
                                  <p:childTnLst>
                                    <p:set>
                                      <p:cBhvr>
                                        <p:cTn id="180" dur="1" fill="hold">
                                          <p:stCondLst>
                                            <p:cond delay="0"/>
                                          </p:stCondLst>
                                        </p:cTn>
                                        <p:tgtEl>
                                          <p:spTgt spid="33"/>
                                        </p:tgtEl>
                                        <p:attrNameLst>
                                          <p:attrName>style.visibility</p:attrName>
                                        </p:attrNameLst>
                                      </p:cBhvr>
                                      <p:to>
                                        <p:strVal val="visible"/>
                                      </p:to>
                                    </p:set>
                                    <p:anim calcmode="lin" valueType="num">
                                      <p:cBhvr>
                                        <p:cTn id="181" dur="500" fill="hold"/>
                                        <p:tgtEl>
                                          <p:spTgt spid="33"/>
                                        </p:tgtEl>
                                        <p:attrNameLst>
                                          <p:attrName>ppt_w</p:attrName>
                                        </p:attrNameLst>
                                      </p:cBhvr>
                                      <p:tavLst>
                                        <p:tav tm="0">
                                          <p:val>
                                            <p:fltVal val="0"/>
                                          </p:val>
                                        </p:tav>
                                        <p:tav tm="100000">
                                          <p:val>
                                            <p:strVal val="#ppt_w"/>
                                          </p:val>
                                        </p:tav>
                                      </p:tavLst>
                                    </p:anim>
                                    <p:anim calcmode="lin" valueType="num">
                                      <p:cBhvr>
                                        <p:cTn id="182" dur="500" fill="hold"/>
                                        <p:tgtEl>
                                          <p:spTgt spid="33"/>
                                        </p:tgtEl>
                                        <p:attrNameLst>
                                          <p:attrName>ppt_h</p:attrName>
                                        </p:attrNameLst>
                                      </p:cBhvr>
                                      <p:tavLst>
                                        <p:tav tm="0">
                                          <p:val>
                                            <p:fltVal val="0"/>
                                          </p:val>
                                        </p:tav>
                                        <p:tav tm="100000">
                                          <p:val>
                                            <p:strVal val="#ppt_h"/>
                                          </p:val>
                                        </p:tav>
                                      </p:tavLst>
                                    </p:anim>
                                    <p:animEffect transition="in" filter="fade">
                                      <p:cBhvr>
                                        <p:cTn id="183" dur="500"/>
                                        <p:tgtEl>
                                          <p:spTgt spid="33"/>
                                        </p:tgtEl>
                                      </p:cBhvr>
                                    </p:animEffect>
                                  </p:childTnLst>
                                </p:cTn>
                              </p:par>
                              <p:par>
                                <p:cTn id="184" presetID="47" presetClass="entr" presetSubtype="0" fill="hold" grpId="0" nodeType="withEffect">
                                  <p:stCondLst>
                                    <p:cond delay="9300"/>
                                  </p:stCondLst>
                                  <p:childTnLst>
                                    <p:set>
                                      <p:cBhvr>
                                        <p:cTn id="185" dur="1" fill="hold">
                                          <p:stCondLst>
                                            <p:cond delay="0"/>
                                          </p:stCondLst>
                                        </p:cTn>
                                        <p:tgtEl>
                                          <p:spTgt spid="39"/>
                                        </p:tgtEl>
                                        <p:attrNameLst>
                                          <p:attrName>style.visibility</p:attrName>
                                        </p:attrNameLst>
                                      </p:cBhvr>
                                      <p:to>
                                        <p:strVal val="visible"/>
                                      </p:to>
                                    </p:set>
                                    <p:animEffect transition="in" filter="fade">
                                      <p:cBhvr>
                                        <p:cTn id="186" dur="500"/>
                                        <p:tgtEl>
                                          <p:spTgt spid="39"/>
                                        </p:tgtEl>
                                      </p:cBhvr>
                                    </p:animEffect>
                                    <p:anim calcmode="lin" valueType="num">
                                      <p:cBhvr>
                                        <p:cTn id="187" dur="500" fill="hold"/>
                                        <p:tgtEl>
                                          <p:spTgt spid="39"/>
                                        </p:tgtEl>
                                        <p:attrNameLst>
                                          <p:attrName>ppt_x</p:attrName>
                                        </p:attrNameLst>
                                      </p:cBhvr>
                                      <p:tavLst>
                                        <p:tav tm="0">
                                          <p:val>
                                            <p:strVal val="#ppt_x"/>
                                          </p:val>
                                        </p:tav>
                                        <p:tav tm="100000">
                                          <p:val>
                                            <p:strVal val="#ppt_x"/>
                                          </p:val>
                                        </p:tav>
                                      </p:tavLst>
                                    </p:anim>
                                    <p:anim calcmode="lin" valueType="num">
                                      <p:cBhvr>
                                        <p:cTn id="188"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p:bldP spid="37" grpId="0"/>
      <p:bldP spid="38" grpId="0"/>
      <p:bldP spid="39" grpId="0"/>
      <p:bldP spid="40" grpId="0"/>
      <p:bldP spid="41" grpId="0"/>
      <p:bldP spid="42" grpId="0"/>
      <p:bldP spid="43"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15388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数据图</a:t>
            </a:r>
            <a:r>
              <a:rPr lang="en-US" altLang="zh-CN" sz="2000" b="1" dirty="0">
                <a:solidFill>
                  <a:schemeClr val="accent1"/>
                </a:solidFill>
                <a:latin typeface="Impact" pitchFamily="34" charset="0"/>
                <a:ea typeface="微软雅黑" pitchFamily="34" charset="-122"/>
                <a:cs typeface="宋体" pitchFamily="2" charset="-122"/>
              </a:rPr>
              <a:t>—</a:t>
            </a:r>
            <a:r>
              <a:rPr lang="zh-CN" altLang="en-US" sz="2000" b="1" dirty="0">
                <a:solidFill>
                  <a:schemeClr val="accent2"/>
                </a:solidFill>
                <a:latin typeface="Impact" pitchFamily="34" charset="0"/>
                <a:ea typeface="微软雅黑" pitchFamily="34" charset="-122"/>
                <a:cs typeface="宋体" pitchFamily="2" charset="-122"/>
              </a:rPr>
              <a:t>饼图</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graphicFrame>
        <p:nvGraphicFramePr>
          <p:cNvPr id="6" name="原创设计师QQ598969553             _5"/>
          <p:cNvGraphicFramePr/>
          <p:nvPr>
            <p:extLst/>
          </p:nvPr>
        </p:nvGraphicFramePr>
        <p:xfrm>
          <a:off x="683568" y="1403587"/>
          <a:ext cx="2870862" cy="2700436"/>
        </p:xfrm>
        <a:graphic>
          <a:graphicData uri="http://schemas.openxmlformats.org/drawingml/2006/chart">
            <c:chart xmlns:c="http://schemas.openxmlformats.org/drawingml/2006/chart" xmlns:r="http://schemas.openxmlformats.org/officeDocument/2006/relationships" r:id="rId3"/>
          </a:graphicData>
        </a:graphic>
      </p:graphicFrame>
      <p:sp>
        <p:nvSpPr>
          <p:cNvPr id="7" name="原创设计师QQ598969553             _6"/>
          <p:cNvSpPr>
            <a:spLocks noChangeArrowheads="1"/>
          </p:cNvSpPr>
          <p:nvPr/>
        </p:nvSpPr>
        <p:spPr bwMode="auto">
          <a:xfrm>
            <a:off x="5004048" y="1383659"/>
            <a:ext cx="3456384"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8" name="原创设计师QQ598969553             _7"/>
          <p:cNvSpPr/>
          <p:nvPr/>
        </p:nvSpPr>
        <p:spPr>
          <a:xfrm>
            <a:off x="4359289" y="1430250"/>
            <a:ext cx="425422" cy="42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9" name="原创设计师QQ598969553             _8"/>
          <p:cNvSpPr>
            <a:spLocks noChangeArrowheads="1"/>
          </p:cNvSpPr>
          <p:nvPr/>
        </p:nvSpPr>
        <p:spPr bwMode="auto">
          <a:xfrm>
            <a:off x="5004048" y="2139032"/>
            <a:ext cx="3456384"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0" name="原创设计师QQ598969553             _9"/>
          <p:cNvSpPr/>
          <p:nvPr/>
        </p:nvSpPr>
        <p:spPr>
          <a:xfrm>
            <a:off x="4359289" y="2185623"/>
            <a:ext cx="425422" cy="425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11" name="原创设计师QQ598969553             _10"/>
          <p:cNvSpPr>
            <a:spLocks noChangeArrowheads="1"/>
          </p:cNvSpPr>
          <p:nvPr/>
        </p:nvSpPr>
        <p:spPr bwMode="auto">
          <a:xfrm>
            <a:off x="5004048" y="2881155"/>
            <a:ext cx="3456384"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6" name="原创设计师QQ598969553             _11"/>
          <p:cNvSpPr/>
          <p:nvPr/>
        </p:nvSpPr>
        <p:spPr>
          <a:xfrm>
            <a:off x="4359289" y="2927746"/>
            <a:ext cx="425422" cy="4254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17" name="原创设计师QQ598969553             _12"/>
          <p:cNvSpPr>
            <a:spLocks noChangeArrowheads="1"/>
          </p:cNvSpPr>
          <p:nvPr/>
        </p:nvSpPr>
        <p:spPr bwMode="auto">
          <a:xfrm>
            <a:off x="5004048" y="3636528"/>
            <a:ext cx="3456384"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8" name="原创设计师QQ598969553             _13"/>
          <p:cNvSpPr/>
          <p:nvPr/>
        </p:nvSpPr>
        <p:spPr>
          <a:xfrm>
            <a:off x="4359289" y="3683119"/>
            <a:ext cx="425422" cy="4254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04</a:t>
            </a:r>
            <a:endParaRPr lang="zh-CN" altLang="en-US" dirty="0"/>
          </a:p>
        </p:txBody>
      </p:sp>
      <p:pic>
        <p:nvPicPr>
          <p:cNvPr id="19"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7489003"/>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21" presetClass="entr" presetSubtype="1" fill="hold" grpId="0" nodeType="withEffect">
                                  <p:stCondLst>
                                    <p:cond delay="60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750"/>
                                        <p:tgtEl>
                                          <p:spTgt spid="6"/>
                                        </p:tgtEl>
                                      </p:cBhvr>
                                    </p:animEffect>
                                  </p:childTnLst>
                                </p:cTn>
                              </p:par>
                              <p:par>
                                <p:cTn id="30" presetID="53" presetClass="entr" presetSubtype="16" fill="hold" grpId="0" nodeType="withEffect">
                                  <p:stCondLst>
                                    <p:cond delay="140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2" presetClass="entr" presetSubtype="2" fill="hold" grpId="0" nodeType="withEffect">
                                  <p:stCondLst>
                                    <p:cond delay="140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par>
                                <p:cTn id="39" presetID="53" presetClass="entr" presetSubtype="16" fill="hold" grpId="0" nodeType="withEffect">
                                  <p:stCondLst>
                                    <p:cond delay="190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2" presetClass="entr" presetSubtype="2" fill="hold" grpId="0" nodeType="withEffect">
                                  <p:stCondLst>
                                    <p:cond delay="190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1+#ppt_w/2"/>
                                          </p:val>
                                        </p:tav>
                                        <p:tav tm="100000">
                                          <p:val>
                                            <p:strVal val="#ppt_x"/>
                                          </p:val>
                                        </p:tav>
                                      </p:tavLst>
                                    </p:anim>
                                    <p:anim calcmode="lin" valueType="num">
                                      <p:cBhvr additive="base">
                                        <p:cTn id="47" dur="500" fill="hold"/>
                                        <p:tgtEl>
                                          <p:spTgt spid="9"/>
                                        </p:tgtEl>
                                        <p:attrNameLst>
                                          <p:attrName>ppt_y</p:attrName>
                                        </p:attrNameLst>
                                      </p:cBhvr>
                                      <p:tavLst>
                                        <p:tav tm="0">
                                          <p:val>
                                            <p:strVal val="#ppt_y"/>
                                          </p:val>
                                        </p:tav>
                                        <p:tav tm="100000">
                                          <p:val>
                                            <p:strVal val="#ppt_y"/>
                                          </p:val>
                                        </p:tav>
                                      </p:tavLst>
                                    </p:anim>
                                  </p:childTnLst>
                                </p:cTn>
                              </p:par>
                              <p:par>
                                <p:cTn id="48" presetID="53" presetClass="entr" presetSubtype="16" fill="hold" grpId="0" nodeType="withEffect">
                                  <p:stCondLst>
                                    <p:cond delay="240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par>
                                <p:cTn id="53" presetID="2" presetClass="entr" presetSubtype="2" fill="hold" grpId="0" nodeType="withEffect">
                                  <p:stCondLst>
                                    <p:cond delay="240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1+#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par>
                                <p:cTn id="57" presetID="53" presetClass="entr" presetSubtype="16" fill="hold" grpId="0" nodeType="withEffect">
                                  <p:stCondLst>
                                    <p:cond delay="290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animEffect transition="in" filter="fade">
                                      <p:cBhvr>
                                        <p:cTn id="61" dur="500"/>
                                        <p:tgtEl>
                                          <p:spTgt spid="18"/>
                                        </p:tgtEl>
                                      </p:cBhvr>
                                    </p:animEffect>
                                  </p:childTnLst>
                                </p:cTn>
                              </p:par>
                              <p:par>
                                <p:cTn id="62" presetID="2" presetClass="entr" presetSubtype="2" fill="hold" grpId="0" nodeType="withEffect">
                                  <p:stCondLst>
                                    <p:cond delay="290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1+#ppt_w/2"/>
                                          </p:val>
                                        </p:tav>
                                        <p:tav tm="100000">
                                          <p:val>
                                            <p:strVal val="#ppt_x"/>
                                          </p:val>
                                        </p:tav>
                                      </p:tavLst>
                                    </p:anim>
                                    <p:anim calcmode="lin" valueType="num">
                                      <p:cBhvr additive="base">
                                        <p:cTn id="65"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Graphic spid="6" grpId="0">
        <p:bldAsOne/>
      </p:bldGraphic>
      <p:bldP spid="7" grpId="0"/>
      <p:bldP spid="8" grpId="0" animBg="1"/>
      <p:bldP spid="9" grpId="0"/>
      <p:bldP spid="10" grpId="0" animBg="1"/>
      <p:bldP spid="11" grpId="0"/>
      <p:bldP spid="16" grpId="0" animBg="1"/>
      <p:bldP spid="17" grpId="0"/>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23083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数据图</a:t>
            </a:r>
            <a:r>
              <a:rPr lang="en-US" altLang="zh-CN" sz="2000" b="1" dirty="0">
                <a:solidFill>
                  <a:schemeClr val="accent1"/>
                </a:solidFill>
                <a:latin typeface="Impact" pitchFamily="34" charset="0"/>
                <a:ea typeface="微软雅黑" pitchFamily="34" charset="-122"/>
                <a:cs typeface="宋体" pitchFamily="2" charset="-122"/>
              </a:rPr>
              <a:t>—</a:t>
            </a:r>
            <a:r>
              <a:rPr lang="zh-CN" altLang="en-US" sz="2000" b="1" dirty="0">
                <a:solidFill>
                  <a:schemeClr val="accent2"/>
                </a:solidFill>
                <a:latin typeface="Impact" pitchFamily="34" charset="0"/>
                <a:ea typeface="微软雅黑" pitchFamily="34" charset="-122"/>
                <a:cs typeface="宋体" pitchFamily="2" charset="-122"/>
              </a:rPr>
              <a:t>创意圆环图</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graphicFrame>
        <p:nvGraphicFramePr>
          <p:cNvPr id="19" name="原创设计师QQ598969553             _5"/>
          <p:cNvGraphicFramePr/>
          <p:nvPr>
            <p:extLst/>
          </p:nvPr>
        </p:nvGraphicFramePr>
        <p:xfrm>
          <a:off x="3253409" y="1206449"/>
          <a:ext cx="2637182" cy="2711318"/>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原创设计师QQ598969553             _6"/>
          <p:cNvGrpSpPr/>
          <p:nvPr/>
        </p:nvGrpSpPr>
        <p:grpSpPr>
          <a:xfrm>
            <a:off x="3442514" y="1644856"/>
            <a:ext cx="2828142" cy="2828142"/>
            <a:chOff x="3491329" y="1261482"/>
            <a:chExt cx="3006725" cy="3006726"/>
          </a:xfrm>
        </p:grpSpPr>
        <p:grpSp>
          <p:nvGrpSpPr>
            <p:cNvPr id="21" name="组合 20"/>
            <p:cNvGrpSpPr/>
            <p:nvPr/>
          </p:nvGrpSpPr>
          <p:grpSpPr>
            <a:xfrm rot="900000">
              <a:off x="3491329" y="1261482"/>
              <a:ext cx="3006725" cy="3006726"/>
              <a:chOff x="3491329" y="1261482"/>
              <a:chExt cx="3006725" cy="3006726"/>
            </a:xfrm>
          </p:grpSpPr>
          <p:grpSp>
            <p:nvGrpSpPr>
              <p:cNvPr id="23" name="组合 22"/>
              <p:cNvGrpSpPr/>
              <p:nvPr/>
            </p:nvGrpSpPr>
            <p:grpSpPr>
              <a:xfrm>
                <a:off x="5015329" y="2787070"/>
                <a:ext cx="1482725" cy="1481138"/>
                <a:chOff x="4549776" y="2547938"/>
                <a:chExt cx="1482725" cy="1481138"/>
              </a:xfrm>
            </p:grpSpPr>
            <p:sp>
              <p:nvSpPr>
                <p:cNvPr id="25"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4"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2" name="原创设计师QQ598969553             _7"/>
          <p:cNvSpPr>
            <a:spLocks noEditPoints="1"/>
          </p:cNvSpPr>
          <p:nvPr/>
        </p:nvSpPr>
        <p:spPr bwMode="auto">
          <a:xfrm>
            <a:off x="4344783" y="1963744"/>
            <a:ext cx="440980" cy="404374"/>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3" name="原创设计师QQ598969553             _8"/>
          <p:cNvSpPr>
            <a:spLocks noChangeArrowheads="1"/>
          </p:cNvSpPr>
          <p:nvPr/>
        </p:nvSpPr>
        <p:spPr bwMode="auto">
          <a:xfrm>
            <a:off x="3846096" y="2445464"/>
            <a:ext cx="1451808"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4" name="原创设计师QQ598969553             _9"/>
          <p:cNvSpPr>
            <a:spLocks noChangeArrowheads="1"/>
          </p:cNvSpPr>
          <p:nvPr/>
        </p:nvSpPr>
        <p:spPr bwMode="auto">
          <a:xfrm>
            <a:off x="725924" y="1523995"/>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5" name="原创设计师QQ598969553             _10"/>
          <p:cNvSpPr>
            <a:spLocks noChangeArrowheads="1"/>
          </p:cNvSpPr>
          <p:nvPr/>
        </p:nvSpPr>
        <p:spPr bwMode="auto">
          <a:xfrm>
            <a:off x="2742148" y="1572348"/>
            <a:ext cx="599245" cy="41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2"/>
                </a:solidFill>
              </a:rPr>
              <a:t>15%</a:t>
            </a:r>
            <a:endParaRPr lang="en-US" altLang="zh-CN" dirty="0">
              <a:solidFill>
                <a:schemeClr val="accent2"/>
              </a:solidFill>
            </a:endParaRPr>
          </a:p>
        </p:txBody>
      </p:sp>
      <p:sp>
        <p:nvSpPr>
          <p:cNvPr id="36" name="原创设计师QQ598969553             _11"/>
          <p:cNvSpPr>
            <a:spLocks noChangeArrowheads="1"/>
          </p:cNvSpPr>
          <p:nvPr/>
        </p:nvSpPr>
        <p:spPr bwMode="auto">
          <a:xfrm>
            <a:off x="869940" y="3329965"/>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7" name="原创设计师QQ598969553             _12"/>
          <p:cNvSpPr>
            <a:spLocks noChangeArrowheads="1"/>
          </p:cNvSpPr>
          <p:nvPr/>
        </p:nvSpPr>
        <p:spPr bwMode="auto">
          <a:xfrm>
            <a:off x="2886164" y="3378318"/>
            <a:ext cx="599245" cy="41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1"/>
                </a:solidFill>
              </a:rPr>
              <a:t>40%</a:t>
            </a:r>
            <a:endParaRPr lang="en-US" altLang="zh-CN" dirty="0">
              <a:solidFill>
                <a:schemeClr val="accent1"/>
              </a:solidFill>
            </a:endParaRPr>
          </a:p>
        </p:txBody>
      </p:sp>
      <p:sp>
        <p:nvSpPr>
          <p:cNvPr id="38" name="原创设计师QQ598969553             _13"/>
          <p:cNvSpPr>
            <a:spLocks noChangeArrowheads="1"/>
          </p:cNvSpPr>
          <p:nvPr/>
        </p:nvSpPr>
        <p:spPr bwMode="auto">
          <a:xfrm>
            <a:off x="5936501" y="957655"/>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9" name="原创设计师QQ598969553             _14"/>
          <p:cNvSpPr>
            <a:spLocks noChangeArrowheads="1"/>
          </p:cNvSpPr>
          <p:nvPr/>
        </p:nvSpPr>
        <p:spPr bwMode="auto">
          <a:xfrm>
            <a:off x="5154073" y="1003015"/>
            <a:ext cx="599245" cy="41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3"/>
                </a:solidFill>
              </a:rPr>
              <a:t>20%</a:t>
            </a:r>
            <a:endParaRPr lang="en-US" altLang="zh-CN" dirty="0">
              <a:solidFill>
                <a:schemeClr val="accent3"/>
              </a:solidFill>
            </a:endParaRPr>
          </a:p>
        </p:txBody>
      </p:sp>
      <p:sp>
        <p:nvSpPr>
          <p:cNvPr id="40" name="原创设计师QQ598969553             _15"/>
          <p:cNvSpPr>
            <a:spLocks noChangeArrowheads="1"/>
          </p:cNvSpPr>
          <p:nvPr/>
        </p:nvSpPr>
        <p:spPr bwMode="auto">
          <a:xfrm>
            <a:off x="6751510" y="2368118"/>
            <a:ext cx="184357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41" name="原创设计师QQ598969553             _16"/>
          <p:cNvSpPr>
            <a:spLocks noChangeArrowheads="1"/>
          </p:cNvSpPr>
          <p:nvPr/>
        </p:nvSpPr>
        <p:spPr bwMode="auto">
          <a:xfrm>
            <a:off x="5936501" y="2361513"/>
            <a:ext cx="599245" cy="41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4"/>
                </a:solidFill>
              </a:rPr>
              <a:t>25%</a:t>
            </a:r>
            <a:endParaRPr lang="en-US" altLang="zh-CN" dirty="0">
              <a:solidFill>
                <a:schemeClr val="accent4"/>
              </a:solidFill>
            </a:endParaRPr>
          </a:p>
        </p:txBody>
      </p:sp>
      <p:pic>
        <p:nvPicPr>
          <p:cNvPr id="42"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254327"/>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6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anim calcmode="lin" valueType="num">
                                      <p:cBhvr>
                                        <p:cTn id="30" dur="500" fill="hold"/>
                                        <p:tgtEl>
                                          <p:spTgt spid="20"/>
                                        </p:tgtEl>
                                        <p:attrNameLst>
                                          <p:attrName>ppt_x</p:attrName>
                                        </p:attrNameLst>
                                      </p:cBhvr>
                                      <p:tavLst>
                                        <p:tav tm="0">
                                          <p:val>
                                            <p:strVal val="#ppt_x"/>
                                          </p:val>
                                        </p:tav>
                                        <p:tav tm="100000">
                                          <p:val>
                                            <p:strVal val="#ppt_x"/>
                                          </p:val>
                                        </p:tav>
                                      </p:tavLst>
                                    </p:anim>
                                    <p:anim calcmode="lin" valueType="num">
                                      <p:cBhvr>
                                        <p:cTn id="31" dur="500" fill="hold"/>
                                        <p:tgtEl>
                                          <p:spTgt spid="20"/>
                                        </p:tgtEl>
                                        <p:attrNameLst>
                                          <p:attrName>ppt_y</p:attrName>
                                        </p:attrNameLst>
                                      </p:cBhvr>
                                      <p:tavLst>
                                        <p:tav tm="0">
                                          <p:val>
                                            <p:strVal val="#ppt_y+.1"/>
                                          </p:val>
                                        </p:tav>
                                        <p:tav tm="100000">
                                          <p:val>
                                            <p:strVal val="#ppt_y"/>
                                          </p:val>
                                        </p:tav>
                                      </p:tavLst>
                                    </p:anim>
                                  </p:childTnLst>
                                </p:cTn>
                              </p:par>
                              <p:par>
                                <p:cTn id="32" presetID="53" presetClass="entr" presetSubtype="16" fill="hold" grpId="0" nodeType="withEffect">
                                  <p:stCondLst>
                                    <p:cond delay="60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53" presetClass="entr" presetSubtype="16" fill="hold" grpId="0" nodeType="withEffect">
                                  <p:stCondLst>
                                    <p:cond delay="60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Effect transition="in" filter="fade">
                                      <p:cBhvr>
                                        <p:cTn id="41" dur="500"/>
                                        <p:tgtEl>
                                          <p:spTgt spid="33"/>
                                        </p:tgtEl>
                                      </p:cBhvr>
                                    </p:animEffect>
                                  </p:childTnLst>
                                </p:cTn>
                              </p:par>
                              <p:par>
                                <p:cTn id="42" presetID="21" presetClass="entr" presetSubtype="1" fill="hold" grpId="0" nodeType="withEffect">
                                  <p:stCondLst>
                                    <p:cond delay="1100"/>
                                  </p:stCondLst>
                                  <p:childTnLst>
                                    <p:set>
                                      <p:cBhvr>
                                        <p:cTn id="43" dur="1" fill="hold">
                                          <p:stCondLst>
                                            <p:cond delay="0"/>
                                          </p:stCondLst>
                                        </p:cTn>
                                        <p:tgtEl>
                                          <p:spTgt spid="19"/>
                                        </p:tgtEl>
                                        <p:attrNameLst>
                                          <p:attrName>style.visibility</p:attrName>
                                        </p:attrNameLst>
                                      </p:cBhvr>
                                      <p:to>
                                        <p:strVal val="visible"/>
                                      </p:to>
                                    </p:set>
                                    <p:animEffect transition="in" filter="wheel(1)">
                                      <p:cBhvr>
                                        <p:cTn id="44" dur="750"/>
                                        <p:tgtEl>
                                          <p:spTgt spid="19"/>
                                        </p:tgtEl>
                                      </p:cBhvr>
                                    </p:animEffect>
                                  </p:childTnLst>
                                </p:cTn>
                              </p:par>
                              <p:par>
                                <p:cTn id="45" presetID="53" presetClass="entr" presetSubtype="16" fill="hold" grpId="0" nodeType="withEffect">
                                  <p:stCondLst>
                                    <p:cond delay="1100"/>
                                  </p:stCondLst>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childTnLst>
                                </p:cTn>
                              </p:par>
                              <p:par>
                                <p:cTn id="50" presetID="2" presetClass="entr" presetSubtype="2" fill="hold" grpId="0" nodeType="withEffect">
                                  <p:stCondLst>
                                    <p:cond delay="110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1+#ppt_w/2"/>
                                          </p:val>
                                        </p:tav>
                                        <p:tav tm="100000">
                                          <p:val>
                                            <p:strVal val="#ppt_x"/>
                                          </p:val>
                                        </p:tav>
                                      </p:tavLst>
                                    </p:anim>
                                    <p:anim calcmode="lin" valueType="num">
                                      <p:cBhvr additive="base">
                                        <p:cTn id="53" dur="500" fill="hold"/>
                                        <p:tgtEl>
                                          <p:spTgt spid="38"/>
                                        </p:tgtEl>
                                        <p:attrNameLst>
                                          <p:attrName>ppt_y</p:attrName>
                                        </p:attrNameLst>
                                      </p:cBhvr>
                                      <p:tavLst>
                                        <p:tav tm="0">
                                          <p:val>
                                            <p:strVal val="#ppt_y"/>
                                          </p:val>
                                        </p:tav>
                                        <p:tav tm="100000">
                                          <p:val>
                                            <p:strVal val="#ppt_y"/>
                                          </p:val>
                                        </p:tav>
                                      </p:tavLst>
                                    </p:anim>
                                  </p:childTnLst>
                                </p:cTn>
                              </p:par>
                              <p:par>
                                <p:cTn id="54" presetID="53" presetClass="entr" presetSubtype="16" fill="hold" grpId="0" nodeType="withEffect">
                                  <p:stCondLst>
                                    <p:cond delay="1600"/>
                                  </p:stCondLst>
                                  <p:childTnLst>
                                    <p:set>
                                      <p:cBhvr>
                                        <p:cTn id="55" dur="1" fill="hold">
                                          <p:stCondLst>
                                            <p:cond delay="0"/>
                                          </p:stCondLst>
                                        </p:cTn>
                                        <p:tgtEl>
                                          <p:spTgt spid="41"/>
                                        </p:tgtEl>
                                        <p:attrNameLst>
                                          <p:attrName>style.visibility</p:attrName>
                                        </p:attrNameLst>
                                      </p:cBhvr>
                                      <p:to>
                                        <p:strVal val="visible"/>
                                      </p:to>
                                    </p:set>
                                    <p:anim calcmode="lin" valueType="num">
                                      <p:cBhvr>
                                        <p:cTn id="56" dur="500" fill="hold"/>
                                        <p:tgtEl>
                                          <p:spTgt spid="41"/>
                                        </p:tgtEl>
                                        <p:attrNameLst>
                                          <p:attrName>ppt_w</p:attrName>
                                        </p:attrNameLst>
                                      </p:cBhvr>
                                      <p:tavLst>
                                        <p:tav tm="0">
                                          <p:val>
                                            <p:fltVal val="0"/>
                                          </p:val>
                                        </p:tav>
                                        <p:tav tm="100000">
                                          <p:val>
                                            <p:strVal val="#ppt_w"/>
                                          </p:val>
                                        </p:tav>
                                      </p:tavLst>
                                    </p:anim>
                                    <p:anim calcmode="lin" valueType="num">
                                      <p:cBhvr>
                                        <p:cTn id="57" dur="500" fill="hold"/>
                                        <p:tgtEl>
                                          <p:spTgt spid="41"/>
                                        </p:tgtEl>
                                        <p:attrNameLst>
                                          <p:attrName>ppt_h</p:attrName>
                                        </p:attrNameLst>
                                      </p:cBhvr>
                                      <p:tavLst>
                                        <p:tav tm="0">
                                          <p:val>
                                            <p:fltVal val="0"/>
                                          </p:val>
                                        </p:tav>
                                        <p:tav tm="100000">
                                          <p:val>
                                            <p:strVal val="#ppt_h"/>
                                          </p:val>
                                        </p:tav>
                                      </p:tavLst>
                                    </p:anim>
                                    <p:animEffect transition="in" filter="fade">
                                      <p:cBhvr>
                                        <p:cTn id="58" dur="500"/>
                                        <p:tgtEl>
                                          <p:spTgt spid="41"/>
                                        </p:tgtEl>
                                      </p:cBhvr>
                                    </p:animEffect>
                                  </p:childTnLst>
                                </p:cTn>
                              </p:par>
                              <p:par>
                                <p:cTn id="59" presetID="2" presetClass="entr" presetSubtype="2" fill="hold" grpId="0" nodeType="withEffect">
                                  <p:stCondLst>
                                    <p:cond delay="160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1+#ppt_w/2"/>
                                          </p:val>
                                        </p:tav>
                                        <p:tav tm="100000">
                                          <p:val>
                                            <p:strVal val="#ppt_x"/>
                                          </p:val>
                                        </p:tav>
                                      </p:tavLst>
                                    </p:anim>
                                    <p:anim calcmode="lin" valueType="num">
                                      <p:cBhvr additive="base">
                                        <p:cTn id="62" dur="500" fill="hold"/>
                                        <p:tgtEl>
                                          <p:spTgt spid="40"/>
                                        </p:tgtEl>
                                        <p:attrNameLst>
                                          <p:attrName>ppt_y</p:attrName>
                                        </p:attrNameLst>
                                      </p:cBhvr>
                                      <p:tavLst>
                                        <p:tav tm="0">
                                          <p:val>
                                            <p:strVal val="#ppt_y"/>
                                          </p:val>
                                        </p:tav>
                                        <p:tav tm="100000">
                                          <p:val>
                                            <p:strVal val="#ppt_y"/>
                                          </p:val>
                                        </p:tav>
                                      </p:tavLst>
                                    </p:anim>
                                  </p:childTnLst>
                                </p:cTn>
                              </p:par>
                              <p:par>
                                <p:cTn id="63" presetID="53" presetClass="entr" presetSubtype="16" fill="hold" grpId="0" nodeType="withEffect">
                                  <p:stCondLst>
                                    <p:cond delay="2100"/>
                                  </p:stCondLst>
                                  <p:childTnLst>
                                    <p:set>
                                      <p:cBhvr>
                                        <p:cTn id="64" dur="1" fill="hold">
                                          <p:stCondLst>
                                            <p:cond delay="0"/>
                                          </p:stCondLst>
                                        </p:cTn>
                                        <p:tgtEl>
                                          <p:spTgt spid="37"/>
                                        </p:tgtEl>
                                        <p:attrNameLst>
                                          <p:attrName>style.visibility</p:attrName>
                                        </p:attrNameLst>
                                      </p:cBhvr>
                                      <p:to>
                                        <p:strVal val="visible"/>
                                      </p:to>
                                    </p:set>
                                    <p:anim calcmode="lin" valueType="num">
                                      <p:cBhvr>
                                        <p:cTn id="65" dur="500" fill="hold"/>
                                        <p:tgtEl>
                                          <p:spTgt spid="37"/>
                                        </p:tgtEl>
                                        <p:attrNameLst>
                                          <p:attrName>ppt_w</p:attrName>
                                        </p:attrNameLst>
                                      </p:cBhvr>
                                      <p:tavLst>
                                        <p:tav tm="0">
                                          <p:val>
                                            <p:fltVal val="0"/>
                                          </p:val>
                                        </p:tav>
                                        <p:tav tm="100000">
                                          <p:val>
                                            <p:strVal val="#ppt_w"/>
                                          </p:val>
                                        </p:tav>
                                      </p:tavLst>
                                    </p:anim>
                                    <p:anim calcmode="lin" valueType="num">
                                      <p:cBhvr>
                                        <p:cTn id="66" dur="500" fill="hold"/>
                                        <p:tgtEl>
                                          <p:spTgt spid="37"/>
                                        </p:tgtEl>
                                        <p:attrNameLst>
                                          <p:attrName>ppt_h</p:attrName>
                                        </p:attrNameLst>
                                      </p:cBhvr>
                                      <p:tavLst>
                                        <p:tav tm="0">
                                          <p:val>
                                            <p:fltVal val="0"/>
                                          </p:val>
                                        </p:tav>
                                        <p:tav tm="100000">
                                          <p:val>
                                            <p:strVal val="#ppt_h"/>
                                          </p:val>
                                        </p:tav>
                                      </p:tavLst>
                                    </p:anim>
                                    <p:animEffect transition="in" filter="fade">
                                      <p:cBhvr>
                                        <p:cTn id="67" dur="500"/>
                                        <p:tgtEl>
                                          <p:spTgt spid="37"/>
                                        </p:tgtEl>
                                      </p:cBhvr>
                                    </p:animEffect>
                                  </p:childTnLst>
                                </p:cTn>
                              </p:par>
                              <p:par>
                                <p:cTn id="68" presetID="2" presetClass="entr" presetSubtype="8" fill="hold" grpId="0" nodeType="withEffect">
                                  <p:stCondLst>
                                    <p:cond delay="210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fill="hold"/>
                                        <p:tgtEl>
                                          <p:spTgt spid="36"/>
                                        </p:tgtEl>
                                        <p:attrNameLst>
                                          <p:attrName>ppt_x</p:attrName>
                                        </p:attrNameLst>
                                      </p:cBhvr>
                                      <p:tavLst>
                                        <p:tav tm="0">
                                          <p:val>
                                            <p:strVal val="0-#ppt_w/2"/>
                                          </p:val>
                                        </p:tav>
                                        <p:tav tm="100000">
                                          <p:val>
                                            <p:strVal val="#ppt_x"/>
                                          </p:val>
                                        </p:tav>
                                      </p:tavLst>
                                    </p:anim>
                                    <p:anim calcmode="lin" valueType="num">
                                      <p:cBhvr additive="base">
                                        <p:cTn id="71" dur="500" fill="hold"/>
                                        <p:tgtEl>
                                          <p:spTgt spid="36"/>
                                        </p:tgtEl>
                                        <p:attrNameLst>
                                          <p:attrName>ppt_y</p:attrName>
                                        </p:attrNameLst>
                                      </p:cBhvr>
                                      <p:tavLst>
                                        <p:tav tm="0">
                                          <p:val>
                                            <p:strVal val="#ppt_y"/>
                                          </p:val>
                                        </p:tav>
                                        <p:tav tm="100000">
                                          <p:val>
                                            <p:strVal val="#ppt_y"/>
                                          </p:val>
                                        </p:tav>
                                      </p:tavLst>
                                    </p:anim>
                                  </p:childTnLst>
                                </p:cTn>
                              </p:par>
                              <p:par>
                                <p:cTn id="72" presetID="53" presetClass="entr" presetSubtype="16" fill="hold" grpId="0" nodeType="withEffect">
                                  <p:stCondLst>
                                    <p:cond delay="2600"/>
                                  </p:stCondLst>
                                  <p:childTnLst>
                                    <p:set>
                                      <p:cBhvr>
                                        <p:cTn id="73" dur="1" fill="hold">
                                          <p:stCondLst>
                                            <p:cond delay="0"/>
                                          </p:stCondLst>
                                        </p:cTn>
                                        <p:tgtEl>
                                          <p:spTgt spid="35"/>
                                        </p:tgtEl>
                                        <p:attrNameLst>
                                          <p:attrName>style.visibility</p:attrName>
                                        </p:attrNameLst>
                                      </p:cBhvr>
                                      <p:to>
                                        <p:strVal val="visible"/>
                                      </p:to>
                                    </p:set>
                                    <p:anim calcmode="lin" valueType="num">
                                      <p:cBhvr>
                                        <p:cTn id="74" dur="500" fill="hold"/>
                                        <p:tgtEl>
                                          <p:spTgt spid="35"/>
                                        </p:tgtEl>
                                        <p:attrNameLst>
                                          <p:attrName>ppt_w</p:attrName>
                                        </p:attrNameLst>
                                      </p:cBhvr>
                                      <p:tavLst>
                                        <p:tav tm="0">
                                          <p:val>
                                            <p:fltVal val="0"/>
                                          </p:val>
                                        </p:tav>
                                        <p:tav tm="100000">
                                          <p:val>
                                            <p:strVal val="#ppt_w"/>
                                          </p:val>
                                        </p:tav>
                                      </p:tavLst>
                                    </p:anim>
                                    <p:anim calcmode="lin" valueType="num">
                                      <p:cBhvr>
                                        <p:cTn id="75" dur="500" fill="hold"/>
                                        <p:tgtEl>
                                          <p:spTgt spid="35"/>
                                        </p:tgtEl>
                                        <p:attrNameLst>
                                          <p:attrName>ppt_h</p:attrName>
                                        </p:attrNameLst>
                                      </p:cBhvr>
                                      <p:tavLst>
                                        <p:tav tm="0">
                                          <p:val>
                                            <p:fltVal val="0"/>
                                          </p:val>
                                        </p:tav>
                                        <p:tav tm="100000">
                                          <p:val>
                                            <p:strVal val="#ppt_h"/>
                                          </p:val>
                                        </p:tav>
                                      </p:tavLst>
                                    </p:anim>
                                    <p:animEffect transition="in" filter="fade">
                                      <p:cBhvr>
                                        <p:cTn id="76" dur="500"/>
                                        <p:tgtEl>
                                          <p:spTgt spid="35"/>
                                        </p:tgtEl>
                                      </p:cBhvr>
                                    </p:animEffect>
                                  </p:childTnLst>
                                </p:cTn>
                              </p:par>
                              <p:par>
                                <p:cTn id="77" presetID="2" presetClass="entr" presetSubtype="8" fill="hold" grpId="0" nodeType="withEffect">
                                  <p:stCondLst>
                                    <p:cond delay="260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0-#ppt_w/2"/>
                                          </p:val>
                                        </p:tav>
                                        <p:tav tm="100000">
                                          <p:val>
                                            <p:strVal val="#ppt_x"/>
                                          </p:val>
                                        </p:tav>
                                      </p:tavLst>
                                    </p:anim>
                                    <p:anim calcmode="lin" valueType="num">
                                      <p:cBhvr additive="base">
                                        <p:cTn id="8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Graphic spid="19" grpId="0">
        <p:bldAsOne/>
      </p:bldGraphic>
      <p:bldP spid="32" grpId="0" animBg="1"/>
      <p:bldP spid="33" grpId="0"/>
      <p:bldP spid="34" grpId="0"/>
      <p:bldP spid="35" grpId="0"/>
      <p:bldP spid="36" grpId="0"/>
      <p:bldP spid="37" grpId="0"/>
      <p:bldP spid="38" grpId="0"/>
      <p:bldP spid="39" grpId="0"/>
      <p:bldP spid="40" grpId="0"/>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原创设计师QQ598969553             _3"/>
          <p:cNvSpPr>
            <a:spLocks noChangeArrowheads="1"/>
          </p:cNvSpPr>
          <p:nvPr/>
        </p:nvSpPr>
        <p:spPr bwMode="auto">
          <a:xfrm>
            <a:off x="463550" y="194692"/>
            <a:ext cx="30777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赠送实用图</a:t>
            </a:r>
            <a:r>
              <a:rPr lang="en-US" altLang="zh-CN" sz="2000" b="1" dirty="0">
                <a:solidFill>
                  <a:schemeClr val="accent1"/>
                </a:solidFill>
                <a:latin typeface="Impact" pitchFamily="34" charset="0"/>
                <a:ea typeface="微软雅黑" pitchFamily="34" charset="-122"/>
                <a:cs typeface="宋体" pitchFamily="2" charset="-122"/>
              </a:rPr>
              <a:t>—</a:t>
            </a:r>
            <a:r>
              <a:rPr lang="zh-CN" altLang="en-US" sz="2000" b="1" dirty="0">
                <a:solidFill>
                  <a:schemeClr val="accent2"/>
                </a:solidFill>
                <a:latin typeface="Impact" pitchFamily="34" charset="0"/>
                <a:ea typeface="微软雅黑" pitchFamily="34" charset="-122"/>
                <a:cs typeface="宋体" pitchFamily="2" charset="-122"/>
              </a:rPr>
              <a:t>颜色任意修改</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graphicFrame>
        <p:nvGraphicFramePr>
          <p:cNvPr id="42" name="原创设计师QQ598969553             _5"/>
          <p:cNvGraphicFramePr/>
          <p:nvPr>
            <p:extLst/>
          </p:nvPr>
        </p:nvGraphicFramePr>
        <p:xfrm>
          <a:off x="827584" y="1012644"/>
          <a:ext cx="7488832" cy="2392040"/>
        </p:xfrm>
        <a:graphic>
          <a:graphicData uri="http://schemas.openxmlformats.org/drawingml/2006/chart">
            <c:chart xmlns:c="http://schemas.openxmlformats.org/drawingml/2006/chart" xmlns:r="http://schemas.openxmlformats.org/officeDocument/2006/relationships" r:id="rId3"/>
          </a:graphicData>
        </a:graphic>
      </p:graphicFrame>
      <p:cxnSp>
        <p:nvCxnSpPr>
          <p:cNvPr id="43" name="原创设计师QQ598969553             _6"/>
          <p:cNvCxnSpPr/>
          <p:nvPr/>
        </p:nvCxnSpPr>
        <p:spPr>
          <a:xfrm>
            <a:off x="683568" y="3087057"/>
            <a:ext cx="7776864"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原创设计师QQ598969553             _7"/>
          <p:cNvSpPr/>
          <p:nvPr/>
        </p:nvSpPr>
        <p:spPr>
          <a:xfrm>
            <a:off x="-2487" y="3562375"/>
            <a:ext cx="9146488" cy="8633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原创设计师QQ598969553             _8"/>
          <p:cNvSpPr>
            <a:spLocks noChangeArrowheads="1"/>
          </p:cNvSpPr>
          <p:nvPr/>
        </p:nvSpPr>
        <p:spPr bwMode="auto">
          <a:xfrm>
            <a:off x="1014320" y="3663834"/>
            <a:ext cx="3449758"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20000"/>
              </a:lnSpc>
              <a:spcBef>
                <a:spcPts val="300"/>
              </a:spcBef>
              <a:buFont typeface="Wingdings" pitchFamily="2" charset="2"/>
              <a:buChar char="n"/>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46" name="原创设计师QQ598969553             _9"/>
          <p:cNvSpPr>
            <a:spLocks noChangeArrowheads="1"/>
          </p:cNvSpPr>
          <p:nvPr/>
        </p:nvSpPr>
        <p:spPr bwMode="auto">
          <a:xfrm>
            <a:off x="4665294" y="3663834"/>
            <a:ext cx="3449758"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20000"/>
              </a:lnSpc>
              <a:spcBef>
                <a:spcPts val="300"/>
              </a:spcBef>
              <a:buFont typeface="Wingdings" pitchFamily="2" charset="2"/>
              <a:buChar char="n"/>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pic>
        <p:nvPicPr>
          <p:cNvPr id="11"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052570"/>
      </p:ext>
    </p:extLst>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3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anim calcmode="lin" valueType="num">
                                          <p:cBhvr>
                                            <p:cTn id="30" dur="500" fill="hold"/>
                                            <p:tgtEl>
                                              <p:spTgt spid="42"/>
                                            </p:tgtEl>
                                            <p:attrNameLst>
                                              <p:attrName>ppt_x</p:attrName>
                                            </p:attrNameLst>
                                          </p:cBhvr>
                                          <p:tavLst>
                                            <p:tav tm="0">
                                              <p:val>
                                                <p:strVal val="#ppt_x"/>
                                              </p:val>
                                            </p:tav>
                                            <p:tav tm="100000">
                                              <p:val>
                                                <p:strVal val="#ppt_x"/>
                                              </p:val>
                                            </p:tav>
                                          </p:tavLst>
                                        </p:anim>
                                        <p:anim calcmode="lin" valueType="num">
                                          <p:cBhvr>
                                            <p:cTn id="31" dur="500" fill="hold"/>
                                            <p:tgtEl>
                                              <p:spTgt spid="42"/>
                                            </p:tgtEl>
                                            <p:attrNameLst>
                                              <p:attrName>ppt_y</p:attrName>
                                            </p:attrNameLst>
                                          </p:cBhvr>
                                          <p:tavLst>
                                            <p:tav tm="0">
                                              <p:val>
                                                <p:strVal val="#ppt_y+.1"/>
                                              </p:val>
                                            </p:tav>
                                            <p:tav tm="100000">
                                              <p:val>
                                                <p:strVal val="#ppt_y"/>
                                              </p:val>
                                            </p:tav>
                                          </p:tavLst>
                                        </p:anim>
                                      </p:childTnLst>
                                    </p:cTn>
                                  </p:par>
                                  <p:par>
                                    <p:cTn id="32" presetID="16" presetClass="entr" presetSubtype="37" fill="hold" nodeType="withEffect">
                                      <p:stCondLst>
                                        <p:cond delay="800"/>
                                      </p:stCondLst>
                                      <p:childTnLst>
                                        <p:set>
                                          <p:cBhvr>
                                            <p:cTn id="33" dur="1" fill="hold">
                                              <p:stCondLst>
                                                <p:cond delay="0"/>
                                              </p:stCondLst>
                                            </p:cTn>
                                            <p:tgtEl>
                                              <p:spTgt spid="43"/>
                                            </p:tgtEl>
                                            <p:attrNameLst>
                                              <p:attrName>style.visibility</p:attrName>
                                            </p:attrNameLst>
                                          </p:cBhvr>
                                          <p:to>
                                            <p:strVal val="visible"/>
                                          </p:to>
                                        </p:set>
                                        <p:animEffect transition="in" filter="barn(outVertical)">
                                          <p:cBhvr>
                                            <p:cTn id="34" dur="500"/>
                                            <p:tgtEl>
                                              <p:spTgt spid="43"/>
                                            </p:tgtEl>
                                          </p:cBhvr>
                                        </p:animEffect>
                                      </p:childTnLst>
                                    </p:cTn>
                                  </p:par>
                                  <p:par>
                                    <p:cTn id="35" presetID="16" presetClass="entr" presetSubtype="37" fill="hold" grpId="0" nodeType="withEffect">
                                      <p:stCondLst>
                                        <p:cond delay="800"/>
                                      </p:stCondLst>
                                      <p:childTnLst>
                                        <p:set>
                                          <p:cBhvr>
                                            <p:cTn id="36" dur="1" fill="hold">
                                              <p:stCondLst>
                                                <p:cond delay="0"/>
                                              </p:stCondLst>
                                            </p:cTn>
                                            <p:tgtEl>
                                              <p:spTgt spid="44"/>
                                            </p:tgtEl>
                                            <p:attrNameLst>
                                              <p:attrName>style.visibility</p:attrName>
                                            </p:attrNameLst>
                                          </p:cBhvr>
                                          <p:to>
                                            <p:strVal val="visible"/>
                                          </p:to>
                                        </p:set>
                                        <p:animEffect transition="in" filter="barn(outVertical)">
                                          <p:cBhvr>
                                            <p:cTn id="37" dur="500"/>
                                            <p:tgtEl>
                                              <p:spTgt spid="44"/>
                                            </p:tgtEl>
                                          </p:cBhvr>
                                        </p:animEffect>
                                      </p:childTnLst>
                                    </p:cTn>
                                  </p:par>
                                  <p:par>
                                    <p:cTn id="38" presetID="2" presetClass="entr" presetSubtype="2" fill="hold" grpId="0" nodeType="withEffect" p14:presetBounceEnd="60000">
                                      <p:stCondLst>
                                        <p:cond delay="1300"/>
                                      </p:stCondLst>
                                      <p:childTnLst>
                                        <p:set>
                                          <p:cBhvr>
                                            <p:cTn id="39" dur="1" fill="hold">
                                              <p:stCondLst>
                                                <p:cond delay="0"/>
                                              </p:stCondLst>
                                            </p:cTn>
                                            <p:tgtEl>
                                              <p:spTgt spid="45"/>
                                            </p:tgtEl>
                                            <p:attrNameLst>
                                              <p:attrName>style.visibility</p:attrName>
                                            </p:attrNameLst>
                                          </p:cBhvr>
                                          <p:to>
                                            <p:strVal val="visible"/>
                                          </p:to>
                                        </p:set>
                                        <p:anim calcmode="lin" valueType="num" p14:bounceEnd="60000">
                                          <p:cBhvr additive="base">
                                            <p:cTn id="40" dur="500" fill="hold"/>
                                            <p:tgtEl>
                                              <p:spTgt spid="45"/>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1300"/>
                                      </p:stCondLst>
                                      <p:childTnLst>
                                        <p:set>
                                          <p:cBhvr>
                                            <p:cTn id="43" dur="1" fill="hold">
                                              <p:stCondLst>
                                                <p:cond delay="0"/>
                                              </p:stCondLst>
                                            </p:cTn>
                                            <p:tgtEl>
                                              <p:spTgt spid="46"/>
                                            </p:tgtEl>
                                            <p:attrNameLst>
                                              <p:attrName>style.visibility</p:attrName>
                                            </p:attrNameLst>
                                          </p:cBhvr>
                                          <p:to>
                                            <p:strVal val="visible"/>
                                          </p:to>
                                        </p:set>
                                        <p:anim calcmode="lin" valueType="num" p14:bounceEnd="60000">
                                          <p:cBhvr additive="base">
                                            <p:cTn id="44" dur="500" fill="hold"/>
                                            <p:tgtEl>
                                              <p:spTgt spid="46"/>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Graphic spid="42" grpId="0">
            <p:bldAsOne/>
          </p:bldGraphic>
          <p:bldP spid="44" grpId="0" animBg="1"/>
          <p:bldP spid="45"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anim calcmode="lin" valueType="num">
                                          <p:cBhvr>
                                            <p:cTn id="20" dur="300" fill="hold"/>
                                            <p:tgtEl>
                                              <p:spTgt spid="14"/>
                                            </p:tgtEl>
                                            <p:attrNameLst>
                                              <p:attrName>ppt_x</p:attrName>
                                            </p:attrNameLst>
                                          </p:cBhvr>
                                          <p:tavLst>
                                            <p:tav tm="0">
                                              <p:val>
                                                <p:strVal val="#ppt_x"/>
                                              </p:val>
                                            </p:tav>
                                            <p:tav tm="100000">
                                              <p:val>
                                                <p:strVal val="#ppt_x"/>
                                              </p:val>
                                            </p:tav>
                                          </p:tavLst>
                                        </p:anim>
                                        <p:anim calcmode="lin" valueType="num">
                                          <p:cBhvr>
                                            <p:cTn id="21" dur="3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300"/>
                                            <p:tgtEl>
                                              <p:spTgt spid="15"/>
                                            </p:tgtEl>
                                          </p:cBhvr>
                                        </p:animEffect>
                                        <p:anim calcmode="lin" valueType="num">
                                          <p:cBhvr>
                                            <p:cTn id="25" dur="300" fill="hold"/>
                                            <p:tgtEl>
                                              <p:spTgt spid="15"/>
                                            </p:tgtEl>
                                            <p:attrNameLst>
                                              <p:attrName>ppt_x</p:attrName>
                                            </p:attrNameLst>
                                          </p:cBhvr>
                                          <p:tavLst>
                                            <p:tav tm="0">
                                              <p:val>
                                                <p:strVal val="#ppt_x"/>
                                              </p:val>
                                            </p:tav>
                                            <p:tav tm="100000">
                                              <p:val>
                                                <p:strVal val="#ppt_x"/>
                                              </p:val>
                                            </p:tav>
                                          </p:tavLst>
                                        </p:anim>
                                        <p:anim calcmode="lin" valueType="num">
                                          <p:cBhvr>
                                            <p:cTn id="26" dur="3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3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anim calcmode="lin" valueType="num">
                                          <p:cBhvr>
                                            <p:cTn id="30" dur="500" fill="hold"/>
                                            <p:tgtEl>
                                              <p:spTgt spid="42"/>
                                            </p:tgtEl>
                                            <p:attrNameLst>
                                              <p:attrName>ppt_x</p:attrName>
                                            </p:attrNameLst>
                                          </p:cBhvr>
                                          <p:tavLst>
                                            <p:tav tm="0">
                                              <p:val>
                                                <p:strVal val="#ppt_x"/>
                                              </p:val>
                                            </p:tav>
                                            <p:tav tm="100000">
                                              <p:val>
                                                <p:strVal val="#ppt_x"/>
                                              </p:val>
                                            </p:tav>
                                          </p:tavLst>
                                        </p:anim>
                                        <p:anim calcmode="lin" valueType="num">
                                          <p:cBhvr>
                                            <p:cTn id="31" dur="500" fill="hold"/>
                                            <p:tgtEl>
                                              <p:spTgt spid="42"/>
                                            </p:tgtEl>
                                            <p:attrNameLst>
                                              <p:attrName>ppt_y</p:attrName>
                                            </p:attrNameLst>
                                          </p:cBhvr>
                                          <p:tavLst>
                                            <p:tav tm="0">
                                              <p:val>
                                                <p:strVal val="#ppt_y+.1"/>
                                              </p:val>
                                            </p:tav>
                                            <p:tav tm="100000">
                                              <p:val>
                                                <p:strVal val="#ppt_y"/>
                                              </p:val>
                                            </p:tav>
                                          </p:tavLst>
                                        </p:anim>
                                      </p:childTnLst>
                                    </p:cTn>
                                  </p:par>
                                  <p:par>
                                    <p:cTn id="32" presetID="16" presetClass="entr" presetSubtype="37" fill="hold" nodeType="withEffect">
                                      <p:stCondLst>
                                        <p:cond delay="800"/>
                                      </p:stCondLst>
                                      <p:childTnLst>
                                        <p:set>
                                          <p:cBhvr>
                                            <p:cTn id="33" dur="1" fill="hold">
                                              <p:stCondLst>
                                                <p:cond delay="0"/>
                                              </p:stCondLst>
                                            </p:cTn>
                                            <p:tgtEl>
                                              <p:spTgt spid="43"/>
                                            </p:tgtEl>
                                            <p:attrNameLst>
                                              <p:attrName>style.visibility</p:attrName>
                                            </p:attrNameLst>
                                          </p:cBhvr>
                                          <p:to>
                                            <p:strVal val="visible"/>
                                          </p:to>
                                        </p:set>
                                        <p:animEffect transition="in" filter="barn(outVertical)">
                                          <p:cBhvr>
                                            <p:cTn id="34" dur="500"/>
                                            <p:tgtEl>
                                              <p:spTgt spid="43"/>
                                            </p:tgtEl>
                                          </p:cBhvr>
                                        </p:animEffect>
                                      </p:childTnLst>
                                    </p:cTn>
                                  </p:par>
                                  <p:par>
                                    <p:cTn id="35" presetID="16" presetClass="entr" presetSubtype="37" fill="hold" grpId="0" nodeType="withEffect">
                                      <p:stCondLst>
                                        <p:cond delay="800"/>
                                      </p:stCondLst>
                                      <p:childTnLst>
                                        <p:set>
                                          <p:cBhvr>
                                            <p:cTn id="36" dur="1" fill="hold">
                                              <p:stCondLst>
                                                <p:cond delay="0"/>
                                              </p:stCondLst>
                                            </p:cTn>
                                            <p:tgtEl>
                                              <p:spTgt spid="44"/>
                                            </p:tgtEl>
                                            <p:attrNameLst>
                                              <p:attrName>style.visibility</p:attrName>
                                            </p:attrNameLst>
                                          </p:cBhvr>
                                          <p:to>
                                            <p:strVal val="visible"/>
                                          </p:to>
                                        </p:set>
                                        <p:animEffect transition="in" filter="barn(outVertical)">
                                          <p:cBhvr>
                                            <p:cTn id="37" dur="500"/>
                                            <p:tgtEl>
                                              <p:spTgt spid="44"/>
                                            </p:tgtEl>
                                          </p:cBhvr>
                                        </p:animEffect>
                                      </p:childTnLst>
                                    </p:cTn>
                                  </p:par>
                                  <p:par>
                                    <p:cTn id="38" presetID="2" presetClass="entr" presetSubtype="2" fill="hold" grpId="0" nodeType="withEffect">
                                      <p:stCondLst>
                                        <p:cond delay="130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p:bldP spid="15" grpId="0"/>
          <p:bldGraphic spid="42" grpId="0">
            <p:bldAsOne/>
          </p:bldGraphic>
          <p:bldP spid="44" grpId="0" animBg="1"/>
          <p:bldP spid="45" grpId="0"/>
          <p:bldP spid="46"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a:spLocks noEditPoints="1"/>
          </p:cNvSpPr>
          <p:nvPr/>
        </p:nvSpPr>
        <p:spPr bwMode="auto">
          <a:xfrm>
            <a:off x="1808948" y="1786900"/>
            <a:ext cx="222242" cy="222401"/>
          </a:xfrm>
          <a:custGeom>
            <a:avLst/>
            <a:gdLst>
              <a:gd name="T0" fmla="*/ 27 w 698"/>
              <a:gd name="T1" fmla="*/ 0 h 698"/>
              <a:gd name="T2" fmla="*/ 0 w 698"/>
              <a:gd name="T3" fmla="*/ 671 h 698"/>
              <a:gd name="T4" fmla="*/ 671 w 698"/>
              <a:gd name="T5" fmla="*/ 698 h 698"/>
              <a:gd name="T6" fmla="*/ 698 w 698"/>
              <a:gd name="T7" fmla="*/ 27 h 698"/>
              <a:gd name="T8" fmla="*/ 179 w 698"/>
              <a:gd name="T9" fmla="*/ 644 h 698"/>
              <a:gd name="T10" fmla="*/ 54 w 698"/>
              <a:gd name="T11" fmla="*/ 644 h 698"/>
              <a:gd name="T12" fmla="*/ 94 w 698"/>
              <a:gd name="T13" fmla="*/ 591 h 698"/>
              <a:gd name="T14" fmla="*/ 94 w 698"/>
              <a:gd name="T15" fmla="*/ 537 h 698"/>
              <a:gd name="T16" fmla="*/ 54 w 698"/>
              <a:gd name="T17" fmla="*/ 447 h 698"/>
              <a:gd name="T18" fmla="*/ 121 w 698"/>
              <a:gd name="T19" fmla="*/ 420 h 698"/>
              <a:gd name="T20" fmla="*/ 54 w 698"/>
              <a:gd name="T21" fmla="*/ 394 h 698"/>
              <a:gd name="T22" fmla="*/ 94 w 698"/>
              <a:gd name="T23" fmla="*/ 304 h 698"/>
              <a:gd name="T24" fmla="*/ 94 w 698"/>
              <a:gd name="T25" fmla="*/ 250 h 698"/>
              <a:gd name="T26" fmla="*/ 54 w 698"/>
              <a:gd name="T27" fmla="*/ 160 h 698"/>
              <a:gd name="T28" fmla="*/ 121 w 698"/>
              <a:gd name="T29" fmla="*/ 133 h 698"/>
              <a:gd name="T30" fmla="*/ 54 w 698"/>
              <a:gd name="T31" fmla="*/ 106 h 698"/>
              <a:gd name="T32" fmla="*/ 179 w 698"/>
              <a:gd name="T33" fmla="*/ 54 h 698"/>
              <a:gd name="T34" fmla="*/ 645 w 698"/>
              <a:gd name="T35" fmla="*/ 644 h 698"/>
              <a:gd name="T36" fmla="*/ 211 w 698"/>
              <a:gd name="T37" fmla="*/ 644 h 698"/>
              <a:gd name="T38" fmla="*/ 645 w 698"/>
              <a:gd name="T39" fmla="*/ 54 h 698"/>
              <a:gd name="T40" fmla="*/ 318 w 698"/>
              <a:gd name="T41" fmla="*/ 505 h 698"/>
              <a:gd name="T42" fmla="*/ 537 w 698"/>
              <a:gd name="T43" fmla="*/ 505 h 698"/>
              <a:gd name="T44" fmla="*/ 554 w 698"/>
              <a:gd name="T45" fmla="*/ 465 h 698"/>
              <a:gd name="T46" fmla="*/ 528 w 698"/>
              <a:gd name="T47" fmla="*/ 404 h 698"/>
              <a:gd name="T48" fmla="*/ 496 w 698"/>
              <a:gd name="T49" fmla="*/ 384 h 698"/>
              <a:gd name="T50" fmla="*/ 528 w 698"/>
              <a:gd name="T51" fmla="*/ 310 h 698"/>
              <a:gd name="T52" fmla="*/ 428 w 698"/>
              <a:gd name="T53" fmla="*/ 210 h 698"/>
              <a:gd name="T54" fmla="*/ 327 w 698"/>
              <a:gd name="T55" fmla="*/ 310 h 698"/>
              <a:gd name="T56" fmla="*/ 359 w 698"/>
              <a:gd name="T57" fmla="*/ 384 h 698"/>
              <a:gd name="T58" fmla="*/ 308 w 698"/>
              <a:gd name="T59" fmla="*/ 432 h 698"/>
              <a:gd name="T60" fmla="*/ 302 w 698"/>
              <a:gd name="T61" fmla="*/ 488 h 698"/>
              <a:gd name="T62" fmla="*/ 379 w 698"/>
              <a:gd name="T63" fmla="*/ 262 h 698"/>
              <a:gd name="T64" fmla="*/ 428 w 698"/>
              <a:gd name="T65" fmla="*/ 242 h 698"/>
              <a:gd name="T66" fmla="*/ 496 w 698"/>
              <a:gd name="T67" fmla="*/ 310 h 698"/>
              <a:gd name="T68" fmla="*/ 429 w 698"/>
              <a:gd name="T69" fmla="*/ 379 h 698"/>
              <a:gd name="T70" fmla="*/ 379 w 698"/>
              <a:gd name="T71" fmla="*/ 359 h 698"/>
              <a:gd name="T72" fmla="*/ 379 w 698"/>
              <a:gd name="T73" fmla="*/ 262 h 698"/>
              <a:gd name="T74" fmla="*/ 334 w 698"/>
              <a:gd name="T75" fmla="*/ 465 h 698"/>
              <a:gd name="T76" fmla="*/ 350 w 698"/>
              <a:gd name="T77" fmla="*/ 427 h 698"/>
              <a:gd name="T78" fmla="*/ 468 w 698"/>
              <a:gd name="T79" fmla="*/ 411 h 698"/>
              <a:gd name="T80" fmla="*/ 505 w 698"/>
              <a:gd name="T81" fmla="*/ 427 h 698"/>
              <a:gd name="T82" fmla="*/ 521 w 698"/>
              <a:gd name="T83" fmla="*/ 465 h 698"/>
              <a:gd name="T84" fmla="*/ 334 w 698"/>
              <a:gd name="T85" fmla="*/ 47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8" h="698">
                <a:moveTo>
                  <a:pt x="671" y="0"/>
                </a:moveTo>
                <a:cubicBezTo>
                  <a:pt x="27" y="0"/>
                  <a:pt x="27" y="0"/>
                  <a:pt x="27" y="0"/>
                </a:cubicBezTo>
                <a:cubicBezTo>
                  <a:pt x="13" y="0"/>
                  <a:pt x="0" y="12"/>
                  <a:pt x="0" y="27"/>
                </a:cubicBezTo>
                <a:cubicBezTo>
                  <a:pt x="0" y="671"/>
                  <a:pt x="0" y="671"/>
                  <a:pt x="0" y="671"/>
                </a:cubicBezTo>
                <a:cubicBezTo>
                  <a:pt x="0" y="686"/>
                  <a:pt x="13" y="698"/>
                  <a:pt x="27" y="698"/>
                </a:cubicBezTo>
                <a:cubicBezTo>
                  <a:pt x="671" y="698"/>
                  <a:pt x="671" y="698"/>
                  <a:pt x="671" y="698"/>
                </a:cubicBezTo>
                <a:cubicBezTo>
                  <a:pt x="686" y="698"/>
                  <a:pt x="698" y="686"/>
                  <a:pt x="698" y="671"/>
                </a:cubicBezTo>
                <a:cubicBezTo>
                  <a:pt x="698" y="27"/>
                  <a:pt x="698" y="27"/>
                  <a:pt x="698" y="27"/>
                </a:cubicBezTo>
                <a:cubicBezTo>
                  <a:pt x="698" y="12"/>
                  <a:pt x="686" y="0"/>
                  <a:pt x="671" y="0"/>
                </a:cubicBezTo>
                <a:close/>
                <a:moveTo>
                  <a:pt x="179" y="644"/>
                </a:moveTo>
                <a:cubicBezTo>
                  <a:pt x="179" y="644"/>
                  <a:pt x="179" y="644"/>
                  <a:pt x="179" y="644"/>
                </a:cubicBezTo>
                <a:cubicBezTo>
                  <a:pt x="54" y="644"/>
                  <a:pt x="54" y="644"/>
                  <a:pt x="54" y="644"/>
                </a:cubicBezTo>
                <a:cubicBezTo>
                  <a:pt x="54" y="591"/>
                  <a:pt x="54" y="591"/>
                  <a:pt x="54" y="591"/>
                </a:cubicBezTo>
                <a:cubicBezTo>
                  <a:pt x="94" y="591"/>
                  <a:pt x="94" y="591"/>
                  <a:pt x="94" y="591"/>
                </a:cubicBezTo>
                <a:cubicBezTo>
                  <a:pt x="109" y="591"/>
                  <a:pt x="121" y="579"/>
                  <a:pt x="121" y="564"/>
                </a:cubicBezTo>
                <a:cubicBezTo>
                  <a:pt x="121" y="549"/>
                  <a:pt x="109" y="537"/>
                  <a:pt x="94" y="537"/>
                </a:cubicBezTo>
                <a:cubicBezTo>
                  <a:pt x="54" y="537"/>
                  <a:pt x="54" y="537"/>
                  <a:pt x="54" y="537"/>
                </a:cubicBezTo>
                <a:cubicBezTo>
                  <a:pt x="54" y="447"/>
                  <a:pt x="54" y="447"/>
                  <a:pt x="54" y="447"/>
                </a:cubicBezTo>
                <a:cubicBezTo>
                  <a:pt x="94" y="447"/>
                  <a:pt x="94" y="447"/>
                  <a:pt x="94" y="447"/>
                </a:cubicBezTo>
                <a:cubicBezTo>
                  <a:pt x="109" y="447"/>
                  <a:pt x="121" y="435"/>
                  <a:pt x="121" y="420"/>
                </a:cubicBezTo>
                <a:cubicBezTo>
                  <a:pt x="121" y="406"/>
                  <a:pt x="109" y="394"/>
                  <a:pt x="94" y="394"/>
                </a:cubicBezTo>
                <a:cubicBezTo>
                  <a:pt x="54" y="394"/>
                  <a:pt x="54" y="394"/>
                  <a:pt x="54" y="394"/>
                </a:cubicBezTo>
                <a:cubicBezTo>
                  <a:pt x="54" y="304"/>
                  <a:pt x="54" y="304"/>
                  <a:pt x="54" y="304"/>
                </a:cubicBezTo>
                <a:cubicBezTo>
                  <a:pt x="94" y="304"/>
                  <a:pt x="94" y="304"/>
                  <a:pt x="94" y="304"/>
                </a:cubicBezTo>
                <a:cubicBezTo>
                  <a:pt x="109" y="304"/>
                  <a:pt x="121" y="292"/>
                  <a:pt x="121" y="277"/>
                </a:cubicBezTo>
                <a:cubicBezTo>
                  <a:pt x="121" y="262"/>
                  <a:pt x="109" y="250"/>
                  <a:pt x="94" y="250"/>
                </a:cubicBezTo>
                <a:cubicBezTo>
                  <a:pt x="54" y="250"/>
                  <a:pt x="54" y="250"/>
                  <a:pt x="54" y="250"/>
                </a:cubicBezTo>
                <a:cubicBezTo>
                  <a:pt x="54" y="160"/>
                  <a:pt x="54" y="160"/>
                  <a:pt x="54" y="160"/>
                </a:cubicBezTo>
                <a:cubicBezTo>
                  <a:pt x="94" y="160"/>
                  <a:pt x="94" y="160"/>
                  <a:pt x="94" y="160"/>
                </a:cubicBezTo>
                <a:cubicBezTo>
                  <a:pt x="109" y="160"/>
                  <a:pt x="121" y="148"/>
                  <a:pt x="121" y="133"/>
                </a:cubicBezTo>
                <a:cubicBezTo>
                  <a:pt x="121" y="118"/>
                  <a:pt x="109" y="106"/>
                  <a:pt x="94" y="106"/>
                </a:cubicBezTo>
                <a:cubicBezTo>
                  <a:pt x="54" y="106"/>
                  <a:pt x="54" y="106"/>
                  <a:pt x="54" y="106"/>
                </a:cubicBezTo>
                <a:cubicBezTo>
                  <a:pt x="54" y="54"/>
                  <a:pt x="54" y="54"/>
                  <a:pt x="54" y="54"/>
                </a:cubicBezTo>
                <a:cubicBezTo>
                  <a:pt x="179" y="54"/>
                  <a:pt x="179" y="54"/>
                  <a:pt x="179" y="54"/>
                </a:cubicBezTo>
                <a:cubicBezTo>
                  <a:pt x="179" y="644"/>
                  <a:pt x="179" y="644"/>
                  <a:pt x="179" y="644"/>
                </a:cubicBezTo>
                <a:close/>
                <a:moveTo>
                  <a:pt x="645" y="644"/>
                </a:moveTo>
                <a:cubicBezTo>
                  <a:pt x="645" y="644"/>
                  <a:pt x="645" y="644"/>
                  <a:pt x="645" y="644"/>
                </a:cubicBezTo>
                <a:cubicBezTo>
                  <a:pt x="211" y="644"/>
                  <a:pt x="211" y="644"/>
                  <a:pt x="211" y="644"/>
                </a:cubicBezTo>
                <a:cubicBezTo>
                  <a:pt x="211" y="54"/>
                  <a:pt x="211" y="54"/>
                  <a:pt x="211" y="54"/>
                </a:cubicBezTo>
                <a:cubicBezTo>
                  <a:pt x="645" y="54"/>
                  <a:pt x="645" y="54"/>
                  <a:pt x="645" y="54"/>
                </a:cubicBezTo>
                <a:cubicBezTo>
                  <a:pt x="645" y="644"/>
                  <a:pt x="645" y="644"/>
                  <a:pt x="645" y="644"/>
                </a:cubicBezTo>
                <a:close/>
                <a:moveTo>
                  <a:pt x="318" y="505"/>
                </a:moveTo>
                <a:cubicBezTo>
                  <a:pt x="318" y="505"/>
                  <a:pt x="318" y="505"/>
                  <a:pt x="318" y="505"/>
                </a:cubicBezTo>
                <a:cubicBezTo>
                  <a:pt x="537" y="505"/>
                  <a:pt x="537" y="505"/>
                  <a:pt x="537" y="505"/>
                </a:cubicBezTo>
                <a:cubicBezTo>
                  <a:pt x="546" y="505"/>
                  <a:pt x="554" y="497"/>
                  <a:pt x="554" y="488"/>
                </a:cubicBezTo>
                <a:cubicBezTo>
                  <a:pt x="554" y="465"/>
                  <a:pt x="554" y="465"/>
                  <a:pt x="554" y="465"/>
                </a:cubicBezTo>
                <a:cubicBezTo>
                  <a:pt x="554" y="453"/>
                  <a:pt x="551" y="442"/>
                  <a:pt x="547" y="432"/>
                </a:cubicBezTo>
                <a:cubicBezTo>
                  <a:pt x="542" y="422"/>
                  <a:pt x="536" y="412"/>
                  <a:pt x="528" y="404"/>
                </a:cubicBezTo>
                <a:cubicBezTo>
                  <a:pt x="520" y="396"/>
                  <a:pt x="511" y="390"/>
                  <a:pt x="500" y="386"/>
                </a:cubicBezTo>
                <a:cubicBezTo>
                  <a:pt x="496" y="384"/>
                  <a:pt x="496" y="384"/>
                  <a:pt x="496" y="384"/>
                </a:cubicBezTo>
                <a:cubicBezTo>
                  <a:pt x="499" y="381"/>
                  <a:pt x="499" y="381"/>
                  <a:pt x="499" y="381"/>
                </a:cubicBezTo>
                <a:cubicBezTo>
                  <a:pt x="517" y="363"/>
                  <a:pt x="528" y="338"/>
                  <a:pt x="528" y="310"/>
                </a:cubicBezTo>
                <a:cubicBezTo>
                  <a:pt x="528" y="282"/>
                  <a:pt x="517" y="257"/>
                  <a:pt x="499" y="239"/>
                </a:cubicBezTo>
                <a:cubicBezTo>
                  <a:pt x="481" y="221"/>
                  <a:pt x="455" y="210"/>
                  <a:pt x="428" y="210"/>
                </a:cubicBezTo>
                <a:cubicBezTo>
                  <a:pt x="400" y="210"/>
                  <a:pt x="375" y="221"/>
                  <a:pt x="357" y="239"/>
                </a:cubicBezTo>
                <a:cubicBezTo>
                  <a:pt x="338" y="257"/>
                  <a:pt x="327" y="282"/>
                  <a:pt x="327" y="310"/>
                </a:cubicBezTo>
                <a:cubicBezTo>
                  <a:pt x="327" y="338"/>
                  <a:pt x="338" y="363"/>
                  <a:pt x="357" y="381"/>
                </a:cubicBezTo>
                <a:cubicBezTo>
                  <a:pt x="359" y="384"/>
                  <a:pt x="359" y="384"/>
                  <a:pt x="359" y="384"/>
                </a:cubicBezTo>
                <a:cubicBezTo>
                  <a:pt x="347" y="388"/>
                  <a:pt x="336" y="395"/>
                  <a:pt x="327" y="404"/>
                </a:cubicBezTo>
                <a:cubicBezTo>
                  <a:pt x="319" y="412"/>
                  <a:pt x="313" y="422"/>
                  <a:pt x="308" y="432"/>
                </a:cubicBezTo>
                <a:cubicBezTo>
                  <a:pt x="304" y="442"/>
                  <a:pt x="302" y="453"/>
                  <a:pt x="302" y="465"/>
                </a:cubicBezTo>
                <a:cubicBezTo>
                  <a:pt x="302" y="488"/>
                  <a:pt x="302" y="488"/>
                  <a:pt x="302" y="488"/>
                </a:cubicBezTo>
                <a:cubicBezTo>
                  <a:pt x="302" y="497"/>
                  <a:pt x="309" y="505"/>
                  <a:pt x="318" y="505"/>
                </a:cubicBezTo>
                <a:close/>
                <a:moveTo>
                  <a:pt x="379" y="262"/>
                </a:moveTo>
                <a:cubicBezTo>
                  <a:pt x="379" y="262"/>
                  <a:pt x="379" y="262"/>
                  <a:pt x="379" y="262"/>
                </a:cubicBezTo>
                <a:cubicBezTo>
                  <a:pt x="391" y="249"/>
                  <a:pt x="409" y="242"/>
                  <a:pt x="428" y="242"/>
                </a:cubicBezTo>
                <a:cubicBezTo>
                  <a:pt x="447" y="242"/>
                  <a:pt x="464" y="249"/>
                  <a:pt x="476" y="262"/>
                </a:cubicBezTo>
                <a:cubicBezTo>
                  <a:pt x="488" y="274"/>
                  <a:pt x="496" y="291"/>
                  <a:pt x="496" y="310"/>
                </a:cubicBezTo>
                <a:cubicBezTo>
                  <a:pt x="496" y="329"/>
                  <a:pt x="488" y="346"/>
                  <a:pt x="476" y="359"/>
                </a:cubicBezTo>
                <a:cubicBezTo>
                  <a:pt x="464" y="371"/>
                  <a:pt x="447" y="379"/>
                  <a:pt x="429" y="379"/>
                </a:cubicBezTo>
                <a:cubicBezTo>
                  <a:pt x="427" y="379"/>
                  <a:pt x="427" y="379"/>
                  <a:pt x="427" y="379"/>
                </a:cubicBezTo>
                <a:cubicBezTo>
                  <a:pt x="408" y="379"/>
                  <a:pt x="391" y="371"/>
                  <a:pt x="379" y="359"/>
                </a:cubicBezTo>
                <a:cubicBezTo>
                  <a:pt x="367" y="346"/>
                  <a:pt x="359" y="329"/>
                  <a:pt x="359" y="310"/>
                </a:cubicBezTo>
                <a:cubicBezTo>
                  <a:pt x="359" y="291"/>
                  <a:pt x="367" y="274"/>
                  <a:pt x="379" y="262"/>
                </a:cubicBezTo>
                <a:close/>
                <a:moveTo>
                  <a:pt x="334" y="465"/>
                </a:moveTo>
                <a:cubicBezTo>
                  <a:pt x="334" y="465"/>
                  <a:pt x="334" y="465"/>
                  <a:pt x="334" y="465"/>
                </a:cubicBezTo>
                <a:cubicBezTo>
                  <a:pt x="334" y="458"/>
                  <a:pt x="335" y="451"/>
                  <a:pt x="338" y="445"/>
                </a:cubicBezTo>
                <a:cubicBezTo>
                  <a:pt x="341" y="438"/>
                  <a:pt x="345" y="432"/>
                  <a:pt x="350" y="427"/>
                </a:cubicBezTo>
                <a:cubicBezTo>
                  <a:pt x="359" y="417"/>
                  <a:pt x="373" y="411"/>
                  <a:pt x="388" y="411"/>
                </a:cubicBezTo>
                <a:cubicBezTo>
                  <a:pt x="468" y="411"/>
                  <a:pt x="468" y="411"/>
                  <a:pt x="468" y="411"/>
                </a:cubicBezTo>
                <a:cubicBezTo>
                  <a:pt x="475" y="411"/>
                  <a:pt x="482" y="413"/>
                  <a:pt x="488" y="415"/>
                </a:cubicBezTo>
                <a:cubicBezTo>
                  <a:pt x="495" y="418"/>
                  <a:pt x="500" y="422"/>
                  <a:pt x="505" y="427"/>
                </a:cubicBezTo>
                <a:cubicBezTo>
                  <a:pt x="510" y="432"/>
                  <a:pt x="514" y="438"/>
                  <a:pt x="517" y="445"/>
                </a:cubicBezTo>
                <a:cubicBezTo>
                  <a:pt x="520" y="451"/>
                  <a:pt x="521" y="458"/>
                  <a:pt x="521" y="465"/>
                </a:cubicBezTo>
                <a:cubicBezTo>
                  <a:pt x="521" y="472"/>
                  <a:pt x="521" y="472"/>
                  <a:pt x="521" y="472"/>
                </a:cubicBezTo>
                <a:cubicBezTo>
                  <a:pt x="334" y="472"/>
                  <a:pt x="334" y="472"/>
                  <a:pt x="334" y="472"/>
                </a:cubicBezTo>
                <a:cubicBezTo>
                  <a:pt x="334" y="465"/>
                  <a:pt x="334" y="465"/>
                  <a:pt x="334" y="46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 name="原创设计师QQ598969553             _2"/>
          <p:cNvSpPr>
            <a:spLocks noEditPoints="1"/>
          </p:cNvSpPr>
          <p:nvPr/>
        </p:nvSpPr>
        <p:spPr bwMode="auto">
          <a:xfrm>
            <a:off x="3068369" y="2401206"/>
            <a:ext cx="222242" cy="173686"/>
          </a:xfrm>
          <a:custGeom>
            <a:avLst/>
            <a:gdLst>
              <a:gd name="T0" fmla="*/ 27 w 698"/>
              <a:gd name="T1" fmla="*/ 0 h 545"/>
              <a:gd name="T2" fmla="*/ 28 w 698"/>
              <a:gd name="T3" fmla="*/ 0 h 545"/>
              <a:gd name="T4" fmla="*/ 672 w 698"/>
              <a:gd name="T5" fmla="*/ 0 h 545"/>
              <a:gd name="T6" fmla="*/ 698 w 698"/>
              <a:gd name="T7" fmla="*/ 27 h 545"/>
              <a:gd name="T8" fmla="*/ 698 w 698"/>
              <a:gd name="T9" fmla="*/ 28 h 545"/>
              <a:gd name="T10" fmla="*/ 698 w 698"/>
              <a:gd name="T11" fmla="*/ 518 h 545"/>
              <a:gd name="T12" fmla="*/ 672 w 698"/>
              <a:gd name="T13" fmla="*/ 545 h 545"/>
              <a:gd name="T14" fmla="*/ 671 w 698"/>
              <a:gd name="T15" fmla="*/ 545 h 545"/>
              <a:gd name="T16" fmla="*/ 27 w 698"/>
              <a:gd name="T17" fmla="*/ 545 h 545"/>
              <a:gd name="T18" fmla="*/ 0 w 698"/>
              <a:gd name="T19" fmla="*/ 518 h 545"/>
              <a:gd name="T20" fmla="*/ 0 w 698"/>
              <a:gd name="T21" fmla="*/ 518 h 545"/>
              <a:gd name="T22" fmla="*/ 0 w 698"/>
              <a:gd name="T23" fmla="*/ 27 h 545"/>
              <a:gd name="T24" fmla="*/ 27 w 698"/>
              <a:gd name="T25" fmla="*/ 0 h 545"/>
              <a:gd name="T26" fmla="*/ 644 w 698"/>
              <a:gd name="T27" fmla="*/ 77 h 545"/>
              <a:gd name="T28" fmla="*/ 644 w 698"/>
              <a:gd name="T29" fmla="*/ 77 h 545"/>
              <a:gd name="T30" fmla="*/ 361 w 698"/>
              <a:gd name="T31" fmla="*/ 361 h 545"/>
              <a:gd name="T32" fmla="*/ 338 w 698"/>
              <a:gd name="T33" fmla="*/ 361 h 545"/>
              <a:gd name="T34" fmla="*/ 54 w 698"/>
              <a:gd name="T35" fmla="*/ 77 h 545"/>
              <a:gd name="T36" fmla="*/ 54 w 698"/>
              <a:gd name="T37" fmla="*/ 491 h 545"/>
              <a:gd name="T38" fmla="*/ 644 w 698"/>
              <a:gd name="T39" fmla="*/ 491 h 545"/>
              <a:gd name="T40" fmla="*/ 644 w 698"/>
              <a:gd name="T41" fmla="*/ 77 h 545"/>
              <a:gd name="T42" fmla="*/ 622 w 698"/>
              <a:gd name="T43" fmla="*/ 54 h 545"/>
              <a:gd name="T44" fmla="*/ 622 w 698"/>
              <a:gd name="T45" fmla="*/ 54 h 545"/>
              <a:gd name="T46" fmla="*/ 76 w 698"/>
              <a:gd name="T47" fmla="*/ 54 h 545"/>
              <a:gd name="T48" fmla="*/ 349 w 698"/>
              <a:gd name="T49" fmla="*/ 327 h 545"/>
              <a:gd name="T50" fmla="*/ 622 w 698"/>
              <a:gd name="T51" fmla="*/ 5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8" h="545">
                <a:moveTo>
                  <a:pt x="27" y="0"/>
                </a:moveTo>
                <a:cubicBezTo>
                  <a:pt x="28" y="0"/>
                  <a:pt x="28" y="0"/>
                  <a:pt x="28" y="0"/>
                </a:cubicBezTo>
                <a:cubicBezTo>
                  <a:pt x="672" y="0"/>
                  <a:pt x="672" y="0"/>
                  <a:pt x="672" y="0"/>
                </a:cubicBezTo>
                <a:cubicBezTo>
                  <a:pt x="686" y="0"/>
                  <a:pt x="698" y="13"/>
                  <a:pt x="698" y="27"/>
                </a:cubicBezTo>
                <a:cubicBezTo>
                  <a:pt x="698" y="28"/>
                  <a:pt x="698" y="28"/>
                  <a:pt x="698" y="28"/>
                </a:cubicBezTo>
                <a:cubicBezTo>
                  <a:pt x="698" y="518"/>
                  <a:pt x="698" y="518"/>
                  <a:pt x="698" y="518"/>
                </a:cubicBezTo>
                <a:cubicBezTo>
                  <a:pt x="698" y="533"/>
                  <a:pt x="686" y="545"/>
                  <a:pt x="672" y="545"/>
                </a:cubicBezTo>
                <a:cubicBezTo>
                  <a:pt x="671" y="545"/>
                  <a:pt x="671" y="545"/>
                  <a:pt x="671" y="545"/>
                </a:cubicBezTo>
                <a:cubicBezTo>
                  <a:pt x="27" y="545"/>
                  <a:pt x="27" y="545"/>
                  <a:pt x="27" y="545"/>
                </a:cubicBezTo>
                <a:cubicBezTo>
                  <a:pt x="12" y="545"/>
                  <a:pt x="0" y="533"/>
                  <a:pt x="0" y="518"/>
                </a:cubicBezTo>
                <a:cubicBezTo>
                  <a:pt x="0" y="518"/>
                  <a:pt x="0" y="518"/>
                  <a:pt x="0" y="518"/>
                </a:cubicBezTo>
                <a:cubicBezTo>
                  <a:pt x="0" y="27"/>
                  <a:pt x="0" y="27"/>
                  <a:pt x="0" y="27"/>
                </a:cubicBezTo>
                <a:cubicBezTo>
                  <a:pt x="0" y="13"/>
                  <a:pt x="12" y="0"/>
                  <a:pt x="27" y="0"/>
                </a:cubicBezTo>
                <a:close/>
                <a:moveTo>
                  <a:pt x="644" y="77"/>
                </a:moveTo>
                <a:cubicBezTo>
                  <a:pt x="644" y="77"/>
                  <a:pt x="644" y="77"/>
                  <a:pt x="644" y="77"/>
                </a:cubicBezTo>
                <a:cubicBezTo>
                  <a:pt x="361" y="361"/>
                  <a:pt x="361" y="361"/>
                  <a:pt x="361" y="361"/>
                </a:cubicBezTo>
                <a:cubicBezTo>
                  <a:pt x="354" y="367"/>
                  <a:pt x="344" y="367"/>
                  <a:pt x="338" y="361"/>
                </a:cubicBezTo>
                <a:cubicBezTo>
                  <a:pt x="54" y="77"/>
                  <a:pt x="54" y="77"/>
                  <a:pt x="54" y="77"/>
                </a:cubicBezTo>
                <a:cubicBezTo>
                  <a:pt x="54" y="491"/>
                  <a:pt x="54" y="491"/>
                  <a:pt x="54" y="491"/>
                </a:cubicBezTo>
                <a:cubicBezTo>
                  <a:pt x="644" y="491"/>
                  <a:pt x="644" y="491"/>
                  <a:pt x="644" y="491"/>
                </a:cubicBezTo>
                <a:cubicBezTo>
                  <a:pt x="644" y="77"/>
                  <a:pt x="644" y="77"/>
                  <a:pt x="644" y="77"/>
                </a:cubicBezTo>
                <a:close/>
                <a:moveTo>
                  <a:pt x="622" y="54"/>
                </a:moveTo>
                <a:cubicBezTo>
                  <a:pt x="622" y="54"/>
                  <a:pt x="622" y="54"/>
                  <a:pt x="622" y="54"/>
                </a:cubicBezTo>
                <a:cubicBezTo>
                  <a:pt x="76" y="54"/>
                  <a:pt x="76" y="54"/>
                  <a:pt x="76" y="54"/>
                </a:cubicBezTo>
                <a:cubicBezTo>
                  <a:pt x="349" y="327"/>
                  <a:pt x="349" y="327"/>
                  <a:pt x="349" y="327"/>
                </a:cubicBezTo>
                <a:cubicBezTo>
                  <a:pt x="622" y="54"/>
                  <a:pt x="622" y="54"/>
                  <a:pt x="622"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 name="原创设计师QQ598969553             _3"/>
          <p:cNvSpPr>
            <a:spLocks noEditPoints="1"/>
          </p:cNvSpPr>
          <p:nvPr/>
        </p:nvSpPr>
        <p:spPr bwMode="auto">
          <a:xfrm>
            <a:off x="2437145" y="4170136"/>
            <a:ext cx="223355" cy="214282"/>
          </a:xfrm>
          <a:custGeom>
            <a:avLst/>
            <a:gdLst>
              <a:gd name="T0" fmla="*/ 378 w 701"/>
              <a:gd name="T1" fmla="*/ 22 h 673"/>
              <a:gd name="T2" fmla="*/ 448 w 701"/>
              <a:gd name="T3" fmla="*/ 238 h 673"/>
              <a:gd name="T4" fmla="*/ 674 w 701"/>
              <a:gd name="T5" fmla="*/ 238 h 673"/>
              <a:gd name="T6" fmla="*/ 701 w 701"/>
              <a:gd name="T7" fmla="*/ 264 h 673"/>
              <a:gd name="T8" fmla="*/ 690 w 701"/>
              <a:gd name="T9" fmla="*/ 286 h 673"/>
              <a:gd name="T10" fmla="*/ 690 w 701"/>
              <a:gd name="T11" fmla="*/ 286 h 673"/>
              <a:gd name="T12" fmla="*/ 507 w 701"/>
              <a:gd name="T13" fmla="*/ 419 h 673"/>
              <a:gd name="T14" fmla="*/ 577 w 701"/>
              <a:gd name="T15" fmla="*/ 635 h 673"/>
              <a:gd name="T16" fmla="*/ 560 w 701"/>
              <a:gd name="T17" fmla="*/ 668 h 673"/>
              <a:gd name="T18" fmla="*/ 536 w 701"/>
              <a:gd name="T19" fmla="*/ 664 h 673"/>
              <a:gd name="T20" fmla="*/ 536 w 701"/>
              <a:gd name="T21" fmla="*/ 664 h 673"/>
              <a:gd name="T22" fmla="*/ 353 w 701"/>
              <a:gd name="T23" fmla="*/ 531 h 673"/>
              <a:gd name="T24" fmla="*/ 169 w 701"/>
              <a:gd name="T25" fmla="*/ 664 h 673"/>
              <a:gd name="T26" fmla="*/ 132 w 701"/>
              <a:gd name="T27" fmla="*/ 659 h 673"/>
              <a:gd name="T28" fmla="*/ 129 w 701"/>
              <a:gd name="T29" fmla="*/ 633 h 673"/>
              <a:gd name="T30" fmla="*/ 198 w 701"/>
              <a:gd name="T31" fmla="*/ 419 h 673"/>
              <a:gd name="T32" fmla="*/ 15 w 701"/>
              <a:gd name="T33" fmla="*/ 286 h 673"/>
              <a:gd name="T34" fmla="*/ 9 w 701"/>
              <a:gd name="T35" fmla="*/ 249 h 673"/>
              <a:gd name="T36" fmla="*/ 30 w 701"/>
              <a:gd name="T37" fmla="*/ 237 h 673"/>
              <a:gd name="T38" fmla="*/ 257 w 701"/>
              <a:gd name="T39" fmla="*/ 238 h 673"/>
              <a:gd name="T40" fmla="*/ 327 w 701"/>
              <a:gd name="T41" fmla="*/ 22 h 673"/>
              <a:gd name="T42" fmla="*/ 361 w 701"/>
              <a:gd name="T43" fmla="*/ 5 h 673"/>
              <a:gd name="T44" fmla="*/ 378 w 701"/>
              <a:gd name="T45" fmla="*/ 22 h 673"/>
              <a:gd name="T46" fmla="*/ 378 w 701"/>
              <a:gd name="T47" fmla="*/ 22 h 673"/>
              <a:gd name="T48" fmla="*/ 403 w 701"/>
              <a:gd name="T49" fmla="*/ 273 h 673"/>
              <a:gd name="T50" fmla="*/ 403 w 701"/>
              <a:gd name="T51" fmla="*/ 273 h 673"/>
              <a:gd name="T52" fmla="*/ 353 w 701"/>
              <a:gd name="T53" fmla="*/ 117 h 673"/>
              <a:gd name="T54" fmla="*/ 303 w 701"/>
              <a:gd name="T55" fmla="*/ 271 h 673"/>
              <a:gd name="T56" fmla="*/ 277 w 701"/>
              <a:gd name="T57" fmla="*/ 291 h 673"/>
              <a:gd name="T58" fmla="*/ 113 w 701"/>
              <a:gd name="T59" fmla="*/ 291 h 673"/>
              <a:gd name="T60" fmla="*/ 246 w 701"/>
              <a:gd name="T61" fmla="*/ 387 h 673"/>
              <a:gd name="T62" fmla="*/ 255 w 701"/>
              <a:gd name="T63" fmla="*/ 417 h 673"/>
              <a:gd name="T64" fmla="*/ 205 w 701"/>
              <a:gd name="T65" fmla="*/ 572 h 673"/>
              <a:gd name="T66" fmla="*/ 336 w 701"/>
              <a:gd name="T67" fmla="*/ 477 h 673"/>
              <a:gd name="T68" fmla="*/ 368 w 701"/>
              <a:gd name="T69" fmla="*/ 476 h 673"/>
              <a:gd name="T70" fmla="*/ 500 w 701"/>
              <a:gd name="T71" fmla="*/ 572 h 673"/>
              <a:gd name="T72" fmla="*/ 450 w 701"/>
              <a:gd name="T73" fmla="*/ 417 h 673"/>
              <a:gd name="T74" fmla="*/ 459 w 701"/>
              <a:gd name="T75" fmla="*/ 387 h 673"/>
              <a:gd name="T76" fmla="*/ 592 w 701"/>
              <a:gd name="T77" fmla="*/ 291 h 673"/>
              <a:gd name="T78" fmla="*/ 430 w 701"/>
              <a:gd name="T79" fmla="*/ 291 h 673"/>
              <a:gd name="T80" fmla="*/ 403 w 701"/>
              <a:gd name="T81" fmla="*/ 2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1" h="673">
                <a:moveTo>
                  <a:pt x="378" y="22"/>
                </a:moveTo>
                <a:cubicBezTo>
                  <a:pt x="448" y="238"/>
                  <a:pt x="448" y="238"/>
                  <a:pt x="448" y="238"/>
                </a:cubicBezTo>
                <a:cubicBezTo>
                  <a:pt x="674" y="238"/>
                  <a:pt x="674" y="238"/>
                  <a:pt x="674" y="238"/>
                </a:cubicBezTo>
                <a:cubicBezTo>
                  <a:pt x="689" y="238"/>
                  <a:pt x="701" y="249"/>
                  <a:pt x="701" y="264"/>
                </a:cubicBezTo>
                <a:cubicBezTo>
                  <a:pt x="701" y="273"/>
                  <a:pt x="697" y="281"/>
                  <a:pt x="690" y="286"/>
                </a:cubicBezTo>
                <a:cubicBezTo>
                  <a:pt x="690" y="286"/>
                  <a:pt x="690" y="286"/>
                  <a:pt x="690" y="286"/>
                </a:cubicBezTo>
                <a:cubicBezTo>
                  <a:pt x="507" y="419"/>
                  <a:pt x="507" y="419"/>
                  <a:pt x="507" y="419"/>
                </a:cubicBezTo>
                <a:cubicBezTo>
                  <a:pt x="577" y="635"/>
                  <a:pt x="577" y="635"/>
                  <a:pt x="577" y="635"/>
                </a:cubicBezTo>
                <a:cubicBezTo>
                  <a:pt x="582" y="648"/>
                  <a:pt x="574" y="664"/>
                  <a:pt x="560" y="668"/>
                </a:cubicBezTo>
                <a:cubicBezTo>
                  <a:pt x="551" y="671"/>
                  <a:pt x="542" y="669"/>
                  <a:pt x="536" y="664"/>
                </a:cubicBezTo>
                <a:cubicBezTo>
                  <a:pt x="536" y="664"/>
                  <a:pt x="536" y="664"/>
                  <a:pt x="536" y="664"/>
                </a:cubicBezTo>
                <a:cubicBezTo>
                  <a:pt x="353" y="531"/>
                  <a:pt x="353" y="531"/>
                  <a:pt x="353" y="531"/>
                </a:cubicBezTo>
                <a:cubicBezTo>
                  <a:pt x="169" y="664"/>
                  <a:pt x="169" y="664"/>
                  <a:pt x="169" y="664"/>
                </a:cubicBezTo>
                <a:cubicBezTo>
                  <a:pt x="157" y="673"/>
                  <a:pt x="140" y="671"/>
                  <a:pt x="132" y="659"/>
                </a:cubicBezTo>
                <a:cubicBezTo>
                  <a:pt x="126" y="651"/>
                  <a:pt x="125" y="641"/>
                  <a:pt x="129" y="633"/>
                </a:cubicBezTo>
                <a:cubicBezTo>
                  <a:pt x="198" y="419"/>
                  <a:pt x="198" y="419"/>
                  <a:pt x="198" y="419"/>
                </a:cubicBezTo>
                <a:cubicBezTo>
                  <a:pt x="15" y="286"/>
                  <a:pt x="15" y="286"/>
                  <a:pt x="15" y="286"/>
                </a:cubicBezTo>
                <a:cubicBezTo>
                  <a:pt x="3" y="277"/>
                  <a:pt x="0" y="261"/>
                  <a:pt x="9" y="249"/>
                </a:cubicBezTo>
                <a:cubicBezTo>
                  <a:pt x="14" y="241"/>
                  <a:pt x="22" y="237"/>
                  <a:pt x="30" y="237"/>
                </a:cubicBezTo>
                <a:cubicBezTo>
                  <a:pt x="257" y="238"/>
                  <a:pt x="257" y="238"/>
                  <a:pt x="257" y="238"/>
                </a:cubicBezTo>
                <a:cubicBezTo>
                  <a:pt x="327" y="22"/>
                  <a:pt x="327" y="22"/>
                  <a:pt x="327" y="22"/>
                </a:cubicBezTo>
                <a:cubicBezTo>
                  <a:pt x="331" y="8"/>
                  <a:pt x="347" y="0"/>
                  <a:pt x="361" y="5"/>
                </a:cubicBezTo>
                <a:cubicBezTo>
                  <a:pt x="369" y="8"/>
                  <a:pt x="375" y="14"/>
                  <a:pt x="378" y="22"/>
                </a:cubicBezTo>
                <a:cubicBezTo>
                  <a:pt x="378" y="22"/>
                  <a:pt x="378" y="22"/>
                  <a:pt x="378" y="22"/>
                </a:cubicBezTo>
                <a:close/>
                <a:moveTo>
                  <a:pt x="403" y="273"/>
                </a:moveTo>
                <a:cubicBezTo>
                  <a:pt x="403" y="273"/>
                  <a:pt x="403" y="273"/>
                  <a:pt x="403" y="273"/>
                </a:cubicBezTo>
                <a:cubicBezTo>
                  <a:pt x="353" y="117"/>
                  <a:pt x="353" y="117"/>
                  <a:pt x="353" y="117"/>
                </a:cubicBezTo>
                <a:cubicBezTo>
                  <a:pt x="303" y="271"/>
                  <a:pt x="303" y="271"/>
                  <a:pt x="303" y="271"/>
                </a:cubicBezTo>
                <a:cubicBezTo>
                  <a:pt x="300" y="283"/>
                  <a:pt x="289" y="291"/>
                  <a:pt x="277" y="291"/>
                </a:cubicBezTo>
                <a:cubicBezTo>
                  <a:pt x="113" y="291"/>
                  <a:pt x="113" y="291"/>
                  <a:pt x="113" y="291"/>
                </a:cubicBezTo>
                <a:cubicBezTo>
                  <a:pt x="246" y="387"/>
                  <a:pt x="246" y="387"/>
                  <a:pt x="246" y="387"/>
                </a:cubicBezTo>
                <a:cubicBezTo>
                  <a:pt x="255" y="394"/>
                  <a:pt x="259" y="406"/>
                  <a:pt x="255" y="417"/>
                </a:cubicBezTo>
                <a:cubicBezTo>
                  <a:pt x="205" y="572"/>
                  <a:pt x="205" y="572"/>
                  <a:pt x="205" y="572"/>
                </a:cubicBezTo>
                <a:cubicBezTo>
                  <a:pt x="336" y="477"/>
                  <a:pt x="336" y="477"/>
                  <a:pt x="336" y="477"/>
                </a:cubicBezTo>
                <a:cubicBezTo>
                  <a:pt x="345" y="469"/>
                  <a:pt x="358" y="469"/>
                  <a:pt x="368" y="476"/>
                </a:cubicBezTo>
                <a:cubicBezTo>
                  <a:pt x="500" y="572"/>
                  <a:pt x="500" y="572"/>
                  <a:pt x="500" y="572"/>
                </a:cubicBezTo>
                <a:cubicBezTo>
                  <a:pt x="450" y="417"/>
                  <a:pt x="450" y="417"/>
                  <a:pt x="450" y="417"/>
                </a:cubicBezTo>
                <a:cubicBezTo>
                  <a:pt x="446" y="406"/>
                  <a:pt x="450" y="394"/>
                  <a:pt x="459" y="387"/>
                </a:cubicBezTo>
                <a:cubicBezTo>
                  <a:pt x="592" y="291"/>
                  <a:pt x="592" y="291"/>
                  <a:pt x="592" y="291"/>
                </a:cubicBezTo>
                <a:cubicBezTo>
                  <a:pt x="430" y="291"/>
                  <a:pt x="430" y="291"/>
                  <a:pt x="430" y="291"/>
                </a:cubicBezTo>
                <a:cubicBezTo>
                  <a:pt x="418" y="293"/>
                  <a:pt x="407" y="285"/>
                  <a:pt x="403" y="2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 name="原创设计师QQ598969553             _4"/>
          <p:cNvSpPr>
            <a:spLocks noEditPoints="1"/>
          </p:cNvSpPr>
          <p:nvPr/>
        </p:nvSpPr>
        <p:spPr bwMode="auto">
          <a:xfrm>
            <a:off x="3694019" y="2383695"/>
            <a:ext cx="223992" cy="208073"/>
          </a:xfrm>
          <a:custGeom>
            <a:avLst/>
            <a:gdLst>
              <a:gd name="T0" fmla="*/ 442 w 703"/>
              <a:gd name="T1" fmla="*/ 566 h 653"/>
              <a:gd name="T2" fmla="*/ 459 w 703"/>
              <a:gd name="T3" fmla="*/ 550 h 653"/>
              <a:gd name="T4" fmla="*/ 459 w 703"/>
              <a:gd name="T5" fmla="*/ 311 h 653"/>
              <a:gd name="T6" fmla="*/ 442 w 703"/>
              <a:gd name="T7" fmla="*/ 295 h 653"/>
              <a:gd name="T8" fmla="*/ 261 w 703"/>
              <a:gd name="T9" fmla="*/ 295 h 653"/>
              <a:gd name="T10" fmla="*/ 245 w 703"/>
              <a:gd name="T11" fmla="*/ 311 h 653"/>
              <a:gd name="T12" fmla="*/ 245 w 703"/>
              <a:gd name="T13" fmla="*/ 550 h 653"/>
              <a:gd name="T14" fmla="*/ 261 w 703"/>
              <a:gd name="T15" fmla="*/ 566 h 653"/>
              <a:gd name="T16" fmla="*/ 442 w 703"/>
              <a:gd name="T17" fmla="*/ 566 h 653"/>
              <a:gd name="T18" fmla="*/ 277 w 703"/>
              <a:gd name="T19" fmla="*/ 327 h 653"/>
              <a:gd name="T20" fmla="*/ 277 w 703"/>
              <a:gd name="T21" fmla="*/ 327 h 653"/>
              <a:gd name="T22" fmla="*/ 426 w 703"/>
              <a:gd name="T23" fmla="*/ 327 h 653"/>
              <a:gd name="T24" fmla="*/ 426 w 703"/>
              <a:gd name="T25" fmla="*/ 534 h 653"/>
              <a:gd name="T26" fmla="*/ 277 w 703"/>
              <a:gd name="T27" fmla="*/ 534 h 653"/>
              <a:gd name="T28" fmla="*/ 277 w 703"/>
              <a:gd name="T29" fmla="*/ 327 h 653"/>
              <a:gd name="T30" fmla="*/ 573 w 703"/>
              <a:gd name="T31" fmla="*/ 337 h 653"/>
              <a:gd name="T32" fmla="*/ 573 w 703"/>
              <a:gd name="T33" fmla="*/ 337 h 653"/>
              <a:gd name="T34" fmla="*/ 546 w 703"/>
              <a:gd name="T35" fmla="*/ 363 h 653"/>
              <a:gd name="T36" fmla="*/ 546 w 703"/>
              <a:gd name="T37" fmla="*/ 599 h 653"/>
              <a:gd name="T38" fmla="*/ 157 w 703"/>
              <a:gd name="T39" fmla="*/ 599 h 653"/>
              <a:gd name="T40" fmla="*/ 157 w 703"/>
              <a:gd name="T41" fmla="*/ 363 h 653"/>
              <a:gd name="T42" fmla="*/ 130 w 703"/>
              <a:gd name="T43" fmla="*/ 337 h 653"/>
              <a:gd name="T44" fmla="*/ 103 w 703"/>
              <a:gd name="T45" fmla="*/ 363 h 653"/>
              <a:gd name="T46" fmla="*/ 103 w 703"/>
              <a:gd name="T47" fmla="*/ 626 h 653"/>
              <a:gd name="T48" fmla="*/ 130 w 703"/>
              <a:gd name="T49" fmla="*/ 653 h 653"/>
              <a:gd name="T50" fmla="*/ 573 w 703"/>
              <a:gd name="T51" fmla="*/ 653 h 653"/>
              <a:gd name="T52" fmla="*/ 600 w 703"/>
              <a:gd name="T53" fmla="*/ 626 h 653"/>
              <a:gd name="T54" fmla="*/ 600 w 703"/>
              <a:gd name="T55" fmla="*/ 363 h 653"/>
              <a:gd name="T56" fmla="*/ 573 w 703"/>
              <a:gd name="T57" fmla="*/ 337 h 653"/>
              <a:gd name="T58" fmla="*/ 693 w 703"/>
              <a:gd name="T59" fmla="*/ 333 h 653"/>
              <a:gd name="T60" fmla="*/ 693 w 703"/>
              <a:gd name="T61" fmla="*/ 333 h 653"/>
              <a:gd name="T62" fmla="*/ 371 w 703"/>
              <a:gd name="T63" fmla="*/ 11 h 653"/>
              <a:gd name="T64" fmla="*/ 332 w 703"/>
              <a:gd name="T65" fmla="*/ 11 h 653"/>
              <a:gd name="T66" fmla="*/ 10 w 703"/>
              <a:gd name="T67" fmla="*/ 333 h 653"/>
              <a:gd name="T68" fmla="*/ 10 w 703"/>
              <a:gd name="T69" fmla="*/ 371 h 653"/>
              <a:gd name="T70" fmla="*/ 48 w 703"/>
              <a:gd name="T71" fmla="*/ 371 h 653"/>
              <a:gd name="T72" fmla="*/ 352 w 703"/>
              <a:gd name="T73" fmla="*/ 68 h 653"/>
              <a:gd name="T74" fmla="*/ 655 w 703"/>
              <a:gd name="T75" fmla="*/ 371 h 653"/>
              <a:gd name="T76" fmla="*/ 693 w 703"/>
              <a:gd name="T77" fmla="*/ 371 h 653"/>
              <a:gd name="T78" fmla="*/ 693 w 703"/>
              <a:gd name="T79" fmla="*/ 33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3" h="653">
                <a:moveTo>
                  <a:pt x="442" y="566"/>
                </a:moveTo>
                <a:cubicBezTo>
                  <a:pt x="451" y="566"/>
                  <a:pt x="459" y="558"/>
                  <a:pt x="459" y="550"/>
                </a:cubicBezTo>
                <a:cubicBezTo>
                  <a:pt x="459" y="311"/>
                  <a:pt x="459" y="311"/>
                  <a:pt x="459" y="311"/>
                </a:cubicBezTo>
                <a:cubicBezTo>
                  <a:pt x="459" y="302"/>
                  <a:pt x="451" y="295"/>
                  <a:pt x="442" y="295"/>
                </a:cubicBezTo>
                <a:cubicBezTo>
                  <a:pt x="261" y="295"/>
                  <a:pt x="261" y="295"/>
                  <a:pt x="261" y="295"/>
                </a:cubicBezTo>
                <a:cubicBezTo>
                  <a:pt x="252" y="295"/>
                  <a:pt x="245" y="302"/>
                  <a:pt x="245" y="311"/>
                </a:cubicBezTo>
                <a:cubicBezTo>
                  <a:pt x="245" y="550"/>
                  <a:pt x="245" y="550"/>
                  <a:pt x="245" y="550"/>
                </a:cubicBezTo>
                <a:cubicBezTo>
                  <a:pt x="245" y="558"/>
                  <a:pt x="252" y="566"/>
                  <a:pt x="261" y="566"/>
                </a:cubicBezTo>
                <a:cubicBezTo>
                  <a:pt x="442" y="566"/>
                  <a:pt x="442" y="566"/>
                  <a:pt x="442" y="566"/>
                </a:cubicBezTo>
                <a:close/>
                <a:moveTo>
                  <a:pt x="277" y="327"/>
                </a:moveTo>
                <a:cubicBezTo>
                  <a:pt x="277" y="327"/>
                  <a:pt x="277" y="327"/>
                  <a:pt x="277" y="327"/>
                </a:cubicBezTo>
                <a:cubicBezTo>
                  <a:pt x="426" y="327"/>
                  <a:pt x="426" y="327"/>
                  <a:pt x="426" y="327"/>
                </a:cubicBezTo>
                <a:cubicBezTo>
                  <a:pt x="426" y="534"/>
                  <a:pt x="426" y="534"/>
                  <a:pt x="426" y="534"/>
                </a:cubicBezTo>
                <a:cubicBezTo>
                  <a:pt x="277" y="534"/>
                  <a:pt x="277" y="534"/>
                  <a:pt x="277" y="534"/>
                </a:cubicBezTo>
                <a:cubicBezTo>
                  <a:pt x="277" y="327"/>
                  <a:pt x="277" y="327"/>
                  <a:pt x="277" y="327"/>
                </a:cubicBezTo>
                <a:close/>
                <a:moveTo>
                  <a:pt x="573" y="337"/>
                </a:moveTo>
                <a:cubicBezTo>
                  <a:pt x="573" y="337"/>
                  <a:pt x="573" y="337"/>
                  <a:pt x="573" y="337"/>
                </a:cubicBezTo>
                <a:cubicBezTo>
                  <a:pt x="558" y="337"/>
                  <a:pt x="546" y="349"/>
                  <a:pt x="546" y="363"/>
                </a:cubicBezTo>
                <a:cubicBezTo>
                  <a:pt x="546" y="599"/>
                  <a:pt x="546" y="599"/>
                  <a:pt x="546" y="599"/>
                </a:cubicBezTo>
                <a:cubicBezTo>
                  <a:pt x="157" y="599"/>
                  <a:pt x="157" y="599"/>
                  <a:pt x="157" y="599"/>
                </a:cubicBezTo>
                <a:cubicBezTo>
                  <a:pt x="157" y="363"/>
                  <a:pt x="157" y="363"/>
                  <a:pt x="157" y="363"/>
                </a:cubicBezTo>
                <a:cubicBezTo>
                  <a:pt x="157" y="349"/>
                  <a:pt x="145" y="337"/>
                  <a:pt x="130" y="337"/>
                </a:cubicBezTo>
                <a:cubicBezTo>
                  <a:pt x="116" y="337"/>
                  <a:pt x="103" y="349"/>
                  <a:pt x="103" y="363"/>
                </a:cubicBezTo>
                <a:cubicBezTo>
                  <a:pt x="103" y="626"/>
                  <a:pt x="103" y="626"/>
                  <a:pt x="103" y="626"/>
                </a:cubicBezTo>
                <a:cubicBezTo>
                  <a:pt x="103" y="641"/>
                  <a:pt x="116" y="653"/>
                  <a:pt x="130" y="653"/>
                </a:cubicBezTo>
                <a:cubicBezTo>
                  <a:pt x="573" y="653"/>
                  <a:pt x="573" y="653"/>
                  <a:pt x="573" y="653"/>
                </a:cubicBezTo>
                <a:cubicBezTo>
                  <a:pt x="588" y="653"/>
                  <a:pt x="600" y="641"/>
                  <a:pt x="600" y="626"/>
                </a:cubicBezTo>
                <a:cubicBezTo>
                  <a:pt x="600" y="363"/>
                  <a:pt x="600" y="363"/>
                  <a:pt x="600" y="363"/>
                </a:cubicBezTo>
                <a:cubicBezTo>
                  <a:pt x="600" y="349"/>
                  <a:pt x="588" y="337"/>
                  <a:pt x="573" y="337"/>
                </a:cubicBezTo>
                <a:close/>
                <a:moveTo>
                  <a:pt x="693" y="333"/>
                </a:moveTo>
                <a:cubicBezTo>
                  <a:pt x="693" y="333"/>
                  <a:pt x="693" y="333"/>
                  <a:pt x="693" y="333"/>
                </a:cubicBezTo>
                <a:cubicBezTo>
                  <a:pt x="371" y="11"/>
                  <a:pt x="371" y="11"/>
                  <a:pt x="371" y="11"/>
                </a:cubicBezTo>
                <a:cubicBezTo>
                  <a:pt x="360" y="0"/>
                  <a:pt x="343" y="0"/>
                  <a:pt x="332" y="11"/>
                </a:cubicBezTo>
                <a:cubicBezTo>
                  <a:pt x="10" y="333"/>
                  <a:pt x="10" y="333"/>
                  <a:pt x="10" y="333"/>
                </a:cubicBezTo>
                <a:cubicBezTo>
                  <a:pt x="0" y="343"/>
                  <a:pt x="0" y="360"/>
                  <a:pt x="10" y="371"/>
                </a:cubicBezTo>
                <a:cubicBezTo>
                  <a:pt x="21" y="381"/>
                  <a:pt x="38" y="381"/>
                  <a:pt x="48" y="371"/>
                </a:cubicBezTo>
                <a:cubicBezTo>
                  <a:pt x="352" y="68"/>
                  <a:pt x="352" y="68"/>
                  <a:pt x="352" y="68"/>
                </a:cubicBezTo>
                <a:cubicBezTo>
                  <a:pt x="655" y="371"/>
                  <a:pt x="655" y="371"/>
                  <a:pt x="655" y="371"/>
                </a:cubicBezTo>
                <a:cubicBezTo>
                  <a:pt x="665" y="381"/>
                  <a:pt x="682" y="381"/>
                  <a:pt x="693" y="371"/>
                </a:cubicBezTo>
                <a:cubicBezTo>
                  <a:pt x="703" y="360"/>
                  <a:pt x="703" y="343"/>
                  <a:pt x="693" y="33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 name="原创设计师QQ598969553             _5"/>
          <p:cNvSpPr>
            <a:spLocks noEditPoints="1"/>
          </p:cNvSpPr>
          <p:nvPr/>
        </p:nvSpPr>
        <p:spPr bwMode="auto">
          <a:xfrm>
            <a:off x="1183138" y="1790083"/>
            <a:ext cx="209665" cy="215714"/>
          </a:xfrm>
          <a:custGeom>
            <a:avLst/>
            <a:gdLst>
              <a:gd name="T0" fmla="*/ 17 w 658"/>
              <a:gd name="T1" fmla="*/ 345 h 677"/>
              <a:gd name="T2" fmla="*/ 329 w 658"/>
              <a:gd name="T3" fmla="*/ 109 h 677"/>
              <a:gd name="T4" fmla="*/ 109 w 658"/>
              <a:gd name="T5" fmla="*/ 329 h 677"/>
              <a:gd name="T6" fmla="*/ 163 w 658"/>
              <a:gd name="T7" fmla="*/ 329 h 677"/>
              <a:gd name="T8" fmla="*/ 242 w 658"/>
              <a:gd name="T9" fmla="*/ 590 h 677"/>
              <a:gd name="T10" fmla="*/ 416 w 658"/>
              <a:gd name="T11" fmla="*/ 558 h 677"/>
              <a:gd name="T12" fmla="*/ 290 w 658"/>
              <a:gd name="T13" fmla="*/ 677 h 677"/>
              <a:gd name="T14" fmla="*/ 369 w 658"/>
              <a:gd name="T15" fmla="*/ 645 h 677"/>
              <a:gd name="T16" fmla="*/ 242 w 658"/>
              <a:gd name="T17" fmla="*/ 634 h 677"/>
              <a:gd name="T18" fmla="*/ 416 w 658"/>
              <a:gd name="T19" fmla="*/ 601 h 677"/>
              <a:gd name="T20" fmla="*/ 463 w 658"/>
              <a:gd name="T21" fmla="*/ 326 h 677"/>
              <a:gd name="T22" fmla="*/ 411 w 658"/>
              <a:gd name="T23" fmla="*/ 305 h 677"/>
              <a:gd name="T24" fmla="*/ 329 w 658"/>
              <a:gd name="T25" fmla="*/ 305 h 677"/>
              <a:gd name="T26" fmla="*/ 276 w 658"/>
              <a:gd name="T27" fmla="*/ 311 h 677"/>
              <a:gd name="T28" fmla="*/ 195 w 658"/>
              <a:gd name="T29" fmla="*/ 326 h 677"/>
              <a:gd name="T30" fmla="*/ 256 w 658"/>
              <a:gd name="T31" fmla="*/ 338 h 677"/>
              <a:gd name="T32" fmla="*/ 276 w 658"/>
              <a:gd name="T33" fmla="*/ 349 h 677"/>
              <a:gd name="T34" fmla="*/ 277 w 658"/>
              <a:gd name="T35" fmla="*/ 349 h 677"/>
              <a:gd name="T36" fmla="*/ 278 w 658"/>
              <a:gd name="T37" fmla="*/ 350 h 677"/>
              <a:gd name="T38" fmla="*/ 279 w 658"/>
              <a:gd name="T39" fmla="*/ 351 h 677"/>
              <a:gd name="T40" fmla="*/ 280 w 658"/>
              <a:gd name="T41" fmla="*/ 352 h 677"/>
              <a:gd name="T42" fmla="*/ 281 w 658"/>
              <a:gd name="T43" fmla="*/ 352 h 677"/>
              <a:gd name="T44" fmla="*/ 282 w 658"/>
              <a:gd name="T45" fmla="*/ 353 h 677"/>
              <a:gd name="T46" fmla="*/ 283 w 658"/>
              <a:gd name="T47" fmla="*/ 353 h 677"/>
              <a:gd name="T48" fmla="*/ 285 w 658"/>
              <a:gd name="T49" fmla="*/ 353 h 677"/>
              <a:gd name="T50" fmla="*/ 286 w 658"/>
              <a:gd name="T51" fmla="*/ 354 h 677"/>
              <a:gd name="T52" fmla="*/ 288 w 658"/>
              <a:gd name="T53" fmla="*/ 354 h 677"/>
              <a:gd name="T54" fmla="*/ 289 w 658"/>
              <a:gd name="T55" fmla="*/ 354 h 677"/>
              <a:gd name="T56" fmla="*/ 290 w 658"/>
              <a:gd name="T57" fmla="*/ 354 h 677"/>
              <a:gd name="T58" fmla="*/ 292 w 658"/>
              <a:gd name="T59" fmla="*/ 353 h 677"/>
              <a:gd name="T60" fmla="*/ 293 w 658"/>
              <a:gd name="T61" fmla="*/ 353 h 677"/>
              <a:gd name="T62" fmla="*/ 294 w 658"/>
              <a:gd name="T63" fmla="*/ 353 h 677"/>
              <a:gd name="T64" fmla="*/ 295 w 658"/>
              <a:gd name="T65" fmla="*/ 352 h 677"/>
              <a:gd name="T66" fmla="*/ 297 w 658"/>
              <a:gd name="T67" fmla="*/ 352 h 677"/>
              <a:gd name="T68" fmla="*/ 298 w 658"/>
              <a:gd name="T69" fmla="*/ 351 h 677"/>
              <a:gd name="T70" fmla="*/ 299 w 658"/>
              <a:gd name="T71" fmla="*/ 350 h 677"/>
              <a:gd name="T72" fmla="*/ 300 w 658"/>
              <a:gd name="T73" fmla="*/ 349 h 677"/>
              <a:gd name="T74" fmla="*/ 321 w 658"/>
              <a:gd name="T75" fmla="*/ 338 h 677"/>
              <a:gd name="T76" fmla="*/ 352 w 658"/>
              <a:gd name="T77" fmla="*/ 344 h 677"/>
              <a:gd name="T78" fmla="*/ 381 w 658"/>
              <a:gd name="T79" fmla="*/ 349 h 677"/>
              <a:gd name="T80" fmla="*/ 441 w 658"/>
              <a:gd name="T81" fmla="*/ 349 h 677"/>
              <a:gd name="T82" fmla="*/ 161 w 658"/>
              <a:gd name="T83" fmla="*/ 138 h 677"/>
              <a:gd name="T84" fmla="*/ 138 w 658"/>
              <a:gd name="T85" fmla="*/ 161 h 677"/>
              <a:gd name="T86" fmla="*/ 583 w 658"/>
              <a:gd name="T87" fmla="*/ 345 h 677"/>
              <a:gd name="T88" fmla="*/ 658 w 658"/>
              <a:gd name="T89" fmla="*/ 329 h 677"/>
              <a:gd name="T90" fmla="*/ 520 w 658"/>
              <a:gd name="T91" fmla="*/ 161 h 677"/>
              <a:gd name="T92" fmla="*/ 497 w 658"/>
              <a:gd name="T93" fmla="*/ 138 h 677"/>
              <a:gd name="T94" fmla="*/ 345 w 658"/>
              <a:gd name="T95" fmla="*/ 75 h 677"/>
              <a:gd name="T96" fmla="*/ 329 w 658"/>
              <a:gd name="T9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8" h="677">
                <a:moveTo>
                  <a:pt x="75" y="313"/>
                </a:moveTo>
                <a:cubicBezTo>
                  <a:pt x="84" y="313"/>
                  <a:pt x="91" y="320"/>
                  <a:pt x="91" y="329"/>
                </a:cubicBezTo>
                <a:cubicBezTo>
                  <a:pt x="91" y="338"/>
                  <a:pt x="84" y="345"/>
                  <a:pt x="75" y="345"/>
                </a:cubicBezTo>
                <a:cubicBezTo>
                  <a:pt x="17" y="345"/>
                  <a:pt x="17" y="345"/>
                  <a:pt x="17" y="345"/>
                </a:cubicBezTo>
                <a:cubicBezTo>
                  <a:pt x="7" y="345"/>
                  <a:pt x="0" y="338"/>
                  <a:pt x="0" y="329"/>
                </a:cubicBezTo>
                <a:cubicBezTo>
                  <a:pt x="0" y="320"/>
                  <a:pt x="7" y="313"/>
                  <a:pt x="17" y="313"/>
                </a:cubicBezTo>
                <a:cubicBezTo>
                  <a:pt x="75" y="313"/>
                  <a:pt x="75" y="313"/>
                  <a:pt x="75" y="313"/>
                </a:cubicBezTo>
                <a:close/>
                <a:moveTo>
                  <a:pt x="329" y="109"/>
                </a:moveTo>
                <a:cubicBezTo>
                  <a:pt x="329" y="109"/>
                  <a:pt x="329" y="109"/>
                  <a:pt x="329" y="109"/>
                </a:cubicBezTo>
                <a:cubicBezTo>
                  <a:pt x="451" y="109"/>
                  <a:pt x="549" y="208"/>
                  <a:pt x="549" y="329"/>
                </a:cubicBezTo>
                <a:cubicBezTo>
                  <a:pt x="549" y="450"/>
                  <a:pt x="451" y="549"/>
                  <a:pt x="329" y="549"/>
                </a:cubicBezTo>
                <a:cubicBezTo>
                  <a:pt x="208" y="549"/>
                  <a:pt x="109" y="450"/>
                  <a:pt x="109" y="329"/>
                </a:cubicBezTo>
                <a:cubicBezTo>
                  <a:pt x="109" y="208"/>
                  <a:pt x="208" y="109"/>
                  <a:pt x="329" y="109"/>
                </a:cubicBezTo>
                <a:close/>
                <a:moveTo>
                  <a:pt x="329" y="163"/>
                </a:moveTo>
                <a:cubicBezTo>
                  <a:pt x="329" y="163"/>
                  <a:pt x="329" y="163"/>
                  <a:pt x="329" y="163"/>
                </a:cubicBezTo>
                <a:cubicBezTo>
                  <a:pt x="238" y="163"/>
                  <a:pt x="163" y="238"/>
                  <a:pt x="163" y="329"/>
                </a:cubicBezTo>
                <a:cubicBezTo>
                  <a:pt x="163" y="421"/>
                  <a:pt x="238" y="496"/>
                  <a:pt x="329" y="496"/>
                </a:cubicBezTo>
                <a:cubicBezTo>
                  <a:pt x="420" y="496"/>
                  <a:pt x="495" y="421"/>
                  <a:pt x="495" y="329"/>
                </a:cubicBezTo>
                <a:cubicBezTo>
                  <a:pt x="495" y="238"/>
                  <a:pt x="421" y="163"/>
                  <a:pt x="329" y="163"/>
                </a:cubicBezTo>
                <a:close/>
                <a:moveTo>
                  <a:pt x="242" y="590"/>
                </a:moveTo>
                <a:cubicBezTo>
                  <a:pt x="242" y="590"/>
                  <a:pt x="242" y="590"/>
                  <a:pt x="242" y="590"/>
                </a:cubicBezTo>
                <a:cubicBezTo>
                  <a:pt x="233" y="590"/>
                  <a:pt x="226" y="583"/>
                  <a:pt x="226" y="574"/>
                </a:cubicBezTo>
                <a:cubicBezTo>
                  <a:pt x="226" y="565"/>
                  <a:pt x="233" y="558"/>
                  <a:pt x="242" y="558"/>
                </a:cubicBezTo>
                <a:cubicBezTo>
                  <a:pt x="416" y="558"/>
                  <a:pt x="416" y="558"/>
                  <a:pt x="416" y="558"/>
                </a:cubicBezTo>
                <a:cubicBezTo>
                  <a:pt x="425" y="558"/>
                  <a:pt x="433" y="565"/>
                  <a:pt x="433" y="574"/>
                </a:cubicBezTo>
                <a:cubicBezTo>
                  <a:pt x="433" y="583"/>
                  <a:pt x="425" y="590"/>
                  <a:pt x="416" y="590"/>
                </a:cubicBezTo>
                <a:cubicBezTo>
                  <a:pt x="242" y="590"/>
                  <a:pt x="242" y="590"/>
                  <a:pt x="242" y="590"/>
                </a:cubicBezTo>
                <a:close/>
                <a:moveTo>
                  <a:pt x="290" y="677"/>
                </a:moveTo>
                <a:cubicBezTo>
                  <a:pt x="290" y="677"/>
                  <a:pt x="290" y="677"/>
                  <a:pt x="290" y="677"/>
                </a:cubicBezTo>
                <a:cubicBezTo>
                  <a:pt x="281" y="677"/>
                  <a:pt x="273" y="670"/>
                  <a:pt x="273" y="661"/>
                </a:cubicBezTo>
                <a:cubicBezTo>
                  <a:pt x="273" y="652"/>
                  <a:pt x="281" y="645"/>
                  <a:pt x="290" y="645"/>
                </a:cubicBezTo>
                <a:cubicBezTo>
                  <a:pt x="369" y="645"/>
                  <a:pt x="369" y="645"/>
                  <a:pt x="369" y="645"/>
                </a:cubicBezTo>
                <a:cubicBezTo>
                  <a:pt x="378" y="645"/>
                  <a:pt x="385" y="652"/>
                  <a:pt x="385" y="661"/>
                </a:cubicBezTo>
                <a:cubicBezTo>
                  <a:pt x="385" y="670"/>
                  <a:pt x="378" y="677"/>
                  <a:pt x="369" y="677"/>
                </a:cubicBezTo>
                <a:cubicBezTo>
                  <a:pt x="290" y="677"/>
                  <a:pt x="290" y="677"/>
                  <a:pt x="290" y="677"/>
                </a:cubicBezTo>
                <a:close/>
                <a:moveTo>
                  <a:pt x="242" y="634"/>
                </a:moveTo>
                <a:cubicBezTo>
                  <a:pt x="242" y="634"/>
                  <a:pt x="242" y="634"/>
                  <a:pt x="242" y="634"/>
                </a:cubicBezTo>
                <a:cubicBezTo>
                  <a:pt x="233" y="634"/>
                  <a:pt x="226" y="626"/>
                  <a:pt x="226" y="617"/>
                </a:cubicBezTo>
                <a:cubicBezTo>
                  <a:pt x="226" y="609"/>
                  <a:pt x="233" y="601"/>
                  <a:pt x="242" y="601"/>
                </a:cubicBezTo>
                <a:cubicBezTo>
                  <a:pt x="416" y="601"/>
                  <a:pt x="416" y="601"/>
                  <a:pt x="416" y="601"/>
                </a:cubicBezTo>
                <a:cubicBezTo>
                  <a:pt x="425" y="601"/>
                  <a:pt x="433" y="609"/>
                  <a:pt x="433" y="617"/>
                </a:cubicBezTo>
                <a:cubicBezTo>
                  <a:pt x="433" y="626"/>
                  <a:pt x="425" y="634"/>
                  <a:pt x="416" y="634"/>
                </a:cubicBezTo>
                <a:cubicBezTo>
                  <a:pt x="242" y="634"/>
                  <a:pt x="242" y="634"/>
                  <a:pt x="242" y="634"/>
                </a:cubicBezTo>
                <a:close/>
                <a:moveTo>
                  <a:pt x="463" y="326"/>
                </a:moveTo>
                <a:cubicBezTo>
                  <a:pt x="463" y="326"/>
                  <a:pt x="463" y="326"/>
                  <a:pt x="463" y="326"/>
                </a:cubicBezTo>
                <a:cubicBezTo>
                  <a:pt x="457" y="320"/>
                  <a:pt x="449" y="315"/>
                  <a:pt x="440" y="311"/>
                </a:cubicBezTo>
                <a:cubicBezTo>
                  <a:pt x="435" y="308"/>
                  <a:pt x="431" y="307"/>
                  <a:pt x="426" y="306"/>
                </a:cubicBezTo>
                <a:cubicBezTo>
                  <a:pt x="421" y="305"/>
                  <a:pt x="416" y="305"/>
                  <a:pt x="411" y="305"/>
                </a:cubicBezTo>
                <a:cubicBezTo>
                  <a:pt x="397" y="305"/>
                  <a:pt x="382" y="309"/>
                  <a:pt x="370" y="317"/>
                </a:cubicBezTo>
                <a:cubicBezTo>
                  <a:pt x="366" y="315"/>
                  <a:pt x="362" y="313"/>
                  <a:pt x="358" y="311"/>
                </a:cubicBezTo>
                <a:cubicBezTo>
                  <a:pt x="353" y="308"/>
                  <a:pt x="349" y="307"/>
                  <a:pt x="344" y="306"/>
                </a:cubicBezTo>
                <a:cubicBezTo>
                  <a:pt x="339" y="305"/>
                  <a:pt x="334" y="305"/>
                  <a:pt x="329" y="305"/>
                </a:cubicBezTo>
                <a:cubicBezTo>
                  <a:pt x="324" y="305"/>
                  <a:pt x="319" y="305"/>
                  <a:pt x="314" y="306"/>
                </a:cubicBezTo>
                <a:cubicBezTo>
                  <a:pt x="310" y="307"/>
                  <a:pt x="305" y="308"/>
                  <a:pt x="300" y="311"/>
                </a:cubicBezTo>
                <a:cubicBezTo>
                  <a:pt x="296" y="313"/>
                  <a:pt x="292" y="315"/>
                  <a:pt x="288" y="317"/>
                </a:cubicBezTo>
                <a:cubicBezTo>
                  <a:pt x="284" y="315"/>
                  <a:pt x="280" y="313"/>
                  <a:pt x="276" y="311"/>
                </a:cubicBezTo>
                <a:cubicBezTo>
                  <a:pt x="271" y="308"/>
                  <a:pt x="267" y="307"/>
                  <a:pt x="262" y="306"/>
                </a:cubicBezTo>
                <a:cubicBezTo>
                  <a:pt x="257" y="305"/>
                  <a:pt x="252" y="305"/>
                  <a:pt x="247" y="305"/>
                </a:cubicBezTo>
                <a:cubicBezTo>
                  <a:pt x="233" y="305"/>
                  <a:pt x="218" y="309"/>
                  <a:pt x="206" y="317"/>
                </a:cubicBezTo>
                <a:cubicBezTo>
                  <a:pt x="202" y="320"/>
                  <a:pt x="198" y="323"/>
                  <a:pt x="195" y="326"/>
                </a:cubicBezTo>
                <a:cubicBezTo>
                  <a:pt x="189" y="333"/>
                  <a:pt x="189" y="343"/>
                  <a:pt x="195" y="349"/>
                </a:cubicBezTo>
                <a:cubicBezTo>
                  <a:pt x="201" y="355"/>
                  <a:pt x="211" y="355"/>
                  <a:pt x="218" y="349"/>
                </a:cubicBezTo>
                <a:cubicBezTo>
                  <a:pt x="226" y="341"/>
                  <a:pt x="236" y="337"/>
                  <a:pt x="247" y="337"/>
                </a:cubicBezTo>
                <a:cubicBezTo>
                  <a:pt x="250" y="337"/>
                  <a:pt x="253" y="337"/>
                  <a:pt x="256" y="338"/>
                </a:cubicBezTo>
                <a:cubicBezTo>
                  <a:pt x="258" y="338"/>
                  <a:pt x="261" y="339"/>
                  <a:pt x="263" y="340"/>
                </a:cubicBezTo>
                <a:cubicBezTo>
                  <a:pt x="268" y="342"/>
                  <a:pt x="273" y="345"/>
                  <a:pt x="276" y="349"/>
                </a:cubicBezTo>
                <a:cubicBezTo>
                  <a:pt x="276" y="349"/>
                  <a:pt x="276" y="349"/>
                  <a:pt x="276" y="349"/>
                </a:cubicBezTo>
                <a:cubicBezTo>
                  <a:pt x="276" y="349"/>
                  <a:pt x="276" y="349"/>
                  <a:pt x="276" y="349"/>
                </a:cubicBezTo>
                <a:cubicBezTo>
                  <a:pt x="277" y="349"/>
                  <a:pt x="277" y="349"/>
                  <a:pt x="277" y="349"/>
                </a:cubicBezTo>
                <a:cubicBezTo>
                  <a:pt x="277" y="349"/>
                  <a:pt x="277" y="349"/>
                  <a:pt x="277" y="349"/>
                </a:cubicBezTo>
                <a:cubicBezTo>
                  <a:pt x="277" y="349"/>
                  <a:pt x="277" y="349"/>
                  <a:pt x="277" y="349"/>
                </a:cubicBezTo>
                <a:cubicBezTo>
                  <a:pt x="277" y="349"/>
                  <a:pt x="277" y="349"/>
                  <a:pt x="277" y="349"/>
                </a:cubicBezTo>
                <a:cubicBezTo>
                  <a:pt x="278" y="350"/>
                  <a:pt x="278" y="350"/>
                  <a:pt x="278" y="350"/>
                </a:cubicBezTo>
                <a:cubicBezTo>
                  <a:pt x="278" y="350"/>
                  <a:pt x="278" y="350"/>
                  <a:pt x="278" y="350"/>
                </a:cubicBezTo>
                <a:cubicBezTo>
                  <a:pt x="278" y="350"/>
                  <a:pt x="278" y="350"/>
                  <a:pt x="278" y="350"/>
                </a:cubicBezTo>
                <a:cubicBezTo>
                  <a:pt x="278" y="350"/>
                  <a:pt x="278" y="350"/>
                  <a:pt x="278" y="350"/>
                </a:cubicBezTo>
                <a:cubicBezTo>
                  <a:pt x="278" y="351"/>
                  <a:pt x="278" y="351"/>
                  <a:pt x="278" y="351"/>
                </a:cubicBezTo>
                <a:cubicBezTo>
                  <a:pt x="279" y="351"/>
                  <a:pt x="279" y="351"/>
                  <a:pt x="279" y="351"/>
                </a:cubicBezTo>
                <a:cubicBezTo>
                  <a:pt x="279" y="351"/>
                  <a:pt x="279" y="351"/>
                  <a:pt x="279" y="351"/>
                </a:cubicBezTo>
                <a:cubicBezTo>
                  <a:pt x="279" y="351"/>
                  <a:pt x="279" y="351"/>
                  <a:pt x="279" y="351"/>
                </a:cubicBezTo>
                <a:cubicBezTo>
                  <a:pt x="279" y="351"/>
                  <a:pt x="279" y="351"/>
                  <a:pt x="279" y="351"/>
                </a:cubicBezTo>
                <a:cubicBezTo>
                  <a:pt x="280" y="352"/>
                  <a:pt x="280" y="352"/>
                  <a:pt x="280" y="352"/>
                </a:cubicBezTo>
                <a:cubicBezTo>
                  <a:pt x="280" y="352"/>
                  <a:pt x="280" y="352"/>
                  <a:pt x="280" y="352"/>
                </a:cubicBezTo>
                <a:cubicBezTo>
                  <a:pt x="280" y="352"/>
                  <a:pt x="280" y="352"/>
                  <a:pt x="280" y="352"/>
                </a:cubicBezTo>
                <a:cubicBezTo>
                  <a:pt x="280" y="352"/>
                  <a:pt x="280" y="352"/>
                  <a:pt x="280" y="352"/>
                </a:cubicBezTo>
                <a:cubicBezTo>
                  <a:pt x="281" y="352"/>
                  <a:pt x="281" y="352"/>
                  <a:pt x="281" y="352"/>
                </a:cubicBezTo>
                <a:cubicBezTo>
                  <a:pt x="281" y="352"/>
                  <a:pt x="281" y="352"/>
                  <a:pt x="281" y="352"/>
                </a:cubicBezTo>
                <a:cubicBezTo>
                  <a:pt x="281" y="352"/>
                  <a:pt x="281" y="352"/>
                  <a:pt x="281" y="352"/>
                </a:cubicBezTo>
                <a:cubicBezTo>
                  <a:pt x="281" y="352"/>
                  <a:pt x="281" y="352"/>
                  <a:pt x="281" y="352"/>
                </a:cubicBezTo>
                <a:cubicBezTo>
                  <a:pt x="282" y="353"/>
                  <a:pt x="282" y="353"/>
                  <a:pt x="282" y="353"/>
                </a:cubicBezTo>
                <a:cubicBezTo>
                  <a:pt x="282" y="353"/>
                  <a:pt x="282" y="353"/>
                  <a:pt x="282" y="353"/>
                </a:cubicBezTo>
                <a:cubicBezTo>
                  <a:pt x="282" y="353"/>
                  <a:pt x="282" y="353"/>
                  <a:pt x="282" y="353"/>
                </a:cubicBezTo>
                <a:cubicBezTo>
                  <a:pt x="282" y="353"/>
                  <a:pt x="282" y="353"/>
                  <a:pt x="282" y="353"/>
                </a:cubicBezTo>
                <a:cubicBezTo>
                  <a:pt x="283" y="353"/>
                  <a:pt x="283" y="353"/>
                  <a:pt x="283" y="353"/>
                </a:cubicBezTo>
                <a:cubicBezTo>
                  <a:pt x="283" y="353"/>
                  <a:pt x="283" y="353"/>
                  <a:pt x="283" y="353"/>
                </a:cubicBezTo>
                <a:cubicBezTo>
                  <a:pt x="283" y="353"/>
                  <a:pt x="283" y="353"/>
                  <a:pt x="283" y="353"/>
                </a:cubicBezTo>
                <a:cubicBezTo>
                  <a:pt x="284" y="353"/>
                  <a:pt x="284" y="353"/>
                  <a:pt x="284" y="353"/>
                </a:cubicBezTo>
                <a:cubicBezTo>
                  <a:pt x="284" y="353"/>
                  <a:pt x="284" y="353"/>
                  <a:pt x="284" y="353"/>
                </a:cubicBezTo>
                <a:cubicBezTo>
                  <a:pt x="284" y="353"/>
                  <a:pt x="284" y="353"/>
                  <a:pt x="284" y="353"/>
                </a:cubicBezTo>
                <a:cubicBezTo>
                  <a:pt x="285" y="353"/>
                  <a:pt x="285" y="353"/>
                  <a:pt x="285" y="353"/>
                </a:cubicBezTo>
                <a:cubicBezTo>
                  <a:pt x="285" y="353"/>
                  <a:pt x="285" y="353"/>
                  <a:pt x="285" y="353"/>
                </a:cubicBezTo>
                <a:cubicBezTo>
                  <a:pt x="286" y="354"/>
                  <a:pt x="286" y="354"/>
                  <a:pt x="286" y="354"/>
                </a:cubicBezTo>
                <a:cubicBezTo>
                  <a:pt x="286" y="354"/>
                  <a:pt x="286" y="354"/>
                  <a:pt x="286" y="354"/>
                </a:cubicBezTo>
                <a:cubicBezTo>
                  <a:pt x="286" y="354"/>
                  <a:pt x="286" y="354"/>
                  <a:pt x="286" y="354"/>
                </a:cubicBezTo>
                <a:cubicBezTo>
                  <a:pt x="287" y="354"/>
                  <a:pt x="287" y="354"/>
                  <a:pt x="287" y="354"/>
                </a:cubicBezTo>
                <a:cubicBezTo>
                  <a:pt x="287" y="354"/>
                  <a:pt x="287" y="354"/>
                  <a:pt x="287" y="354"/>
                </a:cubicBezTo>
                <a:cubicBezTo>
                  <a:pt x="287" y="354"/>
                  <a:pt x="287" y="354"/>
                  <a:pt x="287" y="354"/>
                </a:cubicBezTo>
                <a:cubicBezTo>
                  <a:pt x="288" y="354"/>
                  <a:pt x="288" y="354"/>
                  <a:pt x="288" y="354"/>
                </a:cubicBezTo>
                <a:cubicBezTo>
                  <a:pt x="288" y="354"/>
                  <a:pt x="288" y="354"/>
                  <a:pt x="288" y="354"/>
                </a:cubicBezTo>
                <a:cubicBezTo>
                  <a:pt x="289" y="354"/>
                  <a:pt x="289" y="354"/>
                  <a:pt x="289" y="354"/>
                </a:cubicBezTo>
                <a:cubicBezTo>
                  <a:pt x="289" y="354"/>
                  <a:pt x="289" y="354"/>
                  <a:pt x="289" y="354"/>
                </a:cubicBezTo>
                <a:cubicBezTo>
                  <a:pt x="289" y="354"/>
                  <a:pt x="289" y="354"/>
                  <a:pt x="289" y="354"/>
                </a:cubicBezTo>
                <a:cubicBezTo>
                  <a:pt x="289" y="354"/>
                  <a:pt x="289" y="354"/>
                  <a:pt x="289" y="354"/>
                </a:cubicBezTo>
                <a:cubicBezTo>
                  <a:pt x="290" y="354"/>
                  <a:pt x="290" y="354"/>
                  <a:pt x="290" y="354"/>
                </a:cubicBezTo>
                <a:cubicBezTo>
                  <a:pt x="290" y="354"/>
                  <a:pt x="290" y="354"/>
                  <a:pt x="290" y="354"/>
                </a:cubicBezTo>
                <a:cubicBezTo>
                  <a:pt x="290" y="354"/>
                  <a:pt x="290" y="354"/>
                  <a:pt x="290" y="354"/>
                </a:cubicBezTo>
                <a:cubicBezTo>
                  <a:pt x="290" y="354"/>
                  <a:pt x="290" y="354"/>
                  <a:pt x="290" y="354"/>
                </a:cubicBezTo>
                <a:cubicBezTo>
                  <a:pt x="291" y="354"/>
                  <a:pt x="291" y="354"/>
                  <a:pt x="291" y="354"/>
                </a:cubicBezTo>
                <a:cubicBezTo>
                  <a:pt x="291" y="353"/>
                  <a:pt x="291" y="353"/>
                  <a:pt x="291" y="353"/>
                </a:cubicBezTo>
                <a:cubicBezTo>
                  <a:pt x="292" y="353"/>
                  <a:pt x="292" y="353"/>
                  <a:pt x="292" y="353"/>
                </a:cubicBezTo>
                <a:cubicBezTo>
                  <a:pt x="292" y="353"/>
                  <a:pt x="292" y="353"/>
                  <a:pt x="292" y="353"/>
                </a:cubicBezTo>
                <a:cubicBezTo>
                  <a:pt x="292" y="353"/>
                  <a:pt x="292" y="353"/>
                  <a:pt x="292" y="353"/>
                </a:cubicBezTo>
                <a:cubicBezTo>
                  <a:pt x="292" y="353"/>
                  <a:pt x="292" y="353"/>
                  <a:pt x="292" y="353"/>
                </a:cubicBezTo>
                <a:cubicBezTo>
                  <a:pt x="293" y="353"/>
                  <a:pt x="293" y="353"/>
                  <a:pt x="293" y="353"/>
                </a:cubicBezTo>
                <a:cubicBezTo>
                  <a:pt x="293" y="353"/>
                  <a:pt x="293" y="353"/>
                  <a:pt x="293" y="353"/>
                </a:cubicBezTo>
                <a:cubicBezTo>
                  <a:pt x="294" y="353"/>
                  <a:pt x="294" y="353"/>
                  <a:pt x="294" y="353"/>
                </a:cubicBezTo>
                <a:cubicBezTo>
                  <a:pt x="294" y="353"/>
                  <a:pt x="294" y="353"/>
                  <a:pt x="294" y="353"/>
                </a:cubicBezTo>
                <a:cubicBezTo>
                  <a:pt x="294" y="353"/>
                  <a:pt x="294" y="353"/>
                  <a:pt x="294" y="353"/>
                </a:cubicBezTo>
                <a:cubicBezTo>
                  <a:pt x="294" y="353"/>
                  <a:pt x="294" y="353"/>
                  <a:pt x="294" y="353"/>
                </a:cubicBezTo>
                <a:cubicBezTo>
                  <a:pt x="295" y="353"/>
                  <a:pt x="295" y="353"/>
                  <a:pt x="295" y="353"/>
                </a:cubicBezTo>
                <a:cubicBezTo>
                  <a:pt x="295" y="352"/>
                  <a:pt x="295" y="352"/>
                  <a:pt x="295" y="352"/>
                </a:cubicBezTo>
                <a:cubicBezTo>
                  <a:pt x="295" y="352"/>
                  <a:pt x="295" y="352"/>
                  <a:pt x="295" y="352"/>
                </a:cubicBezTo>
                <a:cubicBezTo>
                  <a:pt x="295" y="352"/>
                  <a:pt x="295" y="352"/>
                  <a:pt x="295" y="352"/>
                </a:cubicBezTo>
                <a:cubicBezTo>
                  <a:pt x="296" y="352"/>
                  <a:pt x="296" y="352"/>
                  <a:pt x="296" y="352"/>
                </a:cubicBezTo>
                <a:cubicBezTo>
                  <a:pt x="296" y="352"/>
                  <a:pt x="296" y="352"/>
                  <a:pt x="296" y="352"/>
                </a:cubicBezTo>
                <a:cubicBezTo>
                  <a:pt x="297" y="352"/>
                  <a:pt x="297" y="352"/>
                  <a:pt x="297" y="352"/>
                </a:cubicBezTo>
                <a:cubicBezTo>
                  <a:pt x="297" y="352"/>
                  <a:pt x="297" y="352"/>
                  <a:pt x="297" y="352"/>
                </a:cubicBezTo>
                <a:cubicBezTo>
                  <a:pt x="297" y="351"/>
                  <a:pt x="297" y="351"/>
                  <a:pt x="297" y="351"/>
                </a:cubicBezTo>
                <a:cubicBezTo>
                  <a:pt x="297" y="351"/>
                  <a:pt x="297" y="351"/>
                  <a:pt x="297" y="351"/>
                </a:cubicBezTo>
                <a:cubicBezTo>
                  <a:pt x="298" y="351"/>
                  <a:pt x="298" y="351"/>
                  <a:pt x="298" y="351"/>
                </a:cubicBezTo>
                <a:cubicBezTo>
                  <a:pt x="298" y="351"/>
                  <a:pt x="298" y="351"/>
                  <a:pt x="298" y="351"/>
                </a:cubicBezTo>
                <a:cubicBezTo>
                  <a:pt x="298" y="350"/>
                  <a:pt x="298" y="350"/>
                  <a:pt x="298" y="350"/>
                </a:cubicBezTo>
                <a:cubicBezTo>
                  <a:pt x="298" y="350"/>
                  <a:pt x="298" y="350"/>
                  <a:pt x="298" y="350"/>
                </a:cubicBezTo>
                <a:cubicBezTo>
                  <a:pt x="299" y="350"/>
                  <a:pt x="299" y="350"/>
                  <a:pt x="299" y="350"/>
                </a:cubicBezTo>
                <a:cubicBezTo>
                  <a:pt x="299" y="349"/>
                  <a:pt x="299" y="349"/>
                  <a:pt x="299" y="349"/>
                </a:cubicBezTo>
                <a:cubicBezTo>
                  <a:pt x="300" y="349"/>
                  <a:pt x="300" y="349"/>
                  <a:pt x="300" y="349"/>
                </a:cubicBezTo>
                <a:cubicBezTo>
                  <a:pt x="300" y="349"/>
                  <a:pt x="300" y="349"/>
                  <a:pt x="300" y="349"/>
                </a:cubicBezTo>
                <a:cubicBezTo>
                  <a:pt x="300" y="349"/>
                  <a:pt x="300" y="349"/>
                  <a:pt x="300" y="349"/>
                </a:cubicBezTo>
                <a:cubicBezTo>
                  <a:pt x="300" y="349"/>
                  <a:pt x="300" y="349"/>
                  <a:pt x="300" y="349"/>
                </a:cubicBezTo>
                <a:cubicBezTo>
                  <a:pt x="300" y="349"/>
                  <a:pt x="300" y="349"/>
                  <a:pt x="300" y="349"/>
                </a:cubicBezTo>
                <a:cubicBezTo>
                  <a:pt x="304" y="345"/>
                  <a:pt x="308" y="342"/>
                  <a:pt x="313" y="340"/>
                </a:cubicBezTo>
                <a:cubicBezTo>
                  <a:pt x="316" y="339"/>
                  <a:pt x="318" y="338"/>
                  <a:pt x="321" y="338"/>
                </a:cubicBezTo>
                <a:cubicBezTo>
                  <a:pt x="323" y="337"/>
                  <a:pt x="326" y="337"/>
                  <a:pt x="329" y="337"/>
                </a:cubicBezTo>
                <a:cubicBezTo>
                  <a:pt x="332" y="337"/>
                  <a:pt x="335" y="337"/>
                  <a:pt x="337" y="338"/>
                </a:cubicBezTo>
                <a:cubicBezTo>
                  <a:pt x="340" y="338"/>
                  <a:pt x="343" y="339"/>
                  <a:pt x="346" y="340"/>
                </a:cubicBezTo>
                <a:cubicBezTo>
                  <a:pt x="348" y="341"/>
                  <a:pt x="350" y="343"/>
                  <a:pt x="352" y="344"/>
                </a:cubicBezTo>
                <a:cubicBezTo>
                  <a:pt x="354" y="345"/>
                  <a:pt x="356" y="347"/>
                  <a:pt x="358" y="348"/>
                </a:cubicBezTo>
                <a:cubicBezTo>
                  <a:pt x="358" y="348"/>
                  <a:pt x="358" y="348"/>
                  <a:pt x="358" y="348"/>
                </a:cubicBezTo>
                <a:cubicBezTo>
                  <a:pt x="359" y="349"/>
                  <a:pt x="359" y="349"/>
                  <a:pt x="359" y="349"/>
                </a:cubicBezTo>
                <a:cubicBezTo>
                  <a:pt x="365" y="355"/>
                  <a:pt x="375" y="355"/>
                  <a:pt x="381" y="349"/>
                </a:cubicBezTo>
                <a:cubicBezTo>
                  <a:pt x="389" y="341"/>
                  <a:pt x="400" y="337"/>
                  <a:pt x="411" y="337"/>
                </a:cubicBezTo>
                <a:cubicBezTo>
                  <a:pt x="414" y="337"/>
                  <a:pt x="417" y="337"/>
                  <a:pt x="420" y="338"/>
                </a:cubicBezTo>
                <a:cubicBezTo>
                  <a:pt x="422" y="338"/>
                  <a:pt x="425" y="339"/>
                  <a:pt x="427" y="340"/>
                </a:cubicBezTo>
                <a:cubicBezTo>
                  <a:pt x="432" y="342"/>
                  <a:pt x="437" y="345"/>
                  <a:pt x="441" y="349"/>
                </a:cubicBezTo>
                <a:cubicBezTo>
                  <a:pt x="447" y="355"/>
                  <a:pt x="457" y="355"/>
                  <a:pt x="463" y="349"/>
                </a:cubicBezTo>
                <a:cubicBezTo>
                  <a:pt x="470" y="343"/>
                  <a:pt x="470" y="333"/>
                  <a:pt x="463" y="326"/>
                </a:cubicBezTo>
                <a:close/>
                <a:moveTo>
                  <a:pt x="161" y="138"/>
                </a:moveTo>
                <a:cubicBezTo>
                  <a:pt x="161" y="138"/>
                  <a:pt x="161" y="138"/>
                  <a:pt x="161" y="138"/>
                </a:cubicBezTo>
                <a:cubicBezTo>
                  <a:pt x="119" y="97"/>
                  <a:pt x="119" y="97"/>
                  <a:pt x="119" y="97"/>
                </a:cubicBezTo>
                <a:cubicBezTo>
                  <a:pt x="113" y="91"/>
                  <a:pt x="103" y="91"/>
                  <a:pt x="97" y="97"/>
                </a:cubicBezTo>
                <a:cubicBezTo>
                  <a:pt x="90" y="103"/>
                  <a:pt x="90" y="113"/>
                  <a:pt x="97" y="120"/>
                </a:cubicBezTo>
                <a:cubicBezTo>
                  <a:pt x="138" y="161"/>
                  <a:pt x="138" y="161"/>
                  <a:pt x="138" y="161"/>
                </a:cubicBezTo>
                <a:cubicBezTo>
                  <a:pt x="145" y="168"/>
                  <a:pt x="155" y="168"/>
                  <a:pt x="161" y="161"/>
                </a:cubicBezTo>
                <a:cubicBezTo>
                  <a:pt x="167" y="155"/>
                  <a:pt x="167" y="145"/>
                  <a:pt x="161" y="138"/>
                </a:cubicBezTo>
                <a:close/>
                <a:moveTo>
                  <a:pt x="583" y="345"/>
                </a:moveTo>
                <a:cubicBezTo>
                  <a:pt x="583" y="345"/>
                  <a:pt x="583" y="345"/>
                  <a:pt x="583" y="345"/>
                </a:cubicBezTo>
                <a:cubicBezTo>
                  <a:pt x="574" y="345"/>
                  <a:pt x="567" y="338"/>
                  <a:pt x="567" y="329"/>
                </a:cubicBezTo>
                <a:cubicBezTo>
                  <a:pt x="567" y="320"/>
                  <a:pt x="574" y="313"/>
                  <a:pt x="583" y="313"/>
                </a:cubicBezTo>
                <a:cubicBezTo>
                  <a:pt x="642" y="313"/>
                  <a:pt x="642" y="313"/>
                  <a:pt x="642" y="313"/>
                </a:cubicBezTo>
                <a:cubicBezTo>
                  <a:pt x="651" y="313"/>
                  <a:pt x="658" y="320"/>
                  <a:pt x="658" y="329"/>
                </a:cubicBezTo>
                <a:cubicBezTo>
                  <a:pt x="658" y="338"/>
                  <a:pt x="651" y="345"/>
                  <a:pt x="642" y="345"/>
                </a:cubicBezTo>
                <a:cubicBezTo>
                  <a:pt x="583" y="345"/>
                  <a:pt x="583" y="345"/>
                  <a:pt x="583" y="345"/>
                </a:cubicBezTo>
                <a:close/>
                <a:moveTo>
                  <a:pt x="520" y="161"/>
                </a:moveTo>
                <a:cubicBezTo>
                  <a:pt x="520" y="161"/>
                  <a:pt x="520" y="161"/>
                  <a:pt x="520" y="161"/>
                </a:cubicBezTo>
                <a:cubicBezTo>
                  <a:pt x="562" y="120"/>
                  <a:pt x="562" y="120"/>
                  <a:pt x="562" y="120"/>
                </a:cubicBezTo>
                <a:cubicBezTo>
                  <a:pt x="568" y="113"/>
                  <a:pt x="568" y="103"/>
                  <a:pt x="562" y="97"/>
                </a:cubicBezTo>
                <a:cubicBezTo>
                  <a:pt x="555" y="91"/>
                  <a:pt x="545" y="91"/>
                  <a:pt x="539" y="97"/>
                </a:cubicBezTo>
                <a:cubicBezTo>
                  <a:pt x="497" y="138"/>
                  <a:pt x="497" y="138"/>
                  <a:pt x="497" y="138"/>
                </a:cubicBezTo>
                <a:cubicBezTo>
                  <a:pt x="491" y="145"/>
                  <a:pt x="491" y="155"/>
                  <a:pt x="497" y="161"/>
                </a:cubicBezTo>
                <a:cubicBezTo>
                  <a:pt x="503" y="168"/>
                  <a:pt x="514" y="168"/>
                  <a:pt x="520" y="161"/>
                </a:cubicBezTo>
                <a:close/>
                <a:moveTo>
                  <a:pt x="345" y="75"/>
                </a:moveTo>
                <a:cubicBezTo>
                  <a:pt x="345" y="75"/>
                  <a:pt x="345" y="75"/>
                  <a:pt x="345" y="75"/>
                </a:cubicBezTo>
                <a:cubicBezTo>
                  <a:pt x="345" y="84"/>
                  <a:pt x="338" y="91"/>
                  <a:pt x="329" y="91"/>
                </a:cubicBezTo>
                <a:cubicBezTo>
                  <a:pt x="320" y="91"/>
                  <a:pt x="313" y="84"/>
                  <a:pt x="313" y="75"/>
                </a:cubicBezTo>
                <a:cubicBezTo>
                  <a:pt x="313" y="17"/>
                  <a:pt x="313" y="17"/>
                  <a:pt x="313" y="17"/>
                </a:cubicBezTo>
                <a:cubicBezTo>
                  <a:pt x="313" y="8"/>
                  <a:pt x="320" y="0"/>
                  <a:pt x="329" y="0"/>
                </a:cubicBezTo>
                <a:cubicBezTo>
                  <a:pt x="338" y="0"/>
                  <a:pt x="345" y="8"/>
                  <a:pt x="345" y="17"/>
                </a:cubicBezTo>
                <a:cubicBezTo>
                  <a:pt x="345" y="75"/>
                  <a:pt x="345" y="75"/>
                  <a:pt x="345" y="7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原创设计师QQ598969553             _6"/>
          <p:cNvSpPr>
            <a:spLocks noEditPoints="1"/>
          </p:cNvSpPr>
          <p:nvPr/>
        </p:nvSpPr>
        <p:spPr bwMode="auto">
          <a:xfrm>
            <a:off x="2462299" y="2377008"/>
            <a:ext cx="174322" cy="222401"/>
          </a:xfrm>
          <a:custGeom>
            <a:avLst/>
            <a:gdLst>
              <a:gd name="T0" fmla="*/ 27 w 547"/>
              <a:gd name="T1" fmla="*/ 0 h 698"/>
              <a:gd name="T2" fmla="*/ 520 w 547"/>
              <a:gd name="T3" fmla="*/ 53 h 698"/>
              <a:gd name="T4" fmla="*/ 448 w 547"/>
              <a:gd name="T5" fmla="*/ 255 h 698"/>
              <a:gd name="T6" fmla="*/ 448 w 547"/>
              <a:gd name="T7" fmla="*/ 454 h 698"/>
              <a:gd name="T8" fmla="*/ 547 w 547"/>
              <a:gd name="T9" fmla="*/ 671 h 698"/>
              <a:gd name="T10" fmla="*/ 0 w 547"/>
              <a:gd name="T11" fmla="*/ 671 h 698"/>
              <a:gd name="T12" fmla="*/ 99 w 547"/>
              <a:gd name="T13" fmla="*/ 454 h 698"/>
              <a:gd name="T14" fmla="*/ 99 w 547"/>
              <a:gd name="T15" fmla="*/ 255 h 698"/>
              <a:gd name="T16" fmla="*/ 27 w 547"/>
              <a:gd name="T17" fmla="*/ 53 h 698"/>
              <a:gd name="T18" fmla="*/ 372 w 547"/>
              <a:gd name="T19" fmla="*/ 524 h 698"/>
              <a:gd name="T20" fmla="*/ 85 w 547"/>
              <a:gd name="T21" fmla="*/ 644 h 698"/>
              <a:gd name="T22" fmla="*/ 94 w 547"/>
              <a:gd name="T23" fmla="*/ 554 h 698"/>
              <a:gd name="T24" fmla="*/ 388 w 547"/>
              <a:gd name="T25" fmla="*/ 496 h 698"/>
              <a:gd name="T26" fmla="*/ 420 w 547"/>
              <a:gd name="T27" fmla="*/ 469 h 698"/>
              <a:gd name="T28" fmla="*/ 293 w 547"/>
              <a:gd name="T29" fmla="*/ 368 h 698"/>
              <a:gd name="T30" fmla="*/ 288 w 547"/>
              <a:gd name="T31" fmla="*/ 366 h 698"/>
              <a:gd name="T32" fmla="*/ 287 w 547"/>
              <a:gd name="T33" fmla="*/ 364 h 698"/>
              <a:gd name="T34" fmla="*/ 284 w 547"/>
              <a:gd name="T35" fmla="*/ 357 h 698"/>
              <a:gd name="T36" fmla="*/ 284 w 547"/>
              <a:gd name="T37" fmla="*/ 355 h 698"/>
              <a:gd name="T38" fmla="*/ 284 w 547"/>
              <a:gd name="T39" fmla="*/ 352 h 698"/>
              <a:gd name="T40" fmla="*/ 285 w 547"/>
              <a:gd name="T41" fmla="*/ 347 h 698"/>
              <a:gd name="T42" fmla="*/ 288 w 547"/>
              <a:gd name="T43" fmla="*/ 343 h 698"/>
              <a:gd name="T44" fmla="*/ 290 w 547"/>
              <a:gd name="T45" fmla="*/ 341 h 698"/>
              <a:gd name="T46" fmla="*/ 295 w 547"/>
              <a:gd name="T47" fmla="*/ 339 h 698"/>
              <a:gd name="T48" fmla="*/ 466 w 547"/>
              <a:gd name="T49" fmla="*/ 53 h 698"/>
              <a:gd name="T50" fmla="*/ 127 w 547"/>
              <a:gd name="T51" fmla="*/ 238 h 698"/>
              <a:gd name="T52" fmla="*/ 254 w 547"/>
              <a:gd name="T53" fmla="*/ 340 h 698"/>
              <a:gd name="T54" fmla="*/ 259 w 547"/>
              <a:gd name="T55" fmla="*/ 343 h 698"/>
              <a:gd name="T56" fmla="*/ 260 w 547"/>
              <a:gd name="T57" fmla="*/ 344 h 698"/>
              <a:gd name="T58" fmla="*/ 263 w 547"/>
              <a:gd name="T59" fmla="*/ 351 h 698"/>
              <a:gd name="T60" fmla="*/ 264 w 547"/>
              <a:gd name="T61" fmla="*/ 354 h 698"/>
              <a:gd name="T62" fmla="*/ 263 w 547"/>
              <a:gd name="T63" fmla="*/ 357 h 698"/>
              <a:gd name="T64" fmla="*/ 262 w 547"/>
              <a:gd name="T65" fmla="*/ 361 h 698"/>
              <a:gd name="T66" fmla="*/ 259 w 547"/>
              <a:gd name="T67" fmla="*/ 365 h 698"/>
              <a:gd name="T68" fmla="*/ 257 w 547"/>
              <a:gd name="T69" fmla="*/ 367 h 698"/>
              <a:gd name="T70" fmla="*/ 252 w 547"/>
              <a:gd name="T71" fmla="*/ 370 h 698"/>
              <a:gd name="T72" fmla="*/ 94 w 547"/>
              <a:gd name="T73" fmla="*/ 554 h 698"/>
              <a:gd name="T74" fmla="*/ 184 w 547"/>
              <a:gd name="T75" fmla="*/ 268 h 698"/>
              <a:gd name="T76" fmla="*/ 261 w 547"/>
              <a:gd name="T77" fmla="*/ 313 h 698"/>
              <a:gd name="T78" fmla="*/ 269 w 547"/>
              <a:gd name="T79" fmla="*/ 317 h 698"/>
              <a:gd name="T80" fmla="*/ 282 w 547"/>
              <a:gd name="T81" fmla="*/ 315 h 698"/>
              <a:gd name="T82" fmla="*/ 287 w 547"/>
              <a:gd name="T83" fmla="*/ 313 h 698"/>
              <a:gd name="T84" fmla="*/ 414 w 547"/>
              <a:gd name="T85" fmla="*/ 189 h 698"/>
              <a:gd name="T86" fmla="*/ 341 w 547"/>
              <a:gd name="T87" fmla="*/ 245 h 698"/>
              <a:gd name="T88" fmla="*/ 275 w 547"/>
              <a:gd name="T89" fmla="*/ 283 h 698"/>
              <a:gd name="T90" fmla="*/ 271 w 547"/>
              <a:gd name="T91" fmla="*/ 283 h 698"/>
              <a:gd name="T92" fmla="*/ 163 w 547"/>
              <a:gd name="T93" fmla="*/ 178 h 698"/>
              <a:gd name="T94" fmla="*/ 277 w 547"/>
              <a:gd name="T95" fmla="*/ 283 h 698"/>
              <a:gd name="T96" fmla="*/ 277 w 547"/>
              <a:gd name="T97" fmla="*/ 28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7" h="698">
                <a:moveTo>
                  <a:pt x="27" y="53"/>
                </a:moveTo>
                <a:cubicBezTo>
                  <a:pt x="12" y="53"/>
                  <a:pt x="0" y="41"/>
                  <a:pt x="0" y="27"/>
                </a:cubicBezTo>
                <a:cubicBezTo>
                  <a:pt x="0" y="12"/>
                  <a:pt x="12" y="0"/>
                  <a:pt x="27" y="0"/>
                </a:cubicBezTo>
                <a:cubicBezTo>
                  <a:pt x="520" y="0"/>
                  <a:pt x="520" y="0"/>
                  <a:pt x="520" y="0"/>
                </a:cubicBezTo>
                <a:cubicBezTo>
                  <a:pt x="535" y="0"/>
                  <a:pt x="547" y="12"/>
                  <a:pt x="547" y="27"/>
                </a:cubicBezTo>
                <a:cubicBezTo>
                  <a:pt x="547" y="41"/>
                  <a:pt x="535" y="53"/>
                  <a:pt x="520" y="53"/>
                </a:cubicBezTo>
                <a:cubicBezTo>
                  <a:pt x="498" y="53"/>
                  <a:pt x="498" y="53"/>
                  <a:pt x="498" y="53"/>
                </a:cubicBezTo>
                <a:cubicBezTo>
                  <a:pt x="495" y="141"/>
                  <a:pt x="476" y="206"/>
                  <a:pt x="448" y="254"/>
                </a:cubicBezTo>
                <a:cubicBezTo>
                  <a:pt x="448" y="255"/>
                  <a:pt x="448" y="255"/>
                  <a:pt x="448" y="255"/>
                </a:cubicBezTo>
                <a:cubicBezTo>
                  <a:pt x="420" y="303"/>
                  <a:pt x="382" y="334"/>
                  <a:pt x="343" y="354"/>
                </a:cubicBezTo>
                <a:cubicBezTo>
                  <a:pt x="382" y="373"/>
                  <a:pt x="420" y="405"/>
                  <a:pt x="448" y="453"/>
                </a:cubicBezTo>
                <a:cubicBezTo>
                  <a:pt x="448" y="454"/>
                  <a:pt x="448" y="454"/>
                  <a:pt x="448" y="454"/>
                </a:cubicBezTo>
                <a:cubicBezTo>
                  <a:pt x="475" y="501"/>
                  <a:pt x="494" y="562"/>
                  <a:pt x="498" y="644"/>
                </a:cubicBezTo>
                <a:cubicBezTo>
                  <a:pt x="520" y="644"/>
                  <a:pt x="520" y="644"/>
                  <a:pt x="520" y="644"/>
                </a:cubicBezTo>
                <a:cubicBezTo>
                  <a:pt x="535" y="644"/>
                  <a:pt x="547" y="656"/>
                  <a:pt x="547" y="671"/>
                </a:cubicBezTo>
                <a:cubicBezTo>
                  <a:pt x="547" y="686"/>
                  <a:pt x="535" y="698"/>
                  <a:pt x="520" y="698"/>
                </a:cubicBezTo>
                <a:cubicBezTo>
                  <a:pt x="27" y="698"/>
                  <a:pt x="27" y="698"/>
                  <a:pt x="27" y="698"/>
                </a:cubicBezTo>
                <a:cubicBezTo>
                  <a:pt x="12" y="698"/>
                  <a:pt x="0" y="686"/>
                  <a:pt x="0" y="671"/>
                </a:cubicBezTo>
                <a:cubicBezTo>
                  <a:pt x="0" y="656"/>
                  <a:pt x="12" y="644"/>
                  <a:pt x="27" y="644"/>
                </a:cubicBezTo>
                <a:cubicBezTo>
                  <a:pt x="49" y="644"/>
                  <a:pt x="49" y="644"/>
                  <a:pt x="49" y="644"/>
                </a:cubicBezTo>
                <a:cubicBezTo>
                  <a:pt x="53" y="562"/>
                  <a:pt x="72" y="501"/>
                  <a:pt x="99" y="454"/>
                </a:cubicBezTo>
                <a:cubicBezTo>
                  <a:pt x="99" y="453"/>
                  <a:pt x="99" y="453"/>
                  <a:pt x="99" y="453"/>
                </a:cubicBezTo>
                <a:cubicBezTo>
                  <a:pt x="127" y="405"/>
                  <a:pt x="165" y="373"/>
                  <a:pt x="204" y="354"/>
                </a:cubicBezTo>
                <a:cubicBezTo>
                  <a:pt x="165" y="334"/>
                  <a:pt x="127" y="303"/>
                  <a:pt x="99" y="255"/>
                </a:cubicBezTo>
                <a:cubicBezTo>
                  <a:pt x="99" y="254"/>
                  <a:pt x="99" y="254"/>
                  <a:pt x="99" y="254"/>
                </a:cubicBezTo>
                <a:cubicBezTo>
                  <a:pt x="71" y="206"/>
                  <a:pt x="52" y="141"/>
                  <a:pt x="49" y="53"/>
                </a:cubicBezTo>
                <a:cubicBezTo>
                  <a:pt x="27" y="53"/>
                  <a:pt x="27" y="53"/>
                  <a:pt x="27" y="53"/>
                </a:cubicBezTo>
                <a:close/>
                <a:moveTo>
                  <a:pt x="462" y="644"/>
                </a:moveTo>
                <a:cubicBezTo>
                  <a:pt x="462" y="644"/>
                  <a:pt x="462" y="644"/>
                  <a:pt x="462" y="644"/>
                </a:cubicBezTo>
                <a:cubicBezTo>
                  <a:pt x="446" y="588"/>
                  <a:pt x="413" y="547"/>
                  <a:pt x="372" y="524"/>
                </a:cubicBezTo>
                <a:cubicBezTo>
                  <a:pt x="342" y="506"/>
                  <a:pt x="308" y="498"/>
                  <a:pt x="273" y="498"/>
                </a:cubicBezTo>
                <a:cubicBezTo>
                  <a:pt x="239" y="498"/>
                  <a:pt x="205" y="506"/>
                  <a:pt x="175" y="524"/>
                </a:cubicBezTo>
                <a:cubicBezTo>
                  <a:pt x="134" y="547"/>
                  <a:pt x="101" y="588"/>
                  <a:pt x="85" y="644"/>
                </a:cubicBezTo>
                <a:cubicBezTo>
                  <a:pt x="462" y="644"/>
                  <a:pt x="462" y="644"/>
                  <a:pt x="462" y="644"/>
                </a:cubicBezTo>
                <a:close/>
                <a:moveTo>
                  <a:pt x="94" y="554"/>
                </a:moveTo>
                <a:cubicBezTo>
                  <a:pt x="94" y="554"/>
                  <a:pt x="94" y="554"/>
                  <a:pt x="94" y="554"/>
                </a:cubicBezTo>
                <a:cubicBezTo>
                  <a:pt x="113" y="530"/>
                  <a:pt x="135" y="510"/>
                  <a:pt x="159" y="496"/>
                </a:cubicBezTo>
                <a:cubicBezTo>
                  <a:pt x="194" y="476"/>
                  <a:pt x="234" y="466"/>
                  <a:pt x="273" y="466"/>
                </a:cubicBezTo>
                <a:cubicBezTo>
                  <a:pt x="313" y="466"/>
                  <a:pt x="353" y="476"/>
                  <a:pt x="388" y="496"/>
                </a:cubicBezTo>
                <a:cubicBezTo>
                  <a:pt x="413" y="510"/>
                  <a:pt x="435" y="530"/>
                  <a:pt x="453" y="554"/>
                </a:cubicBezTo>
                <a:cubicBezTo>
                  <a:pt x="445" y="521"/>
                  <a:pt x="434" y="493"/>
                  <a:pt x="421" y="471"/>
                </a:cubicBezTo>
                <a:cubicBezTo>
                  <a:pt x="420" y="469"/>
                  <a:pt x="420" y="469"/>
                  <a:pt x="420" y="469"/>
                </a:cubicBezTo>
                <a:cubicBezTo>
                  <a:pt x="388" y="414"/>
                  <a:pt x="342" y="384"/>
                  <a:pt x="295" y="370"/>
                </a:cubicBezTo>
                <a:cubicBezTo>
                  <a:pt x="293" y="368"/>
                  <a:pt x="293" y="368"/>
                  <a:pt x="293" y="368"/>
                </a:cubicBezTo>
                <a:cubicBezTo>
                  <a:pt x="293" y="368"/>
                  <a:pt x="293" y="368"/>
                  <a:pt x="293" y="368"/>
                </a:cubicBezTo>
                <a:cubicBezTo>
                  <a:pt x="292" y="368"/>
                  <a:pt x="291" y="368"/>
                  <a:pt x="290" y="367"/>
                </a:cubicBezTo>
                <a:cubicBezTo>
                  <a:pt x="289" y="367"/>
                  <a:pt x="289" y="367"/>
                  <a:pt x="289" y="367"/>
                </a:cubicBezTo>
                <a:cubicBezTo>
                  <a:pt x="288" y="366"/>
                  <a:pt x="288" y="366"/>
                  <a:pt x="288" y="366"/>
                </a:cubicBezTo>
                <a:cubicBezTo>
                  <a:pt x="288" y="365"/>
                  <a:pt x="288" y="365"/>
                  <a:pt x="288" y="365"/>
                </a:cubicBezTo>
                <a:cubicBezTo>
                  <a:pt x="287" y="364"/>
                  <a:pt x="287" y="364"/>
                  <a:pt x="287" y="364"/>
                </a:cubicBezTo>
                <a:cubicBezTo>
                  <a:pt x="287" y="364"/>
                  <a:pt x="287" y="364"/>
                  <a:pt x="287" y="364"/>
                </a:cubicBezTo>
                <a:cubicBezTo>
                  <a:pt x="286" y="363"/>
                  <a:pt x="286" y="362"/>
                  <a:pt x="285" y="361"/>
                </a:cubicBezTo>
                <a:cubicBezTo>
                  <a:pt x="285" y="361"/>
                  <a:pt x="285" y="361"/>
                  <a:pt x="285" y="361"/>
                </a:cubicBezTo>
                <a:cubicBezTo>
                  <a:pt x="285" y="360"/>
                  <a:pt x="284" y="358"/>
                  <a:pt x="284" y="357"/>
                </a:cubicBezTo>
                <a:cubicBezTo>
                  <a:pt x="284" y="357"/>
                  <a:pt x="284" y="357"/>
                  <a:pt x="284" y="357"/>
                </a:cubicBezTo>
                <a:cubicBezTo>
                  <a:pt x="284" y="355"/>
                  <a:pt x="284" y="355"/>
                  <a:pt x="284" y="355"/>
                </a:cubicBezTo>
                <a:cubicBezTo>
                  <a:pt x="284" y="355"/>
                  <a:pt x="284" y="355"/>
                  <a:pt x="284" y="355"/>
                </a:cubicBezTo>
                <a:cubicBezTo>
                  <a:pt x="284" y="354"/>
                  <a:pt x="284" y="354"/>
                  <a:pt x="284" y="354"/>
                </a:cubicBezTo>
                <a:cubicBezTo>
                  <a:pt x="284" y="353"/>
                  <a:pt x="284" y="353"/>
                  <a:pt x="284" y="353"/>
                </a:cubicBezTo>
                <a:cubicBezTo>
                  <a:pt x="284" y="352"/>
                  <a:pt x="284" y="352"/>
                  <a:pt x="284" y="352"/>
                </a:cubicBezTo>
                <a:cubicBezTo>
                  <a:pt x="284" y="351"/>
                  <a:pt x="284" y="351"/>
                  <a:pt x="284" y="351"/>
                </a:cubicBezTo>
                <a:cubicBezTo>
                  <a:pt x="284" y="350"/>
                  <a:pt x="285" y="349"/>
                  <a:pt x="285" y="347"/>
                </a:cubicBezTo>
                <a:cubicBezTo>
                  <a:pt x="285" y="347"/>
                  <a:pt x="285" y="347"/>
                  <a:pt x="285" y="347"/>
                </a:cubicBezTo>
                <a:cubicBezTo>
                  <a:pt x="286" y="346"/>
                  <a:pt x="286" y="345"/>
                  <a:pt x="287" y="344"/>
                </a:cubicBezTo>
                <a:cubicBezTo>
                  <a:pt x="287" y="344"/>
                  <a:pt x="287" y="344"/>
                  <a:pt x="287" y="344"/>
                </a:cubicBezTo>
                <a:cubicBezTo>
                  <a:pt x="288" y="343"/>
                  <a:pt x="288" y="343"/>
                  <a:pt x="288" y="343"/>
                </a:cubicBezTo>
                <a:cubicBezTo>
                  <a:pt x="288" y="343"/>
                  <a:pt x="288" y="343"/>
                  <a:pt x="288" y="343"/>
                </a:cubicBezTo>
                <a:cubicBezTo>
                  <a:pt x="289" y="342"/>
                  <a:pt x="289" y="342"/>
                  <a:pt x="289" y="342"/>
                </a:cubicBezTo>
                <a:cubicBezTo>
                  <a:pt x="290" y="341"/>
                  <a:pt x="290" y="341"/>
                  <a:pt x="290" y="341"/>
                </a:cubicBezTo>
                <a:cubicBezTo>
                  <a:pt x="291" y="341"/>
                  <a:pt x="292" y="340"/>
                  <a:pt x="293" y="340"/>
                </a:cubicBezTo>
                <a:cubicBezTo>
                  <a:pt x="293" y="339"/>
                  <a:pt x="293" y="339"/>
                  <a:pt x="293" y="339"/>
                </a:cubicBezTo>
                <a:cubicBezTo>
                  <a:pt x="295" y="339"/>
                  <a:pt x="295" y="339"/>
                  <a:pt x="295" y="339"/>
                </a:cubicBezTo>
                <a:cubicBezTo>
                  <a:pt x="342" y="325"/>
                  <a:pt x="388" y="294"/>
                  <a:pt x="420" y="238"/>
                </a:cubicBezTo>
                <a:cubicBezTo>
                  <a:pt x="421" y="238"/>
                  <a:pt x="421" y="238"/>
                  <a:pt x="421" y="238"/>
                </a:cubicBezTo>
                <a:cubicBezTo>
                  <a:pt x="446" y="194"/>
                  <a:pt x="463" y="134"/>
                  <a:pt x="466" y="53"/>
                </a:cubicBezTo>
                <a:cubicBezTo>
                  <a:pt x="81" y="53"/>
                  <a:pt x="81" y="53"/>
                  <a:pt x="81" y="53"/>
                </a:cubicBezTo>
                <a:cubicBezTo>
                  <a:pt x="84" y="134"/>
                  <a:pt x="101" y="194"/>
                  <a:pt x="126" y="238"/>
                </a:cubicBezTo>
                <a:cubicBezTo>
                  <a:pt x="127" y="238"/>
                  <a:pt x="127" y="238"/>
                  <a:pt x="127" y="238"/>
                </a:cubicBezTo>
                <a:cubicBezTo>
                  <a:pt x="159" y="294"/>
                  <a:pt x="205" y="325"/>
                  <a:pt x="252" y="339"/>
                </a:cubicBezTo>
                <a:cubicBezTo>
                  <a:pt x="254" y="339"/>
                  <a:pt x="254" y="339"/>
                  <a:pt x="254" y="339"/>
                </a:cubicBezTo>
                <a:cubicBezTo>
                  <a:pt x="254" y="340"/>
                  <a:pt x="254" y="340"/>
                  <a:pt x="254" y="340"/>
                </a:cubicBezTo>
                <a:cubicBezTo>
                  <a:pt x="255" y="340"/>
                  <a:pt x="256" y="341"/>
                  <a:pt x="257" y="341"/>
                </a:cubicBezTo>
                <a:cubicBezTo>
                  <a:pt x="257" y="342"/>
                  <a:pt x="257" y="342"/>
                  <a:pt x="257" y="342"/>
                </a:cubicBezTo>
                <a:cubicBezTo>
                  <a:pt x="259" y="343"/>
                  <a:pt x="259" y="343"/>
                  <a:pt x="259" y="343"/>
                </a:cubicBezTo>
                <a:cubicBezTo>
                  <a:pt x="259" y="343"/>
                  <a:pt x="259" y="343"/>
                  <a:pt x="259" y="343"/>
                </a:cubicBezTo>
                <a:cubicBezTo>
                  <a:pt x="260" y="344"/>
                  <a:pt x="260" y="344"/>
                  <a:pt x="260" y="344"/>
                </a:cubicBezTo>
                <a:cubicBezTo>
                  <a:pt x="260" y="344"/>
                  <a:pt x="260" y="344"/>
                  <a:pt x="260" y="344"/>
                </a:cubicBezTo>
                <a:cubicBezTo>
                  <a:pt x="261" y="345"/>
                  <a:pt x="261" y="346"/>
                  <a:pt x="262" y="347"/>
                </a:cubicBezTo>
                <a:cubicBezTo>
                  <a:pt x="262" y="347"/>
                  <a:pt x="262" y="347"/>
                  <a:pt x="262" y="347"/>
                </a:cubicBezTo>
                <a:cubicBezTo>
                  <a:pt x="263" y="349"/>
                  <a:pt x="263" y="350"/>
                  <a:pt x="263" y="351"/>
                </a:cubicBezTo>
                <a:cubicBezTo>
                  <a:pt x="263" y="352"/>
                  <a:pt x="263" y="352"/>
                  <a:pt x="263" y="352"/>
                </a:cubicBezTo>
                <a:cubicBezTo>
                  <a:pt x="263" y="353"/>
                  <a:pt x="263" y="353"/>
                  <a:pt x="263" y="353"/>
                </a:cubicBezTo>
                <a:cubicBezTo>
                  <a:pt x="264" y="354"/>
                  <a:pt x="264" y="354"/>
                  <a:pt x="264" y="354"/>
                </a:cubicBezTo>
                <a:cubicBezTo>
                  <a:pt x="264" y="355"/>
                  <a:pt x="264" y="355"/>
                  <a:pt x="264" y="355"/>
                </a:cubicBezTo>
                <a:cubicBezTo>
                  <a:pt x="263" y="355"/>
                  <a:pt x="263" y="355"/>
                  <a:pt x="263" y="355"/>
                </a:cubicBezTo>
                <a:cubicBezTo>
                  <a:pt x="263" y="357"/>
                  <a:pt x="263" y="357"/>
                  <a:pt x="263" y="357"/>
                </a:cubicBezTo>
                <a:cubicBezTo>
                  <a:pt x="263" y="357"/>
                  <a:pt x="263" y="357"/>
                  <a:pt x="263" y="357"/>
                </a:cubicBezTo>
                <a:cubicBezTo>
                  <a:pt x="263" y="358"/>
                  <a:pt x="263" y="360"/>
                  <a:pt x="262" y="361"/>
                </a:cubicBezTo>
                <a:cubicBezTo>
                  <a:pt x="262" y="361"/>
                  <a:pt x="262" y="361"/>
                  <a:pt x="262" y="361"/>
                </a:cubicBezTo>
                <a:cubicBezTo>
                  <a:pt x="261" y="362"/>
                  <a:pt x="261" y="363"/>
                  <a:pt x="260" y="364"/>
                </a:cubicBezTo>
                <a:cubicBezTo>
                  <a:pt x="260" y="364"/>
                  <a:pt x="260" y="364"/>
                  <a:pt x="260" y="364"/>
                </a:cubicBezTo>
                <a:cubicBezTo>
                  <a:pt x="259" y="365"/>
                  <a:pt x="259" y="365"/>
                  <a:pt x="259" y="365"/>
                </a:cubicBezTo>
                <a:cubicBezTo>
                  <a:pt x="259" y="366"/>
                  <a:pt x="259" y="366"/>
                  <a:pt x="259" y="366"/>
                </a:cubicBezTo>
                <a:cubicBezTo>
                  <a:pt x="257" y="367"/>
                  <a:pt x="257" y="367"/>
                  <a:pt x="257" y="367"/>
                </a:cubicBezTo>
                <a:cubicBezTo>
                  <a:pt x="257" y="367"/>
                  <a:pt x="257" y="367"/>
                  <a:pt x="257" y="367"/>
                </a:cubicBezTo>
                <a:cubicBezTo>
                  <a:pt x="256" y="368"/>
                  <a:pt x="255" y="368"/>
                  <a:pt x="254" y="368"/>
                </a:cubicBezTo>
                <a:cubicBezTo>
                  <a:pt x="254" y="368"/>
                  <a:pt x="254" y="368"/>
                  <a:pt x="254" y="368"/>
                </a:cubicBezTo>
                <a:cubicBezTo>
                  <a:pt x="252" y="370"/>
                  <a:pt x="252" y="370"/>
                  <a:pt x="252" y="370"/>
                </a:cubicBezTo>
                <a:cubicBezTo>
                  <a:pt x="205" y="384"/>
                  <a:pt x="159" y="414"/>
                  <a:pt x="127" y="469"/>
                </a:cubicBezTo>
                <a:cubicBezTo>
                  <a:pt x="126" y="471"/>
                  <a:pt x="126" y="471"/>
                  <a:pt x="126" y="471"/>
                </a:cubicBezTo>
                <a:cubicBezTo>
                  <a:pt x="113" y="493"/>
                  <a:pt x="102" y="521"/>
                  <a:pt x="94" y="554"/>
                </a:cubicBezTo>
                <a:close/>
                <a:moveTo>
                  <a:pt x="133" y="189"/>
                </a:moveTo>
                <a:cubicBezTo>
                  <a:pt x="133" y="189"/>
                  <a:pt x="133" y="189"/>
                  <a:pt x="133" y="189"/>
                </a:cubicBezTo>
                <a:cubicBezTo>
                  <a:pt x="145" y="219"/>
                  <a:pt x="161" y="246"/>
                  <a:pt x="184" y="268"/>
                </a:cubicBezTo>
                <a:cubicBezTo>
                  <a:pt x="204" y="288"/>
                  <a:pt x="229" y="303"/>
                  <a:pt x="260" y="313"/>
                </a:cubicBezTo>
                <a:cubicBezTo>
                  <a:pt x="260" y="313"/>
                  <a:pt x="260" y="313"/>
                  <a:pt x="260" y="313"/>
                </a:cubicBezTo>
                <a:cubicBezTo>
                  <a:pt x="261" y="313"/>
                  <a:pt x="261" y="313"/>
                  <a:pt x="261" y="313"/>
                </a:cubicBezTo>
                <a:cubicBezTo>
                  <a:pt x="265" y="315"/>
                  <a:pt x="265" y="315"/>
                  <a:pt x="265" y="315"/>
                </a:cubicBezTo>
                <a:cubicBezTo>
                  <a:pt x="266" y="315"/>
                  <a:pt x="266" y="315"/>
                  <a:pt x="266" y="315"/>
                </a:cubicBezTo>
                <a:cubicBezTo>
                  <a:pt x="267" y="316"/>
                  <a:pt x="268" y="316"/>
                  <a:pt x="269" y="317"/>
                </a:cubicBezTo>
                <a:cubicBezTo>
                  <a:pt x="270" y="317"/>
                  <a:pt x="270" y="317"/>
                  <a:pt x="270" y="317"/>
                </a:cubicBezTo>
                <a:cubicBezTo>
                  <a:pt x="274" y="318"/>
                  <a:pt x="278" y="317"/>
                  <a:pt x="281" y="315"/>
                </a:cubicBezTo>
                <a:cubicBezTo>
                  <a:pt x="282" y="315"/>
                  <a:pt x="282" y="315"/>
                  <a:pt x="282" y="315"/>
                </a:cubicBezTo>
                <a:cubicBezTo>
                  <a:pt x="286" y="313"/>
                  <a:pt x="286" y="313"/>
                  <a:pt x="286" y="313"/>
                </a:cubicBezTo>
                <a:cubicBezTo>
                  <a:pt x="287" y="313"/>
                  <a:pt x="287" y="313"/>
                  <a:pt x="287" y="313"/>
                </a:cubicBezTo>
                <a:cubicBezTo>
                  <a:pt x="287" y="313"/>
                  <a:pt x="287" y="313"/>
                  <a:pt x="287" y="313"/>
                </a:cubicBezTo>
                <a:cubicBezTo>
                  <a:pt x="318" y="303"/>
                  <a:pt x="343" y="288"/>
                  <a:pt x="364" y="268"/>
                </a:cubicBezTo>
                <a:cubicBezTo>
                  <a:pt x="364" y="268"/>
                  <a:pt x="364" y="268"/>
                  <a:pt x="364" y="268"/>
                </a:cubicBezTo>
                <a:cubicBezTo>
                  <a:pt x="386" y="246"/>
                  <a:pt x="403" y="219"/>
                  <a:pt x="414" y="189"/>
                </a:cubicBezTo>
                <a:cubicBezTo>
                  <a:pt x="417" y="181"/>
                  <a:pt x="413" y="172"/>
                  <a:pt x="405" y="169"/>
                </a:cubicBezTo>
                <a:cubicBezTo>
                  <a:pt x="397" y="165"/>
                  <a:pt x="387" y="170"/>
                  <a:pt x="384" y="178"/>
                </a:cubicBezTo>
                <a:cubicBezTo>
                  <a:pt x="374" y="203"/>
                  <a:pt x="360" y="226"/>
                  <a:pt x="341" y="245"/>
                </a:cubicBezTo>
                <a:cubicBezTo>
                  <a:pt x="324" y="261"/>
                  <a:pt x="304" y="274"/>
                  <a:pt x="278" y="282"/>
                </a:cubicBezTo>
                <a:cubicBezTo>
                  <a:pt x="277" y="283"/>
                  <a:pt x="277" y="283"/>
                  <a:pt x="277" y="283"/>
                </a:cubicBezTo>
                <a:cubicBezTo>
                  <a:pt x="275" y="283"/>
                  <a:pt x="275" y="283"/>
                  <a:pt x="275" y="283"/>
                </a:cubicBezTo>
                <a:cubicBezTo>
                  <a:pt x="274" y="284"/>
                  <a:pt x="274" y="284"/>
                  <a:pt x="274" y="284"/>
                </a:cubicBezTo>
                <a:cubicBezTo>
                  <a:pt x="272" y="283"/>
                  <a:pt x="272" y="283"/>
                  <a:pt x="272" y="283"/>
                </a:cubicBezTo>
                <a:cubicBezTo>
                  <a:pt x="271" y="283"/>
                  <a:pt x="271" y="283"/>
                  <a:pt x="271" y="283"/>
                </a:cubicBezTo>
                <a:cubicBezTo>
                  <a:pt x="269" y="282"/>
                  <a:pt x="269" y="282"/>
                  <a:pt x="269" y="282"/>
                </a:cubicBezTo>
                <a:cubicBezTo>
                  <a:pt x="244" y="274"/>
                  <a:pt x="223" y="261"/>
                  <a:pt x="206" y="245"/>
                </a:cubicBezTo>
                <a:cubicBezTo>
                  <a:pt x="187" y="226"/>
                  <a:pt x="173" y="203"/>
                  <a:pt x="163" y="178"/>
                </a:cubicBezTo>
                <a:cubicBezTo>
                  <a:pt x="160" y="170"/>
                  <a:pt x="150" y="165"/>
                  <a:pt x="142" y="169"/>
                </a:cubicBezTo>
                <a:cubicBezTo>
                  <a:pt x="134" y="172"/>
                  <a:pt x="130" y="181"/>
                  <a:pt x="133" y="189"/>
                </a:cubicBezTo>
                <a:close/>
                <a:moveTo>
                  <a:pt x="277" y="283"/>
                </a:moveTo>
                <a:cubicBezTo>
                  <a:pt x="277" y="283"/>
                  <a:pt x="277" y="283"/>
                  <a:pt x="277" y="283"/>
                </a:cubicBezTo>
                <a:cubicBezTo>
                  <a:pt x="277" y="283"/>
                  <a:pt x="277" y="283"/>
                  <a:pt x="277" y="283"/>
                </a:cubicBezTo>
                <a:cubicBezTo>
                  <a:pt x="277" y="283"/>
                  <a:pt x="277" y="283"/>
                  <a:pt x="277" y="28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原创设计师QQ598969553             _7"/>
          <p:cNvSpPr>
            <a:spLocks noEditPoints="1"/>
          </p:cNvSpPr>
          <p:nvPr/>
        </p:nvSpPr>
        <p:spPr bwMode="auto">
          <a:xfrm>
            <a:off x="583915" y="3043095"/>
            <a:ext cx="236888" cy="241346"/>
          </a:xfrm>
          <a:custGeom>
            <a:avLst/>
            <a:gdLst>
              <a:gd name="T0" fmla="*/ 399 w 744"/>
              <a:gd name="T1" fmla="*/ 382 h 758"/>
              <a:gd name="T2" fmla="*/ 372 w 744"/>
              <a:gd name="T3" fmla="*/ 142 h 758"/>
              <a:gd name="T4" fmla="*/ 345 w 744"/>
              <a:gd name="T5" fmla="*/ 409 h 758"/>
              <a:gd name="T6" fmla="*/ 525 w 744"/>
              <a:gd name="T7" fmla="*/ 436 h 758"/>
              <a:gd name="T8" fmla="*/ 525 w 744"/>
              <a:gd name="T9" fmla="*/ 382 h 758"/>
              <a:gd name="T10" fmla="*/ 619 w 744"/>
              <a:gd name="T11" fmla="*/ 162 h 758"/>
              <a:gd name="T12" fmla="*/ 126 w 744"/>
              <a:gd name="T13" fmla="*/ 162 h 758"/>
              <a:gd name="T14" fmla="*/ 23 w 744"/>
              <a:gd name="T15" fmla="*/ 409 h 758"/>
              <a:gd name="T16" fmla="*/ 126 w 744"/>
              <a:gd name="T17" fmla="*/ 656 h 758"/>
              <a:gd name="T18" fmla="*/ 618 w 744"/>
              <a:gd name="T19" fmla="*/ 657 h 758"/>
              <a:gd name="T20" fmla="*/ 619 w 744"/>
              <a:gd name="T21" fmla="*/ 656 h 758"/>
              <a:gd name="T22" fmla="*/ 620 w 744"/>
              <a:gd name="T23" fmla="*/ 164 h 758"/>
              <a:gd name="T24" fmla="*/ 581 w 744"/>
              <a:gd name="T25" fmla="*/ 618 h 758"/>
              <a:gd name="T26" fmla="*/ 372 w 744"/>
              <a:gd name="T27" fmla="*/ 705 h 758"/>
              <a:gd name="T28" fmla="*/ 163 w 744"/>
              <a:gd name="T29" fmla="*/ 618 h 758"/>
              <a:gd name="T30" fmla="*/ 163 w 744"/>
              <a:gd name="T31" fmla="*/ 201 h 758"/>
              <a:gd name="T32" fmla="*/ 372 w 744"/>
              <a:gd name="T33" fmla="*/ 114 h 758"/>
              <a:gd name="T34" fmla="*/ 582 w 744"/>
              <a:gd name="T35" fmla="*/ 202 h 758"/>
              <a:gd name="T36" fmla="*/ 581 w 744"/>
              <a:gd name="T37" fmla="*/ 618 h 758"/>
              <a:gd name="T38" fmla="*/ 735 w 744"/>
              <a:gd name="T39" fmla="*/ 164 h 758"/>
              <a:gd name="T40" fmla="*/ 682 w 744"/>
              <a:gd name="T41" fmla="*/ 99 h 758"/>
              <a:gd name="T42" fmla="*/ 651 w 744"/>
              <a:gd name="T43" fmla="*/ 71 h 758"/>
              <a:gd name="T44" fmla="*/ 581 w 744"/>
              <a:gd name="T45" fmla="*/ 24 h 758"/>
              <a:gd name="T46" fmla="*/ 508 w 744"/>
              <a:gd name="T47" fmla="*/ 20 h 758"/>
              <a:gd name="T48" fmla="*/ 555 w 744"/>
              <a:gd name="T49" fmla="*/ 71 h 758"/>
              <a:gd name="T50" fmla="*/ 617 w 744"/>
              <a:gd name="T51" fmla="*/ 112 h 758"/>
              <a:gd name="T52" fmla="*/ 644 w 744"/>
              <a:gd name="T53" fmla="*/ 138 h 758"/>
              <a:gd name="T54" fmla="*/ 691 w 744"/>
              <a:gd name="T55" fmla="*/ 194 h 758"/>
              <a:gd name="T56" fmla="*/ 735 w 744"/>
              <a:gd name="T57" fmla="*/ 164 h 758"/>
              <a:gd name="T58" fmla="*/ 53 w 744"/>
              <a:gd name="T59" fmla="*/ 194 h 758"/>
              <a:gd name="T60" fmla="*/ 100 w 744"/>
              <a:gd name="T61" fmla="*/ 138 h 758"/>
              <a:gd name="T62" fmla="*/ 157 w 744"/>
              <a:gd name="T63" fmla="*/ 90 h 758"/>
              <a:gd name="T64" fmla="*/ 190 w 744"/>
              <a:gd name="T65" fmla="*/ 70 h 758"/>
              <a:gd name="T66" fmla="*/ 236 w 744"/>
              <a:gd name="T67" fmla="*/ 20 h 758"/>
              <a:gd name="T68" fmla="*/ 165 w 744"/>
              <a:gd name="T69" fmla="*/ 23 h 758"/>
              <a:gd name="T70" fmla="*/ 127 w 744"/>
              <a:gd name="T71" fmla="*/ 46 h 758"/>
              <a:gd name="T72" fmla="*/ 62 w 744"/>
              <a:gd name="T73" fmla="*/ 99 h 758"/>
              <a:gd name="T74" fmla="*/ 9 w 744"/>
              <a:gd name="T75" fmla="*/ 164 h 758"/>
              <a:gd name="T76" fmla="*/ 53 w 744"/>
              <a:gd name="T77" fmla="*/ 194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44" h="758">
                <a:moveTo>
                  <a:pt x="525" y="382"/>
                </a:moveTo>
                <a:cubicBezTo>
                  <a:pt x="399" y="382"/>
                  <a:pt x="399" y="382"/>
                  <a:pt x="399" y="382"/>
                </a:cubicBezTo>
                <a:cubicBezTo>
                  <a:pt x="399" y="169"/>
                  <a:pt x="399" y="169"/>
                  <a:pt x="399" y="169"/>
                </a:cubicBezTo>
                <a:cubicBezTo>
                  <a:pt x="399" y="154"/>
                  <a:pt x="387" y="142"/>
                  <a:pt x="372" y="142"/>
                </a:cubicBezTo>
                <a:cubicBezTo>
                  <a:pt x="357" y="142"/>
                  <a:pt x="345" y="154"/>
                  <a:pt x="345" y="169"/>
                </a:cubicBezTo>
                <a:cubicBezTo>
                  <a:pt x="345" y="409"/>
                  <a:pt x="345" y="409"/>
                  <a:pt x="345" y="409"/>
                </a:cubicBezTo>
                <a:cubicBezTo>
                  <a:pt x="345" y="424"/>
                  <a:pt x="357" y="436"/>
                  <a:pt x="372" y="436"/>
                </a:cubicBezTo>
                <a:cubicBezTo>
                  <a:pt x="525" y="436"/>
                  <a:pt x="525" y="436"/>
                  <a:pt x="525" y="436"/>
                </a:cubicBezTo>
                <a:cubicBezTo>
                  <a:pt x="539" y="436"/>
                  <a:pt x="551" y="424"/>
                  <a:pt x="551" y="409"/>
                </a:cubicBezTo>
                <a:cubicBezTo>
                  <a:pt x="551" y="394"/>
                  <a:pt x="539" y="382"/>
                  <a:pt x="525" y="382"/>
                </a:cubicBezTo>
                <a:close/>
                <a:moveTo>
                  <a:pt x="619" y="162"/>
                </a:moveTo>
                <a:cubicBezTo>
                  <a:pt x="619" y="162"/>
                  <a:pt x="619" y="162"/>
                  <a:pt x="619" y="162"/>
                </a:cubicBezTo>
                <a:cubicBezTo>
                  <a:pt x="556" y="100"/>
                  <a:pt x="469" y="60"/>
                  <a:pt x="372" y="60"/>
                </a:cubicBezTo>
                <a:cubicBezTo>
                  <a:pt x="276" y="60"/>
                  <a:pt x="189" y="99"/>
                  <a:pt x="126" y="162"/>
                </a:cubicBezTo>
                <a:cubicBezTo>
                  <a:pt x="125" y="163"/>
                  <a:pt x="125" y="163"/>
                  <a:pt x="125" y="163"/>
                </a:cubicBezTo>
                <a:cubicBezTo>
                  <a:pt x="62" y="226"/>
                  <a:pt x="23" y="313"/>
                  <a:pt x="23" y="409"/>
                </a:cubicBezTo>
                <a:cubicBezTo>
                  <a:pt x="23" y="506"/>
                  <a:pt x="62" y="593"/>
                  <a:pt x="125" y="656"/>
                </a:cubicBezTo>
                <a:cubicBezTo>
                  <a:pt x="126" y="656"/>
                  <a:pt x="126" y="656"/>
                  <a:pt x="126" y="656"/>
                </a:cubicBezTo>
                <a:cubicBezTo>
                  <a:pt x="188" y="719"/>
                  <a:pt x="276" y="758"/>
                  <a:pt x="372" y="758"/>
                </a:cubicBezTo>
                <a:cubicBezTo>
                  <a:pt x="468" y="758"/>
                  <a:pt x="555" y="719"/>
                  <a:pt x="618" y="657"/>
                </a:cubicBezTo>
                <a:cubicBezTo>
                  <a:pt x="619" y="656"/>
                  <a:pt x="619" y="656"/>
                  <a:pt x="619" y="656"/>
                </a:cubicBezTo>
                <a:cubicBezTo>
                  <a:pt x="619" y="656"/>
                  <a:pt x="619" y="656"/>
                  <a:pt x="619" y="656"/>
                </a:cubicBezTo>
                <a:cubicBezTo>
                  <a:pt x="682" y="593"/>
                  <a:pt x="721" y="506"/>
                  <a:pt x="721" y="409"/>
                </a:cubicBezTo>
                <a:cubicBezTo>
                  <a:pt x="721" y="314"/>
                  <a:pt x="683" y="227"/>
                  <a:pt x="620" y="164"/>
                </a:cubicBezTo>
                <a:cubicBezTo>
                  <a:pt x="619" y="162"/>
                  <a:pt x="619" y="162"/>
                  <a:pt x="619" y="162"/>
                </a:cubicBezTo>
                <a:close/>
                <a:moveTo>
                  <a:pt x="581" y="618"/>
                </a:moveTo>
                <a:cubicBezTo>
                  <a:pt x="581" y="618"/>
                  <a:pt x="581" y="618"/>
                  <a:pt x="581" y="618"/>
                </a:cubicBezTo>
                <a:cubicBezTo>
                  <a:pt x="528" y="671"/>
                  <a:pt x="454" y="705"/>
                  <a:pt x="372" y="705"/>
                </a:cubicBezTo>
                <a:cubicBezTo>
                  <a:pt x="291" y="705"/>
                  <a:pt x="217" y="672"/>
                  <a:pt x="163" y="619"/>
                </a:cubicBezTo>
                <a:cubicBezTo>
                  <a:pt x="163" y="618"/>
                  <a:pt x="163" y="618"/>
                  <a:pt x="163" y="618"/>
                </a:cubicBezTo>
                <a:cubicBezTo>
                  <a:pt x="110" y="565"/>
                  <a:pt x="77" y="491"/>
                  <a:pt x="77" y="409"/>
                </a:cubicBezTo>
                <a:cubicBezTo>
                  <a:pt x="77" y="328"/>
                  <a:pt x="110" y="254"/>
                  <a:pt x="163" y="201"/>
                </a:cubicBezTo>
                <a:cubicBezTo>
                  <a:pt x="163" y="201"/>
                  <a:pt x="163" y="201"/>
                  <a:pt x="163" y="201"/>
                </a:cubicBezTo>
                <a:cubicBezTo>
                  <a:pt x="217" y="147"/>
                  <a:pt x="291" y="114"/>
                  <a:pt x="372" y="114"/>
                </a:cubicBezTo>
                <a:cubicBezTo>
                  <a:pt x="454" y="114"/>
                  <a:pt x="528" y="147"/>
                  <a:pt x="581" y="201"/>
                </a:cubicBezTo>
                <a:cubicBezTo>
                  <a:pt x="582" y="202"/>
                  <a:pt x="582" y="202"/>
                  <a:pt x="582" y="202"/>
                </a:cubicBezTo>
                <a:cubicBezTo>
                  <a:pt x="635" y="255"/>
                  <a:pt x="667" y="329"/>
                  <a:pt x="667" y="409"/>
                </a:cubicBezTo>
                <a:cubicBezTo>
                  <a:pt x="667" y="491"/>
                  <a:pt x="634" y="565"/>
                  <a:pt x="581" y="618"/>
                </a:cubicBezTo>
                <a:close/>
                <a:moveTo>
                  <a:pt x="735" y="164"/>
                </a:moveTo>
                <a:cubicBezTo>
                  <a:pt x="735" y="164"/>
                  <a:pt x="735" y="164"/>
                  <a:pt x="735" y="164"/>
                </a:cubicBezTo>
                <a:cubicBezTo>
                  <a:pt x="728" y="153"/>
                  <a:pt x="719" y="142"/>
                  <a:pt x="710" y="130"/>
                </a:cubicBezTo>
                <a:cubicBezTo>
                  <a:pt x="701" y="119"/>
                  <a:pt x="691" y="109"/>
                  <a:pt x="682" y="99"/>
                </a:cubicBezTo>
                <a:cubicBezTo>
                  <a:pt x="672" y="90"/>
                  <a:pt x="662" y="80"/>
                  <a:pt x="651" y="71"/>
                </a:cubicBezTo>
                <a:cubicBezTo>
                  <a:pt x="651" y="71"/>
                  <a:pt x="651" y="71"/>
                  <a:pt x="651" y="71"/>
                </a:cubicBezTo>
                <a:cubicBezTo>
                  <a:pt x="639" y="62"/>
                  <a:pt x="629" y="53"/>
                  <a:pt x="617" y="46"/>
                </a:cubicBezTo>
                <a:cubicBezTo>
                  <a:pt x="605" y="38"/>
                  <a:pt x="593" y="30"/>
                  <a:pt x="581" y="24"/>
                </a:cubicBezTo>
                <a:cubicBezTo>
                  <a:pt x="569" y="18"/>
                  <a:pt x="556" y="11"/>
                  <a:pt x="543" y="5"/>
                </a:cubicBezTo>
                <a:cubicBezTo>
                  <a:pt x="529" y="0"/>
                  <a:pt x="513" y="6"/>
                  <a:pt x="508" y="20"/>
                </a:cubicBezTo>
                <a:cubicBezTo>
                  <a:pt x="502" y="33"/>
                  <a:pt x="508" y="49"/>
                  <a:pt x="522" y="55"/>
                </a:cubicBezTo>
                <a:cubicBezTo>
                  <a:pt x="533" y="60"/>
                  <a:pt x="544" y="65"/>
                  <a:pt x="555" y="71"/>
                </a:cubicBezTo>
                <a:cubicBezTo>
                  <a:pt x="566" y="77"/>
                  <a:pt x="577" y="84"/>
                  <a:pt x="587" y="90"/>
                </a:cubicBezTo>
                <a:cubicBezTo>
                  <a:pt x="598" y="97"/>
                  <a:pt x="607" y="105"/>
                  <a:pt x="617" y="112"/>
                </a:cubicBezTo>
                <a:cubicBezTo>
                  <a:pt x="617" y="113"/>
                  <a:pt x="617" y="113"/>
                  <a:pt x="617" y="113"/>
                </a:cubicBezTo>
                <a:cubicBezTo>
                  <a:pt x="626" y="120"/>
                  <a:pt x="635" y="129"/>
                  <a:pt x="644" y="138"/>
                </a:cubicBezTo>
                <a:cubicBezTo>
                  <a:pt x="653" y="147"/>
                  <a:pt x="662" y="156"/>
                  <a:pt x="669" y="165"/>
                </a:cubicBezTo>
                <a:cubicBezTo>
                  <a:pt x="676" y="174"/>
                  <a:pt x="684" y="184"/>
                  <a:pt x="691" y="194"/>
                </a:cubicBezTo>
                <a:cubicBezTo>
                  <a:pt x="699" y="207"/>
                  <a:pt x="716" y="210"/>
                  <a:pt x="728" y="202"/>
                </a:cubicBezTo>
                <a:cubicBezTo>
                  <a:pt x="740" y="193"/>
                  <a:pt x="744" y="177"/>
                  <a:pt x="735" y="164"/>
                </a:cubicBezTo>
                <a:close/>
                <a:moveTo>
                  <a:pt x="53" y="194"/>
                </a:moveTo>
                <a:cubicBezTo>
                  <a:pt x="53" y="194"/>
                  <a:pt x="53" y="194"/>
                  <a:pt x="53" y="194"/>
                </a:cubicBezTo>
                <a:cubicBezTo>
                  <a:pt x="60" y="184"/>
                  <a:pt x="67" y="174"/>
                  <a:pt x="75" y="165"/>
                </a:cubicBezTo>
                <a:cubicBezTo>
                  <a:pt x="82" y="156"/>
                  <a:pt x="91" y="147"/>
                  <a:pt x="100" y="138"/>
                </a:cubicBezTo>
                <a:cubicBezTo>
                  <a:pt x="109" y="129"/>
                  <a:pt x="118" y="120"/>
                  <a:pt x="127" y="113"/>
                </a:cubicBezTo>
                <a:cubicBezTo>
                  <a:pt x="136" y="105"/>
                  <a:pt x="146" y="97"/>
                  <a:pt x="157" y="90"/>
                </a:cubicBezTo>
                <a:cubicBezTo>
                  <a:pt x="168" y="83"/>
                  <a:pt x="178" y="77"/>
                  <a:pt x="189" y="71"/>
                </a:cubicBezTo>
                <a:cubicBezTo>
                  <a:pt x="190" y="70"/>
                  <a:pt x="190" y="70"/>
                  <a:pt x="190" y="70"/>
                </a:cubicBezTo>
                <a:cubicBezTo>
                  <a:pt x="201" y="64"/>
                  <a:pt x="212" y="60"/>
                  <a:pt x="222" y="55"/>
                </a:cubicBezTo>
                <a:cubicBezTo>
                  <a:pt x="236" y="49"/>
                  <a:pt x="242" y="33"/>
                  <a:pt x="236" y="20"/>
                </a:cubicBezTo>
                <a:cubicBezTo>
                  <a:pt x="231" y="6"/>
                  <a:pt x="215" y="0"/>
                  <a:pt x="201" y="5"/>
                </a:cubicBezTo>
                <a:cubicBezTo>
                  <a:pt x="189" y="11"/>
                  <a:pt x="177" y="17"/>
                  <a:pt x="165" y="23"/>
                </a:cubicBezTo>
                <a:cubicBezTo>
                  <a:pt x="164" y="24"/>
                  <a:pt x="164" y="24"/>
                  <a:pt x="164" y="24"/>
                </a:cubicBezTo>
                <a:cubicBezTo>
                  <a:pt x="151" y="31"/>
                  <a:pt x="139" y="38"/>
                  <a:pt x="127" y="46"/>
                </a:cubicBezTo>
                <a:cubicBezTo>
                  <a:pt x="116" y="53"/>
                  <a:pt x="104" y="62"/>
                  <a:pt x="93" y="71"/>
                </a:cubicBezTo>
                <a:cubicBezTo>
                  <a:pt x="82" y="80"/>
                  <a:pt x="72" y="90"/>
                  <a:pt x="62" y="99"/>
                </a:cubicBezTo>
                <a:cubicBezTo>
                  <a:pt x="53" y="109"/>
                  <a:pt x="43" y="119"/>
                  <a:pt x="34" y="131"/>
                </a:cubicBezTo>
                <a:cubicBezTo>
                  <a:pt x="25" y="142"/>
                  <a:pt x="16" y="153"/>
                  <a:pt x="9" y="164"/>
                </a:cubicBezTo>
                <a:cubicBezTo>
                  <a:pt x="0" y="177"/>
                  <a:pt x="4" y="193"/>
                  <a:pt x="16" y="202"/>
                </a:cubicBezTo>
                <a:cubicBezTo>
                  <a:pt x="28" y="210"/>
                  <a:pt x="45" y="207"/>
                  <a:pt x="53" y="19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原创设计师QQ598969553             _8"/>
          <p:cNvSpPr>
            <a:spLocks noEditPoints="1"/>
          </p:cNvSpPr>
          <p:nvPr/>
        </p:nvSpPr>
        <p:spPr bwMode="auto">
          <a:xfrm>
            <a:off x="4290536" y="1786900"/>
            <a:ext cx="222242" cy="222401"/>
          </a:xfrm>
          <a:custGeom>
            <a:avLst/>
            <a:gdLst>
              <a:gd name="T0" fmla="*/ 567 w 698"/>
              <a:gd name="T1" fmla="*/ 274 h 698"/>
              <a:gd name="T2" fmla="*/ 489 w 698"/>
              <a:gd name="T3" fmla="*/ 307 h 698"/>
              <a:gd name="T4" fmla="*/ 535 w 698"/>
              <a:gd name="T5" fmla="*/ 293 h 698"/>
              <a:gd name="T6" fmla="*/ 535 w 698"/>
              <a:gd name="T7" fmla="*/ 320 h 698"/>
              <a:gd name="T8" fmla="*/ 379 w 698"/>
              <a:gd name="T9" fmla="*/ 339 h 698"/>
              <a:gd name="T10" fmla="*/ 443 w 698"/>
              <a:gd name="T11" fmla="*/ 274 h 698"/>
              <a:gd name="T12" fmla="*/ 401 w 698"/>
              <a:gd name="T13" fmla="*/ 297 h 698"/>
              <a:gd name="T14" fmla="*/ 421 w 698"/>
              <a:gd name="T15" fmla="*/ 297 h 698"/>
              <a:gd name="T16" fmla="*/ 397 w 698"/>
              <a:gd name="T17" fmla="*/ 307 h 698"/>
              <a:gd name="T18" fmla="*/ 443 w 698"/>
              <a:gd name="T19" fmla="*/ 461 h 698"/>
              <a:gd name="T20" fmla="*/ 411 w 698"/>
              <a:gd name="T21" fmla="*/ 382 h 698"/>
              <a:gd name="T22" fmla="*/ 379 w 698"/>
              <a:gd name="T23" fmla="*/ 461 h 698"/>
              <a:gd name="T24" fmla="*/ 421 w 698"/>
              <a:gd name="T25" fmla="*/ 418 h 698"/>
              <a:gd name="T26" fmla="*/ 411 w 698"/>
              <a:gd name="T27" fmla="*/ 441 h 698"/>
              <a:gd name="T28" fmla="*/ 379 w 698"/>
              <a:gd name="T29" fmla="*/ 582 h 698"/>
              <a:gd name="T30" fmla="*/ 457 w 698"/>
              <a:gd name="T31" fmla="*/ 550 h 698"/>
              <a:gd name="T32" fmla="*/ 365 w 698"/>
              <a:gd name="T33" fmla="*/ 550 h 698"/>
              <a:gd name="T34" fmla="*/ 411 w 698"/>
              <a:gd name="T35" fmla="*/ 536 h 698"/>
              <a:gd name="T36" fmla="*/ 421 w 698"/>
              <a:gd name="T37" fmla="*/ 559 h 698"/>
              <a:gd name="T38" fmla="*/ 401 w 698"/>
              <a:gd name="T39" fmla="*/ 540 h 698"/>
              <a:gd name="T40" fmla="*/ 196 w 698"/>
              <a:gd name="T41" fmla="*/ 460 h 698"/>
              <a:gd name="T42" fmla="*/ 131 w 698"/>
              <a:gd name="T43" fmla="*/ 396 h 698"/>
              <a:gd name="T44" fmla="*/ 154 w 698"/>
              <a:gd name="T45" fmla="*/ 419 h 698"/>
              <a:gd name="T46" fmla="*/ 173 w 698"/>
              <a:gd name="T47" fmla="*/ 419 h 698"/>
              <a:gd name="T48" fmla="*/ 154 w 698"/>
              <a:gd name="T49" fmla="*/ 438 h 698"/>
              <a:gd name="T50" fmla="*/ 131 w 698"/>
              <a:gd name="T51" fmla="*/ 582 h 698"/>
              <a:gd name="T52" fmla="*/ 196 w 698"/>
              <a:gd name="T53" fmla="*/ 517 h 698"/>
              <a:gd name="T54" fmla="*/ 118 w 698"/>
              <a:gd name="T55" fmla="*/ 550 h 698"/>
              <a:gd name="T56" fmla="*/ 154 w 698"/>
              <a:gd name="T57" fmla="*/ 540 h 698"/>
              <a:gd name="T58" fmla="*/ 173 w 698"/>
              <a:gd name="T59" fmla="*/ 559 h 698"/>
              <a:gd name="T60" fmla="*/ 150 w 698"/>
              <a:gd name="T61" fmla="*/ 550 h 698"/>
              <a:gd name="T62" fmla="*/ 319 w 698"/>
              <a:gd name="T63" fmla="*/ 339 h 698"/>
              <a:gd name="T64" fmla="*/ 255 w 698"/>
              <a:gd name="T65" fmla="*/ 274 h 698"/>
              <a:gd name="T66" fmla="*/ 278 w 698"/>
              <a:gd name="T67" fmla="*/ 297 h 698"/>
              <a:gd name="T68" fmla="*/ 301 w 698"/>
              <a:gd name="T69" fmla="*/ 307 h 698"/>
              <a:gd name="T70" fmla="*/ 278 w 698"/>
              <a:gd name="T71" fmla="*/ 297 h 698"/>
              <a:gd name="T72" fmla="*/ 0 w 698"/>
              <a:gd name="T73" fmla="*/ 670 h 698"/>
              <a:gd name="T74" fmla="*/ 671 w 698"/>
              <a:gd name="T75" fmla="*/ 0 h 698"/>
              <a:gd name="T76" fmla="*/ 644 w 698"/>
              <a:gd name="T77" fmla="*/ 210 h 698"/>
              <a:gd name="T78" fmla="*/ 54 w 698"/>
              <a:gd name="T79" fmla="*/ 53 h 698"/>
              <a:gd name="T80" fmla="*/ 160 w 698"/>
              <a:gd name="T81" fmla="*/ 53 h 698"/>
              <a:gd name="T82" fmla="*/ 304 w 698"/>
              <a:gd name="T83" fmla="*/ 53 h 698"/>
              <a:gd name="T84" fmla="*/ 448 w 698"/>
              <a:gd name="T85" fmla="*/ 53 h 698"/>
              <a:gd name="T86" fmla="*/ 592 w 698"/>
              <a:gd name="T87" fmla="*/ 53 h 698"/>
              <a:gd name="T88" fmla="*/ 287 w 698"/>
              <a:gd name="T89" fmla="*/ 595 h 698"/>
              <a:gd name="T90" fmla="*/ 255 w 698"/>
              <a:gd name="T91" fmla="*/ 517 h 698"/>
              <a:gd name="T92" fmla="*/ 278 w 698"/>
              <a:gd name="T93" fmla="*/ 540 h 698"/>
              <a:gd name="T94" fmla="*/ 297 w 698"/>
              <a:gd name="T95" fmla="*/ 540 h 698"/>
              <a:gd name="T96" fmla="*/ 278 w 698"/>
              <a:gd name="T97" fmla="*/ 559 h 698"/>
              <a:gd name="T98" fmla="*/ 255 w 698"/>
              <a:gd name="T99" fmla="*/ 461 h 698"/>
              <a:gd name="T100" fmla="*/ 319 w 698"/>
              <a:gd name="T101" fmla="*/ 396 h 698"/>
              <a:gd name="T102" fmla="*/ 241 w 698"/>
              <a:gd name="T103" fmla="*/ 428 h 698"/>
              <a:gd name="T104" fmla="*/ 278 w 698"/>
              <a:gd name="T105" fmla="*/ 418 h 698"/>
              <a:gd name="T106" fmla="*/ 297 w 698"/>
              <a:gd name="T107" fmla="*/ 438 h 698"/>
              <a:gd name="T108" fmla="*/ 273 w 698"/>
              <a:gd name="T109" fmla="*/ 428 h 698"/>
              <a:gd name="T110" fmla="*/ 567 w 698"/>
              <a:gd name="T111" fmla="*/ 461 h 698"/>
              <a:gd name="T112" fmla="*/ 535 w 698"/>
              <a:gd name="T113" fmla="*/ 382 h 698"/>
              <a:gd name="T114" fmla="*/ 503 w 698"/>
              <a:gd name="T115" fmla="*/ 461 h 698"/>
              <a:gd name="T116" fmla="*/ 544 w 698"/>
              <a:gd name="T117" fmla="*/ 418 h 698"/>
              <a:gd name="T118" fmla="*/ 535 w 698"/>
              <a:gd name="T119" fmla="*/ 441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8" h="698">
                <a:moveTo>
                  <a:pt x="503" y="339"/>
                </a:moveTo>
                <a:cubicBezTo>
                  <a:pt x="511" y="347"/>
                  <a:pt x="522" y="352"/>
                  <a:pt x="535" y="352"/>
                </a:cubicBezTo>
                <a:cubicBezTo>
                  <a:pt x="547" y="352"/>
                  <a:pt x="559" y="347"/>
                  <a:pt x="567" y="339"/>
                </a:cubicBezTo>
                <a:cubicBezTo>
                  <a:pt x="575" y="331"/>
                  <a:pt x="581" y="319"/>
                  <a:pt x="581" y="307"/>
                </a:cubicBezTo>
                <a:cubicBezTo>
                  <a:pt x="581" y="294"/>
                  <a:pt x="575" y="283"/>
                  <a:pt x="567" y="274"/>
                </a:cubicBezTo>
                <a:cubicBezTo>
                  <a:pt x="567" y="274"/>
                  <a:pt x="567" y="274"/>
                  <a:pt x="567" y="274"/>
                </a:cubicBezTo>
                <a:cubicBezTo>
                  <a:pt x="559" y="266"/>
                  <a:pt x="547" y="261"/>
                  <a:pt x="535" y="261"/>
                </a:cubicBezTo>
                <a:cubicBezTo>
                  <a:pt x="523" y="261"/>
                  <a:pt x="511" y="266"/>
                  <a:pt x="503" y="274"/>
                </a:cubicBezTo>
                <a:cubicBezTo>
                  <a:pt x="503" y="274"/>
                  <a:pt x="503" y="274"/>
                  <a:pt x="503" y="274"/>
                </a:cubicBezTo>
                <a:cubicBezTo>
                  <a:pt x="494" y="283"/>
                  <a:pt x="489" y="294"/>
                  <a:pt x="489" y="307"/>
                </a:cubicBezTo>
                <a:cubicBezTo>
                  <a:pt x="489" y="319"/>
                  <a:pt x="494" y="330"/>
                  <a:pt x="503" y="339"/>
                </a:cubicBezTo>
                <a:close/>
                <a:moveTo>
                  <a:pt x="525" y="297"/>
                </a:moveTo>
                <a:cubicBezTo>
                  <a:pt x="525" y="297"/>
                  <a:pt x="525" y="297"/>
                  <a:pt x="525" y="297"/>
                </a:cubicBezTo>
                <a:cubicBezTo>
                  <a:pt x="525" y="297"/>
                  <a:pt x="525" y="297"/>
                  <a:pt x="525" y="297"/>
                </a:cubicBezTo>
                <a:cubicBezTo>
                  <a:pt x="528" y="295"/>
                  <a:pt x="531" y="293"/>
                  <a:pt x="535" y="293"/>
                </a:cubicBezTo>
                <a:cubicBezTo>
                  <a:pt x="539" y="293"/>
                  <a:pt x="542" y="295"/>
                  <a:pt x="544" y="297"/>
                </a:cubicBezTo>
                <a:cubicBezTo>
                  <a:pt x="544" y="297"/>
                  <a:pt x="544" y="297"/>
                  <a:pt x="544" y="297"/>
                </a:cubicBezTo>
                <a:cubicBezTo>
                  <a:pt x="547" y="299"/>
                  <a:pt x="548" y="303"/>
                  <a:pt x="548" y="307"/>
                </a:cubicBezTo>
                <a:cubicBezTo>
                  <a:pt x="548" y="310"/>
                  <a:pt x="547" y="313"/>
                  <a:pt x="544" y="316"/>
                </a:cubicBezTo>
                <a:cubicBezTo>
                  <a:pt x="542" y="318"/>
                  <a:pt x="539" y="320"/>
                  <a:pt x="535" y="320"/>
                </a:cubicBezTo>
                <a:cubicBezTo>
                  <a:pt x="531" y="320"/>
                  <a:pt x="528" y="318"/>
                  <a:pt x="525" y="316"/>
                </a:cubicBezTo>
                <a:cubicBezTo>
                  <a:pt x="523" y="314"/>
                  <a:pt x="521" y="310"/>
                  <a:pt x="521" y="307"/>
                </a:cubicBezTo>
                <a:cubicBezTo>
                  <a:pt x="521" y="303"/>
                  <a:pt x="523" y="299"/>
                  <a:pt x="525" y="297"/>
                </a:cubicBezTo>
                <a:close/>
                <a:moveTo>
                  <a:pt x="379" y="339"/>
                </a:moveTo>
                <a:cubicBezTo>
                  <a:pt x="379" y="339"/>
                  <a:pt x="379" y="339"/>
                  <a:pt x="379" y="339"/>
                </a:cubicBezTo>
                <a:cubicBezTo>
                  <a:pt x="387" y="347"/>
                  <a:pt x="398" y="352"/>
                  <a:pt x="411" y="352"/>
                </a:cubicBezTo>
                <a:cubicBezTo>
                  <a:pt x="424" y="352"/>
                  <a:pt x="435" y="347"/>
                  <a:pt x="443" y="339"/>
                </a:cubicBezTo>
                <a:cubicBezTo>
                  <a:pt x="452" y="331"/>
                  <a:pt x="457" y="319"/>
                  <a:pt x="457" y="307"/>
                </a:cubicBezTo>
                <a:cubicBezTo>
                  <a:pt x="457" y="294"/>
                  <a:pt x="452" y="283"/>
                  <a:pt x="443" y="274"/>
                </a:cubicBezTo>
                <a:cubicBezTo>
                  <a:pt x="443" y="274"/>
                  <a:pt x="443" y="274"/>
                  <a:pt x="443" y="274"/>
                </a:cubicBezTo>
                <a:cubicBezTo>
                  <a:pt x="435" y="266"/>
                  <a:pt x="424" y="261"/>
                  <a:pt x="411" y="261"/>
                </a:cubicBezTo>
                <a:cubicBezTo>
                  <a:pt x="398" y="261"/>
                  <a:pt x="387" y="266"/>
                  <a:pt x="379" y="274"/>
                </a:cubicBezTo>
                <a:cubicBezTo>
                  <a:pt x="370" y="283"/>
                  <a:pt x="365" y="294"/>
                  <a:pt x="365" y="307"/>
                </a:cubicBezTo>
                <a:cubicBezTo>
                  <a:pt x="365" y="319"/>
                  <a:pt x="370" y="330"/>
                  <a:pt x="379" y="339"/>
                </a:cubicBezTo>
                <a:close/>
                <a:moveTo>
                  <a:pt x="401" y="297"/>
                </a:moveTo>
                <a:cubicBezTo>
                  <a:pt x="401" y="297"/>
                  <a:pt x="401" y="297"/>
                  <a:pt x="401" y="297"/>
                </a:cubicBezTo>
                <a:cubicBezTo>
                  <a:pt x="401" y="297"/>
                  <a:pt x="401" y="297"/>
                  <a:pt x="401" y="297"/>
                </a:cubicBezTo>
                <a:cubicBezTo>
                  <a:pt x="404" y="295"/>
                  <a:pt x="407" y="293"/>
                  <a:pt x="411" y="293"/>
                </a:cubicBezTo>
                <a:cubicBezTo>
                  <a:pt x="415" y="293"/>
                  <a:pt x="418" y="295"/>
                  <a:pt x="421" y="297"/>
                </a:cubicBezTo>
                <a:cubicBezTo>
                  <a:pt x="421" y="297"/>
                  <a:pt x="421" y="297"/>
                  <a:pt x="421" y="297"/>
                </a:cubicBezTo>
                <a:cubicBezTo>
                  <a:pt x="423" y="299"/>
                  <a:pt x="425" y="303"/>
                  <a:pt x="425" y="307"/>
                </a:cubicBezTo>
                <a:cubicBezTo>
                  <a:pt x="425" y="310"/>
                  <a:pt x="423" y="313"/>
                  <a:pt x="421" y="316"/>
                </a:cubicBezTo>
                <a:cubicBezTo>
                  <a:pt x="418" y="318"/>
                  <a:pt x="415" y="320"/>
                  <a:pt x="411" y="320"/>
                </a:cubicBezTo>
                <a:cubicBezTo>
                  <a:pt x="407" y="320"/>
                  <a:pt x="404" y="318"/>
                  <a:pt x="401" y="316"/>
                </a:cubicBezTo>
                <a:cubicBezTo>
                  <a:pt x="399" y="314"/>
                  <a:pt x="397" y="310"/>
                  <a:pt x="397" y="307"/>
                </a:cubicBezTo>
                <a:cubicBezTo>
                  <a:pt x="397" y="303"/>
                  <a:pt x="399" y="299"/>
                  <a:pt x="401" y="297"/>
                </a:cubicBezTo>
                <a:close/>
                <a:moveTo>
                  <a:pt x="379" y="461"/>
                </a:moveTo>
                <a:cubicBezTo>
                  <a:pt x="379" y="461"/>
                  <a:pt x="379" y="461"/>
                  <a:pt x="379" y="461"/>
                </a:cubicBezTo>
                <a:cubicBezTo>
                  <a:pt x="387" y="469"/>
                  <a:pt x="398" y="474"/>
                  <a:pt x="411" y="474"/>
                </a:cubicBezTo>
                <a:cubicBezTo>
                  <a:pt x="424" y="474"/>
                  <a:pt x="435" y="469"/>
                  <a:pt x="443" y="461"/>
                </a:cubicBezTo>
                <a:cubicBezTo>
                  <a:pt x="443" y="460"/>
                  <a:pt x="443" y="460"/>
                  <a:pt x="443" y="460"/>
                </a:cubicBezTo>
                <a:cubicBezTo>
                  <a:pt x="452" y="452"/>
                  <a:pt x="457" y="441"/>
                  <a:pt x="457" y="428"/>
                </a:cubicBezTo>
                <a:cubicBezTo>
                  <a:pt x="457" y="416"/>
                  <a:pt x="452" y="404"/>
                  <a:pt x="443" y="396"/>
                </a:cubicBezTo>
                <a:cubicBezTo>
                  <a:pt x="443" y="396"/>
                  <a:pt x="443" y="396"/>
                  <a:pt x="443" y="396"/>
                </a:cubicBezTo>
                <a:cubicBezTo>
                  <a:pt x="435" y="388"/>
                  <a:pt x="424" y="382"/>
                  <a:pt x="411" y="382"/>
                </a:cubicBezTo>
                <a:cubicBezTo>
                  <a:pt x="398" y="382"/>
                  <a:pt x="387" y="388"/>
                  <a:pt x="379" y="396"/>
                </a:cubicBezTo>
                <a:cubicBezTo>
                  <a:pt x="379" y="396"/>
                  <a:pt x="379" y="396"/>
                  <a:pt x="379" y="396"/>
                </a:cubicBezTo>
                <a:cubicBezTo>
                  <a:pt x="370" y="404"/>
                  <a:pt x="365" y="416"/>
                  <a:pt x="365" y="428"/>
                </a:cubicBezTo>
                <a:cubicBezTo>
                  <a:pt x="365" y="441"/>
                  <a:pt x="370" y="452"/>
                  <a:pt x="379" y="460"/>
                </a:cubicBezTo>
                <a:cubicBezTo>
                  <a:pt x="379" y="461"/>
                  <a:pt x="379" y="461"/>
                  <a:pt x="379" y="461"/>
                </a:cubicBezTo>
                <a:close/>
                <a:moveTo>
                  <a:pt x="401" y="419"/>
                </a:moveTo>
                <a:cubicBezTo>
                  <a:pt x="401" y="419"/>
                  <a:pt x="401" y="419"/>
                  <a:pt x="401" y="419"/>
                </a:cubicBezTo>
                <a:cubicBezTo>
                  <a:pt x="401" y="418"/>
                  <a:pt x="401" y="418"/>
                  <a:pt x="401" y="418"/>
                </a:cubicBezTo>
                <a:cubicBezTo>
                  <a:pt x="404" y="416"/>
                  <a:pt x="407" y="414"/>
                  <a:pt x="411" y="414"/>
                </a:cubicBezTo>
                <a:cubicBezTo>
                  <a:pt x="415" y="414"/>
                  <a:pt x="418" y="416"/>
                  <a:pt x="421" y="418"/>
                </a:cubicBezTo>
                <a:cubicBezTo>
                  <a:pt x="421" y="419"/>
                  <a:pt x="421" y="419"/>
                  <a:pt x="421" y="419"/>
                </a:cubicBezTo>
                <a:cubicBezTo>
                  <a:pt x="423" y="421"/>
                  <a:pt x="425" y="424"/>
                  <a:pt x="425" y="428"/>
                </a:cubicBezTo>
                <a:cubicBezTo>
                  <a:pt x="425" y="432"/>
                  <a:pt x="423" y="435"/>
                  <a:pt x="421" y="438"/>
                </a:cubicBezTo>
                <a:cubicBezTo>
                  <a:pt x="421" y="438"/>
                  <a:pt x="421" y="438"/>
                  <a:pt x="421" y="438"/>
                </a:cubicBezTo>
                <a:cubicBezTo>
                  <a:pt x="418" y="440"/>
                  <a:pt x="415" y="441"/>
                  <a:pt x="411" y="441"/>
                </a:cubicBezTo>
                <a:cubicBezTo>
                  <a:pt x="407" y="441"/>
                  <a:pt x="404" y="440"/>
                  <a:pt x="401" y="438"/>
                </a:cubicBezTo>
                <a:cubicBezTo>
                  <a:pt x="401" y="438"/>
                  <a:pt x="401" y="438"/>
                  <a:pt x="401" y="438"/>
                </a:cubicBezTo>
                <a:cubicBezTo>
                  <a:pt x="399" y="435"/>
                  <a:pt x="397" y="432"/>
                  <a:pt x="397" y="428"/>
                </a:cubicBezTo>
                <a:cubicBezTo>
                  <a:pt x="397" y="424"/>
                  <a:pt x="399" y="421"/>
                  <a:pt x="401" y="419"/>
                </a:cubicBezTo>
                <a:close/>
                <a:moveTo>
                  <a:pt x="379" y="582"/>
                </a:moveTo>
                <a:cubicBezTo>
                  <a:pt x="379" y="582"/>
                  <a:pt x="379" y="582"/>
                  <a:pt x="379" y="582"/>
                </a:cubicBezTo>
                <a:cubicBezTo>
                  <a:pt x="387" y="590"/>
                  <a:pt x="398" y="595"/>
                  <a:pt x="411" y="595"/>
                </a:cubicBezTo>
                <a:cubicBezTo>
                  <a:pt x="424" y="595"/>
                  <a:pt x="435" y="590"/>
                  <a:pt x="443" y="582"/>
                </a:cubicBezTo>
                <a:cubicBezTo>
                  <a:pt x="443" y="582"/>
                  <a:pt x="443" y="582"/>
                  <a:pt x="443" y="582"/>
                </a:cubicBezTo>
                <a:cubicBezTo>
                  <a:pt x="452" y="574"/>
                  <a:pt x="457" y="562"/>
                  <a:pt x="457" y="550"/>
                </a:cubicBezTo>
                <a:cubicBezTo>
                  <a:pt x="457" y="537"/>
                  <a:pt x="452" y="526"/>
                  <a:pt x="443" y="517"/>
                </a:cubicBezTo>
                <a:cubicBezTo>
                  <a:pt x="443" y="517"/>
                  <a:pt x="443" y="517"/>
                  <a:pt x="443" y="517"/>
                </a:cubicBezTo>
                <a:cubicBezTo>
                  <a:pt x="435" y="509"/>
                  <a:pt x="424" y="504"/>
                  <a:pt x="411" y="504"/>
                </a:cubicBezTo>
                <a:cubicBezTo>
                  <a:pt x="398" y="504"/>
                  <a:pt x="387" y="509"/>
                  <a:pt x="379" y="517"/>
                </a:cubicBezTo>
                <a:cubicBezTo>
                  <a:pt x="370" y="526"/>
                  <a:pt x="365" y="537"/>
                  <a:pt x="365" y="550"/>
                </a:cubicBezTo>
                <a:cubicBezTo>
                  <a:pt x="365" y="562"/>
                  <a:pt x="370" y="574"/>
                  <a:pt x="379" y="582"/>
                </a:cubicBezTo>
                <a:close/>
                <a:moveTo>
                  <a:pt x="401" y="540"/>
                </a:moveTo>
                <a:cubicBezTo>
                  <a:pt x="401" y="540"/>
                  <a:pt x="401" y="540"/>
                  <a:pt x="401" y="540"/>
                </a:cubicBezTo>
                <a:cubicBezTo>
                  <a:pt x="401" y="540"/>
                  <a:pt x="401" y="540"/>
                  <a:pt x="401" y="540"/>
                </a:cubicBezTo>
                <a:cubicBezTo>
                  <a:pt x="404" y="538"/>
                  <a:pt x="407" y="536"/>
                  <a:pt x="411" y="536"/>
                </a:cubicBezTo>
                <a:cubicBezTo>
                  <a:pt x="415" y="536"/>
                  <a:pt x="418" y="538"/>
                  <a:pt x="421" y="540"/>
                </a:cubicBezTo>
                <a:cubicBezTo>
                  <a:pt x="421" y="540"/>
                  <a:pt x="421" y="540"/>
                  <a:pt x="421" y="540"/>
                </a:cubicBezTo>
                <a:cubicBezTo>
                  <a:pt x="423" y="542"/>
                  <a:pt x="425" y="546"/>
                  <a:pt x="425" y="550"/>
                </a:cubicBezTo>
                <a:cubicBezTo>
                  <a:pt x="425" y="553"/>
                  <a:pt x="423" y="557"/>
                  <a:pt x="421" y="559"/>
                </a:cubicBezTo>
                <a:cubicBezTo>
                  <a:pt x="421" y="559"/>
                  <a:pt x="421" y="559"/>
                  <a:pt x="421" y="559"/>
                </a:cubicBezTo>
                <a:cubicBezTo>
                  <a:pt x="418" y="562"/>
                  <a:pt x="415" y="563"/>
                  <a:pt x="411" y="563"/>
                </a:cubicBezTo>
                <a:cubicBezTo>
                  <a:pt x="407" y="563"/>
                  <a:pt x="404" y="562"/>
                  <a:pt x="401" y="559"/>
                </a:cubicBezTo>
                <a:cubicBezTo>
                  <a:pt x="401" y="559"/>
                  <a:pt x="401" y="559"/>
                  <a:pt x="401" y="559"/>
                </a:cubicBezTo>
                <a:cubicBezTo>
                  <a:pt x="399" y="557"/>
                  <a:pt x="397" y="553"/>
                  <a:pt x="397" y="550"/>
                </a:cubicBezTo>
                <a:cubicBezTo>
                  <a:pt x="397" y="546"/>
                  <a:pt x="399" y="542"/>
                  <a:pt x="401" y="540"/>
                </a:cubicBezTo>
                <a:close/>
                <a:moveTo>
                  <a:pt x="131" y="461"/>
                </a:moveTo>
                <a:cubicBezTo>
                  <a:pt x="131" y="461"/>
                  <a:pt x="131" y="461"/>
                  <a:pt x="131" y="461"/>
                </a:cubicBezTo>
                <a:cubicBezTo>
                  <a:pt x="139" y="469"/>
                  <a:pt x="151" y="474"/>
                  <a:pt x="163" y="474"/>
                </a:cubicBezTo>
                <a:cubicBezTo>
                  <a:pt x="176" y="474"/>
                  <a:pt x="187" y="469"/>
                  <a:pt x="196" y="461"/>
                </a:cubicBezTo>
                <a:cubicBezTo>
                  <a:pt x="196" y="460"/>
                  <a:pt x="196" y="460"/>
                  <a:pt x="196" y="460"/>
                </a:cubicBezTo>
                <a:cubicBezTo>
                  <a:pt x="204" y="452"/>
                  <a:pt x="209" y="441"/>
                  <a:pt x="209" y="428"/>
                </a:cubicBezTo>
                <a:cubicBezTo>
                  <a:pt x="209" y="416"/>
                  <a:pt x="204" y="404"/>
                  <a:pt x="196" y="396"/>
                </a:cubicBezTo>
                <a:cubicBezTo>
                  <a:pt x="196" y="396"/>
                  <a:pt x="196" y="396"/>
                  <a:pt x="196" y="396"/>
                </a:cubicBezTo>
                <a:cubicBezTo>
                  <a:pt x="187" y="388"/>
                  <a:pt x="176" y="382"/>
                  <a:pt x="163" y="382"/>
                </a:cubicBezTo>
                <a:cubicBezTo>
                  <a:pt x="151" y="382"/>
                  <a:pt x="139" y="388"/>
                  <a:pt x="131" y="396"/>
                </a:cubicBezTo>
                <a:cubicBezTo>
                  <a:pt x="131" y="396"/>
                  <a:pt x="131" y="396"/>
                  <a:pt x="131" y="396"/>
                </a:cubicBezTo>
                <a:cubicBezTo>
                  <a:pt x="123" y="404"/>
                  <a:pt x="118" y="416"/>
                  <a:pt x="118" y="428"/>
                </a:cubicBezTo>
                <a:cubicBezTo>
                  <a:pt x="118" y="441"/>
                  <a:pt x="123" y="452"/>
                  <a:pt x="131" y="460"/>
                </a:cubicBezTo>
                <a:cubicBezTo>
                  <a:pt x="131" y="461"/>
                  <a:pt x="131" y="461"/>
                  <a:pt x="131" y="461"/>
                </a:cubicBezTo>
                <a:close/>
                <a:moveTo>
                  <a:pt x="154" y="419"/>
                </a:moveTo>
                <a:cubicBezTo>
                  <a:pt x="154" y="419"/>
                  <a:pt x="154" y="419"/>
                  <a:pt x="154" y="419"/>
                </a:cubicBezTo>
                <a:cubicBezTo>
                  <a:pt x="154" y="418"/>
                  <a:pt x="154" y="418"/>
                  <a:pt x="154" y="418"/>
                </a:cubicBezTo>
                <a:cubicBezTo>
                  <a:pt x="156" y="416"/>
                  <a:pt x="159" y="414"/>
                  <a:pt x="163" y="414"/>
                </a:cubicBezTo>
                <a:cubicBezTo>
                  <a:pt x="167" y="414"/>
                  <a:pt x="171" y="416"/>
                  <a:pt x="173" y="418"/>
                </a:cubicBezTo>
                <a:cubicBezTo>
                  <a:pt x="173" y="419"/>
                  <a:pt x="173" y="419"/>
                  <a:pt x="173" y="419"/>
                </a:cubicBezTo>
                <a:cubicBezTo>
                  <a:pt x="176" y="421"/>
                  <a:pt x="177" y="424"/>
                  <a:pt x="177" y="428"/>
                </a:cubicBezTo>
                <a:cubicBezTo>
                  <a:pt x="177" y="432"/>
                  <a:pt x="176" y="435"/>
                  <a:pt x="173" y="438"/>
                </a:cubicBezTo>
                <a:cubicBezTo>
                  <a:pt x="173" y="438"/>
                  <a:pt x="173" y="438"/>
                  <a:pt x="173" y="438"/>
                </a:cubicBezTo>
                <a:cubicBezTo>
                  <a:pt x="171" y="440"/>
                  <a:pt x="167" y="441"/>
                  <a:pt x="163" y="441"/>
                </a:cubicBezTo>
                <a:cubicBezTo>
                  <a:pt x="159" y="441"/>
                  <a:pt x="156" y="440"/>
                  <a:pt x="154" y="438"/>
                </a:cubicBezTo>
                <a:cubicBezTo>
                  <a:pt x="154" y="438"/>
                  <a:pt x="154" y="438"/>
                  <a:pt x="154" y="438"/>
                </a:cubicBezTo>
                <a:cubicBezTo>
                  <a:pt x="151" y="435"/>
                  <a:pt x="150" y="432"/>
                  <a:pt x="150" y="428"/>
                </a:cubicBezTo>
                <a:cubicBezTo>
                  <a:pt x="150" y="424"/>
                  <a:pt x="151" y="421"/>
                  <a:pt x="154" y="419"/>
                </a:cubicBezTo>
                <a:close/>
                <a:moveTo>
                  <a:pt x="131" y="582"/>
                </a:moveTo>
                <a:cubicBezTo>
                  <a:pt x="131" y="582"/>
                  <a:pt x="131" y="582"/>
                  <a:pt x="131" y="582"/>
                </a:cubicBezTo>
                <a:cubicBezTo>
                  <a:pt x="139" y="590"/>
                  <a:pt x="151" y="595"/>
                  <a:pt x="163" y="595"/>
                </a:cubicBezTo>
                <a:cubicBezTo>
                  <a:pt x="176" y="595"/>
                  <a:pt x="187" y="590"/>
                  <a:pt x="196" y="582"/>
                </a:cubicBezTo>
                <a:cubicBezTo>
                  <a:pt x="196" y="582"/>
                  <a:pt x="196" y="582"/>
                  <a:pt x="196" y="582"/>
                </a:cubicBezTo>
                <a:cubicBezTo>
                  <a:pt x="204" y="574"/>
                  <a:pt x="209" y="562"/>
                  <a:pt x="209" y="550"/>
                </a:cubicBezTo>
                <a:cubicBezTo>
                  <a:pt x="209" y="537"/>
                  <a:pt x="204" y="526"/>
                  <a:pt x="196" y="517"/>
                </a:cubicBezTo>
                <a:cubicBezTo>
                  <a:pt x="196" y="517"/>
                  <a:pt x="196" y="517"/>
                  <a:pt x="196" y="517"/>
                </a:cubicBezTo>
                <a:cubicBezTo>
                  <a:pt x="187" y="509"/>
                  <a:pt x="176" y="504"/>
                  <a:pt x="163" y="504"/>
                </a:cubicBezTo>
                <a:cubicBezTo>
                  <a:pt x="151" y="504"/>
                  <a:pt x="139" y="509"/>
                  <a:pt x="131" y="517"/>
                </a:cubicBezTo>
                <a:cubicBezTo>
                  <a:pt x="131" y="517"/>
                  <a:pt x="131" y="517"/>
                  <a:pt x="131" y="517"/>
                </a:cubicBezTo>
                <a:cubicBezTo>
                  <a:pt x="123" y="526"/>
                  <a:pt x="118" y="537"/>
                  <a:pt x="118" y="550"/>
                </a:cubicBezTo>
                <a:cubicBezTo>
                  <a:pt x="118" y="562"/>
                  <a:pt x="123" y="574"/>
                  <a:pt x="131" y="582"/>
                </a:cubicBezTo>
                <a:cubicBezTo>
                  <a:pt x="131" y="582"/>
                  <a:pt x="131" y="582"/>
                  <a:pt x="131" y="582"/>
                </a:cubicBezTo>
                <a:close/>
                <a:moveTo>
                  <a:pt x="154" y="540"/>
                </a:moveTo>
                <a:cubicBezTo>
                  <a:pt x="154" y="540"/>
                  <a:pt x="154" y="540"/>
                  <a:pt x="154" y="540"/>
                </a:cubicBezTo>
                <a:cubicBezTo>
                  <a:pt x="154" y="540"/>
                  <a:pt x="154" y="540"/>
                  <a:pt x="154" y="540"/>
                </a:cubicBezTo>
                <a:cubicBezTo>
                  <a:pt x="156" y="538"/>
                  <a:pt x="159" y="536"/>
                  <a:pt x="163" y="536"/>
                </a:cubicBezTo>
                <a:cubicBezTo>
                  <a:pt x="167" y="536"/>
                  <a:pt x="171" y="538"/>
                  <a:pt x="173" y="540"/>
                </a:cubicBezTo>
                <a:cubicBezTo>
                  <a:pt x="173" y="540"/>
                  <a:pt x="173" y="540"/>
                  <a:pt x="173" y="540"/>
                </a:cubicBezTo>
                <a:cubicBezTo>
                  <a:pt x="176" y="542"/>
                  <a:pt x="177" y="546"/>
                  <a:pt x="177" y="550"/>
                </a:cubicBezTo>
                <a:cubicBezTo>
                  <a:pt x="177" y="553"/>
                  <a:pt x="176" y="557"/>
                  <a:pt x="173" y="559"/>
                </a:cubicBezTo>
                <a:cubicBezTo>
                  <a:pt x="173" y="559"/>
                  <a:pt x="173" y="559"/>
                  <a:pt x="173" y="559"/>
                </a:cubicBezTo>
                <a:cubicBezTo>
                  <a:pt x="171" y="562"/>
                  <a:pt x="167" y="563"/>
                  <a:pt x="163" y="563"/>
                </a:cubicBezTo>
                <a:cubicBezTo>
                  <a:pt x="159" y="563"/>
                  <a:pt x="156" y="562"/>
                  <a:pt x="154" y="559"/>
                </a:cubicBezTo>
                <a:cubicBezTo>
                  <a:pt x="154" y="559"/>
                  <a:pt x="154" y="559"/>
                  <a:pt x="154" y="559"/>
                </a:cubicBezTo>
                <a:cubicBezTo>
                  <a:pt x="151" y="557"/>
                  <a:pt x="150" y="553"/>
                  <a:pt x="150" y="550"/>
                </a:cubicBezTo>
                <a:cubicBezTo>
                  <a:pt x="150" y="546"/>
                  <a:pt x="151" y="542"/>
                  <a:pt x="154" y="540"/>
                </a:cubicBezTo>
                <a:close/>
                <a:moveTo>
                  <a:pt x="255" y="339"/>
                </a:moveTo>
                <a:cubicBezTo>
                  <a:pt x="255" y="339"/>
                  <a:pt x="255" y="339"/>
                  <a:pt x="255" y="339"/>
                </a:cubicBezTo>
                <a:cubicBezTo>
                  <a:pt x="263" y="347"/>
                  <a:pt x="275" y="352"/>
                  <a:pt x="287" y="352"/>
                </a:cubicBezTo>
                <a:cubicBezTo>
                  <a:pt x="300" y="352"/>
                  <a:pt x="311" y="347"/>
                  <a:pt x="319" y="339"/>
                </a:cubicBezTo>
                <a:cubicBezTo>
                  <a:pt x="328" y="331"/>
                  <a:pt x="333" y="319"/>
                  <a:pt x="333" y="307"/>
                </a:cubicBezTo>
                <a:cubicBezTo>
                  <a:pt x="333" y="294"/>
                  <a:pt x="328" y="283"/>
                  <a:pt x="319" y="274"/>
                </a:cubicBezTo>
                <a:cubicBezTo>
                  <a:pt x="311" y="266"/>
                  <a:pt x="300" y="261"/>
                  <a:pt x="287" y="261"/>
                </a:cubicBezTo>
                <a:cubicBezTo>
                  <a:pt x="275" y="261"/>
                  <a:pt x="263" y="266"/>
                  <a:pt x="255" y="274"/>
                </a:cubicBezTo>
                <a:cubicBezTo>
                  <a:pt x="255" y="274"/>
                  <a:pt x="255" y="274"/>
                  <a:pt x="255" y="274"/>
                </a:cubicBezTo>
                <a:cubicBezTo>
                  <a:pt x="246" y="283"/>
                  <a:pt x="241" y="294"/>
                  <a:pt x="241" y="307"/>
                </a:cubicBezTo>
                <a:cubicBezTo>
                  <a:pt x="241" y="319"/>
                  <a:pt x="246" y="330"/>
                  <a:pt x="255" y="339"/>
                </a:cubicBezTo>
                <a:cubicBezTo>
                  <a:pt x="255" y="339"/>
                  <a:pt x="255" y="339"/>
                  <a:pt x="255" y="339"/>
                </a:cubicBezTo>
                <a:close/>
                <a:moveTo>
                  <a:pt x="278" y="297"/>
                </a:moveTo>
                <a:cubicBezTo>
                  <a:pt x="278" y="297"/>
                  <a:pt x="278" y="297"/>
                  <a:pt x="278" y="297"/>
                </a:cubicBezTo>
                <a:cubicBezTo>
                  <a:pt x="278" y="297"/>
                  <a:pt x="278" y="297"/>
                  <a:pt x="278" y="297"/>
                </a:cubicBezTo>
                <a:cubicBezTo>
                  <a:pt x="280" y="295"/>
                  <a:pt x="283" y="293"/>
                  <a:pt x="287" y="293"/>
                </a:cubicBezTo>
                <a:cubicBezTo>
                  <a:pt x="291" y="293"/>
                  <a:pt x="294" y="295"/>
                  <a:pt x="296" y="297"/>
                </a:cubicBezTo>
                <a:cubicBezTo>
                  <a:pt x="297" y="297"/>
                  <a:pt x="297" y="297"/>
                  <a:pt x="297" y="297"/>
                </a:cubicBezTo>
                <a:cubicBezTo>
                  <a:pt x="299" y="299"/>
                  <a:pt x="301" y="303"/>
                  <a:pt x="301" y="307"/>
                </a:cubicBezTo>
                <a:cubicBezTo>
                  <a:pt x="301" y="310"/>
                  <a:pt x="299" y="313"/>
                  <a:pt x="296" y="316"/>
                </a:cubicBezTo>
                <a:cubicBezTo>
                  <a:pt x="294" y="318"/>
                  <a:pt x="291" y="320"/>
                  <a:pt x="287" y="320"/>
                </a:cubicBezTo>
                <a:cubicBezTo>
                  <a:pt x="283" y="320"/>
                  <a:pt x="280" y="318"/>
                  <a:pt x="278" y="316"/>
                </a:cubicBezTo>
                <a:cubicBezTo>
                  <a:pt x="275" y="314"/>
                  <a:pt x="273" y="310"/>
                  <a:pt x="273" y="307"/>
                </a:cubicBezTo>
                <a:cubicBezTo>
                  <a:pt x="273" y="303"/>
                  <a:pt x="275" y="299"/>
                  <a:pt x="278" y="297"/>
                </a:cubicBezTo>
                <a:close/>
                <a:moveTo>
                  <a:pt x="671" y="0"/>
                </a:moveTo>
                <a:cubicBezTo>
                  <a:pt x="671" y="0"/>
                  <a:pt x="671" y="0"/>
                  <a:pt x="671" y="0"/>
                </a:cubicBezTo>
                <a:cubicBezTo>
                  <a:pt x="27" y="0"/>
                  <a:pt x="27" y="0"/>
                  <a:pt x="27" y="0"/>
                </a:cubicBezTo>
                <a:cubicBezTo>
                  <a:pt x="12" y="0"/>
                  <a:pt x="0" y="12"/>
                  <a:pt x="0" y="27"/>
                </a:cubicBezTo>
                <a:cubicBezTo>
                  <a:pt x="0" y="670"/>
                  <a:pt x="0" y="670"/>
                  <a:pt x="0" y="670"/>
                </a:cubicBezTo>
                <a:cubicBezTo>
                  <a:pt x="0" y="686"/>
                  <a:pt x="12" y="698"/>
                  <a:pt x="27" y="698"/>
                </a:cubicBezTo>
                <a:cubicBezTo>
                  <a:pt x="671" y="698"/>
                  <a:pt x="671" y="698"/>
                  <a:pt x="671" y="698"/>
                </a:cubicBezTo>
                <a:cubicBezTo>
                  <a:pt x="686" y="698"/>
                  <a:pt x="698" y="686"/>
                  <a:pt x="698" y="670"/>
                </a:cubicBezTo>
                <a:cubicBezTo>
                  <a:pt x="698" y="27"/>
                  <a:pt x="698" y="27"/>
                  <a:pt x="698" y="27"/>
                </a:cubicBezTo>
                <a:cubicBezTo>
                  <a:pt x="698" y="12"/>
                  <a:pt x="686" y="0"/>
                  <a:pt x="671" y="0"/>
                </a:cubicBezTo>
                <a:close/>
                <a:moveTo>
                  <a:pt x="644" y="644"/>
                </a:moveTo>
                <a:cubicBezTo>
                  <a:pt x="644" y="644"/>
                  <a:pt x="644" y="644"/>
                  <a:pt x="644" y="644"/>
                </a:cubicBezTo>
                <a:cubicBezTo>
                  <a:pt x="54" y="644"/>
                  <a:pt x="54" y="644"/>
                  <a:pt x="54" y="644"/>
                </a:cubicBezTo>
                <a:cubicBezTo>
                  <a:pt x="54" y="210"/>
                  <a:pt x="54" y="210"/>
                  <a:pt x="54" y="210"/>
                </a:cubicBezTo>
                <a:cubicBezTo>
                  <a:pt x="644" y="210"/>
                  <a:pt x="644" y="210"/>
                  <a:pt x="644" y="210"/>
                </a:cubicBezTo>
                <a:cubicBezTo>
                  <a:pt x="644" y="644"/>
                  <a:pt x="644" y="644"/>
                  <a:pt x="644" y="644"/>
                </a:cubicBezTo>
                <a:close/>
                <a:moveTo>
                  <a:pt x="644" y="178"/>
                </a:moveTo>
                <a:cubicBezTo>
                  <a:pt x="644" y="178"/>
                  <a:pt x="644" y="178"/>
                  <a:pt x="644" y="178"/>
                </a:cubicBezTo>
                <a:cubicBezTo>
                  <a:pt x="54" y="178"/>
                  <a:pt x="54" y="178"/>
                  <a:pt x="54" y="178"/>
                </a:cubicBezTo>
                <a:cubicBezTo>
                  <a:pt x="54" y="53"/>
                  <a:pt x="54" y="53"/>
                  <a:pt x="54" y="53"/>
                </a:cubicBezTo>
                <a:cubicBezTo>
                  <a:pt x="107" y="53"/>
                  <a:pt x="107" y="53"/>
                  <a:pt x="107" y="53"/>
                </a:cubicBezTo>
                <a:cubicBezTo>
                  <a:pt x="107" y="93"/>
                  <a:pt x="107" y="93"/>
                  <a:pt x="107" y="93"/>
                </a:cubicBezTo>
                <a:cubicBezTo>
                  <a:pt x="107" y="108"/>
                  <a:pt x="119" y="120"/>
                  <a:pt x="134" y="120"/>
                </a:cubicBezTo>
                <a:cubicBezTo>
                  <a:pt x="148" y="120"/>
                  <a:pt x="160" y="108"/>
                  <a:pt x="160" y="93"/>
                </a:cubicBezTo>
                <a:cubicBezTo>
                  <a:pt x="160" y="53"/>
                  <a:pt x="160" y="53"/>
                  <a:pt x="160" y="53"/>
                </a:cubicBezTo>
                <a:cubicBezTo>
                  <a:pt x="250" y="53"/>
                  <a:pt x="250" y="53"/>
                  <a:pt x="250" y="53"/>
                </a:cubicBezTo>
                <a:cubicBezTo>
                  <a:pt x="250" y="93"/>
                  <a:pt x="250" y="93"/>
                  <a:pt x="250" y="93"/>
                </a:cubicBezTo>
                <a:cubicBezTo>
                  <a:pt x="250" y="108"/>
                  <a:pt x="262" y="120"/>
                  <a:pt x="277" y="120"/>
                </a:cubicBezTo>
                <a:cubicBezTo>
                  <a:pt x="292" y="120"/>
                  <a:pt x="304" y="108"/>
                  <a:pt x="304" y="93"/>
                </a:cubicBezTo>
                <a:cubicBezTo>
                  <a:pt x="304" y="53"/>
                  <a:pt x="304" y="53"/>
                  <a:pt x="304" y="53"/>
                </a:cubicBezTo>
                <a:cubicBezTo>
                  <a:pt x="394" y="53"/>
                  <a:pt x="394" y="53"/>
                  <a:pt x="394" y="53"/>
                </a:cubicBezTo>
                <a:cubicBezTo>
                  <a:pt x="394" y="93"/>
                  <a:pt x="394" y="93"/>
                  <a:pt x="394" y="93"/>
                </a:cubicBezTo>
                <a:cubicBezTo>
                  <a:pt x="394" y="108"/>
                  <a:pt x="406" y="120"/>
                  <a:pt x="421" y="120"/>
                </a:cubicBezTo>
                <a:cubicBezTo>
                  <a:pt x="436" y="120"/>
                  <a:pt x="448" y="108"/>
                  <a:pt x="448" y="93"/>
                </a:cubicBezTo>
                <a:cubicBezTo>
                  <a:pt x="448" y="53"/>
                  <a:pt x="448" y="53"/>
                  <a:pt x="448" y="53"/>
                </a:cubicBezTo>
                <a:cubicBezTo>
                  <a:pt x="538" y="53"/>
                  <a:pt x="538" y="53"/>
                  <a:pt x="538" y="53"/>
                </a:cubicBezTo>
                <a:cubicBezTo>
                  <a:pt x="538" y="93"/>
                  <a:pt x="538" y="93"/>
                  <a:pt x="538" y="93"/>
                </a:cubicBezTo>
                <a:cubicBezTo>
                  <a:pt x="538" y="108"/>
                  <a:pt x="550" y="120"/>
                  <a:pt x="565" y="120"/>
                </a:cubicBezTo>
                <a:cubicBezTo>
                  <a:pt x="579" y="120"/>
                  <a:pt x="592" y="108"/>
                  <a:pt x="592" y="93"/>
                </a:cubicBezTo>
                <a:cubicBezTo>
                  <a:pt x="592" y="53"/>
                  <a:pt x="592" y="53"/>
                  <a:pt x="592" y="53"/>
                </a:cubicBezTo>
                <a:cubicBezTo>
                  <a:pt x="644" y="53"/>
                  <a:pt x="644" y="53"/>
                  <a:pt x="644" y="53"/>
                </a:cubicBezTo>
                <a:cubicBezTo>
                  <a:pt x="644" y="178"/>
                  <a:pt x="644" y="178"/>
                  <a:pt x="644" y="178"/>
                </a:cubicBezTo>
                <a:close/>
                <a:moveTo>
                  <a:pt x="255" y="582"/>
                </a:moveTo>
                <a:cubicBezTo>
                  <a:pt x="255" y="582"/>
                  <a:pt x="255" y="582"/>
                  <a:pt x="255" y="582"/>
                </a:cubicBezTo>
                <a:cubicBezTo>
                  <a:pt x="263" y="590"/>
                  <a:pt x="275" y="595"/>
                  <a:pt x="287" y="595"/>
                </a:cubicBezTo>
                <a:cubicBezTo>
                  <a:pt x="300" y="595"/>
                  <a:pt x="311" y="590"/>
                  <a:pt x="319" y="582"/>
                </a:cubicBezTo>
                <a:cubicBezTo>
                  <a:pt x="328" y="574"/>
                  <a:pt x="333" y="562"/>
                  <a:pt x="333" y="550"/>
                </a:cubicBezTo>
                <a:cubicBezTo>
                  <a:pt x="333" y="537"/>
                  <a:pt x="328" y="526"/>
                  <a:pt x="319" y="517"/>
                </a:cubicBezTo>
                <a:cubicBezTo>
                  <a:pt x="311" y="509"/>
                  <a:pt x="300" y="504"/>
                  <a:pt x="287" y="504"/>
                </a:cubicBezTo>
                <a:cubicBezTo>
                  <a:pt x="275" y="504"/>
                  <a:pt x="263" y="509"/>
                  <a:pt x="255" y="517"/>
                </a:cubicBezTo>
                <a:cubicBezTo>
                  <a:pt x="255" y="517"/>
                  <a:pt x="255" y="517"/>
                  <a:pt x="255" y="517"/>
                </a:cubicBezTo>
                <a:cubicBezTo>
                  <a:pt x="246" y="526"/>
                  <a:pt x="241" y="537"/>
                  <a:pt x="241" y="550"/>
                </a:cubicBezTo>
                <a:cubicBezTo>
                  <a:pt x="241" y="562"/>
                  <a:pt x="246" y="574"/>
                  <a:pt x="255" y="582"/>
                </a:cubicBezTo>
                <a:cubicBezTo>
                  <a:pt x="255" y="582"/>
                  <a:pt x="255" y="582"/>
                  <a:pt x="255" y="582"/>
                </a:cubicBezTo>
                <a:close/>
                <a:moveTo>
                  <a:pt x="278" y="540"/>
                </a:moveTo>
                <a:cubicBezTo>
                  <a:pt x="278" y="540"/>
                  <a:pt x="278" y="540"/>
                  <a:pt x="278" y="540"/>
                </a:cubicBezTo>
                <a:cubicBezTo>
                  <a:pt x="278" y="540"/>
                  <a:pt x="278" y="540"/>
                  <a:pt x="278" y="540"/>
                </a:cubicBezTo>
                <a:cubicBezTo>
                  <a:pt x="280" y="538"/>
                  <a:pt x="283" y="536"/>
                  <a:pt x="287" y="536"/>
                </a:cubicBezTo>
                <a:cubicBezTo>
                  <a:pt x="291" y="536"/>
                  <a:pt x="294" y="538"/>
                  <a:pt x="296" y="540"/>
                </a:cubicBezTo>
                <a:cubicBezTo>
                  <a:pt x="297" y="540"/>
                  <a:pt x="297" y="540"/>
                  <a:pt x="297" y="540"/>
                </a:cubicBezTo>
                <a:cubicBezTo>
                  <a:pt x="299" y="542"/>
                  <a:pt x="301" y="546"/>
                  <a:pt x="301" y="550"/>
                </a:cubicBezTo>
                <a:cubicBezTo>
                  <a:pt x="301" y="553"/>
                  <a:pt x="299" y="557"/>
                  <a:pt x="297" y="559"/>
                </a:cubicBezTo>
                <a:cubicBezTo>
                  <a:pt x="296" y="559"/>
                  <a:pt x="296" y="559"/>
                  <a:pt x="296" y="559"/>
                </a:cubicBezTo>
                <a:cubicBezTo>
                  <a:pt x="294" y="562"/>
                  <a:pt x="291" y="563"/>
                  <a:pt x="287" y="563"/>
                </a:cubicBezTo>
                <a:cubicBezTo>
                  <a:pt x="283" y="563"/>
                  <a:pt x="280" y="562"/>
                  <a:pt x="278" y="559"/>
                </a:cubicBezTo>
                <a:cubicBezTo>
                  <a:pt x="278" y="559"/>
                  <a:pt x="278" y="559"/>
                  <a:pt x="278" y="559"/>
                </a:cubicBezTo>
                <a:cubicBezTo>
                  <a:pt x="275" y="557"/>
                  <a:pt x="273" y="553"/>
                  <a:pt x="273" y="550"/>
                </a:cubicBezTo>
                <a:cubicBezTo>
                  <a:pt x="273" y="546"/>
                  <a:pt x="275" y="542"/>
                  <a:pt x="278" y="540"/>
                </a:cubicBezTo>
                <a:close/>
                <a:moveTo>
                  <a:pt x="255" y="461"/>
                </a:moveTo>
                <a:cubicBezTo>
                  <a:pt x="255" y="461"/>
                  <a:pt x="255" y="461"/>
                  <a:pt x="255" y="461"/>
                </a:cubicBezTo>
                <a:cubicBezTo>
                  <a:pt x="263" y="469"/>
                  <a:pt x="275" y="474"/>
                  <a:pt x="287" y="474"/>
                </a:cubicBezTo>
                <a:cubicBezTo>
                  <a:pt x="300" y="474"/>
                  <a:pt x="311" y="469"/>
                  <a:pt x="319" y="461"/>
                </a:cubicBezTo>
                <a:cubicBezTo>
                  <a:pt x="319" y="460"/>
                  <a:pt x="319" y="460"/>
                  <a:pt x="319" y="460"/>
                </a:cubicBezTo>
                <a:cubicBezTo>
                  <a:pt x="328" y="452"/>
                  <a:pt x="333" y="441"/>
                  <a:pt x="333" y="428"/>
                </a:cubicBezTo>
                <a:cubicBezTo>
                  <a:pt x="333" y="416"/>
                  <a:pt x="328" y="404"/>
                  <a:pt x="319" y="396"/>
                </a:cubicBezTo>
                <a:cubicBezTo>
                  <a:pt x="319" y="396"/>
                  <a:pt x="319" y="396"/>
                  <a:pt x="319" y="396"/>
                </a:cubicBezTo>
                <a:cubicBezTo>
                  <a:pt x="311" y="388"/>
                  <a:pt x="300" y="382"/>
                  <a:pt x="287" y="382"/>
                </a:cubicBezTo>
                <a:cubicBezTo>
                  <a:pt x="275" y="382"/>
                  <a:pt x="263" y="388"/>
                  <a:pt x="255" y="396"/>
                </a:cubicBezTo>
                <a:cubicBezTo>
                  <a:pt x="255" y="396"/>
                  <a:pt x="255" y="396"/>
                  <a:pt x="255" y="396"/>
                </a:cubicBezTo>
                <a:cubicBezTo>
                  <a:pt x="246" y="404"/>
                  <a:pt x="241" y="416"/>
                  <a:pt x="241" y="428"/>
                </a:cubicBezTo>
                <a:cubicBezTo>
                  <a:pt x="241" y="441"/>
                  <a:pt x="246" y="452"/>
                  <a:pt x="255" y="460"/>
                </a:cubicBezTo>
                <a:cubicBezTo>
                  <a:pt x="255" y="461"/>
                  <a:pt x="255" y="461"/>
                  <a:pt x="255" y="461"/>
                </a:cubicBezTo>
                <a:close/>
                <a:moveTo>
                  <a:pt x="278" y="419"/>
                </a:moveTo>
                <a:cubicBezTo>
                  <a:pt x="278" y="419"/>
                  <a:pt x="278" y="419"/>
                  <a:pt x="278" y="419"/>
                </a:cubicBezTo>
                <a:cubicBezTo>
                  <a:pt x="278" y="418"/>
                  <a:pt x="278" y="418"/>
                  <a:pt x="278" y="418"/>
                </a:cubicBezTo>
                <a:cubicBezTo>
                  <a:pt x="280" y="416"/>
                  <a:pt x="283" y="414"/>
                  <a:pt x="287" y="414"/>
                </a:cubicBezTo>
                <a:cubicBezTo>
                  <a:pt x="291" y="414"/>
                  <a:pt x="294" y="416"/>
                  <a:pt x="296" y="418"/>
                </a:cubicBezTo>
                <a:cubicBezTo>
                  <a:pt x="297" y="419"/>
                  <a:pt x="297" y="419"/>
                  <a:pt x="297" y="419"/>
                </a:cubicBezTo>
                <a:cubicBezTo>
                  <a:pt x="299" y="421"/>
                  <a:pt x="301" y="424"/>
                  <a:pt x="301" y="428"/>
                </a:cubicBezTo>
                <a:cubicBezTo>
                  <a:pt x="301" y="432"/>
                  <a:pt x="299" y="435"/>
                  <a:pt x="297" y="438"/>
                </a:cubicBezTo>
                <a:cubicBezTo>
                  <a:pt x="296" y="438"/>
                  <a:pt x="296" y="438"/>
                  <a:pt x="296" y="438"/>
                </a:cubicBezTo>
                <a:cubicBezTo>
                  <a:pt x="294" y="440"/>
                  <a:pt x="291" y="441"/>
                  <a:pt x="287" y="441"/>
                </a:cubicBezTo>
                <a:cubicBezTo>
                  <a:pt x="283" y="441"/>
                  <a:pt x="280" y="440"/>
                  <a:pt x="278" y="438"/>
                </a:cubicBezTo>
                <a:cubicBezTo>
                  <a:pt x="278" y="438"/>
                  <a:pt x="278" y="438"/>
                  <a:pt x="278" y="438"/>
                </a:cubicBezTo>
                <a:cubicBezTo>
                  <a:pt x="275" y="435"/>
                  <a:pt x="273" y="432"/>
                  <a:pt x="273" y="428"/>
                </a:cubicBezTo>
                <a:cubicBezTo>
                  <a:pt x="273" y="424"/>
                  <a:pt x="275" y="421"/>
                  <a:pt x="278" y="419"/>
                </a:cubicBezTo>
                <a:close/>
                <a:moveTo>
                  <a:pt x="503" y="461"/>
                </a:moveTo>
                <a:cubicBezTo>
                  <a:pt x="503" y="461"/>
                  <a:pt x="503" y="461"/>
                  <a:pt x="503" y="461"/>
                </a:cubicBezTo>
                <a:cubicBezTo>
                  <a:pt x="511" y="469"/>
                  <a:pt x="523" y="474"/>
                  <a:pt x="535" y="474"/>
                </a:cubicBezTo>
                <a:cubicBezTo>
                  <a:pt x="547" y="474"/>
                  <a:pt x="559" y="469"/>
                  <a:pt x="567" y="461"/>
                </a:cubicBezTo>
                <a:cubicBezTo>
                  <a:pt x="567" y="460"/>
                  <a:pt x="567" y="460"/>
                  <a:pt x="567" y="460"/>
                </a:cubicBezTo>
                <a:cubicBezTo>
                  <a:pt x="575" y="452"/>
                  <a:pt x="581" y="441"/>
                  <a:pt x="581" y="428"/>
                </a:cubicBezTo>
                <a:cubicBezTo>
                  <a:pt x="581" y="416"/>
                  <a:pt x="575" y="404"/>
                  <a:pt x="567" y="396"/>
                </a:cubicBezTo>
                <a:cubicBezTo>
                  <a:pt x="567" y="396"/>
                  <a:pt x="567" y="396"/>
                  <a:pt x="567" y="396"/>
                </a:cubicBezTo>
                <a:cubicBezTo>
                  <a:pt x="559" y="388"/>
                  <a:pt x="547" y="382"/>
                  <a:pt x="535" y="382"/>
                </a:cubicBezTo>
                <a:cubicBezTo>
                  <a:pt x="523" y="382"/>
                  <a:pt x="511" y="388"/>
                  <a:pt x="503" y="396"/>
                </a:cubicBezTo>
                <a:cubicBezTo>
                  <a:pt x="503" y="396"/>
                  <a:pt x="503" y="396"/>
                  <a:pt x="503" y="396"/>
                </a:cubicBezTo>
                <a:cubicBezTo>
                  <a:pt x="494" y="404"/>
                  <a:pt x="489" y="416"/>
                  <a:pt x="489" y="428"/>
                </a:cubicBezTo>
                <a:cubicBezTo>
                  <a:pt x="489" y="441"/>
                  <a:pt x="494" y="452"/>
                  <a:pt x="503" y="460"/>
                </a:cubicBezTo>
                <a:cubicBezTo>
                  <a:pt x="503" y="461"/>
                  <a:pt x="503" y="461"/>
                  <a:pt x="503" y="461"/>
                </a:cubicBezTo>
                <a:close/>
                <a:moveTo>
                  <a:pt x="525" y="419"/>
                </a:moveTo>
                <a:cubicBezTo>
                  <a:pt x="525" y="419"/>
                  <a:pt x="525" y="419"/>
                  <a:pt x="525" y="419"/>
                </a:cubicBezTo>
                <a:cubicBezTo>
                  <a:pt x="525" y="418"/>
                  <a:pt x="525" y="418"/>
                  <a:pt x="525" y="418"/>
                </a:cubicBezTo>
                <a:cubicBezTo>
                  <a:pt x="528" y="416"/>
                  <a:pt x="531" y="414"/>
                  <a:pt x="535" y="414"/>
                </a:cubicBezTo>
                <a:cubicBezTo>
                  <a:pt x="539" y="414"/>
                  <a:pt x="542" y="416"/>
                  <a:pt x="544" y="418"/>
                </a:cubicBezTo>
                <a:cubicBezTo>
                  <a:pt x="544" y="419"/>
                  <a:pt x="544" y="419"/>
                  <a:pt x="544" y="419"/>
                </a:cubicBezTo>
                <a:cubicBezTo>
                  <a:pt x="547" y="421"/>
                  <a:pt x="548" y="424"/>
                  <a:pt x="548" y="428"/>
                </a:cubicBezTo>
                <a:cubicBezTo>
                  <a:pt x="548" y="432"/>
                  <a:pt x="547" y="435"/>
                  <a:pt x="544" y="438"/>
                </a:cubicBezTo>
                <a:cubicBezTo>
                  <a:pt x="544" y="438"/>
                  <a:pt x="544" y="438"/>
                  <a:pt x="544" y="438"/>
                </a:cubicBezTo>
                <a:cubicBezTo>
                  <a:pt x="542" y="440"/>
                  <a:pt x="539" y="441"/>
                  <a:pt x="535" y="441"/>
                </a:cubicBezTo>
                <a:cubicBezTo>
                  <a:pt x="531" y="441"/>
                  <a:pt x="528" y="440"/>
                  <a:pt x="525" y="438"/>
                </a:cubicBezTo>
                <a:cubicBezTo>
                  <a:pt x="525" y="438"/>
                  <a:pt x="525" y="438"/>
                  <a:pt x="525" y="438"/>
                </a:cubicBezTo>
                <a:cubicBezTo>
                  <a:pt x="523" y="435"/>
                  <a:pt x="521" y="432"/>
                  <a:pt x="521" y="428"/>
                </a:cubicBezTo>
                <a:cubicBezTo>
                  <a:pt x="521" y="424"/>
                  <a:pt x="523" y="421"/>
                  <a:pt x="525" y="41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 name="原创设计师QQ598969553             _9"/>
          <p:cNvSpPr>
            <a:spLocks noEditPoints="1"/>
          </p:cNvSpPr>
          <p:nvPr/>
        </p:nvSpPr>
        <p:spPr bwMode="auto">
          <a:xfrm>
            <a:off x="1808948" y="4166315"/>
            <a:ext cx="222242" cy="221923"/>
          </a:xfrm>
          <a:custGeom>
            <a:avLst/>
            <a:gdLst>
              <a:gd name="T0" fmla="*/ 596 w 698"/>
              <a:gd name="T1" fmla="*/ 102 h 697"/>
              <a:gd name="T2" fmla="*/ 596 w 698"/>
              <a:gd name="T3" fmla="*/ 595 h 697"/>
              <a:gd name="T4" fmla="*/ 103 w 698"/>
              <a:gd name="T5" fmla="*/ 595 h 697"/>
              <a:gd name="T6" fmla="*/ 103 w 698"/>
              <a:gd name="T7" fmla="*/ 102 h 697"/>
              <a:gd name="T8" fmla="*/ 333 w 698"/>
              <a:gd name="T9" fmla="*/ 643 h 697"/>
              <a:gd name="T10" fmla="*/ 333 w 698"/>
              <a:gd name="T11" fmla="*/ 531 h 697"/>
              <a:gd name="T12" fmla="*/ 231 w 698"/>
              <a:gd name="T13" fmla="*/ 554 h 697"/>
              <a:gd name="T14" fmla="*/ 301 w 698"/>
              <a:gd name="T15" fmla="*/ 640 h 697"/>
              <a:gd name="T16" fmla="*/ 558 w 698"/>
              <a:gd name="T17" fmla="*/ 140 h 697"/>
              <a:gd name="T18" fmla="*/ 551 w 698"/>
              <a:gd name="T19" fmla="*/ 133 h 697"/>
              <a:gd name="T20" fmla="*/ 542 w 698"/>
              <a:gd name="T21" fmla="*/ 332 h 697"/>
              <a:gd name="T22" fmla="*/ 558 w 698"/>
              <a:gd name="T23" fmla="*/ 140 h 697"/>
              <a:gd name="T24" fmla="*/ 526 w 698"/>
              <a:gd name="T25" fmla="*/ 111 h 697"/>
              <a:gd name="T26" fmla="*/ 489 w 698"/>
              <a:gd name="T27" fmla="*/ 113 h 697"/>
              <a:gd name="T28" fmla="*/ 526 w 698"/>
              <a:gd name="T29" fmla="*/ 111 h 697"/>
              <a:gd name="T30" fmla="*/ 398 w 698"/>
              <a:gd name="T31" fmla="*/ 57 h 697"/>
              <a:gd name="T32" fmla="*/ 366 w 698"/>
              <a:gd name="T33" fmla="*/ 167 h 697"/>
              <a:gd name="T34" fmla="*/ 469 w 698"/>
              <a:gd name="T35" fmla="*/ 143 h 697"/>
              <a:gd name="T36" fmla="*/ 398 w 698"/>
              <a:gd name="T37" fmla="*/ 57 h 697"/>
              <a:gd name="T38" fmla="*/ 333 w 698"/>
              <a:gd name="T39" fmla="*/ 54 h 697"/>
              <a:gd name="T40" fmla="*/ 238 w 698"/>
              <a:gd name="T41" fmla="*/ 129 h 697"/>
              <a:gd name="T42" fmla="*/ 243 w 698"/>
              <a:gd name="T43" fmla="*/ 148 h 697"/>
              <a:gd name="T44" fmla="*/ 333 w 698"/>
              <a:gd name="T45" fmla="*/ 54 h 697"/>
              <a:gd name="T46" fmla="*/ 233 w 698"/>
              <a:gd name="T47" fmla="*/ 77 h 697"/>
              <a:gd name="T48" fmla="*/ 202 w 698"/>
              <a:gd name="T49" fmla="*/ 129 h 697"/>
              <a:gd name="T50" fmla="*/ 233 w 698"/>
              <a:gd name="T51" fmla="*/ 77 h 697"/>
              <a:gd name="T52" fmla="*/ 148 w 698"/>
              <a:gd name="T53" fmla="*/ 133 h 697"/>
              <a:gd name="T54" fmla="*/ 55 w 698"/>
              <a:gd name="T55" fmla="*/ 332 h 697"/>
              <a:gd name="T56" fmla="*/ 189 w 698"/>
              <a:gd name="T57" fmla="*/ 159 h 697"/>
              <a:gd name="T58" fmla="*/ 55 w 698"/>
              <a:gd name="T59" fmla="*/ 365 h 697"/>
              <a:gd name="T60" fmla="*/ 141 w 698"/>
              <a:gd name="T61" fmla="*/ 558 h 697"/>
              <a:gd name="T62" fmla="*/ 189 w 698"/>
              <a:gd name="T63" fmla="*/ 539 h 697"/>
              <a:gd name="T64" fmla="*/ 55 w 698"/>
              <a:gd name="T65" fmla="*/ 365 h 697"/>
              <a:gd name="T66" fmla="*/ 173 w 698"/>
              <a:gd name="T67" fmla="*/ 586 h 697"/>
              <a:gd name="T68" fmla="*/ 210 w 698"/>
              <a:gd name="T69" fmla="*/ 584 h 697"/>
              <a:gd name="T70" fmla="*/ 173 w 698"/>
              <a:gd name="T71" fmla="*/ 586 h 697"/>
              <a:gd name="T72" fmla="*/ 366 w 698"/>
              <a:gd name="T73" fmla="*/ 643 h 697"/>
              <a:gd name="T74" fmla="*/ 461 w 698"/>
              <a:gd name="T75" fmla="*/ 569 h 697"/>
              <a:gd name="T76" fmla="*/ 456 w 698"/>
              <a:gd name="T77" fmla="*/ 549 h 697"/>
              <a:gd name="T78" fmla="*/ 366 w 698"/>
              <a:gd name="T79" fmla="*/ 643 h 697"/>
              <a:gd name="T80" fmla="*/ 466 w 698"/>
              <a:gd name="T81" fmla="*/ 620 h 697"/>
              <a:gd name="T82" fmla="*/ 497 w 698"/>
              <a:gd name="T83" fmla="*/ 568 h 697"/>
              <a:gd name="T84" fmla="*/ 466 w 698"/>
              <a:gd name="T85" fmla="*/ 620 h 697"/>
              <a:gd name="T86" fmla="*/ 551 w 698"/>
              <a:gd name="T87" fmla="*/ 564 h 697"/>
              <a:gd name="T88" fmla="*/ 644 w 698"/>
              <a:gd name="T89" fmla="*/ 365 h 697"/>
              <a:gd name="T90" fmla="*/ 510 w 698"/>
              <a:gd name="T91" fmla="*/ 539 h 697"/>
              <a:gd name="T92" fmla="*/ 481 w 698"/>
              <a:gd name="T93" fmla="*/ 173 h 697"/>
              <a:gd name="T94" fmla="*/ 467 w 698"/>
              <a:gd name="T95" fmla="*/ 178 h 697"/>
              <a:gd name="T96" fmla="*/ 366 w 698"/>
              <a:gd name="T97" fmla="*/ 332 h 697"/>
              <a:gd name="T98" fmla="*/ 481 w 698"/>
              <a:gd name="T99" fmla="*/ 173 h 697"/>
              <a:gd name="T100" fmla="*/ 333 w 698"/>
              <a:gd name="T101" fmla="*/ 199 h 697"/>
              <a:gd name="T102" fmla="*/ 218 w 698"/>
              <a:gd name="T103" fmla="*/ 173 h 697"/>
              <a:gd name="T104" fmla="*/ 333 w 698"/>
              <a:gd name="T105" fmla="*/ 332 h 697"/>
              <a:gd name="T106" fmla="*/ 333 w 698"/>
              <a:gd name="T107" fmla="*/ 498 h 697"/>
              <a:gd name="T108" fmla="*/ 333 w 698"/>
              <a:gd name="T109" fmla="*/ 365 h 697"/>
              <a:gd name="T110" fmla="*/ 218 w 698"/>
              <a:gd name="T111" fmla="*/ 524 h 697"/>
              <a:gd name="T112" fmla="*/ 333 w 698"/>
              <a:gd name="T113" fmla="*/ 498 h 697"/>
              <a:gd name="T114" fmla="*/ 366 w 698"/>
              <a:gd name="T115" fmla="*/ 498 h 697"/>
              <a:gd name="T116" fmla="*/ 481 w 698"/>
              <a:gd name="T117" fmla="*/ 524 h 697"/>
              <a:gd name="T118" fmla="*/ 366 w 698"/>
              <a:gd name="T119" fmla="*/ 36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8" h="697">
                <a:moveTo>
                  <a:pt x="350" y="0"/>
                </a:moveTo>
                <a:cubicBezTo>
                  <a:pt x="446" y="0"/>
                  <a:pt x="533" y="39"/>
                  <a:pt x="596" y="102"/>
                </a:cubicBezTo>
                <a:cubicBezTo>
                  <a:pt x="659" y="165"/>
                  <a:pt x="698" y="252"/>
                  <a:pt x="698" y="349"/>
                </a:cubicBezTo>
                <a:cubicBezTo>
                  <a:pt x="698" y="445"/>
                  <a:pt x="659" y="532"/>
                  <a:pt x="596" y="595"/>
                </a:cubicBezTo>
                <a:cubicBezTo>
                  <a:pt x="533" y="659"/>
                  <a:pt x="446" y="697"/>
                  <a:pt x="350" y="697"/>
                </a:cubicBezTo>
                <a:cubicBezTo>
                  <a:pt x="253" y="697"/>
                  <a:pt x="166" y="659"/>
                  <a:pt x="103" y="595"/>
                </a:cubicBezTo>
                <a:cubicBezTo>
                  <a:pt x="40" y="532"/>
                  <a:pt x="0" y="445"/>
                  <a:pt x="0" y="349"/>
                </a:cubicBezTo>
                <a:cubicBezTo>
                  <a:pt x="0" y="252"/>
                  <a:pt x="40" y="165"/>
                  <a:pt x="103" y="102"/>
                </a:cubicBezTo>
                <a:cubicBezTo>
                  <a:pt x="166" y="39"/>
                  <a:pt x="253" y="0"/>
                  <a:pt x="350" y="0"/>
                </a:cubicBezTo>
                <a:close/>
                <a:moveTo>
                  <a:pt x="333" y="643"/>
                </a:moveTo>
                <a:cubicBezTo>
                  <a:pt x="333" y="643"/>
                  <a:pt x="333" y="643"/>
                  <a:pt x="333" y="643"/>
                </a:cubicBezTo>
                <a:cubicBezTo>
                  <a:pt x="333" y="531"/>
                  <a:pt x="333" y="531"/>
                  <a:pt x="333" y="531"/>
                </a:cubicBezTo>
                <a:cubicBezTo>
                  <a:pt x="301" y="532"/>
                  <a:pt x="271" y="539"/>
                  <a:pt x="243" y="549"/>
                </a:cubicBezTo>
                <a:cubicBezTo>
                  <a:pt x="239" y="551"/>
                  <a:pt x="235" y="552"/>
                  <a:pt x="231" y="554"/>
                </a:cubicBezTo>
                <a:cubicBezTo>
                  <a:pt x="233" y="559"/>
                  <a:pt x="236" y="564"/>
                  <a:pt x="238" y="569"/>
                </a:cubicBezTo>
                <a:cubicBezTo>
                  <a:pt x="256" y="601"/>
                  <a:pt x="277" y="625"/>
                  <a:pt x="301" y="640"/>
                </a:cubicBezTo>
                <a:cubicBezTo>
                  <a:pt x="311" y="642"/>
                  <a:pt x="322" y="643"/>
                  <a:pt x="333" y="643"/>
                </a:cubicBezTo>
                <a:close/>
                <a:moveTo>
                  <a:pt x="558" y="140"/>
                </a:moveTo>
                <a:cubicBezTo>
                  <a:pt x="558" y="140"/>
                  <a:pt x="558" y="140"/>
                  <a:pt x="558" y="140"/>
                </a:cubicBezTo>
                <a:cubicBezTo>
                  <a:pt x="556" y="137"/>
                  <a:pt x="553" y="135"/>
                  <a:pt x="551" y="133"/>
                </a:cubicBezTo>
                <a:cubicBezTo>
                  <a:pt x="538" y="143"/>
                  <a:pt x="524" y="151"/>
                  <a:pt x="510" y="159"/>
                </a:cubicBezTo>
                <a:cubicBezTo>
                  <a:pt x="529" y="209"/>
                  <a:pt x="541" y="268"/>
                  <a:pt x="542" y="332"/>
                </a:cubicBezTo>
                <a:cubicBezTo>
                  <a:pt x="644" y="332"/>
                  <a:pt x="644" y="332"/>
                  <a:pt x="644" y="332"/>
                </a:cubicBezTo>
                <a:cubicBezTo>
                  <a:pt x="640" y="257"/>
                  <a:pt x="608" y="190"/>
                  <a:pt x="558" y="140"/>
                </a:cubicBezTo>
                <a:close/>
                <a:moveTo>
                  <a:pt x="526" y="111"/>
                </a:moveTo>
                <a:cubicBezTo>
                  <a:pt x="526" y="111"/>
                  <a:pt x="526" y="111"/>
                  <a:pt x="526" y="111"/>
                </a:cubicBezTo>
                <a:cubicBezTo>
                  <a:pt x="507" y="98"/>
                  <a:pt x="487" y="86"/>
                  <a:pt x="466" y="77"/>
                </a:cubicBezTo>
                <a:cubicBezTo>
                  <a:pt x="474" y="88"/>
                  <a:pt x="482" y="100"/>
                  <a:pt x="489" y="113"/>
                </a:cubicBezTo>
                <a:cubicBezTo>
                  <a:pt x="492" y="118"/>
                  <a:pt x="494" y="124"/>
                  <a:pt x="497" y="129"/>
                </a:cubicBezTo>
                <a:cubicBezTo>
                  <a:pt x="507" y="124"/>
                  <a:pt x="516" y="118"/>
                  <a:pt x="526" y="111"/>
                </a:cubicBezTo>
                <a:close/>
                <a:moveTo>
                  <a:pt x="398" y="57"/>
                </a:moveTo>
                <a:cubicBezTo>
                  <a:pt x="398" y="57"/>
                  <a:pt x="398" y="57"/>
                  <a:pt x="398" y="57"/>
                </a:cubicBezTo>
                <a:cubicBezTo>
                  <a:pt x="388" y="56"/>
                  <a:pt x="377" y="54"/>
                  <a:pt x="366" y="54"/>
                </a:cubicBezTo>
                <a:cubicBezTo>
                  <a:pt x="366" y="167"/>
                  <a:pt x="366" y="167"/>
                  <a:pt x="366" y="167"/>
                </a:cubicBezTo>
                <a:cubicBezTo>
                  <a:pt x="397" y="165"/>
                  <a:pt x="428" y="159"/>
                  <a:pt x="456" y="148"/>
                </a:cubicBezTo>
                <a:cubicBezTo>
                  <a:pt x="461" y="146"/>
                  <a:pt x="464" y="145"/>
                  <a:pt x="469" y="143"/>
                </a:cubicBezTo>
                <a:cubicBezTo>
                  <a:pt x="466" y="138"/>
                  <a:pt x="463" y="134"/>
                  <a:pt x="461" y="129"/>
                </a:cubicBezTo>
                <a:cubicBezTo>
                  <a:pt x="443" y="97"/>
                  <a:pt x="422" y="72"/>
                  <a:pt x="398" y="57"/>
                </a:cubicBezTo>
                <a:close/>
                <a:moveTo>
                  <a:pt x="333" y="54"/>
                </a:moveTo>
                <a:cubicBezTo>
                  <a:pt x="333" y="54"/>
                  <a:pt x="333" y="54"/>
                  <a:pt x="333" y="54"/>
                </a:cubicBezTo>
                <a:cubicBezTo>
                  <a:pt x="322" y="54"/>
                  <a:pt x="311" y="56"/>
                  <a:pt x="301" y="57"/>
                </a:cubicBezTo>
                <a:cubicBezTo>
                  <a:pt x="277" y="72"/>
                  <a:pt x="256" y="97"/>
                  <a:pt x="238" y="129"/>
                </a:cubicBezTo>
                <a:cubicBezTo>
                  <a:pt x="236" y="134"/>
                  <a:pt x="233" y="138"/>
                  <a:pt x="231" y="143"/>
                </a:cubicBezTo>
                <a:cubicBezTo>
                  <a:pt x="235" y="145"/>
                  <a:pt x="239" y="146"/>
                  <a:pt x="243" y="148"/>
                </a:cubicBezTo>
                <a:cubicBezTo>
                  <a:pt x="271" y="159"/>
                  <a:pt x="301" y="165"/>
                  <a:pt x="333" y="167"/>
                </a:cubicBezTo>
                <a:cubicBezTo>
                  <a:pt x="333" y="54"/>
                  <a:pt x="333" y="54"/>
                  <a:pt x="333" y="54"/>
                </a:cubicBezTo>
                <a:close/>
                <a:moveTo>
                  <a:pt x="233" y="77"/>
                </a:moveTo>
                <a:cubicBezTo>
                  <a:pt x="233" y="77"/>
                  <a:pt x="233" y="77"/>
                  <a:pt x="233" y="77"/>
                </a:cubicBezTo>
                <a:cubicBezTo>
                  <a:pt x="212" y="86"/>
                  <a:pt x="192" y="98"/>
                  <a:pt x="173" y="111"/>
                </a:cubicBezTo>
                <a:cubicBezTo>
                  <a:pt x="183" y="118"/>
                  <a:pt x="192" y="124"/>
                  <a:pt x="202" y="129"/>
                </a:cubicBezTo>
                <a:cubicBezTo>
                  <a:pt x="205" y="124"/>
                  <a:pt x="207" y="118"/>
                  <a:pt x="210" y="113"/>
                </a:cubicBezTo>
                <a:cubicBezTo>
                  <a:pt x="217" y="100"/>
                  <a:pt x="225" y="88"/>
                  <a:pt x="233" y="77"/>
                </a:cubicBezTo>
                <a:close/>
                <a:moveTo>
                  <a:pt x="148" y="133"/>
                </a:moveTo>
                <a:cubicBezTo>
                  <a:pt x="148" y="133"/>
                  <a:pt x="148" y="133"/>
                  <a:pt x="148" y="133"/>
                </a:cubicBezTo>
                <a:cubicBezTo>
                  <a:pt x="145" y="135"/>
                  <a:pt x="143" y="137"/>
                  <a:pt x="141" y="140"/>
                </a:cubicBezTo>
                <a:cubicBezTo>
                  <a:pt x="91" y="190"/>
                  <a:pt x="59" y="257"/>
                  <a:pt x="55" y="332"/>
                </a:cubicBezTo>
                <a:cubicBezTo>
                  <a:pt x="157" y="332"/>
                  <a:pt x="157" y="332"/>
                  <a:pt x="157" y="332"/>
                </a:cubicBezTo>
                <a:cubicBezTo>
                  <a:pt x="158" y="268"/>
                  <a:pt x="170" y="209"/>
                  <a:pt x="189" y="159"/>
                </a:cubicBezTo>
                <a:cubicBezTo>
                  <a:pt x="175" y="151"/>
                  <a:pt x="161" y="143"/>
                  <a:pt x="148" y="133"/>
                </a:cubicBezTo>
                <a:close/>
                <a:moveTo>
                  <a:pt x="55" y="365"/>
                </a:moveTo>
                <a:cubicBezTo>
                  <a:pt x="55" y="365"/>
                  <a:pt x="55" y="365"/>
                  <a:pt x="55" y="365"/>
                </a:cubicBezTo>
                <a:cubicBezTo>
                  <a:pt x="59" y="440"/>
                  <a:pt x="91" y="508"/>
                  <a:pt x="141" y="558"/>
                </a:cubicBezTo>
                <a:cubicBezTo>
                  <a:pt x="148" y="564"/>
                  <a:pt x="148" y="564"/>
                  <a:pt x="148" y="564"/>
                </a:cubicBezTo>
                <a:cubicBezTo>
                  <a:pt x="161" y="555"/>
                  <a:pt x="175" y="546"/>
                  <a:pt x="189" y="539"/>
                </a:cubicBezTo>
                <a:cubicBezTo>
                  <a:pt x="170" y="489"/>
                  <a:pt x="158" y="429"/>
                  <a:pt x="157" y="365"/>
                </a:cubicBezTo>
                <a:cubicBezTo>
                  <a:pt x="55" y="365"/>
                  <a:pt x="55" y="365"/>
                  <a:pt x="55" y="365"/>
                </a:cubicBezTo>
                <a:close/>
                <a:moveTo>
                  <a:pt x="173" y="586"/>
                </a:moveTo>
                <a:cubicBezTo>
                  <a:pt x="173" y="586"/>
                  <a:pt x="173" y="586"/>
                  <a:pt x="173" y="586"/>
                </a:cubicBezTo>
                <a:cubicBezTo>
                  <a:pt x="192" y="600"/>
                  <a:pt x="212" y="611"/>
                  <a:pt x="233" y="620"/>
                </a:cubicBezTo>
                <a:cubicBezTo>
                  <a:pt x="225" y="609"/>
                  <a:pt x="217" y="597"/>
                  <a:pt x="210" y="584"/>
                </a:cubicBezTo>
                <a:cubicBezTo>
                  <a:pt x="207" y="579"/>
                  <a:pt x="205" y="574"/>
                  <a:pt x="202" y="568"/>
                </a:cubicBezTo>
                <a:cubicBezTo>
                  <a:pt x="192" y="573"/>
                  <a:pt x="183" y="579"/>
                  <a:pt x="173" y="586"/>
                </a:cubicBezTo>
                <a:close/>
                <a:moveTo>
                  <a:pt x="366" y="643"/>
                </a:moveTo>
                <a:cubicBezTo>
                  <a:pt x="366" y="643"/>
                  <a:pt x="366" y="643"/>
                  <a:pt x="366" y="643"/>
                </a:cubicBezTo>
                <a:cubicBezTo>
                  <a:pt x="377" y="643"/>
                  <a:pt x="388" y="642"/>
                  <a:pt x="398" y="640"/>
                </a:cubicBezTo>
                <a:cubicBezTo>
                  <a:pt x="422" y="625"/>
                  <a:pt x="443" y="601"/>
                  <a:pt x="461" y="569"/>
                </a:cubicBezTo>
                <a:cubicBezTo>
                  <a:pt x="463" y="564"/>
                  <a:pt x="466" y="559"/>
                  <a:pt x="468" y="554"/>
                </a:cubicBezTo>
                <a:cubicBezTo>
                  <a:pt x="464" y="552"/>
                  <a:pt x="460" y="551"/>
                  <a:pt x="456" y="549"/>
                </a:cubicBezTo>
                <a:cubicBezTo>
                  <a:pt x="428" y="539"/>
                  <a:pt x="397" y="532"/>
                  <a:pt x="366" y="531"/>
                </a:cubicBezTo>
                <a:cubicBezTo>
                  <a:pt x="366" y="643"/>
                  <a:pt x="366" y="643"/>
                  <a:pt x="366" y="643"/>
                </a:cubicBezTo>
                <a:close/>
                <a:moveTo>
                  <a:pt x="466" y="620"/>
                </a:moveTo>
                <a:cubicBezTo>
                  <a:pt x="466" y="620"/>
                  <a:pt x="466" y="620"/>
                  <a:pt x="466" y="620"/>
                </a:cubicBezTo>
                <a:cubicBezTo>
                  <a:pt x="487" y="611"/>
                  <a:pt x="507" y="600"/>
                  <a:pt x="526" y="586"/>
                </a:cubicBezTo>
                <a:cubicBezTo>
                  <a:pt x="516" y="579"/>
                  <a:pt x="507" y="573"/>
                  <a:pt x="497" y="568"/>
                </a:cubicBezTo>
                <a:cubicBezTo>
                  <a:pt x="494" y="574"/>
                  <a:pt x="492" y="579"/>
                  <a:pt x="489" y="584"/>
                </a:cubicBezTo>
                <a:cubicBezTo>
                  <a:pt x="482" y="597"/>
                  <a:pt x="474" y="609"/>
                  <a:pt x="466" y="620"/>
                </a:cubicBezTo>
                <a:close/>
                <a:moveTo>
                  <a:pt x="551" y="564"/>
                </a:moveTo>
                <a:cubicBezTo>
                  <a:pt x="551" y="564"/>
                  <a:pt x="551" y="564"/>
                  <a:pt x="551" y="564"/>
                </a:cubicBezTo>
                <a:cubicBezTo>
                  <a:pt x="558" y="558"/>
                  <a:pt x="558" y="558"/>
                  <a:pt x="558" y="558"/>
                </a:cubicBezTo>
                <a:cubicBezTo>
                  <a:pt x="608" y="508"/>
                  <a:pt x="640" y="440"/>
                  <a:pt x="644" y="365"/>
                </a:cubicBezTo>
                <a:cubicBezTo>
                  <a:pt x="542" y="365"/>
                  <a:pt x="542" y="365"/>
                  <a:pt x="542" y="365"/>
                </a:cubicBezTo>
                <a:cubicBezTo>
                  <a:pt x="541" y="429"/>
                  <a:pt x="529" y="489"/>
                  <a:pt x="510" y="539"/>
                </a:cubicBezTo>
                <a:cubicBezTo>
                  <a:pt x="524" y="546"/>
                  <a:pt x="538" y="555"/>
                  <a:pt x="551" y="564"/>
                </a:cubicBezTo>
                <a:close/>
                <a:moveTo>
                  <a:pt x="481" y="173"/>
                </a:moveTo>
                <a:cubicBezTo>
                  <a:pt x="481" y="173"/>
                  <a:pt x="481" y="173"/>
                  <a:pt x="481" y="173"/>
                </a:cubicBezTo>
                <a:cubicBezTo>
                  <a:pt x="476" y="175"/>
                  <a:pt x="472" y="176"/>
                  <a:pt x="467" y="178"/>
                </a:cubicBezTo>
                <a:cubicBezTo>
                  <a:pt x="435" y="190"/>
                  <a:pt x="401" y="197"/>
                  <a:pt x="366" y="199"/>
                </a:cubicBezTo>
                <a:cubicBezTo>
                  <a:pt x="366" y="332"/>
                  <a:pt x="366" y="332"/>
                  <a:pt x="366" y="332"/>
                </a:cubicBezTo>
                <a:cubicBezTo>
                  <a:pt x="510" y="332"/>
                  <a:pt x="510" y="332"/>
                  <a:pt x="510" y="332"/>
                </a:cubicBezTo>
                <a:cubicBezTo>
                  <a:pt x="509" y="273"/>
                  <a:pt x="498" y="219"/>
                  <a:pt x="481" y="173"/>
                </a:cubicBezTo>
                <a:close/>
                <a:moveTo>
                  <a:pt x="333" y="199"/>
                </a:moveTo>
                <a:cubicBezTo>
                  <a:pt x="333" y="199"/>
                  <a:pt x="333" y="199"/>
                  <a:pt x="333" y="199"/>
                </a:cubicBezTo>
                <a:cubicBezTo>
                  <a:pt x="298" y="197"/>
                  <a:pt x="264" y="190"/>
                  <a:pt x="232" y="178"/>
                </a:cubicBezTo>
                <a:cubicBezTo>
                  <a:pt x="227" y="176"/>
                  <a:pt x="222" y="175"/>
                  <a:pt x="218" y="173"/>
                </a:cubicBezTo>
                <a:cubicBezTo>
                  <a:pt x="201" y="219"/>
                  <a:pt x="190" y="273"/>
                  <a:pt x="189" y="332"/>
                </a:cubicBezTo>
                <a:cubicBezTo>
                  <a:pt x="333" y="332"/>
                  <a:pt x="333" y="332"/>
                  <a:pt x="333" y="332"/>
                </a:cubicBezTo>
                <a:cubicBezTo>
                  <a:pt x="333" y="199"/>
                  <a:pt x="333" y="199"/>
                  <a:pt x="333" y="199"/>
                </a:cubicBezTo>
                <a:close/>
                <a:moveTo>
                  <a:pt x="333" y="498"/>
                </a:moveTo>
                <a:cubicBezTo>
                  <a:pt x="333" y="498"/>
                  <a:pt x="333" y="498"/>
                  <a:pt x="333" y="498"/>
                </a:cubicBezTo>
                <a:cubicBezTo>
                  <a:pt x="333" y="365"/>
                  <a:pt x="333" y="365"/>
                  <a:pt x="333" y="365"/>
                </a:cubicBezTo>
                <a:cubicBezTo>
                  <a:pt x="189" y="365"/>
                  <a:pt x="189" y="365"/>
                  <a:pt x="189" y="365"/>
                </a:cubicBezTo>
                <a:cubicBezTo>
                  <a:pt x="190" y="424"/>
                  <a:pt x="201" y="478"/>
                  <a:pt x="218" y="524"/>
                </a:cubicBezTo>
                <a:cubicBezTo>
                  <a:pt x="222" y="523"/>
                  <a:pt x="227" y="521"/>
                  <a:pt x="232" y="519"/>
                </a:cubicBezTo>
                <a:cubicBezTo>
                  <a:pt x="264" y="507"/>
                  <a:pt x="298" y="500"/>
                  <a:pt x="333" y="498"/>
                </a:cubicBezTo>
                <a:close/>
                <a:moveTo>
                  <a:pt x="366" y="498"/>
                </a:moveTo>
                <a:cubicBezTo>
                  <a:pt x="366" y="498"/>
                  <a:pt x="366" y="498"/>
                  <a:pt x="366" y="498"/>
                </a:cubicBezTo>
                <a:cubicBezTo>
                  <a:pt x="401" y="500"/>
                  <a:pt x="435" y="507"/>
                  <a:pt x="467" y="519"/>
                </a:cubicBezTo>
                <a:cubicBezTo>
                  <a:pt x="472" y="521"/>
                  <a:pt x="476" y="523"/>
                  <a:pt x="481" y="524"/>
                </a:cubicBezTo>
                <a:cubicBezTo>
                  <a:pt x="498" y="478"/>
                  <a:pt x="509" y="424"/>
                  <a:pt x="510" y="365"/>
                </a:cubicBezTo>
                <a:cubicBezTo>
                  <a:pt x="366" y="365"/>
                  <a:pt x="366" y="365"/>
                  <a:pt x="366" y="365"/>
                </a:cubicBezTo>
                <a:cubicBezTo>
                  <a:pt x="366" y="498"/>
                  <a:pt x="366" y="498"/>
                  <a:pt x="366" y="49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原创设计师QQ598969553             _10"/>
          <p:cNvSpPr>
            <a:spLocks noEditPoints="1"/>
          </p:cNvSpPr>
          <p:nvPr/>
        </p:nvSpPr>
        <p:spPr bwMode="auto">
          <a:xfrm>
            <a:off x="6962527" y="2377008"/>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 name="原创设计师QQ598969553             _11"/>
          <p:cNvSpPr>
            <a:spLocks noEditPoints="1"/>
          </p:cNvSpPr>
          <p:nvPr/>
        </p:nvSpPr>
        <p:spPr bwMode="auto">
          <a:xfrm>
            <a:off x="8311735" y="1179554"/>
            <a:ext cx="225108" cy="223197"/>
          </a:xfrm>
          <a:custGeom>
            <a:avLst/>
            <a:gdLst>
              <a:gd name="T0" fmla="*/ 196 w 707"/>
              <a:gd name="T1" fmla="*/ 220 h 701"/>
              <a:gd name="T2" fmla="*/ 196 w 707"/>
              <a:gd name="T3" fmla="*/ 477 h 701"/>
              <a:gd name="T4" fmla="*/ 197 w 707"/>
              <a:gd name="T5" fmla="*/ 479 h 701"/>
              <a:gd name="T6" fmla="*/ 377 w 707"/>
              <a:gd name="T7" fmla="*/ 617 h 701"/>
              <a:gd name="T8" fmla="*/ 377 w 707"/>
              <a:gd name="T9" fmla="*/ 499 h 701"/>
              <a:gd name="T10" fmla="*/ 377 w 707"/>
              <a:gd name="T11" fmla="*/ 199 h 701"/>
              <a:gd name="T12" fmla="*/ 377 w 707"/>
              <a:gd name="T13" fmla="*/ 81 h 701"/>
              <a:gd name="T14" fmla="*/ 196 w 707"/>
              <a:gd name="T15" fmla="*/ 220 h 701"/>
              <a:gd name="T16" fmla="*/ 196 w 707"/>
              <a:gd name="T17" fmla="*/ 220 h 701"/>
              <a:gd name="T18" fmla="*/ 521 w 707"/>
              <a:gd name="T19" fmla="*/ 117 h 701"/>
              <a:gd name="T20" fmla="*/ 521 w 707"/>
              <a:gd name="T21" fmla="*/ 117 h 701"/>
              <a:gd name="T22" fmla="*/ 512 w 707"/>
              <a:gd name="T23" fmla="*/ 80 h 701"/>
              <a:gd name="T24" fmla="*/ 549 w 707"/>
              <a:gd name="T25" fmla="*/ 71 h 701"/>
              <a:gd name="T26" fmla="*/ 665 w 707"/>
              <a:gd name="T27" fmla="*/ 189 h 701"/>
              <a:gd name="T28" fmla="*/ 707 w 707"/>
              <a:gd name="T29" fmla="*/ 349 h 701"/>
              <a:gd name="T30" fmla="*/ 665 w 707"/>
              <a:gd name="T31" fmla="*/ 508 h 701"/>
              <a:gd name="T32" fmla="*/ 549 w 707"/>
              <a:gd name="T33" fmla="*/ 627 h 701"/>
              <a:gd name="T34" fmla="*/ 512 w 707"/>
              <a:gd name="T35" fmla="*/ 618 h 701"/>
              <a:gd name="T36" fmla="*/ 521 w 707"/>
              <a:gd name="T37" fmla="*/ 581 h 701"/>
              <a:gd name="T38" fmla="*/ 618 w 707"/>
              <a:gd name="T39" fmla="*/ 482 h 701"/>
              <a:gd name="T40" fmla="*/ 653 w 707"/>
              <a:gd name="T41" fmla="*/ 349 h 701"/>
              <a:gd name="T42" fmla="*/ 618 w 707"/>
              <a:gd name="T43" fmla="*/ 216 h 701"/>
              <a:gd name="T44" fmla="*/ 521 w 707"/>
              <a:gd name="T45" fmla="*/ 117 h 701"/>
              <a:gd name="T46" fmla="*/ 163 w 707"/>
              <a:gd name="T47" fmla="*/ 226 h 701"/>
              <a:gd name="T48" fmla="*/ 163 w 707"/>
              <a:gd name="T49" fmla="*/ 226 h 701"/>
              <a:gd name="T50" fmla="*/ 54 w 707"/>
              <a:gd name="T51" fmla="*/ 226 h 701"/>
              <a:gd name="T52" fmla="*/ 54 w 707"/>
              <a:gd name="T53" fmla="*/ 472 h 701"/>
              <a:gd name="T54" fmla="*/ 163 w 707"/>
              <a:gd name="T55" fmla="*/ 472 h 701"/>
              <a:gd name="T56" fmla="*/ 163 w 707"/>
              <a:gd name="T57" fmla="*/ 226 h 701"/>
              <a:gd name="T58" fmla="*/ 170 w 707"/>
              <a:gd name="T59" fmla="*/ 172 h 701"/>
              <a:gd name="T60" fmla="*/ 170 w 707"/>
              <a:gd name="T61" fmla="*/ 172 h 701"/>
              <a:gd name="T62" fmla="*/ 386 w 707"/>
              <a:gd name="T63" fmla="*/ 6 h 701"/>
              <a:gd name="T64" fmla="*/ 404 w 707"/>
              <a:gd name="T65" fmla="*/ 0 h 701"/>
              <a:gd name="T66" fmla="*/ 431 w 707"/>
              <a:gd name="T67" fmla="*/ 27 h 701"/>
              <a:gd name="T68" fmla="*/ 431 w 707"/>
              <a:gd name="T69" fmla="*/ 199 h 701"/>
              <a:gd name="T70" fmla="*/ 431 w 707"/>
              <a:gd name="T71" fmla="*/ 205 h 701"/>
              <a:gd name="T72" fmla="*/ 493 w 707"/>
              <a:gd name="T73" fmla="*/ 252 h 701"/>
              <a:gd name="T74" fmla="*/ 527 w 707"/>
              <a:gd name="T75" fmla="*/ 349 h 701"/>
              <a:gd name="T76" fmla="*/ 493 w 707"/>
              <a:gd name="T77" fmla="*/ 445 h 701"/>
              <a:gd name="T78" fmla="*/ 431 w 707"/>
              <a:gd name="T79" fmla="*/ 493 h 701"/>
              <a:gd name="T80" fmla="*/ 431 w 707"/>
              <a:gd name="T81" fmla="*/ 499 h 701"/>
              <a:gd name="T82" fmla="*/ 431 w 707"/>
              <a:gd name="T83" fmla="*/ 671 h 701"/>
              <a:gd name="T84" fmla="*/ 425 w 707"/>
              <a:gd name="T85" fmla="*/ 687 h 701"/>
              <a:gd name="T86" fmla="*/ 388 w 707"/>
              <a:gd name="T87" fmla="*/ 692 h 701"/>
              <a:gd name="T88" fmla="*/ 170 w 707"/>
              <a:gd name="T89" fmla="*/ 526 h 701"/>
              <a:gd name="T90" fmla="*/ 27 w 707"/>
              <a:gd name="T91" fmla="*/ 526 h 701"/>
              <a:gd name="T92" fmla="*/ 27 w 707"/>
              <a:gd name="T93" fmla="*/ 526 h 701"/>
              <a:gd name="T94" fmla="*/ 0 w 707"/>
              <a:gd name="T95" fmla="*/ 499 h 701"/>
              <a:gd name="T96" fmla="*/ 0 w 707"/>
              <a:gd name="T97" fmla="*/ 199 h 701"/>
              <a:gd name="T98" fmla="*/ 0 w 707"/>
              <a:gd name="T99" fmla="*/ 199 h 701"/>
              <a:gd name="T100" fmla="*/ 27 w 707"/>
              <a:gd name="T101" fmla="*/ 172 h 701"/>
              <a:gd name="T102" fmla="*/ 170 w 707"/>
              <a:gd name="T103" fmla="*/ 172 h 701"/>
              <a:gd name="T104" fmla="*/ 431 w 707"/>
              <a:gd name="T105" fmla="*/ 240 h 701"/>
              <a:gd name="T106" fmla="*/ 431 w 707"/>
              <a:gd name="T107" fmla="*/ 240 h 701"/>
              <a:gd name="T108" fmla="*/ 431 w 707"/>
              <a:gd name="T109" fmla="*/ 457 h 701"/>
              <a:gd name="T110" fmla="*/ 468 w 707"/>
              <a:gd name="T111" fmla="*/ 425 h 701"/>
              <a:gd name="T112" fmla="*/ 495 w 707"/>
              <a:gd name="T113" fmla="*/ 349 h 701"/>
              <a:gd name="T114" fmla="*/ 468 w 707"/>
              <a:gd name="T115" fmla="*/ 272 h 701"/>
              <a:gd name="T116" fmla="*/ 431 w 707"/>
              <a:gd name="T117" fmla="*/ 24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7" h="701">
                <a:moveTo>
                  <a:pt x="196" y="220"/>
                </a:moveTo>
                <a:cubicBezTo>
                  <a:pt x="196" y="477"/>
                  <a:pt x="196" y="477"/>
                  <a:pt x="196" y="477"/>
                </a:cubicBezTo>
                <a:cubicBezTo>
                  <a:pt x="197" y="479"/>
                  <a:pt x="197" y="479"/>
                  <a:pt x="197" y="479"/>
                </a:cubicBezTo>
                <a:cubicBezTo>
                  <a:pt x="377" y="617"/>
                  <a:pt x="377" y="617"/>
                  <a:pt x="377" y="617"/>
                </a:cubicBezTo>
                <a:cubicBezTo>
                  <a:pt x="377" y="499"/>
                  <a:pt x="377" y="499"/>
                  <a:pt x="377" y="499"/>
                </a:cubicBezTo>
                <a:cubicBezTo>
                  <a:pt x="377" y="199"/>
                  <a:pt x="377" y="199"/>
                  <a:pt x="377" y="199"/>
                </a:cubicBezTo>
                <a:cubicBezTo>
                  <a:pt x="377" y="81"/>
                  <a:pt x="377" y="81"/>
                  <a:pt x="377" y="81"/>
                </a:cubicBezTo>
                <a:cubicBezTo>
                  <a:pt x="196" y="220"/>
                  <a:pt x="196" y="220"/>
                  <a:pt x="196" y="220"/>
                </a:cubicBezTo>
                <a:cubicBezTo>
                  <a:pt x="196" y="220"/>
                  <a:pt x="196" y="220"/>
                  <a:pt x="196" y="220"/>
                </a:cubicBezTo>
                <a:close/>
                <a:moveTo>
                  <a:pt x="521" y="117"/>
                </a:moveTo>
                <a:cubicBezTo>
                  <a:pt x="521" y="117"/>
                  <a:pt x="521" y="117"/>
                  <a:pt x="521" y="117"/>
                </a:cubicBezTo>
                <a:cubicBezTo>
                  <a:pt x="509" y="109"/>
                  <a:pt x="505" y="93"/>
                  <a:pt x="512" y="80"/>
                </a:cubicBezTo>
                <a:cubicBezTo>
                  <a:pt x="520" y="67"/>
                  <a:pt x="536" y="63"/>
                  <a:pt x="549" y="71"/>
                </a:cubicBezTo>
                <a:cubicBezTo>
                  <a:pt x="597" y="99"/>
                  <a:pt x="637" y="140"/>
                  <a:pt x="665" y="189"/>
                </a:cubicBezTo>
                <a:cubicBezTo>
                  <a:pt x="691" y="236"/>
                  <a:pt x="707" y="291"/>
                  <a:pt x="707" y="349"/>
                </a:cubicBezTo>
                <a:cubicBezTo>
                  <a:pt x="707" y="407"/>
                  <a:pt x="691" y="461"/>
                  <a:pt x="665" y="508"/>
                </a:cubicBezTo>
                <a:cubicBezTo>
                  <a:pt x="637" y="557"/>
                  <a:pt x="597" y="598"/>
                  <a:pt x="549" y="627"/>
                </a:cubicBezTo>
                <a:cubicBezTo>
                  <a:pt x="536" y="635"/>
                  <a:pt x="520" y="631"/>
                  <a:pt x="512" y="618"/>
                </a:cubicBezTo>
                <a:cubicBezTo>
                  <a:pt x="505" y="605"/>
                  <a:pt x="509" y="588"/>
                  <a:pt x="521" y="581"/>
                </a:cubicBezTo>
                <a:cubicBezTo>
                  <a:pt x="562" y="557"/>
                  <a:pt x="595" y="523"/>
                  <a:pt x="618" y="482"/>
                </a:cubicBezTo>
                <a:cubicBezTo>
                  <a:pt x="640" y="443"/>
                  <a:pt x="653" y="398"/>
                  <a:pt x="653" y="349"/>
                </a:cubicBezTo>
                <a:cubicBezTo>
                  <a:pt x="653" y="300"/>
                  <a:pt x="640" y="255"/>
                  <a:pt x="618" y="216"/>
                </a:cubicBezTo>
                <a:cubicBezTo>
                  <a:pt x="595" y="175"/>
                  <a:pt x="562" y="140"/>
                  <a:pt x="521" y="117"/>
                </a:cubicBezTo>
                <a:close/>
                <a:moveTo>
                  <a:pt x="163" y="226"/>
                </a:moveTo>
                <a:cubicBezTo>
                  <a:pt x="163" y="226"/>
                  <a:pt x="163" y="226"/>
                  <a:pt x="163" y="226"/>
                </a:cubicBezTo>
                <a:cubicBezTo>
                  <a:pt x="54" y="226"/>
                  <a:pt x="54" y="226"/>
                  <a:pt x="54" y="226"/>
                </a:cubicBezTo>
                <a:cubicBezTo>
                  <a:pt x="54" y="472"/>
                  <a:pt x="54" y="472"/>
                  <a:pt x="54" y="472"/>
                </a:cubicBezTo>
                <a:cubicBezTo>
                  <a:pt x="163" y="472"/>
                  <a:pt x="163" y="472"/>
                  <a:pt x="163" y="472"/>
                </a:cubicBezTo>
                <a:cubicBezTo>
                  <a:pt x="163" y="226"/>
                  <a:pt x="163" y="226"/>
                  <a:pt x="163" y="226"/>
                </a:cubicBezTo>
                <a:close/>
                <a:moveTo>
                  <a:pt x="170" y="172"/>
                </a:moveTo>
                <a:cubicBezTo>
                  <a:pt x="170" y="172"/>
                  <a:pt x="170" y="172"/>
                  <a:pt x="170" y="172"/>
                </a:cubicBezTo>
                <a:cubicBezTo>
                  <a:pt x="386" y="6"/>
                  <a:pt x="386" y="6"/>
                  <a:pt x="386" y="6"/>
                </a:cubicBezTo>
                <a:cubicBezTo>
                  <a:pt x="391" y="2"/>
                  <a:pt x="397" y="0"/>
                  <a:pt x="404" y="0"/>
                </a:cubicBezTo>
                <a:cubicBezTo>
                  <a:pt x="419" y="0"/>
                  <a:pt x="431" y="12"/>
                  <a:pt x="431" y="27"/>
                </a:cubicBezTo>
                <a:cubicBezTo>
                  <a:pt x="431" y="199"/>
                  <a:pt x="431" y="199"/>
                  <a:pt x="431" y="199"/>
                </a:cubicBezTo>
                <a:cubicBezTo>
                  <a:pt x="431" y="205"/>
                  <a:pt x="431" y="205"/>
                  <a:pt x="431" y="205"/>
                </a:cubicBezTo>
                <a:cubicBezTo>
                  <a:pt x="456" y="215"/>
                  <a:pt x="477" y="231"/>
                  <a:pt x="493" y="252"/>
                </a:cubicBezTo>
                <a:cubicBezTo>
                  <a:pt x="514" y="279"/>
                  <a:pt x="527" y="312"/>
                  <a:pt x="527" y="349"/>
                </a:cubicBezTo>
                <a:cubicBezTo>
                  <a:pt x="527" y="385"/>
                  <a:pt x="514" y="419"/>
                  <a:pt x="493" y="445"/>
                </a:cubicBezTo>
                <a:cubicBezTo>
                  <a:pt x="477" y="466"/>
                  <a:pt x="456" y="483"/>
                  <a:pt x="431" y="493"/>
                </a:cubicBezTo>
                <a:cubicBezTo>
                  <a:pt x="431" y="499"/>
                  <a:pt x="431" y="499"/>
                  <a:pt x="431" y="499"/>
                </a:cubicBezTo>
                <a:cubicBezTo>
                  <a:pt x="431" y="671"/>
                  <a:pt x="431" y="671"/>
                  <a:pt x="431" y="671"/>
                </a:cubicBezTo>
                <a:cubicBezTo>
                  <a:pt x="431" y="677"/>
                  <a:pt x="429" y="682"/>
                  <a:pt x="425" y="687"/>
                </a:cubicBezTo>
                <a:cubicBezTo>
                  <a:pt x="416" y="699"/>
                  <a:pt x="399" y="701"/>
                  <a:pt x="388" y="692"/>
                </a:cubicBezTo>
                <a:cubicBezTo>
                  <a:pt x="170" y="526"/>
                  <a:pt x="170" y="526"/>
                  <a:pt x="170" y="526"/>
                </a:cubicBezTo>
                <a:cubicBezTo>
                  <a:pt x="27" y="526"/>
                  <a:pt x="27" y="526"/>
                  <a:pt x="27" y="526"/>
                </a:cubicBezTo>
                <a:cubicBezTo>
                  <a:pt x="27" y="526"/>
                  <a:pt x="27" y="526"/>
                  <a:pt x="27" y="526"/>
                </a:cubicBezTo>
                <a:cubicBezTo>
                  <a:pt x="12" y="526"/>
                  <a:pt x="0" y="514"/>
                  <a:pt x="0" y="499"/>
                </a:cubicBezTo>
                <a:cubicBezTo>
                  <a:pt x="0" y="199"/>
                  <a:pt x="0" y="199"/>
                  <a:pt x="0" y="199"/>
                </a:cubicBezTo>
                <a:cubicBezTo>
                  <a:pt x="0" y="199"/>
                  <a:pt x="0" y="199"/>
                  <a:pt x="0" y="199"/>
                </a:cubicBezTo>
                <a:cubicBezTo>
                  <a:pt x="0" y="184"/>
                  <a:pt x="12" y="172"/>
                  <a:pt x="27" y="172"/>
                </a:cubicBezTo>
                <a:cubicBezTo>
                  <a:pt x="170" y="172"/>
                  <a:pt x="170" y="172"/>
                  <a:pt x="170" y="172"/>
                </a:cubicBezTo>
                <a:close/>
                <a:moveTo>
                  <a:pt x="431" y="240"/>
                </a:moveTo>
                <a:cubicBezTo>
                  <a:pt x="431" y="240"/>
                  <a:pt x="431" y="240"/>
                  <a:pt x="431" y="240"/>
                </a:cubicBezTo>
                <a:cubicBezTo>
                  <a:pt x="431" y="457"/>
                  <a:pt x="431" y="457"/>
                  <a:pt x="431" y="457"/>
                </a:cubicBezTo>
                <a:cubicBezTo>
                  <a:pt x="445" y="449"/>
                  <a:pt x="458" y="438"/>
                  <a:pt x="468" y="425"/>
                </a:cubicBezTo>
                <a:cubicBezTo>
                  <a:pt x="485" y="404"/>
                  <a:pt x="495" y="378"/>
                  <a:pt x="495" y="349"/>
                </a:cubicBezTo>
                <a:cubicBezTo>
                  <a:pt x="495" y="320"/>
                  <a:pt x="485" y="293"/>
                  <a:pt x="468" y="272"/>
                </a:cubicBezTo>
                <a:cubicBezTo>
                  <a:pt x="458" y="259"/>
                  <a:pt x="445" y="248"/>
                  <a:pt x="431" y="24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原创设计师QQ598969553             _12"/>
          <p:cNvSpPr>
            <a:spLocks noEditPoints="1"/>
          </p:cNvSpPr>
          <p:nvPr/>
        </p:nvSpPr>
        <p:spPr bwMode="auto">
          <a:xfrm>
            <a:off x="3723629" y="3053284"/>
            <a:ext cx="164771" cy="222242"/>
          </a:xfrm>
          <a:custGeom>
            <a:avLst/>
            <a:gdLst>
              <a:gd name="T0" fmla="*/ 378 w 517"/>
              <a:gd name="T1" fmla="*/ 49 h 698"/>
              <a:gd name="T2" fmla="*/ 427 w 517"/>
              <a:gd name="T3" fmla="*/ 322 h 698"/>
              <a:gd name="T4" fmla="*/ 378 w 517"/>
              <a:gd name="T5" fmla="*/ 441 h 698"/>
              <a:gd name="T6" fmla="*/ 140 w 517"/>
              <a:gd name="T7" fmla="*/ 441 h 698"/>
              <a:gd name="T8" fmla="*/ 90 w 517"/>
              <a:gd name="T9" fmla="*/ 322 h 698"/>
              <a:gd name="T10" fmla="*/ 140 w 517"/>
              <a:gd name="T11" fmla="*/ 49 h 698"/>
              <a:gd name="T12" fmla="*/ 144 w 517"/>
              <a:gd name="T13" fmla="*/ 229 h 698"/>
              <a:gd name="T14" fmla="*/ 374 w 517"/>
              <a:gd name="T15" fmla="*/ 229 h 698"/>
              <a:gd name="T16" fmla="*/ 340 w 517"/>
              <a:gd name="T17" fmla="*/ 87 h 698"/>
              <a:gd name="T18" fmla="*/ 177 w 517"/>
              <a:gd name="T19" fmla="*/ 87 h 698"/>
              <a:gd name="T20" fmla="*/ 144 w 517"/>
              <a:gd name="T21" fmla="*/ 229 h 698"/>
              <a:gd name="T22" fmla="*/ 374 w 517"/>
              <a:gd name="T23" fmla="*/ 262 h 698"/>
              <a:gd name="T24" fmla="*/ 144 w 517"/>
              <a:gd name="T25" fmla="*/ 322 h 698"/>
              <a:gd name="T26" fmla="*/ 177 w 517"/>
              <a:gd name="T27" fmla="*/ 404 h 698"/>
              <a:gd name="T28" fmla="*/ 340 w 517"/>
              <a:gd name="T29" fmla="*/ 404 h 698"/>
              <a:gd name="T30" fmla="*/ 340 w 517"/>
              <a:gd name="T31" fmla="*/ 404 h 698"/>
              <a:gd name="T32" fmla="*/ 374 w 517"/>
              <a:gd name="T33" fmla="*/ 262 h 698"/>
              <a:gd name="T34" fmla="*/ 100 w 517"/>
              <a:gd name="T35" fmla="*/ 698 h 698"/>
              <a:gd name="T36" fmla="*/ 259 w 517"/>
              <a:gd name="T37" fmla="*/ 698 h 698"/>
              <a:gd name="T38" fmla="*/ 418 w 517"/>
              <a:gd name="T39" fmla="*/ 698 h 698"/>
              <a:gd name="T40" fmla="*/ 418 w 517"/>
              <a:gd name="T41" fmla="*/ 644 h 698"/>
              <a:gd name="T42" fmla="*/ 285 w 517"/>
              <a:gd name="T43" fmla="*/ 579 h 698"/>
              <a:gd name="T44" fmla="*/ 497 w 517"/>
              <a:gd name="T45" fmla="*/ 421 h 698"/>
              <a:gd name="T46" fmla="*/ 517 w 517"/>
              <a:gd name="T47" fmla="*/ 245 h 698"/>
              <a:gd name="T48" fmla="*/ 463 w 517"/>
              <a:gd name="T49" fmla="*/ 245 h 698"/>
              <a:gd name="T50" fmla="*/ 448 w 517"/>
              <a:gd name="T51" fmla="*/ 401 h 698"/>
              <a:gd name="T52" fmla="*/ 259 w 517"/>
              <a:gd name="T53" fmla="*/ 527 h 698"/>
              <a:gd name="T54" fmla="*/ 114 w 517"/>
              <a:gd name="T55" fmla="*/ 467 h 698"/>
              <a:gd name="T56" fmla="*/ 54 w 517"/>
              <a:gd name="T57" fmla="*/ 322 h 698"/>
              <a:gd name="T58" fmla="*/ 27 w 517"/>
              <a:gd name="T59" fmla="*/ 219 h 698"/>
              <a:gd name="T60" fmla="*/ 0 w 517"/>
              <a:gd name="T61" fmla="*/ 322 h 698"/>
              <a:gd name="T62" fmla="*/ 76 w 517"/>
              <a:gd name="T63" fmla="*/ 505 h 698"/>
              <a:gd name="T64" fmla="*/ 232 w 517"/>
              <a:gd name="T65" fmla="*/ 579 h 698"/>
              <a:gd name="T66" fmla="*/ 100 w 517"/>
              <a:gd name="T67" fmla="*/ 644 h 698"/>
              <a:gd name="T68" fmla="*/ 100 w 517"/>
              <a:gd name="T69"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7" h="698">
                <a:moveTo>
                  <a:pt x="259" y="0"/>
                </a:moveTo>
                <a:cubicBezTo>
                  <a:pt x="305" y="0"/>
                  <a:pt x="347" y="19"/>
                  <a:pt x="378" y="49"/>
                </a:cubicBezTo>
                <a:cubicBezTo>
                  <a:pt x="408" y="80"/>
                  <a:pt x="427" y="122"/>
                  <a:pt x="427" y="169"/>
                </a:cubicBezTo>
                <a:cubicBezTo>
                  <a:pt x="427" y="322"/>
                  <a:pt x="427" y="322"/>
                  <a:pt x="427" y="322"/>
                </a:cubicBezTo>
                <a:cubicBezTo>
                  <a:pt x="427" y="369"/>
                  <a:pt x="408" y="411"/>
                  <a:pt x="378" y="441"/>
                </a:cubicBezTo>
                <a:cubicBezTo>
                  <a:pt x="378" y="441"/>
                  <a:pt x="378" y="441"/>
                  <a:pt x="378" y="441"/>
                </a:cubicBezTo>
                <a:cubicBezTo>
                  <a:pt x="347" y="472"/>
                  <a:pt x="305" y="491"/>
                  <a:pt x="259" y="491"/>
                </a:cubicBezTo>
                <a:cubicBezTo>
                  <a:pt x="212" y="491"/>
                  <a:pt x="170" y="472"/>
                  <a:pt x="140" y="441"/>
                </a:cubicBezTo>
                <a:cubicBezTo>
                  <a:pt x="138" y="440"/>
                  <a:pt x="138" y="440"/>
                  <a:pt x="138" y="440"/>
                </a:cubicBezTo>
                <a:cubicBezTo>
                  <a:pt x="108" y="409"/>
                  <a:pt x="90" y="368"/>
                  <a:pt x="90" y="322"/>
                </a:cubicBezTo>
                <a:cubicBezTo>
                  <a:pt x="90" y="169"/>
                  <a:pt x="90" y="169"/>
                  <a:pt x="90" y="169"/>
                </a:cubicBezTo>
                <a:cubicBezTo>
                  <a:pt x="90" y="122"/>
                  <a:pt x="109" y="80"/>
                  <a:pt x="140" y="49"/>
                </a:cubicBezTo>
                <a:cubicBezTo>
                  <a:pt x="170" y="19"/>
                  <a:pt x="212" y="0"/>
                  <a:pt x="259" y="0"/>
                </a:cubicBezTo>
                <a:close/>
                <a:moveTo>
                  <a:pt x="144" y="229"/>
                </a:moveTo>
                <a:cubicBezTo>
                  <a:pt x="144" y="229"/>
                  <a:pt x="144" y="229"/>
                  <a:pt x="144" y="229"/>
                </a:cubicBezTo>
                <a:cubicBezTo>
                  <a:pt x="374" y="229"/>
                  <a:pt x="374" y="229"/>
                  <a:pt x="374" y="229"/>
                </a:cubicBezTo>
                <a:cubicBezTo>
                  <a:pt x="374" y="169"/>
                  <a:pt x="374" y="169"/>
                  <a:pt x="374" y="169"/>
                </a:cubicBezTo>
                <a:cubicBezTo>
                  <a:pt x="374" y="137"/>
                  <a:pt x="361" y="108"/>
                  <a:pt x="340" y="87"/>
                </a:cubicBezTo>
                <a:cubicBezTo>
                  <a:pt x="319" y="66"/>
                  <a:pt x="290" y="53"/>
                  <a:pt x="259" y="53"/>
                </a:cubicBezTo>
                <a:cubicBezTo>
                  <a:pt x="227" y="53"/>
                  <a:pt x="198" y="66"/>
                  <a:pt x="177" y="87"/>
                </a:cubicBezTo>
                <a:cubicBezTo>
                  <a:pt x="157" y="108"/>
                  <a:pt x="144" y="137"/>
                  <a:pt x="144" y="169"/>
                </a:cubicBezTo>
                <a:cubicBezTo>
                  <a:pt x="144" y="229"/>
                  <a:pt x="144" y="229"/>
                  <a:pt x="144" y="229"/>
                </a:cubicBezTo>
                <a:close/>
                <a:moveTo>
                  <a:pt x="374" y="262"/>
                </a:moveTo>
                <a:cubicBezTo>
                  <a:pt x="374" y="262"/>
                  <a:pt x="374" y="262"/>
                  <a:pt x="374" y="262"/>
                </a:cubicBezTo>
                <a:cubicBezTo>
                  <a:pt x="144" y="262"/>
                  <a:pt x="144" y="262"/>
                  <a:pt x="144" y="262"/>
                </a:cubicBezTo>
                <a:cubicBezTo>
                  <a:pt x="144" y="322"/>
                  <a:pt x="144" y="322"/>
                  <a:pt x="144" y="322"/>
                </a:cubicBezTo>
                <a:cubicBezTo>
                  <a:pt x="144" y="353"/>
                  <a:pt x="156" y="382"/>
                  <a:pt x="176" y="402"/>
                </a:cubicBezTo>
                <a:cubicBezTo>
                  <a:pt x="177" y="404"/>
                  <a:pt x="177" y="404"/>
                  <a:pt x="177" y="404"/>
                </a:cubicBezTo>
                <a:cubicBezTo>
                  <a:pt x="198" y="425"/>
                  <a:pt x="227" y="437"/>
                  <a:pt x="259" y="437"/>
                </a:cubicBezTo>
                <a:cubicBezTo>
                  <a:pt x="290" y="437"/>
                  <a:pt x="319" y="425"/>
                  <a:pt x="340" y="404"/>
                </a:cubicBezTo>
                <a:cubicBezTo>
                  <a:pt x="340" y="404"/>
                  <a:pt x="340" y="404"/>
                  <a:pt x="340" y="404"/>
                </a:cubicBezTo>
                <a:cubicBezTo>
                  <a:pt x="340" y="404"/>
                  <a:pt x="340" y="404"/>
                  <a:pt x="340" y="404"/>
                </a:cubicBezTo>
                <a:cubicBezTo>
                  <a:pt x="361" y="383"/>
                  <a:pt x="374" y="354"/>
                  <a:pt x="374" y="322"/>
                </a:cubicBezTo>
                <a:cubicBezTo>
                  <a:pt x="374" y="262"/>
                  <a:pt x="374" y="262"/>
                  <a:pt x="374" y="262"/>
                </a:cubicBezTo>
                <a:close/>
                <a:moveTo>
                  <a:pt x="100" y="698"/>
                </a:moveTo>
                <a:cubicBezTo>
                  <a:pt x="100" y="698"/>
                  <a:pt x="100" y="698"/>
                  <a:pt x="100" y="698"/>
                </a:cubicBezTo>
                <a:cubicBezTo>
                  <a:pt x="257" y="698"/>
                  <a:pt x="257" y="698"/>
                  <a:pt x="257" y="698"/>
                </a:cubicBezTo>
                <a:cubicBezTo>
                  <a:pt x="259" y="698"/>
                  <a:pt x="259" y="698"/>
                  <a:pt x="259" y="698"/>
                </a:cubicBezTo>
                <a:cubicBezTo>
                  <a:pt x="260" y="698"/>
                  <a:pt x="260" y="698"/>
                  <a:pt x="260" y="698"/>
                </a:cubicBezTo>
                <a:cubicBezTo>
                  <a:pt x="418" y="698"/>
                  <a:pt x="418" y="698"/>
                  <a:pt x="418" y="698"/>
                </a:cubicBezTo>
                <a:cubicBezTo>
                  <a:pt x="433" y="698"/>
                  <a:pt x="445" y="686"/>
                  <a:pt x="445" y="671"/>
                </a:cubicBezTo>
                <a:cubicBezTo>
                  <a:pt x="445" y="656"/>
                  <a:pt x="433" y="644"/>
                  <a:pt x="418" y="644"/>
                </a:cubicBezTo>
                <a:cubicBezTo>
                  <a:pt x="285" y="644"/>
                  <a:pt x="285" y="644"/>
                  <a:pt x="285" y="644"/>
                </a:cubicBezTo>
                <a:cubicBezTo>
                  <a:pt x="285" y="579"/>
                  <a:pt x="285" y="579"/>
                  <a:pt x="285" y="579"/>
                </a:cubicBezTo>
                <a:cubicBezTo>
                  <a:pt x="346" y="573"/>
                  <a:pt x="401" y="546"/>
                  <a:pt x="441" y="505"/>
                </a:cubicBezTo>
                <a:cubicBezTo>
                  <a:pt x="465" y="481"/>
                  <a:pt x="484" y="453"/>
                  <a:pt x="497" y="421"/>
                </a:cubicBezTo>
                <a:cubicBezTo>
                  <a:pt x="510" y="391"/>
                  <a:pt x="517" y="357"/>
                  <a:pt x="517" y="322"/>
                </a:cubicBezTo>
                <a:cubicBezTo>
                  <a:pt x="517" y="245"/>
                  <a:pt x="517" y="245"/>
                  <a:pt x="517" y="245"/>
                </a:cubicBezTo>
                <a:cubicBezTo>
                  <a:pt x="517" y="231"/>
                  <a:pt x="505" y="219"/>
                  <a:pt x="490" y="219"/>
                </a:cubicBezTo>
                <a:cubicBezTo>
                  <a:pt x="475" y="219"/>
                  <a:pt x="463" y="231"/>
                  <a:pt x="463" y="245"/>
                </a:cubicBezTo>
                <a:cubicBezTo>
                  <a:pt x="463" y="322"/>
                  <a:pt x="463" y="322"/>
                  <a:pt x="463" y="322"/>
                </a:cubicBezTo>
                <a:cubicBezTo>
                  <a:pt x="463" y="350"/>
                  <a:pt x="458" y="377"/>
                  <a:pt x="448" y="401"/>
                </a:cubicBezTo>
                <a:cubicBezTo>
                  <a:pt x="437" y="426"/>
                  <a:pt x="422" y="448"/>
                  <a:pt x="403" y="467"/>
                </a:cubicBezTo>
                <a:cubicBezTo>
                  <a:pt x="366" y="504"/>
                  <a:pt x="315" y="527"/>
                  <a:pt x="259" y="527"/>
                </a:cubicBezTo>
                <a:cubicBezTo>
                  <a:pt x="231" y="527"/>
                  <a:pt x="205" y="522"/>
                  <a:pt x="181" y="512"/>
                </a:cubicBezTo>
                <a:cubicBezTo>
                  <a:pt x="156" y="501"/>
                  <a:pt x="133" y="486"/>
                  <a:pt x="114" y="467"/>
                </a:cubicBezTo>
                <a:cubicBezTo>
                  <a:pt x="95" y="448"/>
                  <a:pt x="80" y="426"/>
                  <a:pt x="69" y="401"/>
                </a:cubicBezTo>
                <a:cubicBezTo>
                  <a:pt x="59" y="377"/>
                  <a:pt x="54" y="350"/>
                  <a:pt x="54" y="322"/>
                </a:cubicBezTo>
                <a:cubicBezTo>
                  <a:pt x="54" y="245"/>
                  <a:pt x="54" y="245"/>
                  <a:pt x="54" y="245"/>
                </a:cubicBezTo>
                <a:cubicBezTo>
                  <a:pt x="54" y="231"/>
                  <a:pt x="42" y="219"/>
                  <a:pt x="27" y="219"/>
                </a:cubicBezTo>
                <a:cubicBezTo>
                  <a:pt x="12" y="219"/>
                  <a:pt x="0" y="231"/>
                  <a:pt x="0" y="245"/>
                </a:cubicBezTo>
                <a:cubicBezTo>
                  <a:pt x="0" y="322"/>
                  <a:pt x="0" y="322"/>
                  <a:pt x="0" y="322"/>
                </a:cubicBezTo>
                <a:cubicBezTo>
                  <a:pt x="0" y="357"/>
                  <a:pt x="7" y="391"/>
                  <a:pt x="20" y="421"/>
                </a:cubicBezTo>
                <a:cubicBezTo>
                  <a:pt x="33" y="453"/>
                  <a:pt x="52" y="481"/>
                  <a:pt x="76" y="505"/>
                </a:cubicBezTo>
                <a:cubicBezTo>
                  <a:pt x="100" y="529"/>
                  <a:pt x="128" y="548"/>
                  <a:pt x="160" y="561"/>
                </a:cubicBezTo>
                <a:cubicBezTo>
                  <a:pt x="183" y="571"/>
                  <a:pt x="207" y="577"/>
                  <a:pt x="232" y="579"/>
                </a:cubicBezTo>
                <a:cubicBezTo>
                  <a:pt x="232" y="644"/>
                  <a:pt x="232" y="644"/>
                  <a:pt x="232" y="644"/>
                </a:cubicBezTo>
                <a:cubicBezTo>
                  <a:pt x="100" y="644"/>
                  <a:pt x="100" y="644"/>
                  <a:pt x="100" y="644"/>
                </a:cubicBezTo>
                <a:cubicBezTo>
                  <a:pt x="85" y="644"/>
                  <a:pt x="72" y="656"/>
                  <a:pt x="72" y="671"/>
                </a:cubicBezTo>
                <a:cubicBezTo>
                  <a:pt x="72" y="686"/>
                  <a:pt x="85" y="698"/>
                  <a:pt x="100" y="69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原创设计师QQ598969553             _13"/>
          <p:cNvSpPr>
            <a:spLocks noEditPoints="1"/>
          </p:cNvSpPr>
          <p:nvPr/>
        </p:nvSpPr>
        <p:spPr bwMode="auto">
          <a:xfrm>
            <a:off x="6331622" y="2393247"/>
            <a:ext cx="222242" cy="189923"/>
          </a:xfrm>
          <a:custGeom>
            <a:avLst/>
            <a:gdLst>
              <a:gd name="T0" fmla="*/ 671 w 698"/>
              <a:gd name="T1" fmla="*/ 0 h 596"/>
              <a:gd name="T2" fmla="*/ 27 w 698"/>
              <a:gd name="T3" fmla="*/ 0 h 596"/>
              <a:gd name="T4" fmla="*/ 0 w 698"/>
              <a:gd name="T5" fmla="*/ 26 h 596"/>
              <a:gd name="T6" fmla="*/ 0 w 698"/>
              <a:gd name="T7" fmla="*/ 569 h 596"/>
              <a:gd name="T8" fmla="*/ 27 w 698"/>
              <a:gd name="T9" fmla="*/ 596 h 596"/>
              <a:gd name="T10" fmla="*/ 671 w 698"/>
              <a:gd name="T11" fmla="*/ 596 h 596"/>
              <a:gd name="T12" fmla="*/ 698 w 698"/>
              <a:gd name="T13" fmla="*/ 569 h 596"/>
              <a:gd name="T14" fmla="*/ 698 w 698"/>
              <a:gd name="T15" fmla="*/ 26 h 596"/>
              <a:gd name="T16" fmla="*/ 671 w 698"/>
              <a:gd name="T17" fmla="*/ 0 h 596"/>
              <a:gd name="T18" fmla="*/ 645 w 698"/>
              <a:gd name="T19" fmla="*/ 542 h 596"/>
              <a:gd name="T20" fmla="*/ 645 w 698"/>
              <a:gd name="T21" fmla="*/ 542 h 596"/>
              <a:gd name="T22" fmla="*/ 54 w 698"/>
              <a:gd name="T23" fmla="*/ 542 h 596"/>
              <a:gd name="T24" fmla="*/ 54 w 698"/>
              <a:gd name="T25" fmla="*/ 483 h 596"/>
              <a:gd name="T26" fmla="*/ 192 w 698"/>
              <a:gd name="T27" fmla="*/ 344 h 596"/>
              <a:gd name="T28" fmla="*/ 288 w 698"/>
              <a:gd name="T29" fmla="*/ 440 h 596"/>
              <a:gd name="T30" fmla="*/ 288 w 698"/>
              <a:gd name="T31" fmla="*/ 441 h 596"/>
              <a:gd name="T32" fmla="*/ 289 w 698"/>
              <a:gd name="T33" fmla="*/ 441 h 596"/>
              <a:gd name="T34" fmla="*/ 346 w 698"/>
              <a:gd name="T35" fmla="*/ 498 h 596"/>
              <a:gd name="T36" fmla="*/ 369 w 698"/>
              <a:gd name="T37" fmla="*/ 498 h 596"/>
              <a:gd name="T38" fmla="*/ 369 w 698"/>
              <a:gd name="T39" fmla="*/ 475 h 596"/>
              <a:gd name="T40" fmla="*/ 323 w 698"/>
              <a:gd name="T41" fmla="*/ 429 h 596"/>
              <a:gd name="T42" fmla="*/ 453 w 698"/>
              <a:gd name="T43" fmla="*/ 299 h 596"/>
              <a:gd name="T44" fmla="*/ 645 w 698"/>
              <a:gd name="T45" fmla="*/ 491 h 596"/>
              <a:gd name="T46" fmla="*/ 645 w 698"/>
              <a:gd name="T47" fmla="*/ 542 h 596"/>
              <a:gd name="T48" fmla="*/ 645 w 698"/>
              <a:gd name="T49" fmla="*/ 445 h 596"/>
              <a:gd name="T50" fmla="*/ 645 w 698"/>
              <a:gd name="T51" fmla="*/ 445 h 596"/>
              <a:gd name="T52" fmla="*/ 465 w 698"/>
              <a:gd name="T53" fmla="*/ 265 h 596"/>
              <a:gd name="T54" fmla="*/ 442 w 698"/>
              <a:gd name="T55" fmla="*/ 265 h 596"/>
              <a:gd name="T56" fmla="*/ 300 w 698"/>
              <a:gd name="T57" fmla="*/ 406 h 596"/>
              <a:gd name="T58" fmla="*/ 204 w 698"/>
              <a:gd name="T59" fmla="*/ 310 h 596"/>
              <a:gd name="T60" fmla="*/ 181 w 698"/>
              <a:gd name="T61" fmla="*/ 310 h 596"/>
              <a:gd name="T62" fmla="*/ 54 w 698"/>
              <a:gd name="T63" fmla="*/ 437 h 596"/>
              <a:gd name="T64" fmla="*/ 54 w 698"/>
              <a:gd name="T65" fmla="*/ 53 h 596"/>
              <a:gd name="T66" fmla="*/ 645 w 698"/>
              <a:gd name="T67" fmla="*/ 53 h 596"/>
              <a:gd name="T68" fmla="*/ 645 w 698"/>
              <a:gd name="T69" fmla="*/ 445 h 596"/>
              <a:gd name="T70" fmla="*/ 203 w 698"/>
              <a:gd name="T71" fmla="*/ 269 h 596"/>
              <a:gd name="T72" fmla="*/ 203 w 698"/>
              <a:gd name="T73" fmla="*/ 269 h 596"/>
              <a:gd name="T74" fmla="*/ 296 w 698"/>
              <a:gd name="T75" fmla="*/ 176 h 596"/>
              <a:gd name="T76" fmla="*/ 203 w 698"/>
              <a:gd name="T77" fmla="*/ 82 h 596"/>
              <a:gd name="T78" fmla="*/ 109 w 698"/>
              <a:gd name="T79" fmla="*/ 176 h 596"/>
              <a:gd name="T80" fmla="*/ 203 w 698"/>
              <a:gd name="T81" fmla="*/ 269 h 596"/>
              <a:gd name="T82" fmla="*/ 203 w 698"/>
              <a:gd name="T83" fmla="*/ 114 h 596"/>
              <a:gd name="T84" fmla="*/ 203 w 698"/>
              <a:gd name="T85" fmla="*/ 114 h 596"/>
              <a:gd name="T86" fmla="*/ 264 w 698"/>
              <a:gd name="T87" fmla="*/ 176 h 596"/>
              <a:gd name="T88" fmla="*/ 203 w 698"/>
              <a:gd name="T89" fmla="*/ 237 h 596"/>
              <a:gd name="T90" fmla="*/ 141 w 698"/>
              <a:gd name="T91" fmla="*/ 176 h 596"/>
              <a:gd name="T92" fmla="*/ 203 w 698"/>
              <a:gd name="T93" fmla="*/ 11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596">
                <a:moveTo>
                  <a:pt x="671" y="0"/>
                </a:moveTo>
                <a:cubicBezTo>
                  <a:pt x="27" y="0"/>
                  <a:pt x="27" y="0"/>
                  <a:pt x="27" y="0"/>
                </a:cubicBezTo>
                <a:cubicBezTo>
                  <a:pt x="12" y="0"/>
                  <a:pt x="0" y="12"/>
                  <a:pt x="0" y="26"/>
                </a:cubicBezTo>
                <a:cubicBezTo>
                  <a:pt x="0" y="569"/>
                  <a:pt x="0" y="569"/>
                  <a:pt x="0" y="569"/>
                </a:cubicBezTo>
                <a:cubicBezTo>
                  <a:pt x="0" y="583"/>
                  <a:pt x="12" y="596"/>
                  <a:pt x="27" y="596"/>
                </a:cubicBezTo>
                <a:cubicBezTo>
                  <a:pt x="671" y="596"/>
                  <a:pt x="671" y="596"/>
                  <a:pt x="671" y="596"/>
                </a:cubicBezTo>
                <a:cubicBezTo>
                  <a:pt x="686" y="596"/>
                  <a:pt x="698" y="583"/>
                  <a:pt x="698" y="569"/>
                </a:cubicBezTo>
                <a:cubicBezTo>
                  <a:pt x="698" y="26"/>
                  <a:pt x="698" y="26"/>
                  <a:pt x="698" y="26"/>
                </a:cubicBezTo>
                <a:cubicBezTo>
                  <a:pt x="698" y="12"/>
                  <a:pt x="686" y="0"/>
                  <a:pt x="671" y="0"/>
                </a:cubicBezTo>
                <a:close/>
                <a:moveTo>
                  <a:pt x="645" y="542"/>
                </a:moveTo>
                <a:cubicBezTo>
                  <a:pt x="645" y="542"/>
                  <a:pt x="645" y="542"/>
                  <a:pt x="645" y="542"/>
                </a:cubicBezTo>
                <a:cubicBezTo>
                  <a:pt x="54" y="542"/>
                  <a:pt x="54" y="542"/>
                  <a:pt x="54" y="542"/>
                </a:cubicBezTo>
                <a:cubicBezTo>
                  <a:pt x="54" y="483"/>
                  <a:pt x="54" y="483"/>
                  <a:pt x="54" y="483"/>
                </a:cubicBezTo>
                <a:cubicBezTo>
                  <a:pt x="192" y="344"/>
                  <a:pt x="192" y="344"/>
                  <a:pt x="192" y="344"/>
                </a:cubicBezTo>
                <a:cubicBezTo>
                  <a:pt x="288" y="440"/>
                  <a:pt x="288" y="440"/>
                  <a:pt x="288" y="440"/>
                </a:cubicBezTo>
                <a:cubicBezTo>
                  <a:pt x="288" y="441"/>
                  <a:pt x="288" y="441"/>
                  <a:pt x="288" y="441"/>
                </a:cubicBezTo>
                <a:cubicBezTo>
                  <a:pt x="289" y="441"/>
                  <a:pt x="289" y="441"/>
                  <a:pt x="289" y="441"/>
                </a:cubicBezTo>
                <a:cubicBezTo>
                  <a:pt x="346" y="498"/>
                  <a:pt x="346" y="498"/>
                  <a:pt x="346" y="498"/>
                </a:cubicBezTo>
                <a:cubicBezTo>
                  <a:pt x="352" y="504"/>
                  <a:pt x="362" y="504"/>
                  <a:pt x="369" y="498"/>
                </a:cubicBezTo>
                <a:cubicBezTo>
                  <a:pt x="375" y="492"/>
                  <a:pt x="375" y="482"/>
                  <a:pt x="369" y="475"/>
                </a:cubicBezTo>
                <a:cubicBezTo>
                  <a:pt x="323" y="429"/>
                  <a:pt x="323" y="429"/>
                  <a:pt x="323" y="429"/>
                </a:cubicBezTo>
                <a:cubicBezTo>
                  <a:pt x="453" y="299"/>
                  <a:pt x="453" y="299"/>
                  <a:pt x="453" y="299"/>
                </a:cubicBezTo>
                <a:cubicBezTo>
                  <a:pt x="645" y="491"/>
                  <a:pt x="645" y="491"/>
                  <a:pt x="645" y="491"/>
                </a:cubicBezTo>
                <a:cubicBezTo>
                  <a:pt x="645" y="542"/>
                  <a:pt x="645" y="542"/>
                  <a:pt x="645" y="542"/>
                </a:cubicBezTo>
                <a:close/>
                <a:moveTo>
                  <a:pt x="645" y="445"/>
                </a:moveTo>
                <a:cubicBezTo>
                  <a:pt x="645" y="445"/>
                  <a:pt x="645" y="445"/>
                  <a:pt x="645" y="445"/>
                </a:cubicBezTo>
                <a:cubicBezTo>
                  <a:pt x="465" y="265"/>
                  <a:pt x="465" y="265"/>
                  <a:pt x="465" y="265"/>
                </a:cubicBezTo>
                <a:cubicBezTo>
                  <a:pt x="458" y="258"/>
                  <a:pt x="448" y="258"/>
                  <a:pt x="442" y="265"/>
                </a:cubicBezTo>
                <a:cubicBezTo>
                  <a:pt x="300" y="406"/>
                  <a:pt x="300" y="406"/>
                  <a:pt x="300" y="406"/>
                </a:cubicBezTo>
                <a:cubicBezTo>
                  <a:pt x="204" y="310"/>
                  <a:pt x="204" y="310"/>
                  <a:pt x="204" y="310"/>
                </a:cubicBezTo>
                <a:cubicBezTo>
                  <a:pt x="198" y="304"/>
                  <a:pt x="188" y="304"/>
                  <a:pt x="181" y="310"/>
                </a:cubicBezTo>
                <a:cubicBezTo>
                  <a:pt x="54" y="437"/>
                  <a:pt x="54" y="437"/>
                  <a:pt x="54" y="437"/>
                </a:cubicBezTo>
                <a:cubicBezTo>
                  <a:pt x="54" y="53"/>
                  <a:pt x="54" y="53"/>
                  <a:pt x="54" y="53"/>
                </a:cubicBezTo>
                <a:cubicBezTo>
                  <a:pt x="645" y="53"/>
                  <a:pt x="645" y="53"/>
                  <a:pt x="645" y="53"/>
                </a:cubicBezTo>
                <a:cubicBezTo>
                  <a:pt x="645" y="445"/>
                  <a:pt x="645" y="445"/>
                  <a:pt x="645" y="445"/>
                </a:cubicBezTo>
                <a:close/>
                <a:moveTo>
                  <a:pt x="203" y="269"/>
                </a:moveTo>
                <a:cubicBezTo>
                  <a:pt x="203" y="269"/>
                  <a:pt x="203" y="269"/>
                  <a:pt x="203" y="269"/>
                </a:cubicBezTo>
                <a:cubicBezTo>
                  <a:pt x="254" y="269"/>
                  <a:pt x="296" y="227"/>
                  <a:pt x="296" y="176"/>
                </a:cubicBezTo>
                <a:cubicBezTo>
                  <a:pt x="296" y="125"/>
                  <a:pt x="254" y="82"/>
                  <a:pt x="203" y="82"/>
                </a:cubicBezTo>
                <a:cubicBezTo>
                  <a:pt x="152" y="82"/>
                  <a:pt x="109" y="125"/>
                  <a:pt x="109" y="176"/>
                </a:cubicBezTo>
                <a:cubicBezTo>
                  <a:pt x="109" y="227"/>
                  <a:pt x="152" y="269"/>
                  <a:pt x="203" y="269"/>
                </a:cubicBezTo>
                <a:close/>
                <a:moveTo>
                  <a:pt x="203" y="114"/>
                </a:moveTo>
                <a:cubicBezTo>
                  <a:pt x="203" y="114"/>
                  <a:pt x="203" y="114"/>
                  <a:pt x="203" y="114"/>
                </a:cubicBezTo>
                <a:cubicBezTo>
                  <a:pt x="237" y="114"/>
                  <a:pt x="264" y="142"/>
                  <a:pt x="264" y="176"/>
                </a:cubicBezTo>
                <a:cubicBezTo>
                  <a:pt x="264" y="210"/>
                  <a:pt x="237" y="237"/>
                  <a:pt x="203" y="237"/>
                </a:cubicBezTo>
                <a:cubicBezTo>
                  <a:pt x="169" y="237"/>
                  <a:pt x="141" y="210"/>
                  <a:pt x="141" y="176"/>
                </a:cubicBezTo>
                <a:cubicBezTo>
                  <a:pt x="141" y="142"/>
                  <a:pt x="169" y="114"/>
                  <a:pt x="203"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原创设计师QQ598969553             _14"/>
          <p:cNvSpPr>
            <a:spLocks noEditPoints="1"/>
          </p:cNvSpPr>
          <p:nvPr/>
        </p:nvSpPr>
        <p:spPr bwMode="auto">
          <a:xfrm>
            <a:off x="597286" y="1792631"/>
            <a:ext cx="210142" cy="210621"/>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原创设计师QQ598969553             _15"/>
          <p:cNvSpPr>
            <a:spLocks noEditPoints="1"/>
          </p:cNvSpPr>
          <p:nvPr/>
        </p:nvSpPr>
        <p:spPr bwMode="auto">
          <a:xfrm>
            <a:off x="1169128" y="2371596"/>
            <a:ext cx="231316" cy="223038"/>
          </a:xfrm>
          <a:custGeom>
            <a:avLst/>
            <a:gdLst>
              <a:gd name="T0" fmla="*/ 54 w 726"/>
              <a:gd name="T1" fmla="*/ 534 h 700"/>
              <a:gd name="T2" fmla="*/ 80 w 726"/>
              <a:gd name="T3" fmla="*/ 221 h 700"/>
              <a:gd name="T4" fmla="*/ 117 w 726"/>
              <a:gd name="T5" fmla="*/ 214 h 700"/>
              <a:gd name="T6" fmla="*/ 128 w 726"/>
              <a:gd name="T7" fmla="*/ 229 h 700"/>
              <a:gd name="T8" fmla="*/ 128 w 726"/>
              <a:gd name="T9" fmla="*/ 229 h 700"/>
              <a:gd name="T10" fmla="*/ 131 w 726"/>
              <a:gd name="T11" fmla="*/ 243 h 700"/>
              <a:gd name="T12" fmla="*/ 155 w 726"/>
              <a:gd name="T13" fmla="*/ 187 h 700"/>
              <a:gd name="T14" fmla="*/ 288 w 726"/>
              <a:gd name="T15" fmla="*/ 68 h 700"/>
              <a:gd name="T16" fmla="*/ 323 w 726"/>
              <a:gd name="T17" fmla="*/ 83 h 700"/>
              <a:gd name="T18" fmla="*/ 322 w 726"/>
              <a:gd name="T19" fmla="*/ 104 h 700"/>
              <a:gd name="T20" fmla="*/ 309 w 726"/>
              <a:gd name="T21" fmla="*/ 140 h 700"/>
              <a:gd name="T22" fmla="*/ 449 w 726"/>
              <a:gd name="T23" fmla="*/ 54 h 700"/>
              <a:gd name="T24" fmla="*/ 721 w 726"/>
              <a:gd name="T25" fmla="*/ 146 h 700"/>
              <a:gd name="T26" fmla="*/ 706 w 726"/>
              <a:gd name="T27" fmla="*/ 181 h 700"/>
              <a:gd name="T28" fmla="*/ 703 w 726"/>
              <a:gd name="T29" fmla="*/ 181 h 700"/>
              <a:gd name="T30" fmla="*/ 548 w 726"/>
              <a:gd name="T31" fmla="*/ 319 h 700"/>
              <a:gd name="T32" fmla="*/ 315 w 726"/>
              <a:gd name="T33" fmla="*/ 466 h 700"/>
              <a:gd name="T34" fmla="*/ 355 w 726"/>
              <a:gd name="T35" fmla="*/ 481 h 700"/>
              <a:gd name="T36" fmla="*/ 373 w 726"/>
              <a:gd name="T37" fmla="*/ 514 h 700"/>
              <a:gd name="T38" fmla="*/ 359 w 726"/>
              <a:gd name="T39" fmla="*/ 530 h 700"/>
              <a:gd name="T40" fmla="*/ 97 w 726"/>
              <a:gd name="T41" fmla="*/ 566 h 700"/>
              <a:gd name="T42" fmla="*/ 81 w 726"/>
              <a:gd name="T43" fmla="*/ 666 h 700"/>
              <a:gd name="T44" fmla="*/ 81 w 726"/>
              <a:gd name="T45" fmla="*/ 666 h 700"/>
              <a:gd name="T46" fmla="*/ 155 w 726"/>
              <a:gd name="T47" fmla="*/ 666 h 700"/>
              <a:gd name="T48" fmla="*/ 171 w 726"/>
              <a:gd name="T49" fmla="*/ 682 h 700"/>
              <a:gd name="T50" fmla="*/ 155 w 726"/>
              <a:gd name="T51" fmla="*/ 698 h 700"/>
              <a:gd name="T52" fmla="*/ 75 w 726"/>
              <a:gd name="T53" fmla="*/ 698 h 700"/>
              <a:gd name="T54" fmla="*/ 60 w 726"/>
              <a:gd name="T55" fmla="*/ 698 h 700"/>
              <a:gd name="T56" fmla="*/ 57 w 726"/>
              <a:gd name="T57" fmla="*/ 698 h 700"/>
              <a:gd name="T58" fmla="*/ 29 w 726"/>
              <a:gd name="T59" fmla="*/ 677 h 700"/>
              <a:gd name="T60" fmla="*/ 54 w 726"/>
              <a:gd name="T61" fmla="*/ 534 h 700"/>
              <a:gd name="T62" fmla="*/ 251 w 726"/>
              <a:gd name="T63" fmla="*/ 698 h 700"/>
              <a:gd name="T64" fmla="*/ 251 w 726"/>
              <a:gd name="T65" fmla="*/ 698 h 700"/>
              <a:gd name="T66" fmla="*/ 530 w 726"/>
              <a:gd name="T67" fmla="*/ 698 h 700"/>
              <a:gd name="T68" fmla="*/ 546 w 726"/>
              <a:gd name="T69" fmla="*/ 682 h 700"/>
              <a:gd name="T70" fmla="*/ 530 w 726"/>
              <a:gd name="T71" fmla="*/ 666 h 700"/>
              <a:gd name="T72" fmla="*/ 251 w 726"/>
              <a:gd name="T73" fmla="*/ 666 h 700"/>
              <a:gd name="T74" fmla="*/ 235 w 726"/>
              <a:gd name="T75" fmla="*/ 682 h 700"/>
              <a:gd name="T76" fmla="*/ 251 w 726"/>
              <a:gd name="T77" fmla="*/ 698 h 700"/>
              <a:gd name="T78" fmla="*/ 100 w 726"/>
              <a:gd name="T79" fmla="*/ 505 h 700"/>
              <a:gd name="T80" fmla="*/ 100 w 726"/>
              <a:gd name="T81" fmla="*/ 505 h 700"/>
              <a:gd name="T82" fmla="*/ 279 w 726"/>
              <a:gd name="T83" fmla="*/ 506 h 700"/>
              <a:gd name="T84" fmla="*/ 237 w 726"/>
              <a:gd name="T85" fmla="*/ 463 h 700"/>
              <a:gd name="T86" fmla="*/ 260 w 726"/>
              <a:gd name="T87" fmla="*/ 408 h 700"/>
              <a:gd name="T88" fmla="*/ 501 w 726"/>
              <a:gd name="T89" fmla="*/ 293 h 700"/>
              <a:gd name="T90" fmla="*/ 659 w 726"/>
              <a:gd name="T91" fmla="*/ 139 h 700"/>
              <a:gd name="T92" fmla="*/ 286 w 726"/>
              <a:gd name="T93" fmla="*/ 253 h 700"/>
              <a:gd name="T94" fmla="*/ 261 w 726"/>
              <a:gd name="T95" fmla="*/ 271 h 700"/>
              <a:gd name="T96" fmla="*/ 234 w 726"/>
              <a:gd name="T97" fmla="*/ 245 h 700"/>
              <a:gd name="T98" fmla="*/ 248 w 726"/>
              <a:gd name="T99" fmla="*/ 155 h 700"/>
              <a:gd name="T100" fmla="*/ 202 w 726"/>
              <a:gd name="T101" fmla="*/ 214 h 700"/>
              <a:gd name="T102" fmla="*/ 181 w 726"/>
              <a:gd name="T103" fmla="*/ 337 h 700"/>
              <a:gd name="T104" fmla="*/ 169 w 726"/>
              <a:gd name="T105" fmla="*/ 367 h 700"/>
              <a:gd name="T106" fmla="*/ 133 w 726"/>
              <a:gd name="T107" fmla="*/ 359 h 700"/>
              <a:gd name="T108" fmla="*/ 97 w 726"/>
              <a:gd name="T109" fmla="*/ 304 h 700"/>
              <a:gd name="T110" fmla="*/ 100 w 726"/>
              <a:gd name="T111" fmla="*/ 50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6" h="700">
                <a:moveTo>
                  <a:pt x="54" y="534"/>
                </a:moveTo>
                <a:cubicBezTo>
                  <a:pt x="0" y="442"/>
                  <a:pt x="22" y="306"/>
                  <a:pt x="80" y="221"/>
                </a:cubicBezTo>
                <a:cubicBezTo>
                  <a:pt x="88" y="209"/>
                  <a:pt x="104" y="205"/>
                  <a:pt x="117" y="214"/>
                </a:cubicBezTo>
                <a:cubicBezTo>
                  <a:pt x="122" y="218"/>
                  <a:pt x="126" y="223"/>
                  <a:pt x="128" y="229"/>
                </a:cubicBezTo>
                <a:cubicBezTo>
                  <a:pt x="128" y="229"/>
                  <a:pt x="128" y="229"/>
                  <a:pt x="128" y="229"/>
                </a:cubicBezTo>
                <a:cubicBezTo>
                  <a:pt x="129" y="235"/>
                  <a:pt x="130" y="239"/>
                  <a:pt x="131" y="243"/>
                </a:cubicBezTo>
                <a:cubicBezTo>
                  <a:pt x="137" y="224"/>
                  <a:pt x="145" y="205"/>
                  <a:pt x="155" y="187"/>
                </a:cubicBezTo>
                <a:cubicBezTo>
                  <a:pt x="186" y="133"/>
                  <a:pt x="235" y="89"/>
                  <a:pt x="288" y="68"/>
                </a:cubicBezTo>
                <a:cubicBezTo>
                  <a:pt x="302" y="63"/>
                  <a:pt x="318" y="70"/>
                  <a:pt x="323" y="83"/>
                </a:cubicBezTo>
                <a:cubicBezTo>
                  <a:pt x="326" y="90"/>
                  <a:pt x="325" y="98"/>
                  <a:pt x="322" y="104"/>
                </a:cubicBezTo>
                <a:cubicBezTo>
                  <a:pt x="317" y="116"/>
                  <a:pt x="313" y="128"/>
                  <a:pt x="309" y="140"/>
                </a:cubicBezTo>
                <a:cubicBezTo>
                  <a:pt x="348" y="104"/>
                  <a:pt x="398" y="73"/>
                  <a:pt x="449" y="54"/>
                </a:cubicBezTo>
                <a:cubicBezTo>
                  <a:pt x="555" y="14"/>
                  <a:pt x="675" y="26"/>
                  <a:pt x="721" y="146"/>
                </a:cubicBezTo>
                <a:cubicBezTo>
                  <a:pt x="726" y="160"/>
                  <a:pt x="719" y="175"/>
                  <a:pt x="706" y="181"/>
                </a:cubicBezTo>
                <a:cubicBezTo>
                  <a:pt x="703" y="181"/>
                  <a:pt x="703" y="181"/>
                  <a:pt x="703" y="181"/>
                </a:cubicBezTo>
                <a:cubicBezTo>
                  <a:pt x="613" y="205"/>
                  <a:pt x="579" y="264"/>
                  <a:pt x="548" y="319"/>
                </a:cubicBezTo>
                <a:cubicBezTo>
                  <a:pt x="504" y="396"/>
                  <a:pt x="463" y="469"/>
                  <a:pt x="315" y="466"/>
                </a:cubicBezTo>
                <a:cubicBezTo>
                  <a:pt x="325" y="471"/>
                  <a:pt x="338" y="476"/>
                  <a:pt x="355" y="481"/>
                </a:cubicBezTo>
                <a:cubicBezTo>
                  <a:pt x="369" y="485"/>
                  <a:pt x="377" y="500"/>
                  <a:pt x="373" y="514"/>
                </a:cubicBezTo>
                <a:cubicBezTo>
                  <a:pt x="370" y="521"/>
                  <a:pt x="365" y="527"/>
                  <a:pt x="359" y="530"/>
                </a:cubicBezTo>
                <a:cubicBezTo>
                  <a:pt x="291" y="569"/>
                  <a:pt x="173" y="596"/>
                  <a:pt x="97" y="566"/>
                </a:cubicBezTo>
                <a:cubicBezTo>
                  <a:pt x="86" y="581"/>
                  <a:pt x="70" y="614"/>
                  <a:pt x="81" y="666"/>
                </a:cubicBezTo>
                <a:cubicBezTo>
                  <a:pt x="81" y="666"/>
                  <a:pt x="81" y="666"/>
                  <a:pt x="81" y="666"/>
                </a:cubicBezTo>
                <a:cubicBezTo>
                  <a:pt x="155" y="666"/>
                  <a:pt x="155" y="666"/>
                  <a:pt x="155" y="666"/>
                </a:cubicBezTo>
                <a:cubicBezTo>
                  <a:pt x="164" y="666"/>
                  <a:pt x="171" y="673"/>
                  <a:pt x="171" y="682"/>
                </a:cubicBezTo>
                <a:cubicBezTo>
                  <a:pt x="171" y="691"/>
                  <a:pt x="164" y="698"/>
                  <a:pt x="155" y="698"/>
                </a:cubicBezTo>
                <a:cubicBezTo>
                  <a:pt x="75" y="698"/>
                  <a:pt x="75" y="698"/>
                  <a:pt x="75" y="698"/>
                </a:cubicBezTo>
                <a:cubicBezTo>
                  <a:pt x="60" y="698"/>
                  <a:pt x="60" y="698"/>
                  <a:pt x="60" y="698"/>
                </a:cubicBezTo>
                <a:cubicBezTo>
                  <a:pt x="57" y="698"/>
                  <a:pt x="57" y="698"/>
                  <a:pt x="57" y="698"/>
                </a:cubicBezTo>
                <a:cubicBezTo>
                  <a:pt x="44" y="700"/>
                  <a:pt x="31" y="691"/>
                  <a:pt x="29" y="677"/>
                </a:cubicBezTo>
                <a:cubicBezTo>
                  <a:pt x="14" y="607"/>
                  <a:pt x="37" y="558"/>
                  <a:pt x="54" y="534"/>
                </a:cubicBezTo>
                <a:close/>
                <a:moveTo>
                  <a:pt x="251" y="698"/>
                </a:moveTo>
                <a:cubicBezTo>
                  <a:pt x="251" y="698"/>
                  <a:pt x="251" y="698"/>
                  <a:pt x="251" y="698"/>
                </a:cubicBezTo>
                <a:cubicBezTo>
                  <a:pt x="530" y="698"/>
                  <a:pt x="530" y="698"/>
                  <a:pt x="530" y="698"/>
                </a:cubicBezTo>
                <a:cubicBezTo>
                  <a:pt x="539" y="698"/>
                  <a:pt x="546" y="691"/>
                  <a:pt x="546" y="682"/>
                </a:cubicBezTo>
                <a:cubicBezTo>
                  <a:pt x="546" y="673"/>
                  <a:pt x="539" y="666"/>
                  <a:pt x="530" y="666"/>
                </a:cubicBezTo>
                <a:cubicBezTo>
                  <a:pt x="251" y="666"/>
                  <a:pt x="251" y="666"/>
                  <a:pt x="251" y="666"/>
                </a:cubicBezTo>
                <a:cubicBezTo>
                  <a:pt x="242" y="666"/>
                  <a:pt x="235" y="673"/>
                  <a:pt x="235" y="682"/>
                </a:cubicBezTo>
                <a:cubicBezTo>
                  <a:pt x="235" y="691"/>
                  <a:pt x="242" y="698"/>
                  <a:pt x="251" y="698"/>
                </a:cubicBezTo>
                <a:close/>
                <a:moveTo>
                  <a:pt x="100" y="505"/>
                </a:moveTo>
                <a:cubicBezTo>
                  <a:pt x="100" y="505"/>
                  <a:pt x="100" y="505"/>
                  <a:pt x="100" y="505"/>
                </a:cubicBezTo>
                <a:cubicBezTo>
                  <a:pt x="134" y="543"/>
                  <a:pt x="237" y="518"/>
                  <a:pt x="279" y="506"/>
                </a:cubicBezTo>
                <a:cubicBezTo>
                  <a:pt x="256" y="491"/>
                  <a:pt x="243" y="476"/>
                  <a:pt x="237" y="463"/>
                </a:cubicBezTo>
                <a:cubicBezTo>
                  <a:pt x="227" y="444"/>
                  <a:pt x="222" y="404"/>
                  <a:pt x="260" y="408"/>
                </a:cubicBezTo>
                <a:cubicBezTo>
                  <a:pt x="423" y="430"/>
                  <a:pt x="461" y="364"/>
                  <a:pt x="501" y="293"/>
                </a:cubicBezTo>
                <a:cubicBezTo>
                  <a:pt x="535" y="234"/>
                  <a:pt x="570" y="172"/>
                  <a:pt x="659" y="139"/>
                </a:cubicBezTo>
                <a:cubicBezTo>
                  <a:pt x="574" y="0"/>
                  <a:pt x="329" y="157"/>
                  <a:pt x="286" y="253"/>
                </a:cubicBezTo>
                <a:cubicBezTo>
                  <a:pt x="283" y="264"/>
                  <a:pt x="273" y="271"/>
                  <a:pt x="261" y="271"/>
                </a:cubicBezTo>
                <a:cubicBezTo>
                  <a:pt x="246" y="271"/>
                  <a:pt x="234" y="259"/>
                  <a:pt x="234" y="245"/>
                </a:cubicBezTo>
                <a:cubicBezTo>
                  <a:pt x="234" y="245"/>
                  <a:pt x="236" y="206"/>
                  <a:pt x="248" y="155"/>
                </a:cubicBezTo>
                <a:cubicBezTo>
                  <a:pt x="230" y="172"/>
                  <a:pt x="214" y="192"/>
                  <a:pt x="202" y="214"/>
                </a:cubicBezTo>
                <a:cubicBezTo>
                  <a:pt x="179" y="252"/>
                  <a:pt x="169" y="297"/>
                  <a:pt x="181" y="337"/>
                </a:cubicBezTo>
                <a:cubicBezTo>
                  <a:pt x="184" y="348"/>
                  <a:pt x="179" y="360"/>
                  <a:pt x="169" y="367"/>
                </a:cubicBezTo>
                <a:cubicBezTo>
                  <a:pt x="157" y="375"/>
                  <a:pt x="141" y="371"/>
                  <a:pt x="133" y="359"/>
                </a:cubicBezTo>
                <a:cubicBezTo>
                  <a:pt x="121" y="341"/>
                  <a:pt x="107" y="323"/>
                  <a:pt x="97" y="304"/>
                </a:cubicBezTo>
                <a:cubicBezTo>
                  <a:pt x="74" y="365"/>
                  <a:pt x="66" y="447"/>
                  <a:pt x="100" y="5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7" name="原创设计师QQ598969553             _16"/>
          <p:cNvSpPr>
            <a:spLocks noEditPoints="1"/>
          </p:cNvSpPr>
          <p:nvPr/>
        </p:nvSpPr>
        <p:spPr bwMode="auto">
          <a:xfrm>
            <a:off x="6331941" y="4175549"/>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原创设计师QQ598969553             _17"/>
          <p:cNvSpPr>
            <a:spLocks noEditPoints="1"/>
          </p:cNvSpPr>
          <p:nvPr/>
        </p:nvSpPr>
        <p:spPr bwMode="auto">
          <a:xfrm>
            <a:off x="5661077" y="3072707"/>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原创设计师QQ598969553             _18"/>
          <p:cNvSpPr>
            <a:spLocks noEditPoints="1"/>
          </p:cNvSpPr>
          <p:nvPr/>
        </p:nvSpPr>
        <p:spPr bwMode="auto">
          <a:xfrm>
            <a:off x="5659803" y="4189240"/>
            <a:ext cx="224152" cy="176392"/>
          </a:xfrm>
          <a:custGeom>
            <a:avLst/>
            <a:gdLst>
              <a:gd name="T0" fmla="*/ 220 w 704"/>
              <a:gd name="T1" fmla="*/ 357 h 554"/>
              <a:gd name="T2" fmla="*/ 182 w 704"/>
              <a:gd name="T3" fmla="*/ 363 h 554"/>
              <a:gd name="T4" fmla="*/ 177 w 704"/>
              <a:gd name="T5" fmla="*/ 325 h 554"/>
              <a:gd name="T6" fmla="*/ 254 w 704"/>
              <a:gd name="T7" fmla="*/ 260 h 554"/>
              <a:gd name="T8" fmla="*/ 352 w 704"/>
              <a:gd name="T9" fmla="*/ 236 h 554"/>
              <a:gd name="T10" fmla="*/ 450 w 704"/>
              <a:gd name="T11" fmla="*/ 260 h 554"/>
              <a:gd name="T12" fmla="*/ 527 w 704"/>
              <a:gd name="T13" fmla="*/ 325 h 554"/>
              <a:gd name="T14" fmla="*/ 522 w 704"/>
              <a:gd name="T15" fmla="*/ 363 h 554"/>
              <a:gd name="T16" fmla="*/ 484 w 704"/>
              <a:gd name="T17" fmla="*/ 357 h 554"/>
              <a:gd name="T18" fmla="*/ 426 w 704"/>
              <a:gd name="T19" fmla="*/ 308 h 554"/>
              <a:gd name="T20" fmla="*/ 352 w 704"/>
              <a:gd name="T21" fmla="*/ 290 h 554"/>
              <a:gd name="T22" fmla="*/ 278 w 704"/>
              <a:gd name="T23" fmla="*/ 308 h 554"/>
              <a:gd name="T24" fmla="*/ 220 w 704"/>
              <a:gd name="T25" fmla="*/ 357 h 554"/>
              <a:gd name="T26" fmla="*/ 352 w 704"/>
              <a:gd name="T27" fmla="*/ 355 h 554"/>
              <a:gd name="T28" fmla="*/ 352 w 704"/>
              <a:gd name="T29" fmla="*/ 355 h 554"/>
              <a:gd name="T30" fmla="*/ 282 w 704"/>
              <a:gd name="T31" fmla="*/ 384 h 554"/>
              <a:gd name="T32" fmla="*/ 253 w 704"/>
              <a:gd name="T33" fmla="*/ 454 h 554"/>
              <a:gd name="T34" fmla="*/ 282 w 704"/>
              <a:gd name="T35" fmla="*/ 524 h 554"/>
              <a:gd name="T36" fmla="*/ 352 w 704"/>
              <a:gd name="T37" fmla="*/ 554 h 554"/>
              <a:gd name="T38" fmla="*/ 422 w 704"/>
              <a:gd name="T39" fmla="*/ 524 h 554"/>
              <a:gd name="T40" fmla="*/ 451 w 704"/>
              <a:gd name="T41" fmla="*/ 454 h 554"/>
              <a:gd name="T42" fmla="*/ 422 w 704"/>
              <a:gd name="T43" fmla="*/ 384 h 554"/>
              <a:gd name="T44" fmla="*/ 352 w 704"/>
              <a:gd name="T45" fmla="*/ 355 h 554"/>
              <a:gd name="T46" fmla="*/ 384 w 704"/>
              <a:gd name="T47" fmla="*/ 422 h 554"/>
              <a:gd name="T48" fmla="*/ 384 w 704"/>
              <a:gd name="T49" fmla="*/ 422 h 554"/>
              <a:gd name="T50" fmla="*/ 398 w 704"/>
              <a:gd name="T51" fmla="*/ 454 h 554"/>
              <a:gd name="T52" fmla="*/ 384 w 704"/>
              <a:gd name="T53" fmla="*/ 487 h 554"/>
              <a:gd name="T54" fmla="*/ 352 w 704"/>
              <a:gd name="T55" fmla="*/ 500 h 554"/>
              <a:gd name="T56" fmla="*/ 320 w 704"/>
              <a:gd name="T57" fmla="*/ 487 h 554"/>
              <a:gd name="T58" fmla="*/ 307 w 704"/>
              <a:gd name="T59" fmla="*/ 454 h 554"/>
              <a:gd name="T60" fmla="*/ 320 w 704"/>
              <a:gd name="T61" fmla="*/ 422 h 554"/>
              <a:gd name="T62" fmla="*/ 352 w 704"/>
              <a:gd name="T63" fmla="*/ 409 h 554"/>
              <a:gd name="T64" fmla="*/ 384 w 704"/>
              <a:gd name="T65" fmla="*/ 422 h 554"/>
              <a:gd name="T66" fmla="*/ 134 w 704"/>
              <a:gd name="T67" fmla="*/ 274 h 554"/>
              <a:gd name="T68" fmla="*/ 134 w 704"/>
              <a:gd name="T69" fmla="*/ 274 h 554"/>
              <a:gd name="T70" fmla="*/ 232 w 704"/>
              <a:gd name="T71" fmla="*/ 198 h 554"/>
              <a:gd name="T72" fmla="*/ 352 w 704"/>
              <a:gd name="T73" fmla="*/ 172 h 554"/>
              <a:gd name="T74" fmla="*/ 472 w 704"/>
              <a:gd name="T75" fmla="*/ 198 h 554"/>
              <a:gd name="T76" fmla="*/ 570 w 704"/>
              <a:gd name="T77" fmla="*/ 274 h 554"/>
              <a:gd name="T78" fmla="*/ 607 w 704"/>
              <a:gd name="T79" fmla="*/ 277 h 554"/>
              <a:gd name="T80" fmla="*/ 611 w 704"/>
              <a:gd name="T81" fmla="*/ 239 h 554"/>
              <a:gd name="T82" fmla="*/ 495 w 704"/>
              <a:gd name="T83" fmla="*/ 150 h 554"/>
              <a:gd name="T84" fmla="*/ 352 w 704"/>
              <a:gd name="T85" fmla="*/ 118 h 554"/>
              <a:gd name="T86" fmla="*/ 210 w 704"/>
              <a:gd name="T87" fmla="*/ 150 h 554"/>
              <a:gd name="T88" fmla="*/ 93 w 704"/>
              <a:gd name="T89" fmla="*/ 239 h 554"/>
              <a:gd name="T90" fmla="*/ 97 w 704"/>
              <a:gd name="T91" fmla="*/ 277 h 554"/>
              <a:gd name="T92" fmla="*/ 134 w 704"/>
              <a:gd name="T93" fmla="*/ 274 h 554"/>
              <a:gd name="T94" fmla="*/ 50 w 704"/>
              <a:gd name="T95" fmla="*/ 190 h 554"/>
              <a:gd name="T96" fmla="*/ 50 w 704"/>
              <a:gd name="T97" fmla="*/ 190 h 554"/>
              <a:gd name="T98" fmla="*/ 12 w 704"/>
              <a:gd name="T99" fmla="*/ 193 h 554"/>
              <a:gd name="T100" fmla="*/ 10 w 704"/>
              <a:gd name="T101" fmla="*/ 155 h 554"/>
              <a:gd name="T102" fmla="*/ 165 w 704"/>
              <a:gd name="T103" fmla="*/ 40 h 554"/>
              <a:gd name="T104" fmla="*/ 352 w 704"/>
              <a:gd name="T105" fmla="*/ 0 h 554"/>
              <a:gd name="T106" fmla="*/ 540 w 704"/>
              <a:gd name="T107" fmla="*/ 40 h 554"/>
              <a:gd name="T108" fmla="*/ 695 w 704"/>
              <a:gd name="T109" fmla="*/ 155 h 554"/>
              <a:gd name="T110" fmla="*/ 692 w 704"/>
              <a:gd name="T111" fmla="*/ 193 h 554"/>
              <a:gd name="T112" fmla="*/ 654 w 704"/>
              <a:gd name="T113" fmla="*/ 190 h 554"/>
              <a:gd name="T114" fmla="*/ 518 w 704"/>
              <a:gd name="T115" fmla="*/ 89 h 554"/>
              <a:gd name="T116" fmla="*/ 352 w 704"/>
              <a:gd name="T117" fmla="*/ 53 h 554"/>
              <a:gd name="T118" fmla="*/ 187 w 704"/>
              <a:gd name="T119" fmla="*/ 89 h 554"/>
              <a:gd name="T120" fmla="*/ 50 w 704"/>
              <a:gd name="T121" fmla="*/ 19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4" h="554">
                <a:moveTo>
                  <a:pt x="220" y="357"/>
                </a:moveTo>
                <a:cubicBezTo>
                  <a:pt x="211" y="369"/>
                  <a:pt x="194" y="371"/>
                  <a:pt x="182" y="363"/>
                </a:cubicBezTo>
                <a:cubicBezTo>
                  <a:pt x="171" y="354"/>
                  <a:pt x="168" y="337"/>
                  <a:pt x="177" y="325"/>
                </a:cubicBezTo>
                <a:cubicBezTo>
                  <a:pt x="197" y="298"/>
                  <a:pt x="224" y="275"/>
                  <a:pt x="254" y="260"/>
                </a:cubicBezTo>
                <a:cubicBezTo>
                  <a:pt x="284" y="245"/>
                  <a:pt x="317" y="236"/>
                  <a:pt x="352" y="236"/>
                </a:cubicBezTo>
                <a:cubicBezTo>
                  <a:pt x="387" y="236"/>
                  <a:pt x="421" y="245"/>
                  <a:pt x="450" y="260"/>
                </a:cubicBezTo>
                <a:cubicBezTo>
                  <a:pt x="481" y="275"/>
                  <a:pt x="507" y="298"/>
                  <a:pt x="527" y="325"/>
                </a:cubicBezTo>
                <a:cubicBezTo>
                  <a:pt x="536" y="337"/>
                  <a:pt x="534" y="354"/>
                  <a:pt x="522" y="363"/>
                </a:cubicBezTo>
                <a:cubicBezTo>
                  <a:pt x="510" y="371"/>
                  <a:pt x="493" y="369"/>
                  <a:pt x="484" y="357"/>
                </a:cubicBezTo>
                <a:cubicBezTo>
                  <a:pt x="469" y="336"/>
                  <a:pt x="449" y="319"/>
                  <a:pt x="426" y="308"/>
                </a:cubicBezTo>
                <a:cubicBezTo>
                  <a:pt x="404" y="297"/>
                  <a:pt x="379" y="290"/>
                  <a:pt x="352" y="290"/>
                </a:cubicBezTo>
                <a:cubicBezTo>
                  <a:pt x="326" y="290"/>
                  <a:pt x="300" y="297"/>
                  <a:pt x="278" y="308"/>
                </a:cubicBezTo>
                <a:cubicBezTo>
                  <a:pt x="255" y="319"/>
                  <a:pt x="235" y="336"/>
                  <a:pt x="220" y="357"/>
                </a:cubicBezTo>
                <a:close/>
                <a:moveTo>
                  <a:pt x="352" y="355"/>
                </a:moveTo>
                <a:cubicBezTo>
                  <a:pt x="352" y="355"/>
                  <a:pt x="352" y="355"/>
                  <a:pt x="352" y="355"/>
                </a:cubicBezTo>
                <a:cubicBezTo>
                  <a:pt x="325" y="355"/>
                  <a:pt x="300" y="366"/>
                  <a:pt x="282" y="384"/>
                </a:cubicBezTo>
                <a:cubicBezTo>
                  <a:pt x="264" y="402"/>
                  <a:pt x="253" y="427"/>
                  <a:pt x="253" y="454"/>
                </a:cubicBezTo>
                <a:cubicBezTo>
                  <a:pt x="253" y="482"/>
                  <a:pt x="264" y="507"/>
                  <a:pt x="282" y="524"/>
                </a:cubicBezTo>
                <a:cubicBezTo>
                  <a:pt x="300" y="542"/>
                  <a:pt x="325" y="554"/>
                  <a:pt x="352" y="554"/>
                </a:cubicBezTo>
                <a:cubicBezTo>
                  <a:pt x="379" y="554"/>
                  <a:pt x="404" y="542"/>
                  <a:pt x="422" y="524"/>
                </a:cubicBezTo>
                <a:cubicBezTo>
                  <a:pt x="440" y="507"/>
                  <a:pt x="451" y="482"/>
                  <a:pt x="451" y="454"/>
                </a:cubicBezTo>
                <a:cubicBezTo>
                  <a:pt x="451" y="427"/>
                  <a:pt x="440" y="402"/>
                  <a:pt x="422" y="384"/>
                </a:cubicBezTo>
                <a:cubicBezTo>
                  <a:pt x="404" y="366"/>
                  <a:pt x="380" y="355"/>
                  <a:pt x="352" y="355"/>
                </a:cubicBezTo>
                <a:close/>
                <a:moveTo>
                  <a:pt x="384" y="422"/>
                </a:moveTo>
                <a:cubicBezTo>
                  <a:pt x="384" y="422"/>
                  <a:pt x="384" y="422"/>
                  <a:pt x="384" y="422"/>
                </a:cubicBezTo>
                <a:cubicBezTo>
                  <a:pt x="393" y="430"/>
                  <a:pt x="398" y="442"/>
                  <a:pt x="398" y="454"/>
                </a:cubicBezTo>
                <a:cubicBezTo>
                  <a:pt x="398" y="467"/>
                  <a:pt x="393" y="478"/>
                  <a:pt x="384" y="487"/>
                </a:cubicBezTo>
                <a:cubicBezTo>
                  <a:pt x="376" y="495"/>
                  <a:pt x="365" y="500"/>
                  <a:pt x="352" y="500"/>
                </a:cubicBezTo>
                <a:cubicBezTo>
                  <a:pt x="339" y="500"/>
                  <a:pt x="328" y="495"/>
                  <a:pt x="320" y="487"/>
                </a:cubicBezTo>
                <a:cubicBezTo>
                  <a:pt x="312" y="478"/>
                  <a:pt x="307" y="467"/>
                  <a:pt x="307" y="454"/>
                </a:cubicBezTo>
                <a:cubicBezTo>
                  <a:pt x="307" y="442"/>
                  <a:pt x="312" y="430"/>
                  <a:pt x="320" y="422"/>
                </a:cubicBezTo>
                <a:cubicBezTo>
                  <a:pt x="328" y="414"/>
                  <a:pt x="339" y="409"/>
                  <a:pt x="352" y="409"/>
                </a:cubicBezTo>
                <a:cubicBezTo>
                  <a:pt x="365" y="409"/>
                  <a:pt x="376" y="414"/>
                  <a:pt x="384" y="422"/>
                </a:cubicBezTo>
                <a:close/>
                <a:moveTo>
                  <a:pt x="134" y="274"/>
                </a:moveTo>
                <a:cubicBezTo>
                  <a:pt x="134" y="274"/>
                  <a:pt x="134" y="274"/>
                  <a:pt x="134" y="274"/>
                </a:cubicBezTo>
                <a:cubicBezTo>
                  <a:pt x="161" y="242"/>
                  <a:pt x="194" y="216"/>
                  <a:pt x="232" y="198"/>
                </a:cubicBezTo>
                <a:cubicBezTo>
                  <a:pt x="268" y="181"/>
                  <a:pt x="309" y="172"/>
                  <a:pt x="352" y="172"/>
                </a:cubicBezTo>
                <a:cubicBezTo>
                  <a:pt x="395" y="172"/>
                  <a:pt x="436" y="181"/>
                  <a:pt x="472" y="198"/>
                </a:cubicBezTo>
                <a:cubicBezTo>
                  <a:pt x="510" y="216"/>
                  <a:pt x="543" y="242"/>
                  <a:pt x="570" y="274"/>
                </a:cubicBezTo>
                <a:cubicBezTo>
                  <a:pt x="579" y="285"/>
                  <a:pt x="596" y="287"/>
                  <a:pt x="607" y="277"/>
                </a:cubicBezTo>
                <a:cubicBezTo>
                  <a:pt x="619" y="268"/>
                  <a:pt x="620" y="251"/>
                  <a:pt x="611" y="239"/>
                </a:cubicBezTo>
                <a:cubicBezTo>
                  <a:pt x="579" y="202"/>
                  <a:pt x="540" y="171"/>
                  <a:pt x="495" y="150"/>
                </a:cubicBezTo>
                <a:cubicBezTo>
                  <a:pt x="451" y="129"/>
                  <a:pt x="403" y="118"/>
                  <a:pt x="352" y="118"/>
                </a:cubicBezTo>
                <a:cubicBezTo>
                  <a:pt x="301" y="118"/>
                  <a:pt x="253" y="129"/>
                  <a:pt x="210" y="150"/>
                </a:cubicBezTo>
                <a:cubicBezTo>
                  <a:pt x="165" y="171"/>
                  <a:pt x="125" y="202"/>
                  <a:pt x="93" y="239"/>
                </a:cubicBezTo>
                <a:cubicBezTo>
                  <a:pt x="84" y="251"/>
                  <a:pt x="85" y="268"/>
                  <a:pt x="97" y="277"/>
                </a:cubicBezTo>
                <a:cubicBezTo>
                  <a:pt x="108" y="287"/>
                  <a:pt x="125" y="285"/>
                  <a:pt x="134" y="274"/>
                </a:cubicBezTo>
                <a:close/>
                <a:moveTo>
                  <a:pt x="50" y="190"/>
                </a:moveTo>
                <a:cubicBezTo>
                  <a:pt x="50" y="190"/>
                  <a:pt x="50" y="190"/>
                  <a:pt x="50" y="190"/>
                </a:cubicBezTo>
                <a:cubicBezTo>
                  <a:pt x="41" y="201"/>
                  <a:pt x="24" y="202"/>
                  <a:pt x="12" y="193"/>
                </a:cubicBezTo>
                <a:cubicBezTo>
                  <a:pt x="1" y="183"/>
                  <a:pt x="0" y="166"/>
                  <a:pt x="10" y="155"/>
                </a:cubicBezTo>
                <a:cubicBezTo>
                  <a:pt x="52" y="106"/>
                  <a:pt x="105" y="67"/>
                  <a:pt x="165" y="40"/>
                </a:cubicBezTo>
                <a:cubicBezTo>
                  <a:pt x="222" y="14"/>
                  <a:pt x="285" y="0"/>
                  <a:pt x="352" y="0"/>
                </a:cubicBezTo>
                <a:cubicBezTo>
                  <a:pt x="419" y="0"/>
                  <a:pt x="482" y="14"/>
                  <a:pt x="540" y="40"/>
                </a:cubicBezTo>
                <a:cubicBezTo>
                  <a:pt x="599" y="67"/>
                  <a:pt x="652" y="106"/>
                  <a:pt x="695" y="155"/>
                </a:cubicBezTo>
                <a:cubicBezTo>
                  <a:pt x="704" y="166"/>
                  <a:pt x="703" y="183"/>
                  <a:pt x="692" y="193"/>
                </a:cubicBezTo>
                <a:cubicBezTo>
                  <a:pt x="681" y="202"/>
                  <a:pt x="664" y="201"/>
                  <a:pt x="654" y="190"/>
                </a:cubicBezTo>
                <a:cubicBezTo>
                  <a:pt x="617" y="148"/>
                  <a:pt x="570" y="113"/>
                  <a:pt x="518" y="89"/>
                </a:cubicBezTo>
                <a:cubicBezTo>
                  <a:pt x="467" y="66"/>
                  <a:pt x="411" y="53"/>
                  <a:pt x="352" y="53"/>
                </a:cubicBezTo>
                <a:cubicBezTo>
                  <a:pt x="293" y="53"/>
                  <a:pt x="237" y="66"/>
                  <a:pt x="187" y="89"/>
                </a:cubicBezTo>
                <a:cubicBezTo>
                  <a:pt x="134" y="113"/>
                  <a:pt x="88" y="148"/>
                  <a:pt x="50" y="19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原创设计师QQ598969553             _19"/>
          <p:cNvSpPr>
            <a:spLocks noEditPoints="1"/>
          </p:cNvSpPr>
          <p:nvPr/>
        </p:nvSpPr>
        <p:spPr bwMode="auto">
          <a:xfrm>
            <a:off x="8316509" y="3647851"/>
            <a:ext cx="215555" cy="215555"/>
          </a:xfrm>
          <a:custGeom>
            <a:avLst/>
            <a:gdLst>
              <a:gd name="T0" fmla="*/ 355 w 677"/>
              <a:gd name="T1" fmla="*/ 77 h 677"/>
              <a:gd name="T2" fmla="*/ 523 w 677"/>
              <a:gd name="T3" fmla="*/ 154 h 677"/>
              <a:gd name="T4" fmla="*/ 600 w 677"/>
              <a:gd name="T5" fmla="*/ 323 h 677"/>
              <a:gd name="T6" fmla="*/ 661 w 677"/>
              <a:gd name="T7" fmla="*/ 323 h 677"/>
              <a:gd name="T8" fmla="*/ 677 w 677"/>
              <a:gd name="T9" fmla="*/ 338 h 677"/>
              <a:gd name="T10" fmla="*/ 661 w 677"/>
              <a:gd name="T11" fmla="*/ 355 h 677"/>
              <a:gd name="T12" fmla="*/ 600 w 677"/>
              <a:gd name="T13" fmla="*/ 355 h 677"/>
              <a:gd name="T14" fmla="*/ 523 w 677"/>
              <a:gd name="T15" fmla="*/ 523 h 677"/>
              <a:gd name="T16" fmla="*/ 355 w 677"/>
              <a:gd name="T17" fmla="*/ 600 h 677"/>
              <a:gd name="T18" fmla="*/ 355 w 677"/>
              <a:gd name="T19" fmla="*/ 661 h 677"/>
              <a:gd name="T20" fmla="*/ 339 w 677"/>
              <a:gd name="T21" fmla="*/ 677 h 677"/>
              <a:gd name="T22" fmla="*/ 322 w 677"/>
              <a:gd name="T23" fmla="*/ 661 h 677"/>
              <a:gd name="T24" fmla="*/ 322 w 677"/>
              <a:gd name="T25" fmla="*/ 600 h 677"/>
              <a:gd name="T26" fmla="*/ 153 w 677"/>
              <a:gd name="T27" fmla="*/ 523 h 677"/>
              <a:gd name="T28" fmla="*/ 77 w 677"/>
              <a:gd name="T29" fmla="*/ 355 h 677"/>
              <a:gd name="T30" fmla="*/ 16 w 677"/>
              <a:gd name="T31" fmla="*/ 355 h 677"/>
              <a:gd name="T32" fmla="*/ 0 w 677"/>
              <a:gd name="T33" fmla="*/ 338 h 677"/>
              <a:gd name="T34" fmla="*/ 16 w 677"/>
              <a:gd name="T35" fmla="*/ 323 h 677"/>
              <a:gd name="T36" fmla="*/ 77 w 677"/>
              <a:gd name="T37" fmla="*/ 323 h 677"/>
              <a:gd name="T38" fmla="*/ 153 w 677"/>
              <a:gd name="T39" fmla="*/ 154 h 677"/>
              <a:gd name="T40" fmla="*/ 322 w 677"/>
              <a:gd name="T41" fmla="*/ 77 h 677"/>
              <a:gd name="T42" fmla="*/ 322 w 677"/>
              <a:gd name="T43" fmla="*/ 17 h 677"/>
              <a:gd name="T44" fmla="*/ 339 w 677"/>
              <a:gd name="T45" fmla="*/ 0 h 677"/>
              <a:gd name="T46" fmla="*/ 355 w 677"/>
              <a:gd name="T47" fmla="*/ 17 h 677"/>
              <a:gd name="T48" fmla="*/ 355 w 677"/>
              <a:gd name="T49" fmla="*/ 77 h 677"/>
              <a:gd name="T50" fmla="*/ 339 w 677"/>
              <a:gd name="T51" fmla="*/ 311 h 677"/>
              <a:gd name="T52" fmla="*/ 339 w 677"/>
              <a:gd name="T53" fmla="*/ 311 h 677"/>
              <a:gd name="T54" fmla="*/ 312 w 677"/>
              <a:gd name="T55" fmla="*/ 338 h 677"/>
              <a:gd name="T56" fmla="*/ 339 w 677"/>
              <a:gd name="T57" fmla="*/ 365 h 677"/>
              <a:gd name="T58" fmla="*/ 365 w 677"/>
              <a:gd name="T59" fmla="*/ 338 h 677"/>
              <a:gd name="T60" fmla="*/ 339 w 677"/>
              <a:gd name="T61" fmla="*/ 311 h 677"/>
              <a:gd name="T62" fmla="*/ 339 w 677"/>
              <a:gd name="T63" fmla="*/ 213 h 677"/>
              <a:gd name="T64" fmla="*/ 339 w 677"/>
              <a:gd name="T65" fmla="*/ 213 h 677"/>
              <a:gd name="T66" fmla="*/ 250 w 677"/>
              <a:gd name="T67" fmla="*/ 250 h 677"/>
              <a:gd name="T68" fmla="*/ 250 w 677"/>
              <a:gd name="T69" fmla="*/ 250 h 677"/>
              <a:gd name="T70" fmla="*/ 213 w 677"/>
              <a:gd name="T71" fmla="*/ 338 h 677"/>
              <a:gd name="T72" fmla="*/ 250 w 677"/>
              <a:gd name="T73" fmla="*/ 427 h 677"/>
              <a:gd name="T74" fmla="*/ 250 w 677"/>
              <a:gd name="T75" fmla="*/ 427 h 677"/>
              <a:gd name="T76" fmla="*/ 339 w 677"/>
              <a:gd name="T77" fmla="*/ 464 h 677"/>
              <a:gd name="T78" fmla="*/ 427 w 677"/>
              <a:gd name="T79" fmla="*/ 427 h 677"/>
              <a:gd name="T80" fmla="*/ 464 w 677"/>
              <a:gd name="T81" fmla="*/ 338 h 677"/>
              <a:gd name="T82" fmla="*/ 427 w 677"/>
              <a:gd name="T83" fmla="*/ 250 h 677"/>
              <a:gd name="T84" fmla="*/ 339 w 677"/>
              <a:gd name="T85" fmla="*/ 213 h 677"/>
              <a:gd name="T86" fmla="*/ 404 w 677"/>
              <a:gd name="T87" fmla="*/ 273 h 677"/>
              <a:gd name="T88" fmla="*/ 404 w 677"/>
              <a:gd name="T89" fmla="*/ 273 h 677"/>
              <a:gd name="T90" fmla="*/ 339 w 677"/>
              <a:gd name="T91" fmla="*/ 245 h 677"/>
              <a:gd name="T92" fmla="*/ 273 w 677"/>
              <a:gd name="T93" fmla="*/ 273 h 677"/>
              <a:gd name="T94" fmla="*/ 245 w 677"/>
              <a:gd name="T95" fmla="*/ 338 h 677"/>
              <a:gd name="T96" fmla="*/ 273 w 677"/>
              <a:gd name="T97" fmla="*/ 404 h 677"/>
              <a:gd name="T98" fmla="*/ 339 w 677"/>
              <a:gd name="T99" fmla="*/ 431 h 677"/>
              <a:gd name="T100" fmla="*/ 404 w 677"/>
              <a:gd name="T101" fmla="*/ 404 h 677"/>
              <a:gd name="T102" fmla="*/ 432 w 677"/>
              <a:gd name="T103" fmla="*/ 338 h 677"/>
              <a:gd name="T104" fmla="*/ 404 w 677"/>
              <a:gd name="T105" fmla="*/ 273 h 677"/>
              <a:gd name="T106" fmla="*/ 485 w 677"/>
              <a:gd name="T107" fmla="*/ 191 h 677"/>
              <a:gd name="T108" fmla="*/ 485 w 677"/>
              <a:gd name="T109" fmla="*/ 191 h 677"/>
              <a:gd name="T110" fmla="*/ 339 w 677"/>
              <a:gd name="T111" fmla="*/ 130 h 677"/>
              <a:gd name="T112" fmla="*/ 192 w 677"/>
              <a:gd name="T113" fmla="*/ 191 h 677"/>
              <a:gd name="T114" fmla="*/ 131 w 677"/>
              <a:gd name="T115" fmla="*/ 338 h 677"/>
              <a:gd name="T116" fmla="*/ 192 w 677"/>
              <a:gd name="T117" fmla="*/ 485 h 677"/>
              <a:gd name="T118" fmla="*/ 339 w 677"/>
              <a:gd name="T119" fmla="*/ 547 h 677"/>
              <a:gd name="T120" fmla="*/ 485 w 677"/>
              <a:gd name="T121" fmla="*/ 485 h 677"/>
              <a:gd name="T122" fmla="*/ 546 w 677"/>
              <a:gd name="T123" fmla="*/ 338 h 677"/>
              <a:gd name="T124" fmla="*/ 485 w 677"/>
              <a:gd name="T125" fmla="*/ 191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7" h="677">
                <a:moveTo>
                  <a:pt x="355" y="77"/>
                </a:moveTo>
                <a:cubicBezTo>
                  <a:pt x="420" y="81"/>
                  <a:pt x="480" y="110"/>
                  <a:pt x="523" y="154"/>
                </a:cubicBezTo>
                <a:cubicBezTo>
                  <a:pt x="567" y="197"/>
                  <a:pt x="595" y="256"/>
                  <a:pt x="600" y="323"/>
                </a:cubicBezTo>
                <a:cubicBezTo>
                  <a:pt x="661" y="323"/>
                  <a:pt x="661" y="323"/>
                  <a:pt x="661" y="323"/>
                </a:cubicBezTo>
                <a:cubicBezTo>
                  <a:pt x="669" y="323"/>
                  <a:pt x="677" y="330"/>
                  <a:pt x="677" y="338"/>
                </a:cubicBezTo>
                <a:cubicBezTo>
                  <a:pt x="677" y="347"/>
                  <a:pt x="669" y="355"/>
                  <a:pt x="661" y="355"/>
                </a:cubicBezTo>
                <a:cubicBezTo>
                  <a:pt x="600" y="355"/>
                  <a:pt x="600" y="355"/>
                  <a:pt x="600" y="355"/>
                </a:cubicBezTo>
                <a:cubicBezTo>
                  <a:pt x="595" y="420"/>
                  <a:pt x="567" y="480"/>
                  <a:pt x="523" y="523"/>
                </a:cubicBezTo>
                <a:cubicBezTo>
                  <a:pt x="480" y="567"/>
                  <a:pt x="420" y="595"/>
                  <a:pt x="355" y="600"/>
                </a:cubicBezTo>
                <a:cubicBezTo>
                  <a:pt x="355" y="661"/>
                  <a:pt x="355" y="661"/>
                  <a:pt x="355" y="661"/>
                </a:cubicBezTo>
                <a:cubicBezTo>
                  <a:pt x="355" y="670"/>
                  <a:pt x="347" y="677"/>
                  <a:pt x="339" y="677"/>
                </a:cubicBezTo>
                <a:cubicBezTo>
                  <a:pt x="329" y="677"/>
                  <a:pt x="322" y="670"/>
                  <a:pt x="322" y="661"/>
                </a:cubicBezTo>
                <a:cubicBezTo>
                  <a:pt x="322" y="600"/>
                  <a:pt x="322" y="600"/>
                  <a:pt x="322" y="600"/>
                </a:cubicBezTo>
                <a:cubicBezTo>
                  <a:pt x="256" y="595"/>
                  <a:pt x="197" y="567"/>
                  <a:pt x="153" y="523"/>
                </a:cubicBezTo>
                <a:cubicBezTo>
                  <a:pt x="110" y="480"/>
                  <a:pt x="81" y="420"/>
                  <a:pt x="77" y="355"/>
                </a:cubicBezTo>
                <a:cubicBezTo>
                  <a:pt x="16" y="355"/>
                  <a:pt x="16" y="355"/>
                  <a:pt x="16" y="355"/>
                </a:cubicBezTo>
                <a:cubicBezTo>
                  <a:pt x="8" y="355"/>
                  <a:pt x="0" y="347"/>
                  <a:pt x="0" y="338"/>
                </a:cubicBezTo>
                <a:cubicBezTo>
                  <a:pt x="0" y="330"/>
                  <a:pt x="8" y="323"/>
                  <a:pt x="16" y="323"/>
                </a:cubicBezTo>
                <a:cubicBezTo>
                  <a:pt x="77" y="323"/>
                  <a:pt x="77" y="323"/>
                  <a:pt x="77" y="323"/>
                </a:cubicBezTo>
                <a:cubicBezTo>
                  <a:pt x="81" y="256"/>
                  <a:pt x="110" y="197"/>
                  <a:pt x="153" y="154"/>
                </a:cubicBezTo>
                <a:cubicBezTo>
                  <a:pt x="197" y="110"/>
                  <a:pt x="256" y="81"/>
                  <a:pt x="322" y="77"/>
                </a:cubicBezTo>
                <a:cubicBezTo>
                  <a:pt x="322" y="17"/>
                  <a:pt x="322" y="17"/>
                  <a:pt x="322" y="17"/>
                </a:cubicBezTo>
                <a:cubicBezTo>
                  <a:pt x="322" y="7"/>
                  <a:pt x="329" y="0"/>
                  <a:pt x="339" y="0"/>
                </a:cubicBezTo>
                <a:cubicBezTo>
                  <a:pt x="347" y="0"/>
                  <a:pt x="355" y="7"/>
                  <a:pt x="355" y="17"/>
                </a:cubicBezTo>
                <a:cubicBezTo>
                  <a:pt x="355" y="77"/>
                  <a:pt x="355" y="77"/>
                  <a:pt x="355" y="77"/>
                </a:cubicBezTo>
                <a:close/>
                <a:moveTo>
                  <a:pt x="339" y="311"/>
                </a:moveTo>
                <a:cubicBezTo>
                  <a:pt x="339" y="311"/>
                  <a:pt x="339" y="311"/>
                  <a:pt x="339" y="311"/>
                </a:cubicBezTo>
                <a:cubicBezTo>
                  <a:pt x="324" y="311"/>
                  <a:pt x="312" y="324"/>
                  <a:pt x="312" y="338"/>
                </a:cubicBezTo>
                <a:cubicBezTo>
                  <a:pt x="312" y="353"/>
                  <a:pt x="324" y="365"/>
                  <a:pt x="339" y="365"/>
                </a:cubicBezTo>
                <a:cubicBezTo>
                  <a:pt x="353" y="365"/>
                  <a:pt x="365" y="353"/>
                  <a:pt x="365" y="338"/>
                </a:cubicBezTo>
                <a:cubicBezTo>
                  <a:pt x="365" y="324"/>
                  <a:pt x="353" y="311"/>
                  <a:pt x="339" y="311"/>
                </a:cubicBezTo>
                <a:close/>
                <a:moveTo>
                  <a:pt x="339" y="213"/>
                </a:moveTo>
                <a:cubicBezTo>
                  <a:pt x="339" y="213"/>
                  <a:pt x="339" y="213"/>
                  <a:pt x="339" y="213"/>
                </a:cubicBezTo>
                <a:cubicBezTo>
                  <a:pt x="304" y="213"/>
                  <a:pt x="273" y="227"/>
                  <a:pt x="250" y="250"/>
                </a:cubicBezTo>
                <a:cubicBezTo>
                  <a:pt x="250" y="250"/>
                  <a:pt x="250" y="250"/>
                  <a:pt x="250" y="250"/>
                </a:cubicBezTo>
                <a:cubicBezTo>
                  <a:pt x="227" y="273"/>
                  <a:pt x="213" y="304"/>
                  <a:pt x="213" y="338"/>
                </a:cubicBezTo>
                <a:cubicBezTo>
                  <a:pt x="213" y="373"/>
                  <a:pt x="227" y="404"/>
                  <a:pt x="250" y="427"/>
                </a:cubicBezTo>
                <a:cubicBezTo>
                  <a:pt x="250" y="427"/>
                  <a:pt x="250" y="427"/>
                  <a:pt x="250" y="427"/>
                </a:cubicBezTo>
                <a:cubicBezTo>
                  <a:pt x="273" y="450"/>
                  <a:pt x="304" y="464"/>
                  <a:pt x="339" y="464"/>
                </a:cubicBezTo>
                <a:cubicBezTo>
                  <a:pt x="373" y="464"/>
                  <a:pt x="404" y="450"/>
                  <a:pt x="427" y="427"/>
                </a:cubicBezTo>
                <a:cubicBezTo>
                  <a:pt x="450" y="404"/>
                  <a:pt x="464" y="373"/>
                  <a:pt x="464" y="338"/>
                </a:cubicBezTo>
                <a:cubicBezTo>
                  <a:pt x="464" y="304"/>
                  <a:pt x="450" y="273"/>
                  <a:pt x="427" y="250"/>
                </a:cubicBezTo>
                <a:cubicBezTo>
                  <a:pt x="404" y="227"/>
                  <a:pt x="373" y="213"/>
                  <a:pt x="339" y="213"/>
                </a:cubicBezTo>
                <a:close/>
                <a:moveTo>
                  <a:pt x="404" y="273"/>
                </a:moveTo>
                <a:cubicBezTo>
                  <a:pt x="404" y="273"/>
                  <a:pt x="404" y="273"/>
                  <a:pt x="404" y="273"/>
                </a:cubicBezTo>
                <a:cubicBezTo>
                  <a:pt x="387" y="256"/>
                  <a:pt x="364" y="245"/>
                  <a:pt x="339" y="245"/>
                </a:cubicBezTo>
                <a:cubicBezTo>
                  <a:pt x="313" y="245"/>
                  <a:pt x="289" y="256"/>
                  <a:pt x="273" y="273"/>
                </a:cubicBezTo>
                <a:cubicBezTo>
                  <a:pt x="256" y="289"/>
                  <a:pt x="245" y="313"/>
                  <a:pt x="245" y="338"/>
                </a:cubicBezTo>
                <a:cubicBezTo>
                  <a:pt x="245" y="364"/>
                  <a:pt x="256" y="387"/>
                  <a:pt x="273" y="404"/>
                </a:cubicBezTo>
                <a:cubicBezTo>
                  <a:pt x="289" y="421"/>
                  <a:pt x="313" y="431"/>
                  <a:pt x="339" y="431"/>
                </a:cubicBezTo>
                <a:cubicBezTo>
                  <a:pt x="364" y="431"/>
                  <a:pt x="387" y="421"/>
                  <a:pt x="404" y="404"/>
                </a:cubicBezTo>
                <a:cubicBezTo>
                  <a:pt x="421" y="387"/>
                  <a:pt x="432" y="364"/>
                  <a:pt x="432" y="338"/>
                </a:cubicBezTo>
                <a:cubicBezTo>
                  <a:pt x="432" y="313"/>
                  <a:pt x="421" y="289"/>
                  <a:pt x="404" y="273"/>
                </a:cubicBezTo>
                <a:close/>
                <a:moveTo>
                  <a:pt x="485" y="191"/>
                </a:moveTo>
                <a:cubicBezTo>
                  <a:pt x="485" y="191"/>
                  <a:pt x="485" y="191"/>
                  <a:pt x="485" y="191"/>
                </a:cubicBezTo>
                <a:cubicBezTo>
                  <a:pt x="448" y="154"/>
                  <a:pt x="396" y="130"/>
                  <a:pt x="339" y="130"/>
                </a:cubicBezTo>
                <a:cubicBezTo>
                  <a:pt x="281" y="130"/>
                  <a:pt x="229" y="154"/>
                  <a:pt x="192" y="191"/>
                </a:cubicBezTo>
                <a:cubicBezTo>
                  <a:pt x="154" y="229"/>
                  <a:pt x="131" y="281"/>
                  <a:pt x="131" y="338"/>
                </a:cubicBezTo>
                <a:cubicBezTo>
                  <a:pt x="131" y="396"/>
                  <a:pt x="154" y="448"/>
                  <a:pt x="192" y="485"/>
                </a:cubicBezTo>
                <a:cubicBezTo>
                  <a:pt x="229" y="523"/>
                  <a:pt x="281" y="547"/>
                  <a:pt x="339" y="547"/>
                </a:cubicBezTo>
                <a:cubicBezTo>
                  <a:pt x="396" y="547"/>
                  <a:pt x="448" y="523"/>
                  <a:pt x="485" y="485"/>
                </a:cubicBezTo>
                <a:cubicBezTo>
                  <a:pt x="523" y="448"/>
                  <a:pt x="546" y="396"/>
                  <a:pt x="546" y="338"/>
                </a:cubicBezTo>
                <a:cubicBezTo>
                  <a:pt x="546" y="281"/>
                  <a:pt x="523" y="229"/>
                  <a:pt x="485" y="19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原创设计师QQ598969553             _20"/>
          <p:cNvSpPr>
            <a:spLocks noEditPoints="1"/>
          </p:cNvSpPr>
          <p:nvPr/>
        </p:nvSpPr>
        <p:spPr bwMode="auto">
          <a:xfrm>
            <a:off x="3074099" y="4165360"/>
            <a:ext cx="210778" cy="2231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原创设计师QQ598969553             _21"/>
          <p:cNvSpPr>
            <a:spLocks noEditPoints="1"/>
          </p:cNvSpPr>
          <p:nvPr/>
        </p:nvSpPr>
        <p:spPr bwMode="auto">
          <a:xfrm>
            <a:off x="8313326" y="1793268"/>
            <a:ext cx="221923" cy="209665"/>
          </a:xfrm>
          <a:custGeom>
            <a:avLst/>
            <a:gdLst>
              <a:gd name="T0" fmla="*/ 26 w 697"/>
              <a:gd name="T1" fmla="*/ 359 h 658"/>
              <a:gd name="T2" fmla="*/ 27 w 697"/>
              <a:gd name="T3" fmla="*/ 359 h 658"/>
              <a:gd name="T4" fmla="*/ 75 w 697"/>
              <a:gd name="T5" fmla="*/ 359 h 658"/>
              <a:gd name="T6" fmla="*/ 75 w 697"/>
              <a:gd name="T7" fmla="*/ 61 h 658"/>
              <a:gd name="T8" fmla="*/ 93 w 697"/>
              <a:gd name="T9" fmla="*/ 18 h 658"/>
              <a:gd name="T10" fmla="*/ 136 w 697"/>
              <a:gd name="T11" fmla="*/ 0 h 658"/>
              <a:gd name="T12" fmla="*/ 560 w 697"/>
              <a:gd name="T13" fmla="*/ 0 h 658"/>
              <a:gd name="T14" fmla="*/ 604 w 697"/>
              <a:gd name="T15" fmla="*/ 18 h 658"/>
              <a:gd name="T16" fmla="*/ 605 w 697"/>
              <a:gd name="T17" fmla="*/ 19 h 658"/>
              <a:gd name="T18" fmla="*/ 621 w 697"/>
              <a:gd name="T19" fmla="*/ 61 h 658"/>
              <a:gd name="T20" fmla="*/ 621 w 697"/>
              <a:gd name="T21" fmla="*/ 359 h 658"/>
              <a:gd name="T22" fmla="*/ 671 w 697"/>
              <a:gd name="T23" fmla="*/ 359 h 658"/>
              <a:gd name="T24" fmla="*/ 697 w 697"/>
              <a:gd name="T25" fmla="*/ 386 h 658"/>
              <a:gd name="T26" fmla="*/ 697 w 697"/>
              <a:gd name="T27" fmla="*/ 387 h 658"/>
              <a:gd name="T28" fmla="*/ 697 w 697"/>
              <a:gd name="T29" fmla="*/ 631 h 658"/>
              <a:gd name="T30" fmla="*/ 671 w 697"/>
              <a:gd name="T31" fmla="*/ 658 h 658"/>
              <a:gd name="T32" fmla="*/ 670 w 697"/>
              <a:gd name="T33" fmla="*/ 658 h 658"/>
              <a:gd name="T34" fmla="*/ 26 w 697"/>
              <a:gd name="T35" fmla="*/ 658 h 658"/>
              <a:gd name="T36" fmla="*/ 0 w 697"/>
              <a:gd name="T37" fmla="*/ 631 h 658"/>
              <a:gd name="T38" fmla="*/ 0 w 697"/>
              <a:gd name="T39" fmla="*/ 630 h 658"/>
              <a:gd name="T40" fmla="*/ 0 w 697"/>
              <a:gd name="T41" fmla="*/ 386 h 658"/>
              <a:gd name="T42" fmla="*/ 26 w 697"/>
              <a:gd name="T43" fmla="*/ 359 h 658"/>
              <a:gd name="T44" fmla="*/ 107 w 697"/>
              <a:gd name="T45" fmla="*/ 359 h 658"/>
              <a:gd name="T46" fmla="*/ 107 w 697"/>
              <a:gd name="T47" fmla="*/ 359 h 658"/>
              <a:gd name="T48" fmla="*/ 184 w 697"/>
              <a:gd name="T49" fmla="*/ 359 h 658"/>
              <a:gd name="T50" fmla="*/ 211 w 697"/>
              <a:gd name="T51" fmla="*/ 384 h 658"/>
              <a:gd name="T52" fmla="*/ 258 w 697"/>
              <a:gd name="T53" fmla="*/ 466 h 658"/>
              <a:gd name="T54" fmla="*/ 349 w 697"/>
              <a:gd name="T55" fmla="*/ 500 h 658"/>
              <a:gd name="T56" fmla="*/ 439 w 697"/>
              <a:gd name="T57" fmla="*/ 466 h 658"/>
              <a:gd name="T58" fmla="*/ 487 w 697"/>
              <a:gd name="T59" fmla="*/ 382 h 658"/>
              <a:gd name="T60" fmla="*/ 513 w 697"/>
              <a:gd name="T61" fmla="*/ 359 h 658"/>
              <a:gd name="T62" fmla="*/ 589 w 697"/>
              <a:gd name="T63" fmla="*/ 359 h 658"/>
              <a:gd name="T64" fmla="*/ 589 w 697"/>
              <a:gd name="T65" fmla="*/ 61 h 658"/>
              <a:gd name="T66" fmla="*/ 582 w 697"/>
              <a:gd name="T67" fmla="*/ 41 h 658"/>
              <a:gd name="T68" fmla="*/ 581 w 697"/>
              <a:gd name="T69" fmla="*/ 40 h 658"/>
              <a:gd name="T70" fmla="*/ 560 w 697"/>
              <a:gd name="T71" fmla="*/ 32 h 658"/>
              <a:gd name="T72" fmla="*/ 136 w 697"/>
              <a:gd name="T73" fmla="*/ 32 h 658"/>
              <a:gd name="T74" fmla="*/ 116 w 697"/>
              <a:gd name="T75" fmla="*/ 40 h 658"/>
              <a:gd name="T76" fmla="*/ 107 w 697"/>
              <a:gd name="T77" fmla="*/ 61 h 658"/>
              <a:gd name="T78" fmla="*/ 107 w 697"/>
              <a:gd name="T79" fmla="*/ 359 h 658"/>
              <a:gd name="T80" fmla="*/ 197 w 697"/>
              <a:gd name="T81" fmla="*/ 219 h 658"/>
              <a:gd name="T82" fmla="*/ 197 w 697"/>
              <a:gd name="T83" fmla="*/ 219 h 658"/>
              <a:gd name="T84" fmla="*/ 303 w 697"/>
              <a:gd name="T85" fmla="*/ 326 h 658"/>
              <a:gd name="T86" fmla="*/ 341 w 697"/>
              <a:gd name="T87" fmla="*/ 326 h 658"/>
              <a:gd name="T88" fmla="*/ 341 w 697"/>
              <a:gd name="T89" fmla="*/ 326 h 658"/>
              <a:gd name="T90" fmla="*/ 533 w 697"/>
              <a:gd name="T91" fmla="*/ 134 h 658"/>
              <a:gd name="T92" fmla="*/ 533 w 697"/>
              <a:gd name="T93" fmla="*/ 96 h 658"/>
              <a:gd name="T94" fmla="*/ 495 w 697"/>
              <a:gd name="T95" fmla="*/ 96 h 658"/>
              <a:gd name="T96" fmla="*/ 322 w 697"/>
              <a:gd name="T97" fmla="*/ 269 h 658"/>
              <a:gd name="T98" fmla="*/ 235 w 697"/>
              <a:gd name="T99" fmla="*/ 181 h 658"/>
              <a:gd name="T100" fmla="*/ 197 w 697"/>
              <a:gd name="T101" fmla="*/ 181 h 658"/>
              <a:gd name="T102" fmla="*/ 197 w 697"/>
              <a:gd name="T103" fmla="*/ 219 h 658"/>
              <a:gd name="T104" fmla="*/ 162 w 697"/>
              <a:gd name="T105" fmla="*/ 413 h 658"/>
              <a:gd name="T106" fmla="*/ 162 w 697"/>
              <a:gd name="T107" fmla="*/ 413 h 658"/>
              <a:gd name="T108" fmla="*/ 53 w 697"/>
              <a:gd name="T109" fmla="*/ 413 h 658"/>
              <a:gd name="T110" fmla="*/ 53 w 697"/>
              <a:gd name="T111" fmla="*/ 604 h 658"/>
              <a:gd name="T112" fmla="*/ 644 w 697"/>
              <a:gd name="T113" fmla="*/ 604 h 658"/>
              <a:gd name="T114" fmla="*/ 644 w 697"/>
              <a:gd name="T115" fmla="*/ 413 h 658"/>
              <a:gd name="T116" fmla="*/ 535 w 697"/>
              <a:gd name="T117" fmla="*/ 413 h 658"/>
              <a:gd name="T118" fmla="*/ 474 w 697"/>
              <a:gd name="T119" fmla="*/ 507 h 658"/>
              <a:gd name="T120" fmla="*/ 349 w 697"/>
              <a:gd name="T121" fmla="*/ 554 h 658"/>
              <a:gd name="T122" fmla="*/ 222 w 697"/>
              <a:gd name="T123" fmla="*/ 507 h 658"/>
              <a:gd name="T124" fmla="*/ 162 w 697"/>
              <a:gd name="T125" fmla="*/ 413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7" h="658">
                <a:moveTo>
                  <a:pt x="26" y="359"/>
                </a:moveTo>
                <a:cubicBezTo>
                  <a:pt x="27" y="359"/>
                  <a:pt x="27" y="359"/>
                  <a:pt x="27" y="359"/>
                </a:cubicBezTo>
                <a:cubicBezTo>
                  <a:pt x="75" y="359"/>
                  <a:pt x="75" y="359"/>
                  <a:pt x="75" y="359"/>
                </a:cubicBezTo>
                <a:cubicBezTo>
                  <a:pt x="75" y="61"/>
                  <a:pt x="75" y="61"/>
                  <a:pt x="75" y="61"/>
                </a:cubicBezTo>
                <a:cubicBezTo>
                  <a:pt x="75" y="44"/>
                  <a:pt x="82" y="29"/>
                  <a:pt x="93" y="18"/>
                </a:cubicBezTo>
                <a:cubicBezTo>
                  <a:pt x="104" y="7"/>
                  <a:pt x="120" y="0"/>
                  <a:pt x="136" y="0"/>
                </a:cubicBezTo>
                <a:cubicBezTo>
                  <a:pt x="560" y="0"/>
                  <a:pt x="560" y="0"/>
                  <a:pt x="560" y="0"/>
                </a:cubicBezTo>
                <a:cubicBezTo>
                  <a:pt x="577" y="0"/>
                  <a:pt x="592" y="7"/>
                  <a:pt x="604" y="18"/>
                </a:cubicBezTo>
                <a:cubicBezTo>
                  <a:pt x="605" y="19"/>
                  <a:pt x="605" y="19"/>
                  <a:pt x="605" y="19"/>
                </a:cubicBezTo>
                <a:cubicBezTo>
                  <a:pt x="615" y="30"/>
                  <a:pt x="621" y="45"/>
                  <a:pt x="621" y="61"/>
                </a:cubicBezTo>
                <a:cubicBezTo>
                  <a:pt x="621" y="359"/>
                  <a:pt x="621" y="359"/>
                  <a:pt x="621" y="359"/>
                </a:cubicBezTo>
                <a:cubicBezTo>
                  <a:pt x="671" y="359"/>
                  <a:pt x="671" y="359"/>
                  <a:pt x="671" y="359"/>
                </a:cubicBezTo>
                <a:cubicBezTo>
                  <a:pt x="685" y="359"/>
                  <a:pt x="697" y="371"/>
                  <a:pt x="697" y="386"/>
                </a:cubicBezTo>
                <a:cubicBezTo>
                  <a:pt x="697" y="387"/>
                  <a:pt x="697" y="387"/>
                  <a:pt x="697" y="387"/>
                </a:cubicBezTo>
                <a:cubicBezTo>
                  <a:pt x="697" y="631"/>
                  <a:pt x="697" y="631"/>
                  <a:pt x="697" y="631"/>
                </a:cubicBezTo>
                <a:cubicBezTo>
                  <a:pt x="697" y="646"/>
                  <a:pt x="685" y="658"/>
                  <a:pt x="671" y="658"/>
                </a:cubicBezTo>
                <a:cubicBezTo>
                  <a:pt x="670" y="658"/>
                  <a:pt x="670" y="658"/>
                  <a:pt x="670" y="658"/>
                </a:cubicBezTo>
                <a:cubicBezTo>
                  <a:pt x="26" y="658"/>
                  <a:pt x="26" y="658"/>
                  <a:pt x="26" y="658"/>
                </a:cubicBezTo>
                <a:cubicBezTo>
                  <a:pt x="11" y="658"/>
                  <a:pt x="0" y="646"/>
                  <a:pt x="0" y="631"/>
                </a:cubicBezTo>
                <a:cubicBezTo>
                  <a:pt x="0" y="630"/>
                  <a:pt x="0" y="630"/>
                  <a:pt x="0" y="630"/>
                </a:cubicBezTo>
                <a:cubicBezTo>
                  <a:pt x="0" y="386"/>
                  <a:pt x="0" y="386"/>
                  <a:pt x="0" y="386"/>
                </a:cubicBezTo>
                <a:cubicBezTo>
                  <a:pt x="0" y="371"/>
                  <a:pt x="11" y="359"/>
                  <a:pt x="26" y="359"/>
                </a:cubicBezTo>
                <a:close/>
                <a:moveTo>
                  <a:pt x="107" y="359"/>
                </a:moveTo>
                <a:cubicBezTo>
                  <a:pt x="107" y="359"/>
                  <a:pt x="107" y="359"/>
                  <a:pt x="107" y="359"/>
                </a:cubicBezTo>
                <a:cubicBezTo>
                  <a:pt x="184" y="359"/>
                  <a:pt x="184" y="359"/>
                  <a:pt x="184" y="359"/>
                </a:cubicBezTo>
                <a:cubicBezTo>
                  <a:pt x="198" y="359"/>
                  <a:pt x="210" y="370"/>
                  <a:pt x="211" y="384"/>
                </a:cubicBezTo>
                <a:cubicBezTo>
                  <a:pt x="216" y="417"/>
                  <a:pt x="233" y="446"/>
                  <a:pt x="258" y="466"/>
                </a:cubicBezTo>
                <a:cubicBezTo>
                  <a:pt x="282" y="487"/>
                  <a:pt x="314" y="500"/>
                  <a:pt x="349" y="500"/>
                </a:cubicBezTo>
                <a:cubicBezTo>
                  <a:pt x="383" y="500"/>
                  <a:pt x="415" y="487"/>
                  <a:pt x="439" y="466"/>
                </a:cubicBezTo>
                <a:cubicBezTo>
                  <a:pt x="464" y="445"/>
                  <a:pt x="482" y="416"/>
                  <a:pt x="487" y="382"/>
                </a:cubicBezTo>
                <a:cubicBezTo>
                  <a:pt x="489" y="369"/>
                  <a:pt x="500" y="359"/>
                  <a:pt x="513" y="359"/>
                </a:cubicBezTo>
                <a:cubicBezTo>
                  <a:pt x="589" y="359"/>
                  <a:pt x="589" y="359"/>
                  <a:pt x="589" y="359"/>
                </a:cubicBezTo>
                <a:cubicBezTo>
                  <a:pt x="589" y="61"/>
                  <a:pt x="589" y="61"/>
                  <a:pt x="589" y="61"/>
                </a:cubicBezTo>
                <a:cubicBezTo>
                  <a:pt x="589" y="53"/>
                  <a:pt x="586" y="46"/>
                  <a:pt x="582" y="41"/>
                </a:cubicBezTo>
                <a:cubicBezTo>
                  <a:pt x="581" y="40"/>
                  <a:pt x="581" y="40"/>
                  <a:pt x="581" y="40"/>
                </a:cubicBezTo>
                <a:cubicBezTo>
                  <a:pt x="576" y="35"/>
                  <a:pt x="568" y="32"/>
                  <a:pt x="560" y="32"/>
                </a:cubicBezTo>
                <a:cubicBezTo>
                  <a:pt x="136" y="32"/>
                  <a:pt x="136" y="32"/>
                  <a:pt x="136" y="32"/>
                </a:cubicBezTo>
                <a:cubicBezTo>
                  <a:pt x="128" y="32"/>
                  <a:pt x="121" y="35"/>
                  <a:pt x="116" y="40"/>
                </a:cubicBezTo>
                <a:cubicBezTo>
                  <a:pt x="111" y="46"/>
                  <a:pt x="107" y="53"/>
                  <a:pt x="107" y="61"/>
                </a:cubicBezTo>
                <a:cubicBezTo>
                  <a:pt x="107" y="359"/>
                  <a:pt x="107" y="359"/>
                  <a:pt x="107" y="359"/>
                </a:cubicBezTo>
                <a:close/>
                <a:moveTo>
                  <a:pt x="197" y="219"/>
                </a:moveTo>
                <a:cubicBezTo>
                  <a:pt x="197" y="219"/>
                  <a:pt x="197" y="219"/>
                  <a:pt x="197" y="219"/>
                </a:cubicBezTo>
                <a:cubicBezTo>
                  <a:pt x="303" y="326"/>
                  <a:pt x="303" y="326"/>
                  <a:pt x="303" y="326"/>
                </a:cubicBezTo>
                <a:cubicBezTo>
                  <a:pt x="314" y="336"/>
                  <a:pt x="331" y="336"/>
                  <a:pt x="341" y="326"/>
                </a:cubicBezTo>
                <a:cubicBezTo>
                  <a:pt x="341" y="326"/>
                  <a:pt x="341" y="326"/>
                  <a:pt x="341" y="326"/>
                </a:cubicBezTo>
                <a:cubicBezTo>
                  <a:pt x="533" y="134"/>
                  <a:pt x="533" y="134"/>
                  <a:pt x="533" y="134"/>
                </a:cubicBezTo>
                <a:cubicBezTo>
                  <a:pt x="544" y="123"/>
                  <a:pt x="544" y="107"/>
                  <a:pt x="533" y="96"/>
                </a:cubicBezTo>
                <a:cubicBezTo>
                  <a:pt x="523" y="85"/>
                  <a:pt x="506" y="85"/>
                  <a:pt x="495" y="96"/>
                </a:cubicBezTo>
                <a:cubicBezTo>
                  <a:pt x="322" y="269"/>
                  <a:pt x="322" y="269"/>
                  <a:pt x="322" y="269"/>
                </a:cubicBezTo>
                <a:cubicBezTo>
                  <a:pt x="235" y="181"/>
                  <a:pt x="235" y="181"/>
                  <a:pt x="235" y="181"/>
                </a:cubicBezTo>
                <a:cubicBezTo>
                  <a:pt x="224" y="171"/>
                  <a:pt x="207" y="171"/>
                  <a:pt x="197" y="181"/>
                </a:cubicBezTo>
                <a:cubicBezTo>
                  <a:pt x="186" y="192"/>
                  <a:pt x="186" y="209"/>
                  <a:pt x="197" y="219"/>
                </a:cubicBezTo>
                <a:close/>
                <a:moveTo>
                  <a:pt x="162" y="413"/>
                </a:moveTo>
                <a:cubicBezTo>
                  <a:pt x="162" y="413"/>
                  <a:pt x="162" y="413"/>
                  <a:pt x="162" y="413"/>
                </a:cubicBezTo>
                <a:cubicBezTo>
                  <a:pt x="53" y="413"/>
                  <a:pt x="53" y="413"/>
                  <a:pt x="53" y="413"/>
                </a:cubicBezTo>
                <a:cubicBezTo>
                  <a:pt x="53" y="604"/>
                  <a:pt x="53" y="604"/>
                  <a:pt x="53" y="604"/>
                </a:cubicBezTo>
                <a:cubicBezTo>
                  <a:pt x="644" y="604"/>
                  <a:pt x="644" y="604"/>
                  <a:pt x="644" y="604"/>
                </a:cubicBezTo>
                <a:cubicBezTo>
                  <a:pt x="644" y="413"/>
                  <a:pt x="644" y="413"/>
                  <a:pt x="644" y="413"/>
                </a:cubicBezTo>
                <a:cubicBezTo>
                  <a:pt x="535" y="413"/>
                  <a:pt x="535" y="413"/>
                  <a:pt x="535" y="413"/>
                </a:cubicBezTo>
                <a:cubicBezTo>
                  <a:pt x="524" y="450"/>
                  <a:pt x="503" y="483"/>
                  <a:pt x="474" y="507"/>
                </a:cubicBezTo>
                <a:cubicBezTo>
                  <a:pt x="440" y="536"/>
                  <a:pt x="396" y="554"/>
                  <a:pt x="349" y="554"/>
                </a:cubicBezTo>
                <a:cubicBezTo>
                  <a:pt x="300" y="554"/>
                  <a:pt x="257" y="536"/>
                  <a:pt x="222" y="507"/>
                </a:cubicBezTo>
                <a:cubicBezTo>
                  <a:pt x="194" y="483"/>
                  <a:pt x="173" y="450"/>
                  <a:pt x="162" y="4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原创设计师QQ598969553             _22"/>
          <p:cNvSpPr>
            <a:spLocks noEditPoints="1"/>
          </p:cNvSpPr>
          <p:nvPr/>
        </p:nvSpPr>
        <p:spPr bwMode="auto">
          <a:xfrm>
            <a:off x="2438419" y="3057742"/>
            <a:ext cx="222082" cy="213008"/>
          </a:xfrm>
          <a:custGeom>
            <a:avLst/>
            <a:gdLst>
              <a:gd name="T0" fmla="*/ 423 w 697"/>
              <a:gd name="T1" fmla="*/ 0 h 669"/>
              <a:gd name="T2" fmla="*/ 501 w 697"/>
              <a:gd name="T3" fmla="*/ 79 h 669"/>
              <a:gd name="T4" fmla="*/ 559 w 697"/>
              <a:gd name="T5" fmla="*/ 103 h 669"/>
              <a:gd name="T6" fmla="*/ 697 w 697"/>
              <a:gd name="T7" fmla="*/ 240 h 669"/>
              <a:gd name="T8" fmla="*/ 657 w 697"/>
              <a:gd name="T9" fmla="*/ 629 h 669"/>
              <a:gd name="T10" fmla="*/ 138 w 697"/>
              <a:gd name="T11" fmla="*/ 669 h 669"/>
              <a:gd name="T12" fmla="*/ 39 w 697"/>
              <a:gd name="T13" fmla="*/ 627 h 669"/>
              <a:gd name="T14" fmla="*/ 0 w 697"/>
              <a:gd name="T15" fmla="*/ 240 h 669"/>
              <a:gd name="T16" fmla="*/ 40 w 697"/>
              <a:gd name="T17" fmla="*/ 143 h 669"/>
              <a:gd name="T18" fmla="*/ 138 w 697"/>
              <a:gd name="T19" fmla="*/ 103 h 669"/>
              <a:gd name="T20" fmla="*/ 196 w 697"/>
              <a:gd name="T21" fmla="*/ 79 h 669"/>
              <a:gd name="T22" fmla="*/ 274 w 697"/>
              <a:gd name="T23" fmla="*/ 0 h 669"/>
              <a:gd name="T24" fmla="*/ 488 w 697"/>
              <a:gd name="T25" fmla="*/ 156 h 669"/>
              <a:gd name="T26" fmla="*/ 484 w 697"/>
              <a:gd name="T27" fmla="*/ 157 h 669"/>
              <a:gd name="T28" fmla="*/ 209 w 697"/>
              <a:gd name="T29" fmla="*/ 156 h 669"/>
              <a:gd name="T30" fmla="*/ 78 w 697"/>
              <a:gd name="T31" fmla="*/ 181 h 669"/>
              <a:gd name="T32" fmla="*/ 53 w 697"/>
              <a:gd name="T33" fmla="*/ 240 h 669"/>
              <a:gd name="T34" fmla="*/ 130 w 697"/>
              <a:gd name="T35" fmla="*/ 370 h 669"/>
              <a:gd name="T36" fmla="*/ 146 w 697"/>
              <a:gd name="T37" fmla="*/ 306 h 669"/>
              <a:gd name="T38" fmla="*/ 261 w 697"/>
              <a:gd name="T39" fmla="*/ 306 h 669"/>
              <a:gd name="T40" fmla="*/ 277 w 697"/>
              <a:gd name="T41" fmla="*/ 322 h 669"/>
              <a:gd name="T42" fmla="*/ 420 w 697"/>
              <a:gd name="T43" fmla="*/ 370 h 669"/>
              <a:gd name="T44" fmla="*/ 436 w 697"/>
              <a:gd name="T45" fmla="*/ 306 h 669"/>
              <a:gd name="T46" fmla="*/ 551 w 697"/>
              <a:gd name="T47" fmla="*/ 306 h 669"/>
              <a:gd name="T48" fmla="*/ 567 w 697"/>
              <a:gd name="T49" fmla="*/ 322 h 669"/>
              <a:gd name="T50" fmla="*/ 644 w 697"/>
              <a:gd name="T51" fmla="*/ 370 h 669"/>
              <a:gd name="T52" fmla="*/ 619 w 697"/>
              <a:gd name="T53" fmla="*/ 181 h 669"/>
              <a:gd name="T54" fmla="*/ 488 w 697"/>
              <a:gd name="T55" fmla="*/ 156 h 669"/>
              <a:gd name="T56" fmla="*/ 228 w 697"/>
              <a:gd name="T57" fmla="*/ 103 h 669"/>
              <a:gd name="T58" fmla="*/ 469 w 697"/>
              <a:gd name="T59" fmla="*/ 79 h 669"/>
              <a:gd name="T60" fmla="*/ 423 w 697"/>
              <a:gd name="T61" fmla="*/ 33 h 669"/>
              <a:gd name="T62" fmla="*/ 242 w 697"/>
              <a:gd name="T63" fmla="*/ 46 h 669"/>
              <a:gd name="T64" fmla="*/ 228 w 697"/>
              <a:gd name="T65" fmla="*/ 103 h 669"/>
              <a:gd name="T66" fmla="*/ 53 w 697"/>
              <a:gd name="T67" fmla="*/ 402 h 669"/>
              <a:gd name="T68" fmla="*/ 77 w 697"/>
              <a:gd name="T69" fmla="*/ 590 h 669"/>
              <a:gd name="T70" fmla="*/ 138 w 697"/>
              <a:gd name="T71" fmla="*/ 615 h 669"/>
              <a:gd name="T72" fmla="*/ 619 w 697"/>
              <a:gd name="T73" fmla="*/ 591 h 669"/>
              <a:gd name="T74" fmla="*/ 644 w 697"/>
              <a:gd name="T75" fmla="*/ 402 h 669"/>
              <a:gd name="T76" fmla="*/ 567 w 697"/>
              <a:gd name="T77" fmla="*/ 450 h 669"/>
              <a:gd name="T78" fmla="*/ 550 w 697"/>
              <a:gd name="T79" fmla="*/ 466 h 669"/>
              <a:gd name="T80" fmla="*/ 420 w 697"/>
              <a:gd name="T81" fmla="*/ 450 h 669"/>
              <a:gd name="T82" fmla="*/ 420 w 697"/>
              <a:gd name="T83" fmla="*/ 402 h 669"/>
              <a:gd name="T84" fmla="*/ 277 w 697"/>
              <a:gd name="T85" fmla="*/ 450 h 669"/>
              <a:gd name="T86" fmla="*/ 261 w 697"/>
              <a:gd name="T87" fmla="*/ 466 h 669"/>
              <a:gd name="T88" fmla="*/ 130 w 697"/>
              <a:gd name="T89" fmla="*/ 450 h 669"/>
              <a:gd name="T90" fmla="*/ 130 w 697"/>
              <a:gd name="T91" fmla="*/ 402 h 669"/>
              <a:gd name="T92" fmla="*/ 245 w 697"/>
              <a:gd name="T93" fmla="*/ 338 h 669"/>
              <a:gd name="T94" fmla="*/ 162 w 697"/>
              <a:gd name="T95" fmla="*/ 338 h 669"/>
              <a:gd name="T96" fmla="*/ 162 w 697"/>
              <a:gd name="T97" fmla="*/ 386 h 669"/>
              <a:gd name="T98" fmla="*/ 162 w 697"/>
              <a:gd name="T99" fmla="*/ 434 h 669"/>
              <a:gd name="T100" fmla="*/ 245 w 697"/>
              <a:gd name="T101" fmla="*/ 386 h 669"/>
              <a:gd name="T102" fmla="*/ 245 w 697"/>
              <a:gd name="T103" fmla="*/ 386 h 669"/>
              <a:gd name="T104" fmla="*/ 535 w 697"/>
              <a:gd name="T105" fmla="*/ 338 h 669"/>
              <a:gd name="T106" fmla="*/ 452 w 697"/>
              <a:gd name="T107" fmla="*/ 338 h 669"/>
              <a:gd name="T108" fmla="*/ 452 w 697"/>
              <a:gd name="T109" fmla="*/ 386 h 669"/>
              <a:gd name="T110" fmla="*/ 452 w 697"/>
              <a:gd name="T111" fmla="*/ 434 h 669"/>
              <a:gd name="T112" fmla="*/ 535 w 697"/>
              <a:gd name="T113" fmla="*/ 386 h 669"/>
              <a:gd name="T114" fmla="*/ 535 w 697"/>
              <a:gd name="T115" fmla="*/ 386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69">
                <a:moveTo>
                  <a:pt x="274" y="0"/>
                </a:moveTo>
                <a:cubicBezTo>
                  <a:pt x="423" y="0"/>
                  <a:pt x="423" y="0"/>
                  <a:pt x="423" y="0"/>
                </a:cubicBezTo>
                <a:cubicBezTo>
                  <a:pt x="444" y="0"/>
                  <a:pt x="464" y="9"/>
                  <a:pt x="478" y="23"/>
                </a:cubicBezTo>
                <a:cubicBezTo>
                  <a:pt x="492" y="38"/>
                  <a:pt x="501" y="57"/>
                  <a:pt x="501" y="79"/>
                </a:cubicBezTo>
                <a:cubicBezTo>
                  <a:pt x="501" y="103"/>
                  <a:pt x="501" y="103"/>
                  <a:pt x="501" y="103"/>
                </a:cubicBezTo>
                <a:cubicBezTo>
                  <a:pt x="559" y="103"/>
                  <a:pt x="559" y="103"/>
                  <a:pt x="559" y="103"/>
                </a:cubicBezTo>
                <a:cubicBezTo>
                  <a:pt x="597" y="103"/>
                  <a:pt x="632" y="119"/>
                  <a:pt x="657" y="143"/>
                </a:cubicBezTo>
                <a:cubicBezTo>
                  <a:pt x="682" y="168"/>
                  <a:pt x="697" y="203"/>
                  <a:pt x="697" y="240"/>
                </a:cubicBezTo>
                <a:cubicBezTo>
                  <a:pt x="697" y="531"/>
                  <a:pt x="697" y="531"/>
                  <a:pt x="697" y="531"/>
                </a:cubicBezTo>
                <a:cubicBezTo>
                  <a:pt x="697" y="569"/>
                  <a:pt x="682" y="604"/>
                  <a:pt x="657" y="629"/>
                </a:cubicBezTo>
                <a:cubicBezTo>
                  <a:pt x="632" y="654"/>
                  <a:pt x="597" y="669"/>
                  <a:pt x="559" y="669"/>
                </a:cubicBezTo>
                <a:cubicBezTo>
                  <a:pt x="138" y="669"/>
                  <a:pt x="138" y="669"/>
                  <a:pt x="138" y="669"/>
                </a:cubicBezTo>
                <a:cubicBezTo>
                  <a:pt x="99" y="669"/>
                  <a:pt x="65" y="654"/>
                  <a:pt x="40" y="629"/>
                </a:cubicBezTo>
                <a:cubicBezTo>
                  <a:pt x="39" y="627"/>
                  <a:pt x="39" y="627"/>
                  <a:pt x="39" y="627"/>
                </a:cubicBezTo>
                <a:cubicBezTo>
                  <a:pt x="15" y="602"/>
                  <a:pt x="0" y="568"/>
                  <a:pt x="0" y="531"/>
                </a:cubicBezTo>
                <a:cubicBezTo>
                  <a:pt x="0" y="240"/>
                  <a:pt x="0" y="240"/>
                  <a:pt x="0" y="240"/>
                </a:cubicBezTo>
                <a:cubicBezTo>
                  <a:pt x="0" y="203"/>
                  <a:pt x="15" y="168"/>
                  <a:pt x="40" y="143"/>
                </a:cubicBezTo>
                <a:cubicBezTo>
                  <a:pt x="40" y="143"/>
                  <a:pt x="40" y="143"/>
                  <a:pt x="40" y="143"/>
                </a:cubicBezTo>
                <a:cubicBezTo>
                  <a:pt x="40" y="143"/>
                  <a:pt x="40" y="143"/>
                  <a:pt x="40" y="143"/>
                </a:cubicBezTo>
                <a:cubicBezTo>
                  <a:pt x="65" y="119"/>
                  <a:pt x="99" y="103"/>
                  <a:pt x="138" y="103"/>
                </a:cubicBezTo>
                <a:cubicBezTo>
                  <a:pt x="196" y="103"/>
                  <a:pt x="196" y="103"/>
                  <a:pt x="196" y="103"/>
                </a:cubicBezTo>
                <a:cubicBezTo>
                  <a:pt x="196" y="79"/>
                  <a:pt x="196" y="79"/>
                  <a:pt x="196" y="79"/>
                </a:cubicBezTo>
                <a:cubicBezTo>
                  <a:pt x="196" y="57"/>
                  <a:pt x="205" y="38"/>
                  <a:pt x="219" y="23"/>
                </a:cubicBezTo>
                <a:cubicBezTo>
                  <a:pt x="233" y="9"/>
                  <a:pt x="253" y="0"/>
                  <a:pt x="274" y="0"/>
                </a:cubicBezTo>
                <a:close/>
                <a:moveTo>
                  <a:pt x="488" y="156"/>
                </a:moveTo>
                <a:cubicBezTo>
                  <a:pt x="488" y="156"/>
                  <a:pt x="488" y="156"/>
                  <a:pt x="488" y="156"/>
                </a:cubicBezTo>
                <a:cubicBezTo>
                  <a:pt x="487" y="156"/>
                  <a:pt x="486" y="157"/>
                  <a:pt x="485" y="157"/>
                </a:cubicBezTo>
                <a:cubicBezTo>
                  <a:pt x="484" y="157"/>
                  <a:pt x="484" y="157"/>
                  <a:pt x="484" y="157"/>
                </a:cubicBezTo>
                <a:cubicBezTo>
                  <a:pt x="212" y="157"/>
                  <a:pt x="212" y="157"/>
                  <a:pt x="212" y="157"/>
                </a:cubicBezTo>
                <a:cubicBezTo>
                  <a:pt x="211" y="157"/>
                  <a:pt x="210" y="156"/>
                  <a:pt x="209" y="156"/>
                </a:cubicBezTo>
                <a:cubicBezTo>
                  <a:pt x="138" y="156"/>
                  <a:pt x="138" y="156"/>
                  <a:pt x="138" y="156"/>
                </a:cubicBezTo>
                <a:cubicBezTo>
                  <a:pt x="114" y="156"/>
                  <a:pt x="93" y="166"/>
                  <a:pt x="78" y="181"/>
                </a:cubicBezTo>
                <a:cubicBezTo>
                  <a:pt x="78" y="181"/>
                  <a:pt x="78" y="181"/>
                  <a:pt x="78" y="181"/>
                </a:cubicBezTo>
                <a:cubicBezTo>
                  <a:pt x="63" y="197"/>
                  <a:pt x="53" y="217"/>
                  <a:pt x="53" y="240"/>
                </a:cubicBezTo>
                <a:cubicBezTo>
                  <a:pt x="53" y="370"/>
                  <a:pt x="53" y="370"/>
                  <a:pt x="53" y="370"/>
                </a:cubicBezTo>
                <a:cubicBezTo>
                  <a:pt x="130" y="370"/>
                  <a:pt x="130" y="370"/>
                  <a:pt x="130" y="370"/>
                </a:cubicBezTo>
                <a:cubicBezTo>
                  <a:pt x="130" y="322"/>
                  <a:pt x="130" y="322"/>
                  <a:pt x="130" y="322"/>
                </a:cubicBezTo>
                <a:cubicBezTo>
                  <a:pt x="130" y="313"/>
                  <a:pt x="137" y="306"/>
                  <a:pt x="146" y="306"/>
                </a:cubicBezTo>
                <a:cubicBezTo>
                  <a:pt x="146" y="306"/>
                  <a:pt x="146" y="306"/>
                  <a:pt x="146" y="306"/>
                </a:cubicBezTo>
                <a:cubicBezTo>
                  <a:pt x="261" y="306"/>
                  <a:pt x="261" y="306"/>
                  <a:pt x="261" y="306"/>
                </a:cubicBezTo>
                <a:cubicBezTo>
                  <a:pt x="270" y="306"/>
                  <a:pt x="277" y="313"/>
                  <a:pt x="277" y="322"/>
                </a:cubicBezTo>
                <a:cubicBezTo>
                  <a:pt x="277" y="322"/>
                  <a:pt x="277" y="322"/>
                  <a:pt x="277" y="322"/>
                </a:cubicBezTo>
                <a:cubicBezTo>
                  <a:pt x="277" y="370"/>
                  <a:pt x="277" y="370"/>
                  <a:pt x="277" y="370"/>
                </a:cubicBezTo>
                <a:cubicBezTo>
                  <a:pt x="420" y="370"/>
                  <a:pt x="420" y="370"/>
                  <a:pt x="420" y="370"/>
                </a:cubicBezTo>
                <a:cubicBezTo>
                  <a:pt x="420" y="322"/>
                  <a:pt x="420" y="322"/>
                  <a:pt x="420" y="322"/>
                </a:cubicBezTo>
                <a:cubicBezTo>
                  <a:pt x="420" y="313"/>
                  <a:pt x="427" y="306"/>
                  <a:pt x="436" y="306"/>
                </a:cubicBezTo>
                <a:cubicBezTo>
                  <a:pt x="437" y="306"/>
                  <a:pt x="437" y="306"/>
                  <a:pt x="437" y="306"/>
                </a:cubicBezTo>
                <a:cubicBezTo>
                  <a:pt x="551" y="306"/>
                  <a:pt x="551" y="306"/>
                  <a:pt x="551" y="306"/>
                </a:cubicBezTo>
                <a:cubicBezTo>
                  <a:pt x="560" y="306"/>
                  <a:pt x="567" y="313"/>
                  <a:pt x="567" y="322"/>
                </a:cubicBezTo>
                <a:cubicBezTo>
                  <a:pt x="567" y="322"/>
                  <a:pt x="567" y="322"/>
                  <a:pt x="567" y="322"/>
                </a:cubicBezTo>
                <a:cubicBezTo>
                  <a:pt x="567" y="370"/>
                  <a:pt x="567" y="370"/>
                  <a:pt x="567" y="370"/>
                </a:cubicBezTo>
                <a:cubicBezTo>
                  <a:pt x="644" y="370"/>
                  <a:pt x="644" y="370"/>
                  <a:pt x="644" y="370"/>
                </a:cubicBezTo>
                <a:cubicBezTo>
                  <a:pt x="644" y="240"/>
                  <a:pt x="644" y="240"/>
                  <a:pt x="644" y="240"/>
                </a:cubicBezTo>
                <a:cubicBezTo>
                  <a:pt x="644" y="217"/>
                  <a:pt x="634" y="197"/>
                  <a:pt x="619" y="181"/>
                </a:cubicBezTo>
                <a:cubicBezTo>
                  <a:pt x="604" y="166"/>
                  <a:pt x="583" y="156"/>
                  <a:pt x="559" y="156"/>
                </a:cubicBezTo>
                <a:cubicBezTo>
                  <a:pt x="488" y="156"/>
                  <a:pt x="488" y="156"/>
                  <a:pt x="488" y="156"/>
                </a:cubicBezTo>
                <a:close/>
                <a:moveTo>
                  <a:pt x="228" y="103"/>
                </a:moveTo>
                <a:cubicBezTo>
                  <a:pt x="228" y="103"/>
                  <a:pt x="228" y="103"/>
                  <a:pt x="228" y="103"/>
                </a:cubicBezTo>
                <a:cubicBezTo>
                  <a:pt x="469" y="103"/>
                  <a:pt x="469" y="103"/>
                  <a:pt x="469" y="103"/>
                </a:cubicBezTo>
                <a:cubicBezTo>
                  <a:pt x="469" y="79"/>
                  <a:pt x="469" y="79"/>
                  <a:pt x="469" y="79"/>
                </a:cubicBezTo>
                <a:cubicBezTo>
                  <a:pt x="469" y="66"/>
                  <a:pt x="463" y="54"/>
                  <a:pt x="455" y="46"/>
                </a:cubicBezTo>
                <a:cubicBezTo>
                  <a:pt x="447" y="38"/>
                  <a:pt x="436" y="33"/>
                  <a:pt x="423" y="33"/>
                </a:cubicBezTo>
                <a:cubicBezTo>
                  <a:pt x="274" y="33"/>
                  <a:pt x="274" y="33"/>
                  <a:pt x="274" y="33"/>
                </a:cubicBezTo>
                <a:cubicBezTo>
                  <a:pt x="262" y="33"/>
                  <a:pt x="250" y="38"/>
                  <a:pt x="242" y="46"/>
                </a:cubicBezTo>
                <a:cubicBezTo>
                  <a:pt x="234" y="54"/>
                  <a:pt x="228" y="66"/>
                  <a:pt x="228" y="79"/>
                </a:cubicBezTo>
                <a:cubicBezTo>
                  <a:pt x="228" y="103"/>
                  <a:pt x="228" y="103"/>
                  <a:pt x="228" y="103"/>
                </a:cubicBezTo>
                <a:close/>
                <a:moveTo>
                  <a:pt x="53" y="402"/>
                </a:moveTo>
                <a:cubicBezTo>
                  <a:pt x="53" y="402"/>
                  <a:pt x="53" y="402"/>
                  <a:pt x="53" y="402"/>
                </a:cubicBezTo>
                <a:cubicBezTo>
                  <a:pt x="53" y="531"/>
                  <a:pt x="53" y="531"/>
                  <a:pt x="53" y="531"/>
                </a:cubicBezTo>
                <a:cubicBezTo>
                  <a:pt x="53" y="554"/>
                  <a:pt x="62" y="574"/>
                  <a:pt x="77" y="590"/>
                </a:cubicBezTo>
                <a:cubicBezTo>
                  <a:pt x="78" y="591"/>
                  <a:pt x="78" y="591"/>
                  <a:pt x="78" y="591"/>
                </a:cubicBezTo>
                <a:cubicBezTo>
                  <a:pt x="93" y="606"/>
                  <a:pt x="114" y="615"/>
                  <a:pt x="138" y="615"/>
                </a:cubicBezTo>
                <a:cubicBezTo>
                  <a:pt x="559" y="615"/>
                  <a:pt x="559" y="615"/>
                  <a:pt x="559" y="615"/>
                </a:cubicBezTo>
                <a:cubicBezTo>
                  <a:pt x="583" y="615"/>
                  <a:pt x="604" y="606"/>
                  <a:pt x="619" y="591"/>
                </a:cubicBezTo>
                <a:cubicBezTo>
                  <a:pt x="634" y="575"/>
                  <a:pt x="644" y="554"/>
                  <a:pt x="644" y="531"/>
                </a:cubicBezTo>
                <a:cubicBezTo>
                  <a:pt x="644" y="402"/>
                  <a:pt x="644" y="402"/>
                  <a:pt x="644" y="402"/>
                </a:cubicBezTo>
                <a:cubicBezTo>
                  <a:pt x="567" y="402"/>
                  <a:pt x="567" y="402"/>
                  <a:pt x="567" y="402"/>
                </a:cubicBezTo>
                <a:cubicBezTo>
                  <a:pt x="567" y="450"/>
                  <a:pt x="567" y="450"/>
                  <a:pt x="567" y="450"/>
                </a:cubicBezTo>
                <a:cubicBezTo>
                  <a:pt x="567" y="459"/>
                  <a:pt x="560" y="466"/>
                  <a:pt x="551" y="466"/>
                </a:cubicBezTo>
                <a:cubicBezTo>
                  <a:pt x="550" y="466"/>
                  <a:pt x="550" y="466"/>
                  <a:pt x="550" y="466"/>
                </a:cubicBezTo>
                <a:cubicBezTo>
                  <a:pt x="436" y="466"/>
                  <a:pt x="436" y="466"/>
                  <a:pt x="436" y="466"/>
                </a:cubicBezTo>
                <a:cubicBezTo>
                  <a:pt x="427" y="466"/>
                  <a:pt x="420" y="459"/>
                  <a:pt x="420" y="450"/>
                </a:cubicBezTo>
                <a:cubicBezTo>
                  <a:pt x="420" y="449"/>
                  <a:pt x="420" y="449"/>
                  <a:pt x="420" y="449"/>
                </a:cubicBezTo>
                <a:cubicBezTo>
                  <a:pt x="420" y="402"/>
                  <a:pt x="420" y="402"/>
                  <a:pt x="420" y="402"/>
                </a:cubicBezTo>
                <a:cubicBezTo>
                  <a:pt x="277" y="402"/>
                  <a:pt x="277" y="402"/>
                  <a:pt x="277" y="402"/>
                </a:cubicBezTo>
                <a:cubicBezTo>
                  <a:pt x="277" y="450"/>
                  <a:pt x="277" y="450"/>
                  <a:pt x="277" y="450"/>
                </a:cubicBezTo>
                <a:cubicBezTo>
                  <a:pt x="277" y="459"/>
                  <a:pt x="270" y="466"/>
                  <a:pt x="261" y="466"/>
                </a:cubicBezTo>
                <a:cubicBezTo>
                  <a:pt x="261" y="466"/>
                  <a:pt x="261" y="466"/>
                  <a:pt x="261" y="466"/>
                </a:cubicBezTo>
                <a:cubicBezTo>
                  <a:pt x="146" y="466"/>
                  <a:pt x="146" y="466"/>
                  <a:pt x="146" y="466"/>
                </a:cubicBezTo>
                <a:cubicBezTo>
                  <a:pt x="137" y="466"/>
                  <a:pt x="130" y="459"/>
                  <a:pt x="130" y="450"/>
                </a:cubicBezTo>
                <a:cubicBezTo>
                  <a:pt x="130" y="449"/>
                  <a:pt x="130" y="449"/>
                  <a:pt x="130" y="449"/>
                </a:cubicBezTo>
                <a:cubicBezTo>
                  <a:pt x="130" y="402"/>
                  <a:pt x="130" y="402"/>
                  <a:pt x="130" y="402"/>
                </a:cubicBezTo>
                <a:cubicBezTo>
                  <a:pt x="53" y="402"/>
                  <a:pt x="53" y="402"/>
                  <a:pt x="53" y="402"/>
                </a:cubicBezTo>
                <a:close/>
                <a:moveTo>
                  <a:pt x="245" y="338"/>
                </a:moveTo>
                <a:cubicBezTo>
                  <a:pt x="245" y="338"/>
                  <a:pt x="245" y="338"/>
                  <a:pt x="245" y="338"/>
                </a:cubicBezTo>
                <a:cubicBezTo>
                  <a:pt x="162" y="338"/>
                  <a:pt x="162" y="338"/>
                  <a:pt x="162" y="338"/>
                </a:cubicBezTo>
                <a:cubicBezTo>
                  <a:pt x="162" y="386"/>
                  <a:pt x="162" y="386"/>
                  <a:pt x="162" y="386"/>
                </a:cubicBezTo>
                <a:cubicBezTo>
                  <a:pt x="162" y="386"/>
                  <a:pt x="162" y="386"/>
                  <a:pt x="162" y="386"/>
                </a:cubicBezTo>
                <a:cubicBezTo>
                  <a:pt x="162" y="386"/>
                  <a:pt x="162" y="386"/>
                  <a:pt x="162" y="386"/>
                </a:cubicBezTo>
                <a:cubicBezTo>
                  <a:pt x="162" y="434"/>
                  <a:pt x="162" y="434"/>
                  <a:pt x="162" y="434"/>
                </a:cubicBezTo>
                <a:cubicBezTo>
                  <a:pt x="245" y="434"/>
                  <a:pt x="245" y="434"/>
                  <a:pt x="245" y="434"/>
                </a:cubicBezTo>
                <a:cubicBezTo>
                  <a:pt x="245" y="386"/>
                  <a:pt x="245" y="386"/>
                  <a:pt x="245" y="386"/>
                </a:cubicBezTo>
                <a:cubicBezTo>
                  <a:pt x="245" y="386"/>
                  <a:pt x="245" y="386"/>
                  <a:pt x="245" y="386"/>
                </a:cubicBezTo>
                <a:cubicBezTo>
                  <a:pt x="245" y="386"/>
                  <a:pt x="245" y="386"/>
                  <a:pt x="245" y="386"/>
                </a:cubicBezTo>
                <a:cubicBezTo>
                  <a:pt x="245" y="338"/>
                  <a:pt x="245" y="338"/>
                  <a:pt x="245" y="338"/>
                </a:cubicBezTo>
                <a:close/>
                <a:moveTo>
                  <a:pt x="535" y="338"/>
                </a:moveTo>
                <a:cubicBezTo>
                  <a:pt x="535" y="338"/>
                  <a:pt x="535" y="338"/>
                  <a:pt x="535" y="338"/>
                </a:cubicBezTo>
                <a:cubicBezTo>
                  <a:pt x="452" y="338"/>
                  <a:pt x="452" y="338"/>
                  <a:pt x="452" y="338"/>
                </a:cubicBezTo>
                <a:cubicBezTo>
                  <a:pt x="452" y="386"/>
                  <a:pt x="452" y="386"/>
                  <a:pt x="452" y="386"/>
                </a:cubicBezTo>
                <a:cubicBezTo>
                  <a:pt x="452" y="386"/>
                  <a:pt x="452" y="386"/>
                  <a:pt x="452" y="386"/>
                </a:cubicBezTo>
                <a:cubicBezTo>
                  <a:pt x="452" y="386"/>
                  <a:pt x="452" y="386"/>
                  <a:pt x="452" y="386"/>
                </a:cubicBezTo>
                <a:cubicBezTo>
                  <a:pt x="452" y="434"/>
                  <a:pt x="452" y="434"/>
                  <a:pt x="452" y="434"/>
                </a:cubicBezTo>
                <a:cubicBezTo>
                  <a:pt x="535" y="434"/>
                  <a:pt x="535" y="434"/>
                  <a:pt x="535" y="434"/>
                </a:cubicBezTo>
                <a:cubicBezTo>
                  <a:pt x="535" y="386"/>
                  <a:pt x="535" y="386"/>
                  <a:pt x="535" y="386"/>
                </a:cubicBezTo>
                <a:cubicBezTo>
                  <a:pt x="535" y="386"/>
                  <a:pt x="535" y="386"/>
                  <a:pt x="535" y="386"/>
                </a:cubicBezTo>
                <a:cubicBezTo>
                  <a:pt x="535" y="386"/>
                  <a:pt x="535" y="386"/>
                  <a:pt x="535" y="386"/>
                </a:cubicBezTo>
                <a:cubicBezTo>
                  <a:pt x="535" y="338"/>
                  <a:pt x="535" y="338"/>
                  <a:pt x="535" y="33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原创设计师QQ598969553             _23"/>
          <p:cNvSpPr>
            <a:spLocks noEditPoints="1"/>
          </p:cNvSpPr>
          <p:nvPr/>
        </p:nvSpPr>
        <p:spPr bwMode="auto">
          <a:xfrm>
            <a:off x="6955202" y="1793904"/>
            <a:ext cx="248350" cy="208073"/>
          </a:xfrm>
          <a:custGeom>
            <a:avLst/>
            <a:gdLst>
              <a:gd name="T0" fmla="*/ 140 w 780"/>
              <a:gd name="T1" fmla="*/ 150 h 653"/>
              <a:gd name="T2" fmla="*/ 108 w 780"/>
              <a:gd name="T3" fmla="*/ 344 h 653"/>
              <a:gd name="T4" fmla="*/ 90 w 780"/>
              <a:gd name="T5" fmla="*/ 530 h 653"/>
              <a:gd name="T6" fmla="*/ 167 w 780"/>
              <a:gd name="T7" fmla="*/ 530 h 653"/>
              <a:gd name="T8" fmla="*/ 183 w 780"/>
              <a:gd name="T9" fmla="*/ 492 h 653"/>
              <a:gd name="T10" fmla="*/ 167 w 780"/>
              <a:gd name="T11" fmla="*/ 453 h 653"/>
              <a:gd name="T12" fmla="*/ 90 w 780"/>
              <a:gd name="T13" fmla="*/ 453 h 653"/>
              <a:gd name="T14" fmla="*/ 90 w 780"/>
              <a:gd name="T15" fmla="*/ 530 h 653"/>
              <a:gd name="T16" fmla="*/ 129 w 780"/>
              <a:gd name="T17" fmla="*/ 469 h 653"/>
              <a:gd name="T18" fmla="*/ 151 w 780"/>
              <a:gd name="T19" fmla="*/ 492 h 653"/>
              <a:gd name="T20" fmla="*/ 129 w 780"/>
              <a:gd name="T21" fmla="*/ 514 h 653"/>
              <a:gd name="T22" fmla="*/ 107 w 780"/>
              <a:gd name="T23" fmla="*/ 492 h 653"/>
              <a:gd name="T24" fmla="*/ 566 w 780"/>
              <a:gd name="T25" fmla="*/ 468 h 653"/>
              <a:gd name="T26" fmla="*/ 659 w 780"/>
              <a:gd name="T27" fmla="*/ 507 h 653"/>
              <a:gd name="T28" fmla="*/ 659 w 780"/>
              <a:gd name="T29" fmla="*/ 430 h 653"/>
              <a:gd name="T30" fmla="*/ 566 w 780"/>
              <a:gd name="T31" fmla="*/ 468 h 653"/>
              <a:gd name="T32" fmla="*/ 621 w 780"/>
              <a:gd name="T33" fmla="*/ 446 h 653"/>
              <a:gd name="T34" fmla="*/ 643 w 780"/>
              <a:gd name="T35" fmla="*/ 468 h 653"/>
              <a:gd name="T36" fmla="*/ 605 w 780"/>
              <a:gd name="T37" fmla="*/ 484 h 653"/>
              <a:gd name="T38" fmla="*/ 631 w 780"/>
              <a:gd name="T39" fmla="*/ 23 h 653"/>
              <a:gd name="T40" fmla="*/ 439 w 780"/>
              <a:gd name="T41" fmla="*/ 47 h 653"/>
              <a:gd name="T42" fmla="*/ 0 w 780"/>
              <a:gd name="T43" fmla="*/ 61 h 653"/>
              <a:gd name="T44" fmla="*/ 417 w 780"/>
              <a:gd name="T45" fmla="*/ 650 h 653"/>
              <a:gd name="T46" fmla="*/ 536 w 780"/>
              <a:gd name="T47" fmla="*/ 630 h 653"/>
              <a:gd name="T48" fmla="*/ 777 w 780"/>
              <a:gd name="T49" fmla="*/ 566 h 653"/>
              <a:gd name="T50" fmla="*/ 206 w 780"/>
              <a:gd name="T51" fmla="*/ 596 h 653"/>
              <a:gd name="T52" fmla="*/ 206 w 780"/>
              <a:gd name="T53" fmla="*/ 88 h 653"/>
              <a:gd name="T54" fmla="*/ 390 w 780"/>
              <a:gd name="T55" fmla="*/ 596 h 653"/>
              <a:gd name="T56" fmla="*/ 390 w 780"/>
              <a:gd name="T57" fmla="*/ 88 h 653"/>
              <a:gd name="T58" fmla="*/ 581 w 780"/>
              <a:gd name="T59" fmla="*/ 590 h 653"/>
              <a:gd name="T60" fmla="*/ 718 w 780"/>
              <a:gd name="T61" fmla="*/ 554 h 653"/>
              <a:gd name="T62" fmla="*/ 319 w 780"/>
              <a:gd name="T63" fmla="*/ 546 h 653"/>
              <a:gd name="T64" fmla="*/ 359 w 780"/>
              <a:gd name="T65" fmla="*/ 454 h 653"/>
              <a:gd name="T66" fmla="*/ 281 w 780"/>
              <a:gd name="T67" fmla="*/ 453 h 653"/>
              <a:gd name="T68" fmla="*/ 319 w 780"/>
              <a:gd name="T69" fmla="*/ 546 h 653"/>
              <a:gd name="T70" fmla="*/ 319 w 780"/>
              <a:gd name="T71" fmla="*/ 469 h 653"/>
              <a:gd name="T72" fmla="*/ 342 w 780"/>
              <a:gd name="T73" fmla="*/ 492 h 653"/>
              <a:gd name="T74" fmla="*/ 304 w 780"/>
              <a:gd name="T75" fmla="*/ 507 h 653"/>
              <a:gd name="T76" fmla="*/ 319 w 780"/>
              <a:gd name="T77" fmla="*/ 361 h 653"/>
              <a:gd name="T78" fmla="*/ 335 w 780"/>
              <a:gd name="T79" fmla="*/ 150 h 653"/>
              <a:gd name="T80" fmla="*/ 303 w 780"/>
              <a:gd name="T81" fmla="*/ 344 h 653"/>
              <a:gd name="T82" fmla="*/ 530 w 780"/>
              <a:gd name="T83" fmla="*/ 125 h 653"/>
              <a:gd name="T84" fmla="*/ 588 w 780"/>
              <a:gd name="T85" fmla="*/ 344 h 653"/>
              <a:gd name="T86" fmla="*/ 530 w 780"/>
              <a:gd name="T87" fmla="*/ 125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0" h="653">
                <a:moveTo>
                  <a:pt x="124" y="361"/>
                </a:moveTo>
                <a:cubicBezTo>
                  <a:pt x="133" y="361"/>
                  <a:pt x="140" y="353"/>
                  <a:pt x="140" y="344"/>
                </a:cubicBezTo>
                <a:cubicBezTo>
                  <a:pt x="140" y="150"/>
                  <a:pt x="140" y="150"/>
                  <a:pt x="140" y="150"/>
                </a:cubicBezTo>
                <a:cubicBezTo>
                  <a:pt x="140" y="141"/>
                  <a:pt x="133" y="134"/>
                  <a:pt x="124" y="134"/>
                </a:cubicBezTo>
                <a:cubicBezTo>
                  <a:pt x="115" y="134"/>
                  <a:pt x="108" y="141"/>
                  <a:pt x="108" y="150"/>
                </a:cubicBezTo>
                <a:cubicBezTo>
                  <a:pt x="108" y="344"/>
                  <a:pt x="108" y="344"/>
                  <a:pt x="108" y="344"/>
                </a:cubicBezTo>
                <a:cubicBezTo>
                  <a:pt x="108" y="353"/>
                  <a:pt x="115" y="361"/>
                  <a:pt x="124" y="361"/>
                </a:cubicBezTo>
                <a:close/>
                <a:moveTo>
                  <a:pt x="90" y="530"/>
                </a:moveTo>
                <a:cubicBezTo>
                  <a:pt x="90" y="530"/>
                  <a:pt x="90" y="530"/>
                  <a:pt x="90" y="530"/>
                </a:cubicBezTo>
                <a:cubicBezTo>
                  <a:pt x="100" y="540"/>
                  <a:pt x="114" y="546"/>
                  <a:pt x="129" y="546"/>
                </a:cubicBezTo>
                <a:cubicBezTo>
                  <a:pt x="143" y="546"/>
                  <a:pt x="157" y="540"/>
                  <a:pt x="167" y="530"/>
                </a:cubicBezTo>
                <a:cubicBezTo>
                  <a:pt x="167" y="530"/>
                  <a:pt x="167" y="530"/>
                  <a:pt x="167" y="530"/>
                </a:cubicBezTo>
                <a:cubicBezTo>
                  <a:pt x="167" y="530"/>
                  <a:pt x="167" y="530"/>
                  <a:pt x="167" y="530"/>
                </a:cubicBezTo>
                <a:cubicBezTo>
                  <a:pt x="167" y="530"/>
                  <a:pt x="167" y="530"/>
                  <a:pt x="167" y="530"/>
                </a:cubicBezTo>
                <a:cubicBezTo>
                  <a:pt x="177" y="520"/>
                  <a:pt x="183" y="507"/>
                  <a:pt x="183" y="492"/>
                </a:cubicBezTo>
                <a:cubicBezTo>
                  <a:pt x="183" y="476"/>
                  <a:pt x="177" y="463"/>
                  <a:pt x="167" y="453"/>
                </a:cubicBezTo>
                <a:cubicBezTo>
                  <a:pt x="167" y="453"/>
                  <a:pt x="167" y="453"/>
                  <a:pt x="167" y="453"/>
                </a:cubicBezTo>
                <a:cubicBezTo>
                  <a:pt x="167" y="453"/>
                  <a:pt x="167" y="453"/>
                  <a:pt x="167" y="453"/>
                </a:cubicBezTo>
                <a:cubicBezTo>
                  <a:pt x="158" y="443"/>
                  <a:pt x="144" y="437"/>
                  <a:pt x="129" y="437"/>
                </a:cubicBezTo>
                <a:cubicBezTo>
                  <a:pt x="114" y="437"/>
                  <a:pt x="100" y="443"/>
                  <a:pt x="90" y="453"/>
                </a:cubicBezTo>
                <a:cubicBezTo>
                  <a:pt x="90" y="453"/>
                  <a:pt x="90" y="453"/>
                  <a:pt x="90" y="453"/>
                </a:cubicBezTo>
                <a:cubicBezTo>
                  <a:pt x="81" y="463"/>
                  <a:pt x="74" y="476"/>
                  <a:pt x="74" y="492"/>
                </a:cubicBezTo>
                <a:cubicBezTo>
                  <a:pt x="74" y="506"/>
                  <a:pt x="80" y="519"/>
                  <a:pt x="90" y="529"/>
                </a:cubicBezTo>
                <a:cubicBezTo>
                  <a:pt x="90" y="530"/>
                  <a:pt x="90" y="530"/>
                  <a:pt x="90" y="530"/>
                </a:cubicBezTo>
                <a:close/>
                <a:moveTo>
                  <a:pt x="113" y="476"/>
                </a:moveTo>
                <a:cubicBezTo>
                  <a:pt x="113" y="476"/>
                  <a:pt x="113" y="476"/>
                  <a:pt x="113" y="476"/>
                </a:cubicBezTo>
                <a:cubicBezTo>
                  <a:pt x="117" y="472"/>
                  <a:pt x="123" y="469"/>
                  <a:pt x="129" y="469"/>
                </a:cubicBezTo>
                <a:cubicBezTo>
                  <a:pt x="135" y="469"/>
                  <a:pt x="141" y="472"/>
                  <a:pt x="145" y="476"/>
                </a:cubicBezTo>
                <a:cubicBezTo>
                  <a:pt x="145" y="476"/>
                  <a:pt x="145" y="476"/>
                  <a:pt x="145" y="476"/>
                </a:cubicBezTo>
                <a:cubicBezTo>
                  <a:pt x="149" y="480"/>
                  <a:pt x="151" y="485"/>
                  <a:pt x="151" y="492"/>
                </a:cubicBezTo>
                <a:cubicBezTo>
                  <a:pt x="151" y="498"/>
                  <a:pt x="149" y="503"/>
                  <a:pt x="145" y="507"/>
                </a:cubicBezTo>
                <a:cubicBezTo>
                  <a:pt x="145" y="507"/>
                  <a:pt x="145" y="507"/>
                  <a:pt x="145" y="507"/>
                </a:cubicBezTo>
                <a:cubicBezTo>
                  <a:pt x="141" y="511"/>
                  <a:pt x="135" y="514"/>
                  <a:pt x="129" y="514"/>
                </a:cubicBezTo>
                <a:cubicBezTo>
                  <a:pt x="123" y="514"/>
                  <a:pt x="117" y="511"/>
                  <a:pt x="113" y="507"/>
                </a:cubicBezTo>
                <a:cubicBezTo>
                  <a:pt x="112" y="507"/>
                  <a:pt x="112" y="507"/>
                  <a:pt x="112" y="507"/>
                </a:cubicBezTo>
                <a:cubicBezTo>
                  <a:pt x="109" y="503"/>
                  <a:pt x="107" y="498"/>
                  <a:pt x="107" y="492"/>
                </a:cubicBezTo>
                <a:cubicBezTo>
                  <a:pt x="107" y="485"/>
                  <a:pt x="109" y="480"/>
                  <a:pt x="113" y="476"/>
                </a:cubicBezTo>
                <a:close/>
                <a:moveTo>
                  <a:pt x="566" y="468"/>
                </a:moveTo>
                <a:cubicBezTo>
                  <a:pt x="566" y="468"/>
                  <a:pt x="566" y="468"/>
                  <a:pt x="566" y="468"/>
                </a:cubicBezTo>
                <a:cubicBezTo>
                  <a:pt x="566" y="483"/>
                  <a:pt x="572" y="497"/>
                  <a:pt x="582" y="507"/>
                </a:cubicBezTo>
                <a:cubicBezTo>
                  <a:pt x="592" y="516"/>
                  <a:pt x="606" y="523"/>
                  <a:pt x="621" y="523"/>
                </a:cubicBezTo>
                <a:cubicBezTo>
                  <a:pt x="636" y="523"/>
                  <a:pt x="649" y="516"/>
                  <a:pt x="659" y="507"/>
                </a:cubicBezTo>
                <a:cubicBezTo>
                  <a:pt x="669" y="497"/>
                  <a:pt x="675" y="483"/>
                  <a:pt x="675" y="468"/>
                </a:cubicBezTo>
                <a:cubicBezTo>
                  <a:pt x="675" y="454"/>
                  <a:pt x="670" y="440"/>
                  <a:pt x="660" y="431"/>
                </a:cubicBezTo>
                <a:cubicBezTo>
                  <a:pt x="659" y="430"/>
                  <a:pt x="659" y="430"/>
                  <a:pt x="659" y="430"/>
                </a:cubicBezTo>
                <a:cubicBezTo>
                  <a:pt x="649" y="420"/>
                  <a:pt x="636" y="414"/>
                  <a:pt x="621" y="414"/>
                </a:cubicBezTo>
                <a:cubicBezTo>
                  <a:pt x="606" y="414"/>
                  <a:pt x="592" y="420"/>
                  <a:pt x="582" y="430"/>
                </a:cubicBezTo>
                <a:cubicBezTo>
                  <a:pt x="572" y="440"/>
                  <a:pt x="566" y="453"/>
                  <a:pt x="566" y="468"/>
                </a:cubicBezTo>
                <a:close/>
                <a:moveTo>
                  <a:pt x="605" y="452"/>
                </a:moveTo>
                <a:cubicBezTo>
                  <a:pt x="605" y="452"/>
                  <a:pt x="605" y="452"/>
                  <a:pt x="605" y="452"/>
                </a:cubicBezTo>
                <a:cubicBezTo>
                  <a:pt x="609" y="449"/>
                  <a:pt x="615" y="446"/>
                  <a:pt x="621" y="446"/>
                </a:cubicBezTo>
                <a:cubicBezTo>
                  <a:pt x="627" y="446"/>
                  <a:pt x="632" y="449"/>
                  <a:pt x="636" y="452"/>
                </a:cubicBezTo>
                <a:cubicBezTo>
                  <a:pt x="637" y="453"/>
                  <a:pt x="637" y="453"/>
                  <a:pt x="637" y="453"/>
                </a:cubicBezTo>
                <a:cubicBezTo>
                  <a:pt x="641" y="457"/>
                  <a:pt x="643" y="462"/>
                  <a:pt x="643" y="468"/>
                </a:cubicBezTo>
                <a:cubicBezTo>
                  <a:pt x="643" y="475"/>
                  <a:pt x="640" y="480"/>
                  <a:pt x="636" y="484"/>
                </a:cubicBezTo>
                <a:cubicBezTo>
                  <a:pt x="632" y="488"/>
                  <a:pt x="627" y="491"/>
                  <a:pt x="621" y="491"/>
                </a:cubicBezTo>
                <a:cubicBezTo>
                  <a:pt x="615" y="491"/>
                  <a:pt x="609" y="488"/>
                  <a:pt x="605" y="484"/>
                </a:cubicBezTo>
                <a:cubicBezTo>
                  <a:pt x="601" y="480"/>
                  <a:pt x="599" y="475"/>
                  <a:pt x="599" y="468"/>
                </a:cubicBezTo>
                <a:cubicBezTo>
                  <a:pt x="599" y="462"/>
                  <a:pt x="601" y="457"/>
                  <a:pt x="605" y="452"/>
                </a:cubicBezTo>
                <a:close/>
                <a:moveTo>
                  <a:pt x="631" y="23"/>
                </a:moveTo>
                <a:cubicBezTo>
                  <a:pt x="631" y="23"/>
                  <a:pt x="631" y="23"/>
                  <a:pt x="631" y="23"/>
                </a:cubicBezTo>
                <a:cubicBezTo>
                  <a:pt x="628" y="9"/>
                  <a:pt x="613" y="0"/>
                  <a:pt x="598" y="4"/>
                </a:cubicBezTo>
                <a:cubicBezTo>
                  <a:pt x="439" y="47"/>
                  <a:pt x="439" y="47"/>
                  <a:pt x="439" y="47"/>
                </a:cubicBezTo>
                <a:cubicBezTo>
                  <a:pt x="435" y="39"/>
                  <a:pt x="426" y="35"/>
                  <a:pt x="417" y="35"/>
                </a:cubicBezTo>
                <a:cubicBezTo>
                  <a:pt x="27" y="35"/>
                  <a:pt x="27" y="35"/>
                  <a:pt x="27" y="35"/>
                </a:cubicBezTo>
                <a:cubicBezTo>
                  <a:pt x="12" y="35"/>
                  <a:pt x="0" y="46"/>
                  <a:pt x="0" y="61"/>
                </a:cubicBezTo>
                <a:cubicBezTo>
                  <a:pt x="0" y="623"/>
                  <a:pt x="0" y="623"/>
                  <a:pt x="0" y="623"/>
                </a:cubicBezTo>
                <a:cubicBezTo>
                  <a:pt x="0" y="638"/>
                  <a:pt x="12" y="650"/>
                  <a:pt x="27" y="650"/>
                </a:cubicBezTo>
                <a:cubicBezTo>
                  <a:pt x="417" y="650"/>
                  <a:pt x="417" y="650"/>
                  <a:pt x="417" y="650"/>
                </a:cubicBezTo>
                <a:cubicBezTo>
                  <a:pt x="432" y="650"/>
                  <a:pt x="444" y="638"/>
                  <a:pt x="444" y="623"/>
                </a:cubicBezTo>
                <a:cubicBezTo>
                  <a:pt x="444" y="284"/>
                  <a:pt x="444" y="284"/>
                  <a:pt x="444" y="284"/>
                </a:cubicBezTo>
                <a:cubicBezTo>
                  <a:pt x="536" y="630"/>
                  <a:pt x="536" y="630"/>
                  <a:pt x="536" y="630"/>
                </a:cubicBezTo>
                <a:cubicBezTo>
                  <a:pt x="540" y="644"/>
                  <a:pt x="555" y="653"/>
                  <a:pt x="569" y="649"/>
                </a:cubicBezTo>
                <a:cubicBezTo>
                  <a:pt x="758" y="599"/>
                  <a:pt x="758" y="599"/>
                  <a:pt x="758" y="599"/>
                </a:cubicBezTo>
                <a:cubicBezTo>
                  <a:pt x="772" y="595"/>
                  <a:pt x="780" y="580"/>
                  <a:pt x="777" y="566"/>
                </a:cubicBezTo>
                <a:cubicBezTo>
                  <a:pt x="631" y="23"/>
                  <a:pt x="631" y="23"/>
                  <a:pt x="631" y="23"/>
                </a:cubicBezTo>
                <a:close/>
                <a:moveTo>
                  <a:pt x="206" y="596"/>
                </a:moveTo>
                <a:cubicBezTo>
                  <a:pt x="206" y="596"/>
                  <a:pt x="206" y="596"/>
                  <a:pt x="206" y="596"/>
                </a:cubicBezTo>
                <a:cubicBezTo>
                  <a:pt x="54" y="596"/>
                  <a:pt x="54" y="596"/>
                  <a:pt x="54" y="596"/>
                </a:cubicBezTo>
                <a:cubicBezTo>
                  <a:pt x="54" y="88"/>
                  <a:pt x="54" y="88"/>
                  <a:pt x="54" y="88"/>
                </a:cubicBezTo>
                <a:cubicBezTo>
                  <a:pt x="206" y="88"/>
                  <a:pt x="206" y="88"/>
                  <a:pt x="206" y="88"/>
                </a:cubicBezTo>
                <a:cubicBezTo>
                  <a:pt x="206" y="596"/>
                  <a:pt x="206" y="596"/>
                  <a:pt x="206" y="596"/>
                </a:cubicBezTo>
                <a:close/>
                <a:moveTo>
                  <a:pt x="390" y="596"/>
                </a:moveTo>
                <a:cubicBezTo>
                  <a:pt x="390" y="596"/>
                  <a:pt x="390" y="596"/>
                  <a:pt x="390" y="596"/>
                </a:cubicBezTo>
                <a:cubicBezTo>
                  <a:pt x="238" y="596"/>
                  <a:pt x="238" y="596"/>
                  <a:pt x="238" y="596"/>
                </a:cubicBezTo>
                <a:cubicBezTo>
                  <a:pt x="238" y="88"/>
                  <a:pt x="238" y="88"/>
                  <a:pt x="238" y="88"/>
                </a:cubicBezTo>
                <a:cubicBezTo>
                  <a:pt x="390" y="88"/>
                  <a:pt x="390" y="88"/>
                  <a:pt x="390" y="88"/>
                </a:cubicBezTo>
                <a:cubicBezTo>
                  <a:pt x="390" y="596"/>
                  <a:pt x="390" y="596"/>
                  <a:pt x="390" y="596"/>
                </a:cubicBezTo>
                <a:close/>
                <a:moveTo>
                  <a:pt x="581" y="590"/>
                </a:moveTo>
                <a:cubicBezTo>
                  <a:pt x="581" y="590"/>
                  <a:pt x="581" y="590"/>
                  <a:pt x="581" y="590"/>
                </a:cubicBezTo>
                <a:cubicBezTo>
                  <a:pt x="450" y="99"/>
                  <a:pt x="450" y="99"/>
                  <a:pt x="450" y="99"/>
                </a:cubicBezTo>
                <a:cubicBezTo>
                  <a:pt x="586" y="63"/>
                  <a:pt x="586" y="63"/>
                  <a:pt x="586" y="63"/>
                </a:cubicBezTo>
                <a:cubicBezTo>
                  <a:pt x="718" y="554"/>
                  <a:pt x="718" y="554"/>
                  <a:pt x="718" y="554"/>
                </a:cubicBezTo>
                <a:cubicBezTo>
                  <a:pt x="581" y="590"/>
                  <a:pt x="581" y="590"/>
                  <a:pt x="581" y="590"/>
                </a:cubicBezTo>
                <a:close/>
                <a:moveTo>
                  <a:pt x="319" y="546"/>
                </a:moveTo>
                <a:cubicBezTo>
                  <a:pt x="319" y="546"/>
                  <a:pt x="319" y="546"/>
                  <a:pt x="319" y="546"/>
                </a:cubicBezTo>
                <a:cubicBezTo>
                  <a:pt x="334" y="546"/>
                  <a:pt x="348" y="540"/>
                  <a:pt x="358" y="530"/>
                </a:cubicBezTo>
                <a:cubicBezTo>
                  <a:pt x="368" y="520"/>
                  <a:pt x="374" y="507"/>
                  <a:pt x="374" y="492"/>
                </a:cubicBezTo>
                <a:cubicBezTo>
                  <a:pt x="374" y="477"/>
                  <a:pt x="368" y="464"/>
                  <a:pt x="359" y="454"/>
                </a:cubicBezTo>
                <a:cubicBezTo>
                  <a:pt x="358" y="453"/>
                  <a:pt x="358" y="453"/>
                  <a:pt x="358" y="453"/>
                </a:cubicBezTo>
                <a:cubicBezTo>
                  <a:pt x="348" y="443"/>
                  <a:pt x="334" y="437"/>
                  <a:pt x="319" y="437"/>
                </a:cubicBezTo>
                <a:cubicBezTo>
                  <a:pt x="304" y="437"/>
                  <a:pt x="291" y="443"/>
                  <a:pt x="281" y="453"/>
                </a:cubicBezTo>
                <a:cubicBezTo>
                  <a:pt x="271" y="463"/>
                  <a:pt x="265" y="476"/>
                  <a:pt x="265" y="492"/>
                </a:cubicBezTo>
                <a:cubicBezTo>
                  <a:pt x="265" y="507"/>
                  <a:pt x="271" y="520"/>
                  <a:pt x="281" y="530"/>
                </a:cubicBezTo>
                <a:cubicBezTo>
                  <a:pt x="291" y="540"/>
                  <a:pt x="304" y="546"/>
                  <a:pt x="319" y="546"/>
                </a:cubicBezTo>
                <a:close/>
                <a:moveTo>
                  <a:pt x="304" y="476"/>
                </a:moveTo>
                <a:cubicBezTo>
                  <a:pt x="304" y="476"/>
                  <a:pt x="304" y="476"/>
                  <a:pt x="304" y="476"/>
                </a:cubicBezTo>
                <a:cubicBezTo>
                  <a:pt x="307" y="472"/>
                  <a:pt x="313" y="469"/>
                  <a:pt x="319" y="469"/>
                </a:cubicBezTo>
                <a:cubicBezTo>
                  <a:pt x="325" y="469"/>
                  <a:pt x="331" y="472"/>
                  <a:pt x="335" y="476"/>
                </a:cubicBezTo>
                <a:cubicBezTo>
                  <a:pt x="336" y="476"/>
                  <a:pt x="336" y="476"/>
                  <a:pt x="336" y="476"/>
                </a:cubicBezTo>
                <a:cubicBezTo>
                  <a:pt x="339" y="480"/>
                  <a:pt x="342" y="486"/>
                  <a:pt x="342" y="492"/>
                </a:cubicBezTo>
                <a:cubicBezTo>
                  <a:pt x="342" y="498"/>
                  <a:pt x="339" y="503"/>
                  <a:pt x="335" y="507"/>
                </a:cubicBezTo>
                <a:cubicBezTo>
                  <a:pt x="331" y="511"/>
                  <a:pt x="325" y="514"/>
                  <a:pt x="319" y="514"/>
                </a:cubicBezTo>
                <a:cubicBezTo>
                  <a:pt x="313" y="514"/>
                  <a:pt x="307" y="511"/>
                  <a:pt x="304" y="507"/>
                </a:cubicBezTo>
                <a:cubicBezTo>
                  <a:pt x="300" y="503"/>
                  <a:pt x="297" y="498"/>
                  <a:pt x="297" y="492"/>
                </a:cubicBezTo>
                <a:cubicBezTo>
                  <a:pt x="297" y="485"/>
                  <a:pt x="300" y="480"/>
                  <a:pt x="304" y="476"/>
                </a:cubicBezTo>
                <a:close/>
                <a:moveTo>
                  <a:pt x="319" y="361"/>
                </a:moveTo>
                <a:cubicBezTo>
                  <a:pt x="319" y="361"/>
                  <a:pt x="319" y="361"/>
                  <a:pt x="319" y="361"/>
                </a:cubicBezTo>
                <a:cubicBezTo>
                  <a:pt x="328" y="361"/>
                  <a:pt x="335" y="353"/>
                  <a:pt x="335" y="344"/>
                </a:cubicBezTo>
                <a:cubicBezTo>
                  <a:pt x="335" y="150"/>
                  <a:pt x="335" y="150"/>
                  <a:pt x="335" y="150"/>
                </a:cubicBezTo>
                <a:cubicBezTo>
                  <a:pt x="335" y="141"/>
                  <a:pt x="328" y="134"/>
                  <a:pt x="319" y="134"/>
                </a:cubicBezTo>
                <a:cubicBezTo>
                  <a:pt x="311" y="134"/>
                  <a:pt x="303" y="141"/>
                  <a:pt x="303" y="150"/>
                </a:cubicBezTo>
                <a:cubicBezTo>
                  <a:pt x="303" y="344"/>
                  <a:pt x="303" y="344"/>
                  <a:pt x="303" y="344"/>
                </a:cubicBezTo>
                <a:cubicBezTo>
                  <a:pt x="303" y="353"/>
                  <a:pt x="311" y="361"/>
                  <a:pt x="319" y="361"/>
                </a:cubicBezTo>
                <a:close/>
                <a:moveTo>
                  <a:pt x="530" y="125"/>
                </a:moveTo>
                <a:cubicBezTo>
                  <a:pt x="530" y="125"/>
                  <a:pt x="530" y="125"/>
                  <a:pt x="530" y="125"/>
                </a:cubicBezTo>
                <a:cubicBezTo>
                  <a:pt x="521" y="128"/>
                  <a:pt x="516" y="137"/>
                  <a:pt x="519" y="146"/>
                </a:cubicBezTo>
                <a:cubicBezTo>
                  <a:pt x="569" y="333"/>
                  <a:pt x="569" y="333"/>
                  <a:pt x="569" y="333"/>
                </a:cubicBezTo>
                <a:cubicBezTo>
                  <a:pt x="571" y="341"/>
                  <a:pt x="580" y="347"/>
                  <a:pt x="588" y="344"/>
                </a:cubicBezTo>
                <a:cubicBezTo>
                  <a:pt x="597" y="342"/>
                  <a:pt x="602" y="333"/>
                  <a:pt x="600" y="324"/>
                </a:cubicBezTo>
                <a:cubicBezTo>
                  <a:pt x="550" y="137"/>
                  <a:pt x="550" y="137"/>
                  <a:pt x="550" y="137"/>
                </a:cubicBezTo>
                <a:cubicBezTo>
                  <a:pt x="548" y="129"/>
                  <a:pt x="539" y="123"/>
                  <a:pt x="530" y="12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原创设计师QQ598969553             _24"/>
          <p:cNvSpPr>
            <a:spLocks noEditPoints="1"/>
          </p:cNvSpPr>
          <p:nvPr/>
        </p:nvSpPr>
        <p:spPr bwMode="auto">
          <a:xfrm>
            <a:off x="5640063" y="2380192"/>
            <a:ext cx="263632" cy="216033"/>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原创设计师QQ598969553             _25"/>
          <p:cNvSpPr>
            <a:spLocks noEditPoints="1"/>
          </p:cNvSpPr>
          <p:nvPr/>
        </p:nvSpPr>
        <p:spPr bwMode="auto">
          <a:xfrm>
            <a:off x="1812132" y="3059016"/>
            <a:ext cx="216192" cy="210461"/>
          </a:xfrm>
          <a:custGeom>
            <a:avLst/>
            <a:gdLst>
              <a:gd name="T0" fmla="*/ 100 w 679"/>
              <a:gd name="T1" fmla="*/ 635 h 661"/>
              <a:gd name="T2" fmla="*/ 189 w 679"/>
              <a:gd name="T3" fmla="*/ 608 h 661"/>
              <a:gd name="T4" fmla="*/ 196 w 679"/>
              <a:gd name="T5" fmla="*/ 560 h 661"/>
              <a:gd name="T6" fmla="*/ 217 w 679"/>
              <a:gd name="T7" fmla="*/ 550 h 661"/>
              <a:gd name="T8" fmla="*/ 312 w 679"/>
              <a:gd name="T9" fmla="*/ 111 h 661"/>
              <a:gd name="T10" fmla="*/ 286 w 679"/>
              <a:gd name="T11" fmla="*/ 119 h 661"/>
              <a:gd name="T12" fmla="*/ 244 w 679"/>
              <a:gd name="T13" fmla="*/ 148 h 661"/>
              <a:gd name="T14" fmla="*/ 158 w 679"/>
              <a:gd name="T15" fmla="*/ 194 h 661"/>
              <a:gd name="T16" fmla="*/ 214 w 679"/>
              <a:gd name="T17" fmla="*/ 407 h 661"/>
              <a:gd name="T18" fmla="*/ 225 w 679"/>
              <a:gd name="T19" fmla="*/ 451 h 661"/>
              <a:gd name="T20" fmla="*/ 178 w 679"/>
              <a:gd name="T21" fmla="*/ 482 h 661"/>
              <a:gd name="T22" fmla="*/ 69 w 679"/>
              <a:gd name="T23" fmla="*/ 482 h 661"/>
              <a:gd name="T24" fmla="*/ 22 w 679"/>
              <a:gd name="T25" fmla="*/ 451 h 661"/>
              <a:gd name="T26" fmla="*/ 32 w 679"/>
              <a:gd name="T27" fmla="*/ 407 h 661"/>
              <a:gd name="T28" fmla="*/ 92 w 679"/>
              <a:gd name="T29" fmla="*/ 194 h 661"/>
              <a:gd name="T30" fmla="*/ 31 w 679"/>
              <a:gd name="T31" fmla="*/ 169 h 661"/>
              <a:gd name="T32" fmla="*/ 6 w 679"/>
              <a:gd name="T33" fmla="*/ 125 h 661"/>
              <a:gd name="T34" fmla="*/ 49 w 679"/>
              <a:gd name="T35" fmla="*/ 142 h 661"/>
              <a:gd name="T36" fmla="*/ 97 w 679"/>
              <a:gd name="T37" fmla="*/ 162 h 661"/>
              <a:gd name="T38" fmla="*/ 152 w 679"/>
              <a:gd name="T39" fmla="*/ 162 h 661"/>
              <a:gd name="T40" fmla="*/ 221 w 679"/>
              <a:gd name="T41" fmla="*/ 125 h 661"/>
              <a:gd name="T42" fmla="*/ 246 w 679"/>
              <a:gd name="T43" fmla="*/ 105 h 661"/>
              <a:gd name="T44" fmla="*/ 306 w 679"/>
              <a:gd name="T45" fmla="*/ 80 h 661"/>
              <a:gd name="T46" fmla="*/ 312 w 679"/>
              <a:gd name="T47" fmla="*/ 27 h 661"/>
              <a:gd name="T48" fmla="*/ 366 w 679"/>
              <a:gd name="T49" fmla="*/ 27 h 661"/>
              <a:gd name="T50" fmla="*/ 373 w 679"/>
              <a:gd name="T51" fmla="*/ 80 h 661"/>
              <a:gd name="T52" fmla="*/ 433 w 679"/>
              <a:gd name="T53" fmla="*/ 105 h 661"/>
              <a:gd name="T54" fmla="*/ 478 w 679"/>
              <a:gd name="T55" fmla="*/ 142 h 661"/>
              <a:gd name="T56" fmla="*/ 527 w 679"/>
              <a:gd name="T57" fmla="*/ 162 h 661"/>
              <a:gd name="T58" fmla="*/ 581 w 679"/>
              <a:gd name="T59" fmla="*/ 162 h 661"/>
              <a:gd name="T60" fmla="*/ 650 w 679"/>
              <a:gd name="T61" fmla="*/ 125 h 661"/>
              <a:gd name="T62" fmla="*/ 673 w 679"/>
              <a:gd name="T63" fmla="*/ 148 h 661"/>
              <a:gd name="T64" fmla="*/ 587 w 679"/>
              <a:gd name="T65" fmla="*/ 194 h 661"/>
              <a:gd name="T66" fmla="*/ 646 w 679"/>
              <a:gd name="T67" fmla="*/ 407 h 661"/>
              <a:gd name="T68" fmla="*/ 657 w 679"/>
              <a:gd name="T69" fmla="*/ 451 h 661"/>
              <a:gd name="T70" fmla="*/ 555 w 679"/>
              <a:gd name="T71" fmla="*/ 493 h 661"/>
              <a:gd name="T72" fmla="*/ 500 w 679"/>
              <a:gd name="T73" fmla="*/ 482 h 661"/>
              <a:gd name="T74" fmla="*/ 454 w 679"/>
              <a:gd name="T75" fmla="*/ 413 h 661"/>
              <a:gd name="T76" fmla="*/ 534 w 679"/>
              <a:gd name="T77" fmla="*/ 196 h 661"/>
              <a:gd name="T78" fmla="*/ 489 w 679"/>
              <a:gd name="T79" fmla="*/ 184 h 661"/>
              <a:gd name="T80" fmla="*/ 436 w 679"/>
              <a:gd name="T81" fmla="*/ 148 h 661"/>
              <a:gd name="T82" fmla="*/ 392 w 679"/>
              <a:gd name="T83" fmla="*/ 119 h 661"/>
              <a:gd name="T84" fmla="*/ 366 w 679"/>
              <a:gd name="T85" fmla="*/ 111 h 661"/>
              <a:gd name="T86" fmla="*/ 462 w 679"/>
              <a:gd name="T87" fmla="*/ 550 h 661"/>
              <a:gd name="T88" fmla="*/ 490 w 679"/>
              <a:gd name="T89" fmla="*/ 578 h 661"/>
              <a:gd name="T90" fmla="*/ 553 w 679"/>
              <a:gd name="T91" fmla="*/ 608 h 661"/>
              <a:gd name="T92" fmla="*/ 553 w 679"/>
              <a:gd name="T93" fmla="*/ 661 h 661"/>
              <a:gd name="T94" fmla="*/ 616 w 679"/>
              <a:gd name="T95" fmla="*/ 416 h 661"/>
              <a:gd name="T96" fmla="*/ 555 w 679"/>
              <a:gd name="T97" fmla="*/ 233 h 661"/>
              <a:gd name="T98" fmla="*/ 520 w 679"/>
              <a:gd name="T99" fmla="*/ 432 h 661"/>
              <a:gd name="T100" fmla="*/ 555 w 679"/>
              <a:gd name="T101" fmla="*/ 439 h 661"/>
              <a:gd name="T102" fmla="*/ 590 w 679"/>
              <a:gd name="T103" fmla="*/ 433 h 661"/>
              <a:gd name="T104" fmla="*/ 183 w 679"/>
              <a:gd name="T105" fmla="*/ 416 h 661"/>
              <a:gd name="T106" fmla="*/ 124 w 679"/>
              <a:gd name="T107" fmla="*/ 233 h 661"/>
              <a:gd name="T108" fmla="*/ 88 w 679"/>
              <a:gd name="T109" fmla="*/ 432 h 661"/>
              <a:gd name="T110" fmla="*/ 124 w 679"/>
              <a:gd name="T111" fmla="*/ 439 h 661"/>
              <a:gd name="T112" fmla="*/ 157 w 679"/>
              <a:gd name="T113" fmla="*/ 433 h 661"/>
              <a:gd name="T114" fmla="*/ 221 w 679"/>
              <a:gd name="T115" fmla="*/ 608 h 661"/>
              <a:gd name="T116" fmla="*/ 458 w 679"/>
              <a:gd name="T117" fmla="*/ 608 h 661"/>
              <a:gd name="T118" fmla="*/ 221 w 679"/>
              <a:gd name="T119" fmla="*/ 58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661">
                <a:moveTo>
                  <a:pt x="126" y="661"/>
                </a:moveTo>
                <a:cubicBezTo>
                  <a:pt x="112" y="661"/>
                  <a:pt x="100" y="649"/>
                  <a:pt x="100" y="635"/>
                </a:cubicBezTo>
                <a:cubicBezTo>
                  <a:pt x="100" y="620"/>
                  <a:pt x="112" y="608"/>
                  <a:pt x="126" y="608"/>
                </a:cubicBezTo>
                <a:cubicBezTo>
                  <a:pt x="189" y="608"/>
                  <a:pt x="189" y="608"/>
                  <a:pt x="189" y="608"/>
                </a:cubicBezTo>
                <a:cubicBezTo>
                  <a:pt x="189" y="578"/>
                  <a:pt x="189" y="578"/>
                  <a:pt x="189" y="578"/>
                </a:cubicBezTo>
                <a:cubicBezTo>
                  <a:pt x="189" y="571"/>
                  <a:pt x="191" y="565"/>
                  <a:pt x="196" y="560"/>
                </a:cubicBezTo>
                <a:cubicBezTo>
                  <a:pt x="197" y="558"/>
                  <a:pt x="197" y="558"/>
                  <a:pt x="197" y="558"/>
                </a:cubicBezTo>
                <a:cubicBezTo>
                  <a:pt x="202" y="553"/>
                  <a:pt x="209" y="550"/>
                  <a:pt x="217" y="550"/>
                </a:cubicBezTo>
                <a:cubicBezTo>
                  <a:pt x="312" y="550"/>
                  <a:pt x="312" y="550"/>
                  <a:pt x="312" y="550"/>
                </a:cubicBezTo>
                <a:cubicBezTo>
                  <a:pt x="312" y="111"/>
                  <a:pt x="312" y="111"/>
                  <a:pt x="312" y="111"/>
                </a:cubicBezTo>
                <a:cubicBezTo>
                  <a:pt x="312" y="111"/>
                  <a:pt x="312" y="111"/>
                  <a:pt x="312" y="111"/>
                </a:cubicBezTo>
                <a:cubicBezTo>
                  <a:pt x="303" y="113"/>
                  <a:pt x="295" y="115"/>
                  <a:pt x="286" y="119"/>
                </a:cubicBezTo>
                <a:cubicBezTo>
                  <a:pt x="279" y="122"/>
                  <a:pt x="271" y="126"/>
                  <a:pt x="264" y="131"/>
                </a:cubicBezTo>
                <a:cubicBezTo>
                  <a:pt x="257" y="136"/>
                  <a:pt x="249" y="142"/>
                  <a:pt x="244" y="148"/>
                </a:cubicBezTo>
                <a:cubicBezTo>
                  <a:pt x="228" y="163"/>
                  <a:pt x="210" y="175"/>
                  <a:pt x="190" y="184"/>
                </a:cubicBezTo>
                <a:cubicBezTo>
                  <a:pt x="180" y="188"/>
                  <a:pt x="169" y="191"/>
                  <a:pt x="158" y="194"/>
                </a:cubicBezTo>
                <a:cubicBezTo>
                  <a:pt x="154" y="195"/>
                  <a:pt x="149" y="195"/>
                  <a:pt x="145" y="196"/>
                </a:cubicBezTo>
                <a:cubicBezTo>
                  <a:pt x="214" y="407"/>
                  <a:pt x="214" y="407"/>
                  <a:pt x="214" y="407"/>
                </a:cubicBezTo>
                <a:cubicBezTo>
                  <a:pt x="218" y="408"/>
                  <a:pt x="221" y="410"/>
                  <a:pt x="225" y="413"/>
                </a:cubicBezTo>
                <a:cubicBezTo>
                  <a:pt x="235" y="424"/>
                  <a:pt x="235" y="441"/>
                  <a:pt x="225" y="451"/>
                </a:cubicBezTo>
                <a:cubicBezTo>
                  <a:pt x="212" y="464"/>
                  <a:pt x="196" y="475"/>
                  <a:pt x="178" y="482"/>
                </a:cubicBezTo>
                <a:cubicBezTo>
                  <a:pt x="178" y="482"/>
                  <a:pt x="178" y="482"/>
                  <a:pt x="178" y="482"/>
                </a:cubicBezTo>
                <a:cubicBezTo>
                  <a:pt x="161" y="489"/>
                  <a:pt x="143" y="493"/>
                  <a:pt x="124" y="493"/>
                </a:cubicBezTo>
                <a:cubicBezTo>
                  <a:pt x="104" y="493"/>
                  <a:pt x="85" y="489"/>
                  <a:pt x="69" y="482"/>
                </a:cubicBezTo>
                <a:cubicBezTo>
                  <a:pt x="67" y="482"/>
                  <a:pt x="67" y="482"/>
                  <a:pt x="67" y="482"/>
                </a:cubicBezTo>
                <a:cubicBezTo>
                  <a:pt x="50" y="474"/>
                  <a:pt x="35" y="464"/>
                  <a:pt x="22" y="451"/>
                </a:cubicBezTo>
                <a:cubicBezTo>
                  <a:pt x="12" y="441"/>
                  <a:pt x="12" y="424"/>
                  <a:pt x="22" y="413"/>
                </a:cubicBezTo>
                <a:cubicBezTo>
                  <a:pt x="25" y="410"/>
                  <a:pt x="29" y="408"/>
                  <a:pt x="32" y="407"/>
                </a:cubicBezTo>
                <a:cubicBezTo>
                  <a:pt x="102" y="196"/>
                  <a:pt x="102" y="196"/>
                  <a:pt x="102" y="196"/>
                </a:cubicBezTo>
                <a:cubicBezTo>
                  <a:pt x="98" y="195"/>
                  <a:pt x="95" y="195"/>
                  <a:pt x="92" y="194"/>
                </a:cubicBezTo>
                <a:cubicBezTo>
                  <a:pt x="80" y="191"/>
                  <a:pt x="69" y="188"/>
                  <a:pt x="60" y="184"/>
                </a:cubicBezTo>
                <a:cubicBezTo>
                  <a:pt x="49" y="180"/>
                  <a:pt x="40" y="175"/>
                  <a:pt x="31" y="169"/>
                </a:cubicBezTo>
                <a:cubicBezTo>
                  <a:pt x="22" y="163"/>
                  <a:pt x="13" y="156"/>
                  <a:pt x="6" y="148"/>
                </a:cubicBezTo>
                <a:cubicBezTo>
                  <a:pt x="0" y="142"/>
                  <a:pt x="0" y="131"/>
                  <a:pt x="6" y="125"/>
                </a:cubicBezTo>
                <a:cubicBezTo>
                  <a:pt x="12" y="119"/>
                  <a:pt x="23" y="119"/>
                  <a:pt x="29" y="125"/>
                </a:cubicBezTo>
                <a:cubicBezTo>
                  <a:pt x="35" y="131"/>
                  <a:pt x="42" y="137"/>
                  <a:pt x="49" y="142"/>
                </a:cubicBezTo>
                <a:cubicBezTo>
                  <a:pt x="56" y="147"/>
                  <a:pt x="64" y="151"/>
                  <a:pt x="72" y="155"/>
                </a:cubicBezTo>
                <a:cubicBezTo>
                  <a:pt x="80" y="158"/>
                  <a:pt x="88" y="160"/>
                  <a:pt x="97" y="162"/>
                </a:cubicBezTo>
                <a:cubicBezTo>
                  <a:pt x="106" y="164"/>
                  <a:pt x="115" y="165"/>
                  <a:pt x="125" y="165"/>
                </a:cubicBezTo>
                <a:cubicBezTo>
                  <a:pt x="134" y="165"/>
                  <a:pt x="143" y="164"/>
                  <a:pt x="152" y="162"/>
                </a:cubicBezTo>
                <a:cubicBezTo>
                  <a:pt x="161" y="160"/>
                  <a:pt x="169" y="158"/>
                  <a:pt x="178" y="155"/>
                </a:cubicBezTo>
                <a:cubicBezTo>
                  <a:pt x="194" y="148"/>
                  <a:pt x="208" y="138"/>
                  <a:pt x="221" y="125"/>
                </a:cubicBezTo>
                <a:cubicBezTo>
                  <a:pt x="221" y="125"/>
                  <a:pt x="221" y="125"/>
                  <a:pt x="221" y="125"/>
                </a:cubicBezTo>
                <a:cubicBezTo>
                  <a:pt x="229" y="117"/>
                  <a:pt x="237" y="111"/>
                  <a:pt x="246" y="105"/>
                </a:cubicBezTo>
                <a:cubicBezTo>
                  <a:pt x="254" y="99"/>
                  <a:pt x="264" y="94"/>
                  <a:pt x="274" y="90"/>
                </a:cubicBezTo>
                <a:cubicBezTo>
                  <a:pt x="284" y="85"/>
                  <a:pt x="295" y="82"/>
                  <a:pt x="306" y="80"/>
                </a:cubicBezTo>
                <a:cubicBezTo>
                  <a:pt x="312" y="78"/>
                  <a:pt x="312" y="78"/>
                  <a:pt x="312" y="78"/>
                </a:cubicBezTo>
                <a:cubicBezTo>
                  <a:pt x="312" y="27"/>
                  <a:pt x="312" y="27"/>
                  <a:pt x="312" y="27"/>
                </a:cubicBezTo>
                <a:cubicBezTo>
                  <a:pt x="312" y="12"/>
                  <a:pt x="325" y="0"/>
                  <a:pt x="340" y="0"/>
                </a:cubicBezTo>
                <a:cubicBezTo>
                  <a:pt x="354" y="0"/>
                  <a:pt x="366" y="12"/>
                  <a:pt x="366" y="27"/>
                </a:cubicBezTo>
                <a:cubicBezTo>
                  <a:pt x="366" y="78"/>
                  <a:pt x="366" y="78"/>
                  <a:pt x="366" y="78"/>
                </a:cubicBezTo>
                <a:cubicBezTo>
                  <a:pt x="373" y="80"/>
                  <a:pt x="373" y="80"/>
                  <a:pt x="373" y="80"/>
                </a:cubicBezTo>
                <a:cubicBezTo>
                  <a:pt x="384" y="82"/>
                  <a:pt x="395" y="85"/>
                  <a:pt x="405" y="90"/>
                </a:cubicBezTo>
                <a:cubicBezTo>
                  <a:pt x="415" y="94"/>
                  <a:pt x="425" y="99"/>
                  <a:pt x="433" y="105"/>
                </a:cubicBezTo>
                <a:cubicBezTo>
                  <a:pt x="442" y="111"/>
                  <a:pt x="451" y="118"/>
                  <a:pt x="458" y="125"/>
                </a:cubicBezTo>
                <a:cubicBezTo>
                  <a:pt x="464" y="131"/>
                  <a:pt x="471" y="137"/>
                  <a:pt x="478" y="142"/>
                </a:cubicBezTo>
                <a:cubicBezTo>
                  <a:pt x="486" y="147"/>
                  <a:pt x="494" y="151"/>
                  <a:pt x="501" y="155"/>
                </a:cubicBezTo>
                <a:cubicBezTo>
                  <a:pt x="510" y="158"/>
                  <a:pt x="518" y="160"/>
                  <a:pt x="527" y="162"/>
                </a:cubicBezTo>
                <a:cubicBezTo>
                  <a:pt x="536" y="164"/>
                  <a:pt x="545" y="165"/>
                  <a:pt x="554" y="165"/>
                </a:cubicBezTo>
                <a:cubicBezTo>
                  <a:pt x="564" y="165"/>
                  <a:pt x="573" y="164"/>
                  <a:pt x="581" y="162"/>
                </a:cubicBezTo>
                <a:cubicBezTo>
                  <a:pt x="590" y="160"/>
                  <a:pt x="599" y="158"/>
                  <a:pt x="607" y="155"/>
                </a:cubicBezTo>
                <a:cubicBezTo>
                  <a:pt x="623" y="148"/>
                  <a:pt x="638" y="138"/>
                  <a:pt x="650" y="125"/>
                </a:cubicBezTo>
                <a:cubicBezTo>
                  <a:pt x="656" y="119"/>
                  <a:pt x="667" y="119"/>
                  <a:pt x="673" y="125"/>
                </a:cubicBezTo>
                <a:cubicBezTo>
                  <a:pt x="679" y="131"/>
                  <a:pt x="679" y="142"/>
                  <a:pt x="673" y="148"/>
                </a:cubicBezTo>
                <a:cubicBezTo>
                  <a:pt x="658" y="163"/>
                  <a:pt x="640" y="175"/>
                  <a:pt x="619" y="184"/>
                </a:cubicBezTo>
                <a:cubicBezTo>
                  <a:pt x="609" y="188"/>
                  <a:pt x="599" y="191"/>
                  <a:pt x="587" y="194"/>
                </a:cubicBezTo>
                <a:cubicBezTo>
                  <a:pt x="584" y="195"/>
                  <a:pt x="581" y="195"/>
                  <a:pt x="577" y="196"/>
                </a:cubicBezTo>
                <a:cubicBezTo>
                  <a:pt x="646" y="407"/>
                  <a:pt x="646" y="407"/>
                  <a:pt x="646" y="407"/>
                </a:cubicBezTo>
                <a:cubicBezTo>
                  <a:pt x="650" y="408"/>
                  <a:pt x="654" y="410"/>
                  <a:pt x="657" y="413"/>
                </a:cubicBezTo>
                <a:cubicBezTo>
                  <a:pt x="667" y="424"/>
                  <a:pt x="667" y="441"/>
                  <a:pt x="657" y="451"/>
                </a:cubicBezTo>
                <a:cubicBezTo>
                  <a:pt x="644" y="464"/>
                  <a:pt x="628" y="475"/>
                  <a:pt x="610" y="482"/>
                </a:cubicBezTo>
                <a:cubicBezTo>
                  <a:pt x="593" y="489"/>
                  <a:pt x="575" y="493"/>
                  <a:pt x="555" y="493"/>
                </a:cubicBezTo>
                <a:cubicBezTo>
                  <a:pt x="536" y="493"/>
                  <a:pt x="518" y="489"/>
                  <a:pt x="501" y="482"/>
                </a:cubicBezTo>
                <a:cubicBezTo>
                  <a:pt x="500" y="482"/>
                  <a:pt x="500" y="482"/>
                  <a:pt x="500" y="482"/>
                </a:cubicBezTo>
                <a:cubicBezTo>
                  <a:pt x="482" y="474"/>
                  <a:pt x="467" y="464"/>
                  <a:pt x="454" y="451"/>
                </a:cubicBezTo>
                <a:cubicBezTo>
                  <a:pt x="444" y="441"/>
                  <a:pt x="444" y="424"/>
                  <a:pt x="454" y="413"/>
                </a:cubicBezTo>
                <a:cubicBezTo>
                  <a:pt x="457" y="410"/>
                  <a:pt x="461" y="408"/>
                  <a:pt x="465" y="407"/>
                </a:cubicBezTo>
                <a:cubicBezTo>
                  <a:pt x="534" y="196"/>
                  <a:pt x="534" y="196"/>
                  <a:pt x="534" y="196"/>
                </a:cubicBezTo>
                <a:cubicBezTo>
                  <a:pt x="529" y="195"/>
                  <a:pt x="525" y="195"/>
                  <a:pt x="521" y="194"/>
                </a:cubicBezTo>
                <a:cubicBezTo>
                  <a:pt x="510" y="191"/>
                  <a:pt x="499" y="188"/>
                  <a:pt x="489" y="184"/>
                </a:cubicBezTo>
                <a:cubicBezTo>
                  <a:pt x="479" y="180"/>
                  <a:pt x="469" y="175"/>
                  <a:pt x="460" y="169"/>
                </a:cubicBezTo>
                <a:cubicBezTo>
                  <a:pt x="452" y="163"/>
                  <a:pt x="443" y="156"/>
                  <a:pt x="436" y="148"/>
                </a:cubicBezTo>
                <a:cubicBezTo>
                  <a:pt x="429" y="142"/>
                  <a:pt x="422" y="136"/>
                  <a:pt x="415" y="131"/>
                </a:cubicBezTo>
                <a:cubicBezTo>
                  <a:pt x="408" y="126"/>
                  <a:pt x="400" y="122"/>
                  <a:pt x="392" y="119"/>
                </a:cubicBezTo>
                <a:cubicBezTo>
                  <a:pt x="384" y="115"/>
                  <a:pt x="375" y="113"/>
                  <a:pt x="366" y="111"/>
                </a:cubicBezTo>
                <a:cubicBezTo>
                  <a:pt x="366" y="111"/>
                  <a:pt x="366" y="111"/>
                  <a:pt x="366" y="111"/>
                </a:cubicBezTo>
                <a:cubicBezTo>
                  <a:pt x="366" y="550"/>
                  <a:pt x="366" y="550"/>
                  <a:pt x="366" y="550"/>
                </a:cubicBezTo>
                <a:cubicBezTo>
                  <a:pt x="462" y="550"/>
                  <a:pt x="462" y="550"/>
                  <a:pt x="462" y="550"/>
                </a:cubicBezTo>
                <a:cubicBezTo>
                  <a:pt x="469" y="550"/>
                  <a:pt x="477" y="553"/>
                  <a:pt x="482" y="558"/>
                </a:cubicBezTo>
                <a:cubicBezTo>
                  <a:pt x="487" y="563"/>
                  <a:pt x="490" y="571"/>
                  <a:pt x="490" y="578"/>
                </a:cubicBezTo>
                <a:cubicBezTo>
                  <a:pt x="490" y="608"/>
                  <a:pt x="490" y="608"/>
                  <a:pt x="490" y="608"/>
                </a:cubicBezTo>
                <a:cubicBezTo>
                  <a:pt x="553" y="608"/>
                  <a:pt x="553" y="608"/>
                  <a:pt x="553" y="608"/>
                </a:cubicBezTo>
                <a:cubicBezTo>
                  <a:pt x="567" y="608"/>
                  <a:pt x="579" y="620"/>
                  <a:pt x="579" y="635"/>
                </a:cubicBezTo>
                <a:cubicBezTo>
                  <a:pt x="579" y="649"/>
                  <a:pt x="567" y="661"/>
                  <a:pt x="553" y="661"/>
                </a:cubicBezTo>
                <a:cubicBezTo>
                  <a:pt x="126" y="661"/>
                  <a:pt x="126" y="661"/>
                  <a:pt x="126" y="661"/>
                </a:cubicBezTo>
                <a:close/>
                <a:moveTo>
                  <a:pt x="616" y="416"/>
                </a:moveTo>
                <a:cubicBezTo>
                  <a:pt x="616" y="416"/>
                  <a:pt x="616" y="416"/>
                  <a:pt x="616" y="416"/>
                </a:cubicBezTo>
                <a:cubicBezTo>
                  <a:pt x="555" y="233"/>
                  <a:pt x="555" y="233"/>
                  <a:pt x="555" y="233"/>
                </a:cubicBezTo>
                <a:cubicBezTo>
                  <a:pt x="495" y="416"/>
                  <a:pt x="495" y="416"/>
                  <a:pt x="495" y="416"/>
                </a:cubicBezTo>
                <a:cubicBezTo>
                  <a:pt x="503" y="423"/>
                  <a:pt x="511" y="428"/>
                  <a:pt x="520" y="432"/>
                </a:cubicBezTo>
                <a:cubicBezTo>
                  <a:pt x="521" y="433"/>
                  <a:pt x="521" y="433"/>
                  <a:pt x="521" y="433"/>
                </a:cubicBezTo>
                <a:cubicBezTo>
                  <a:pt x="532" y="437"/>
                  <a:pt x="543" y="439"/>
                  <a:pt x="555" y="439"/>
                </a:cubicBezTo>
                <a:cubicBezTo>
                  <a:pt x="568" y="439"/>
                  <a:pt x="579" y="437"/>
                  <a:pt x="590" y="433"/>
                </a:cubicBezTo>
                <a:cubicBezTo>
                  <a:pt x="590" y="433"/>
                  <a:pt x="590" y="433"/>
                  <a:pt x="590" y="433"/>
                </a:cubicBezTo>
                <a:cubicBezTo>
                  <a:pt x="599" y="429"/>
                  <a:pt x="608" y="423"/>
                  <a:pt x="616" y="416"/>
                </a:cubicBezTo>
                <a:close/>
                <a:moveTo>
                  <a:pt x="183" y="416"/>
                </a:moveTo>
                <a:cubicBezTo>
                  <a:pt x="183" y="416"/>
                  <a:pt x="183" y="416"/>
                  <a:pt x="183" y="416"/>
                </a:cubicBezTo>
                <a:cubicBezTo>
                  <a:pt x="124" y="233"/>
                  <a:pt x="124" y="233"/>
                  <a:pt x="124" y="233"/>
                </a:cubicBezTo>
                <a:cubicBezTo>
                  <a:pt x="63" y="416"/>
                  <a:pt x="63" y="416"/>
                  <a:pt x="63" y="416"/>
                </a:cubicBezTo>
                <a:cubicBezTo>
                  <a:pt x="71" y="423"/>
                  <a:pt x="79" y="428"/>
                  <a:pt x="88" y="432"/>
                </a:cubicBezTo>
                <a:cubicBezTo>
                  <a:pt x="89" y="433"/>
                  <a:pt x="89" y="433"/>
                  <a:pt x="89" y="433"/>
                </a:cubicBezTo>
                <a:cubicBezTo>
                  <a:pt x="100" y="437"/>
                  <a:pt x="111" y="439"/>
                  <a:pt x="124" y="439"/>
                </a:cubicBezTo>
                <a:cubicBezTo>
                  <a:pt x="135" y="439"/>
                  <a:pt x="147" y="437"/>
                  <a:pt x="157" y="433"/>
                </a:cubicBezTo>
                <a:cubicBezTo>
                  <a:pt x="157" y="433"/>
                  <a:pt x="157" y="433"/>
                  <a:pt x="157" y="433"/>
                </a:cubicBezTo>
                <a:cubicBezTo>
                  <a:pt x="167" y="429"/>
                  <a:pt x="176" y="423"/>
                  <a:pt x="183" y="416"/>
                </a:cubicBezTo>
                <a:close/>
                <a:moveTo>
                  <a:pt x="221" y="608"/>
                </a:moveTo>
                <a:cubicBezTo>
                  <a:pt x="221" y="608"/>
                  <a:pt x="221" y="608"/>
                  <a:pt x="221" y="608"/>
                </a:cubicBezTo>
                <a:cubicBezTo>
                  <a:pt x="458" y="608"/>
                  <a:pt x="458" y="608"/>
                  <a:pt x="458" y="608"/>
                </a:cubicBezTo>
                <a:cubicBezTo>
                  <a:pt x="458" y="582"/>
                  <a:pt x="458" y="582"/>
                  <a:pt x="458" y="582"/>
                </a:cubicBezTo>
                <a:cubicBezTo>
                  <a:pt x="348" y="582"/>
                  <a:pt x="335" y="582"/>
                  <a:pt x="221" y="582"/>
                </a:cubicBezTo>
                <a:cubicBezTo>
                  <a:pt x="221" y="608"/>
                  <a:pt x="221" y="608"/>
                  <a:pt x="221" y="60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7" name="原创设计师QQ598969553             _26"/>
          <p:cNvSpPr>
            <a:spLocks noEditPoints="1"/>
          </p:cNvSpPr>
          <p:nvPr/>
        </p:nvSpPr>
        <p:spPr bwMode="auto">
          <a:xfrm>
            <a:off x="3694974" y="1785944"/>
            <a:ext cx="223038" cy="223356"/>
          </a:xfrm>
          <a:custGeom>
            <a:avLst/>
            <a:gdLst>
              <a:gd name="T0" fmla="*/ 476 w 700"/>
              <a:gd name="T1" fmla="*/ 11 h 701"/>
              <a:gd name="T2" fmla="*/ 437 w 700"/>
              <a:gd name="T3" fmla="*/ 11 h 701"/>
              <a:gd name="T4" fmla="*/ 7 w 700"/>
              <a:gd name="T5" fmla="*/ 441 h 701"/>
              <a:gd name="T6" fmla="*/ 6 w 700"/>
              <a:gd name="T7" fmla="*/ 442 h 701"/>
              <a:gd name="T8" fmla="*/ 6 w 700"/>
              <a:gd name="T9" fmla="*/ 442 h 701"/>
              <a:gd name="T10" fmla="*/ 5 w 700"/>
              <a:gd name="T11" fmla="*/ 442 h 701"/>
              <a:gd name="T12" fmla="*/ 5 w 700"/>
              <a:gd name="T13" fmla="*/ 443 h 701"/>
              <a:gd name="T14" fmla="*/ 5 w 700"/>
              <a:gd name="T15" fmla="*/ 443 h 701"/>
              <a:gd name="T16" fmla="*/ 4 w 700"/>
              <a:gd name="T17" fmla="*/ 444 h 701"/>
              <a:gd name="T18" fmla="*/ 4 w 700"/>
              <a:gd name="T19" fmla="*/ 445 h 701"/>
              <a:gd name="T20" fmla="*/ 3 w 700"/>
              <a:gd name="T21" fmla="*/ 445 h 701"/>
              <a:gd name="T22" fmla="*/ 3 w 700"/>
              <a:gd name="T23" fmla="*/ 446 h 701"/>
              <a:gd name="T24" fmla="*/ 3 w 700"/>
              <a:gd name="T25" fmla="*/ 446 h 701"/>
              <a:gd name="T26" fmla="*/ 2 w 700"/>
              <a:gd name="T27" fmla="*/ 447 h 701"/>
              <a:gd name="T28" fmla="*/ 2 w 700"/>
              <a:gd name="T29" fmla="*/ 448 h 701"/>
              <a:gd name="T30" fmla="*/ 2 w 700"/>
              <a:gd name="T31" fmla="*/ 448 h 701"/>
              <a:gd name="T32" fmla="*/ 2 w 700"/>
              <a:gd name="T33" fmla="*/ 449 h 701"/>
              <a:gd name="T34" fmla="*/ 2 w 700"/>
              <a:gd name="T35" fmla="*/ 450 h 701"/>
              <a:gd name="T36" fmla="*/ 1 w 700"/>
              <a:gd name="T37" fmla="*/ 450 h 701"/>
              <a:gd name="T38" fmla="*/ 1 w 700"/>
              <a:gd name="T39" fmla="*/ 451 h 701"/>
              <a:gd name="T40" fmla="*/ 1 w 700"/>
              <a:gd name="T41" fmla="*/ 451 h 701"/>
              <a:gd name="T42" fmla="*/ 0 w 700"/>
              <a:gd name="T43" fmla="*/ 452 h 701"/>
              <a:gd name="T44" fmla="*/ 0 w 700"/>
              <a:gd name="T45" fmla="*/ 453 h 701"/>
              <a:gd name="T46" fmla="*/ 0 w 700"/>
              <a:gd name="T47" fmla="*/ 453 h 701"/>
              <a:gd name="T48" fmla="*/ 0 w 700"/>
              <a:gd name="T49" fmla="*/ 454 h 701"/>
              <a:gd name="T50" fmla="*/ 0 w 700"/>
              <a:gd name="T51" fmla="*/ 454 h 701"/>
              <a:gd name="T52" fmla="*/ 0 w 700"/>
              <a:gd name="T53" fmla="*/ 455 h 701"/>
              <a:gd name="T54" fmla="*/ 0 w 700"/>
              <a:gd name="T55" fmla="*/ 456 h 701"/>
              <a:gd name="T56" fmla="*/ 0 w 700"/>
              <a:gd name="T57" fmla="*/ 457 h 701"/>
              <a:gd name="T58" fmla="*/ 0 w 700"/>
              <a:gd name="T59" fmla="*/ 457 h 701"/>
              <a:gd name="T60" fmla="*/ 0 w 700"/>
              <a:gd name="T61" fmla="*/ 458 h 701"/>
              <a:gd name="T62" fmla="*/ 27 w 700"/>
              <a:gd name="T63" fmla="*/ 701 h 701"/>
              <a:gd name="T64" fmla="*/ 243 w 700"/>
              <a:gd name="T65" fmla="*/ 701 h 701"/>
              <a:gd name="T66" fmla="*/ 244 w 700"/>
              <a:gd name="T67" fmla="*/ 700 h 701"/>
              <a:gd name="T68" fmla="*/ 245 w 700"/>
              <a:gd name="T69" fmla="*/ 700 h 701"/>
              <a:gd name="T70" fmla="*/ 247 w 700"/>
              <a:gd name="T71" fmla="*/ 700 h 701"/>
              <a:gd name="T72" fmla="*/ 248 w 700"/>
              <a:gd name="T73" fmla="*/ 700 h 701"/>
              <a:gd name="T74" fmla="*/ 249 w 700"/>
              <a:gd name="T75" fmla="*/ 699 h 701"/>
              <a:gd name="T76" fmla="*/ 252 w 700"/>
              <a:gd name="T77" fmla="*/ 699 h 701"/>
              <a:gd name="T78" fmla="*/ 253 w 700"/>
              <a:gd name="T79" fmla="*/ 698 h 701"/>
              <a:gd name="T80" fmla="*/ 254 w 700"/>
              <a:gd name="T81" fmla="*/ 698 h 701"/>
              <a:gd name="T82" fmla="*/ 255 w 700"/>
              <a:gd name="T83" fmla="*/ 697 h 701"/>
              <a:gd name="T84" fmla="*/ 256 w 700"/>
              <a:gd name="T85" fmla="*/ 696 h 701"/>
              <a:gd name="T86" fmla="*/ 257 w 700"/>
              <a:gd name="T87" fmla="*/ 695 h 701"/>
              <a:gd name="T88" fmla="*/ 258 w 700"/>
              <a:gd name="T89" fmla="*/ 695 h 701"/>
              <a:gd name="T90" fmla="*/ 259 w 700"/>
              <a:gd name="T91" fmla="*/ 694 h 701"/>
              <a:gd name="T92" fmla="*/ 260 w 700"/>
              <a:gd name="T93" fmla="*/ 693 h 701"/>
              <a:gd name="T94" fmla="*/ 690 w 700"/>
              <a:gd name="T95" fmla="*/ 225 h 701"/>
              <a:gd name="T96" fmla="*/ 456 w 700"/>
              <a:gd name="T97" fmla="*/ 68 h 701"/>
              <a:gd name="T98" fmla="*/ 97 w 700"/>
              <a:gd name="T99" fmla="*/ 491 h 701"/>
              <a:gd name="T100" fmla="*/ 456 w 700"/>
              <a:gd name="T101" fmla="*/ 68 h 701"/>
              <a:gd name="T102" fmla="*/ 53 w 700"/>
              <a:gd name="T103" fmla="*/ 647 h 701"/>
              <a:gd name="T104" fmla="*/ 176 w 700"/>
              <a:gd name="T105" fmla="*/ 647 h 701"/>
              <a:gd name="T106" fmla="*/ 119 w 700"/>
              <a:gd name="T107" fmla="*/ 514 h 701"/>
              <a:gd name="T108" fmla="*/ 511 w 700"/>
              <a:gd name="T109" fmla="*/ 122 h 701"/>
              <a:gd name="T110" fmla="*/ 186 w 700"/>
              <a:gd name="T111" fmla="*/ 581 h 701"/>
              <a:gd name="T112" fmla="*/ 241 w 700"/>
              <a:gd name="T113" fmla="*/ 636 h 701"/>
              <a:gd name="T114" fmla="*/ 209 w 700"/>
              <a:gd name="T115" fmla="*/ 604 h 701"/>
              <a:gd name="T116" fmla="*/ 633 w 700"/>
              <a:gd name="T117" fmla="*/ 24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0" h="701">
                <a:moveTo>
                  <a:pt x="690" y="225"/>
                </a:moveTo>
                <a:cubicBezTo>
                  <a:pt x="476" y="11"/>
                  <a:pt x="476" y="11"/>
                  <a:pt x="476" y="11"/>
                </a:cubicBezTo>
                <a:cubicBezTo>
                  <a:pt x="475" y="11"/>
                  <a:pt x="475" y="11"/>
                  <a:pt x="475" y="11"/>
                </a:cubicBezTo>
                <a:cubicBezTo>
                  <a:pt x="465" y="0"/>
                  <a:pt x="447" y="0"/>
                  <a:pt x="437" y="11"/>
                </a:cubicBezTo>
                <a:cubicBezTo>
                  <a:pt x="7" y="440"/>
                  <a:pt x="7" y="440"/>
                  <a:pt x="7" y="440"/>
                </a:cubicBezTo>
                <a:cubicBezTo>
                  <a:pt x="7" y="441"/>
                  <a:pt x="7" y="441"/>
                  <a:pt x="7" y="441"/>
                </a:cubicBezTo>
                <a:cubicBezTo>
                  <a:pt x="7" y="441"/>
                  <a:pt x="7" y="441"/>
                  <a:pt x="7" y="441"/>
                </a:cubicBezTo>
                <a:cubicBezTo>
                  <a:pt x="6" y="442"/>
                  <a:pt x="6" y="442"/>
                  <a:pt x="6" y="442"/>
                </a:cubicBezTo>
                <a:cubicBezTo>
                  <a:pt x="6" y="442"/>
                  <a:pt x="6" y="442"/>
                  <a:pt x="6" y="442"/>
                </a:cubicBezTo>
                <a:cubicBezTo>
                  <a:pt x="6" y="442"/>
                  <a:pt x="6" y="442"/>
                  <a:pt x="6" y="442"/>
                </a:cubicBezTo>
                <a:cubicBezTo>
                  <a:pt x="6" y="442"/>
                  <a:pt x="6" y="442"/>
                  <a:pt x="6" y="442"/>
                </a:cubicBezTo>
                <a:cubicBezTo>
                  <a:pt x="5" y="442"/>
                  <a:pt x="5" y="442"/>
                  <a:pt x="5" y="442"/>
                </a:cubicBezTo>
                <a:cubicBezTo>
                  <a:pt x="5" y="443"/>
                  <a:pt x="5" y="443"/>
                  <a:pt x="5" y="443"/>
                </a:cubicBezTo>
                <a:cubicBezTo>
                  <a:pt x="5" y="443"/>
                  <a:pt x="5" y="443"/>
                  <a:pt x="5" y="443"/>
                </a:cubicBezTo>
                <a:cubicBezTo>
                  <a:pt x="5" y="443"/>
                  <a:pt x="5" y="443"/>
                  <a:pt x="5" y="443"/>
                </a:cubicBezTo>
                <a:cubicBezTo>
                  <a:pt x="5" y="443"/>
                  <a:pt x="5" y="443"/>
                  <a:pt x="5" y="443"/>
                </a:cubicBezTo>
                <a:cubicBezTo>
                  <a:pt x="4" y="444"/>
                  <a:pt x="4" y="444"/>
                  <a:pt x="4" y="444"/>
                </a:cubicBezTo>
                <a:cubicBezTo>
                  <a:pt x="4" y="444"/>
                  <a:pt x="4" y="444"/>
                  <a:pt x="4" y="444"/>
                </a:cubicBezTo>
                <a:cubicBezTo>
                  <a:pt x="4" y="445"/>
                  <a:pt x="4" y="445"/>
                  <a:pt x="4" y="445"/>
                </a:cubicBezTo>
                <a:cubicBezTo>
                  <a:pt x="4" y="445"/>
                  <a:pt x="4" y="445"/>
                  <a:pt x="4" y="445"/>
                </a:cubicBezTo>
                <a:cubicBezTo>
                  <a:pt x="3" y="445"/>
                  <a:pt x="3" y="445"/>
                  <a:pt x="3" y="445"/>
                </a:cubicBezTo>
                <a:cubicBezTo>
                  <a:pt x="3" y="445"/>
                  <a:pt x="3" y="445"/>
                  <a:pt x="3" y="445"/>
                </a:cubicBezTo>
                <a:cubicBezTo>
                  <a:pt x="3" y="446"/>
                  <a:pt x="3" y="446"/>
                  <a:pt x="3" y="446"/>
                </a:cubicBezTo>
                <a:cubicBezTo>
                  <a:pt x="3" y="446"/>
                  <a:pt x="3" y="446"/>
                  <a:pt x="3" y="446"/>
                </a:cubicBezTo>
                <a:cubicBezTo>
                  <a:pt x="3" y="446"/>
                  <a:pt x="3" y="446"/>
                  <a:pt x="3" y="446"/>
                </a:cubicBezTo>
                <a:cubicBezTo>
                  <a:pt x="3" y="446"/>
                  <a:pt x="3" y="446"/>
                  <a:pt x="3" y="446"/>
                </a:cubicBezTo>
                <a:cubicBezTo>
                  <a:pt x="3" y="447"/>
                  <a:pt x="3" y="447"/>
                  <a:pt x="3" y="447"/>
                </a:cubicBezTo>
                <a:cubicBezTo>
                  <a:pt x="2" y="447"/>
                  <a:pt x="2" y="447"/>
                  <a:pt x="2" y="447"/>
                </a:cubicBezTo>
                <a:cubicBezTo>
                  <a:pt x="2" y="447"/>
                  <a:pt x="2" y="447"/>
                  <a:pt x="2" y="447"/>
                </a:cubicBezTo>
                <a:cubicBezTo>
                  <a:pt x="2" y="448"/>
                  <a:pt x="2" y="448"/>
                  <a:pt x="2" y="448"/>
                </a:cubicBezTo>
                <a:cubicBezTo>
                  <a:pt x="2" y="448"/>
                  <a:pt x="2" y="448"/>
                  <a:pt x="2" y="448"/>
                </a:cubicBezTo>
                <a:cubicBezTo>
                  <a:pt x="2" y="448"/>
                  <a:pt x="2" y="448"/>
                  <a:pt x="2" y="448"/>
                </a:cubicBezTo>
                <a:cubicBezTo>
                  <a:pt x="2" y="449"/>
                  <a:pt x="2" y="449"/>
                  <a:pt x="2" y="449"/>
                </a:cubicBezTo>
                <a:cubicBezTo>
                  <a:pt x="2" y="449"/>
                  <a:pt x="2" y="449"/>
                  <a:pt x="2" y="449"/>
                </a:cubicBezTo>
                <a:cubicBezTo>
                  <a:pt x="2" y="449"/>
                  <a:pt x="2" y="449"/>
                  <a:pt x="2" y="449"/>
                </a:cubicBezTo>
                <a:cubicBezTo>
                  <a:pt x="2" y="450"/>
                  <a:pt x="2" y="450"/>
                  <a:pt x="2" y="450"/>
                </a:cubicBezTo>
                <a:cubicBezTo>
                  <a:pt x="1" y="450"/>
                  <a:pt x="1" y="450"/>
                  <a:pt x="1" y="450"/>
                </a:cubicBezTo>
                <a:cubicBezTo>
                  <a:pt x="1" y="450"/>
                  <a:pt x="1" y="450"/>
                  <a:pt x="1" y="450"/>
                </a:cubicBezTo>
                <a:cubicBezTo>
                  <a:pt x="1" y="451"/>
                  <a:pt x="1" y="451"/>
                  <a:pt x="1" y="451"/>
                </a:cubicBezTo>
                <a:cubicBezTo>
                  <a:pt x="1" y="451"/>
                  <a:pt x="1" y="451"/>
                  <a:pt x="1" y="451"/>
                </a:cubicBezTo>
                <a:cubicBezTo>
                  <a:pt x="1" y="451"/>
                  <a:pt x="1" y="451"/>
                  <a:pt x="1" y="451"/>
                </a:cubicBezTo>
                <a:cubicBezTo>
                  <a:pt x="1" y="451"/>
                  <a:pt x="1" y="451"/>
                  <a:pt x="1" y="451"/>
                </a:cubicBezTo>
                <a:cubicBezTo>
                  <a:pt x="1" y="452"/>
                  <a:pt x="1" y="452"/>
                  <a:pt x="1" y="452"/>
                </a:cubicBezTo>
                <a:cubicBezTo>
                  <a:pt x="0" y="452"/>
                  <a:pt x="0" y="452"/>
                  <a:pt x="0" y="452"/>
                </a:cubicBezTo>
                <a:cubicBezTo>
                  <a:pt x="0" y="452"/>
                  <a:pt x="0" y="452"/>
                  <a:pt x="0" y="452"/>
                </a:cubicBezTo>
                <a:cubicBezTo>
                  <a:pt x="0" y="453"/>
                  <a:pt x="0" y="453"/>
                  <a:pt x="0" y="453"/>
                </a:cubicBezTo>
                <a:cubicBezTo>
                  <a:pt x="0" y="453"/>
                  <a:pt x="0" y="453"/>
                  <a:pt x="0" y="453"/>
                </a:cubicBezTo>
                <a:cubicBezTo>
                  <a:pt x="0" y="453"/>
                  <a:pt x="0" y="453"/>
                  <a:pt x="0" y="453"/>
                </a:cubicBezTo>
                <a:cubicBezTo>
                  <a:pt x="0" y="454"/>
                  <a:pt x="0" y="454"/>
                  <a:pt x="0" y="454"/>
                </a:cubicBezTo>
                <a:cubicBezTo>
                  <a:pt x="0" y="454"/>
                  <a:pt x="0" y="454"/>
                  <a:pt x="0" y="454"/>
                </a:cubicBezTo>
                <a:cubicBezTo>
                  <a:pt x="0" y="454"/>
                  <a:pt x="0" y="454"/>
                  <a:pt x="0" y="454"/>
                </a:cubicBezTo>
                <a:cubicBezTo>
                  <a:pt x="0" y="454"/>
                  <a:pt x="0" y="454"/>
                  <a:pt x="0" y="454"/>
                </a:cubicBezTo>
                <a:cubicBezTo>
                  <a:pt x="0" y="455"/>
                  <a:pt x="0" y="455"/>
                  <a:pt x="0" y="455"/>
                </a:cubicBezTo>
                <a:cubicBezTo>
                  <a:pt x="0" y="455"/>
                  <a:pt x="0" y="455"/>
                  <a:pt x="0" y="455"/>
                </a:cubicBezTo>
                <a:cubicBezTo>
                  <a:pt x="0" y="456"/>
                  <a:pt x="0" y="456"/>
                  <a:pt x="0" y="456"/>
                </a:cubicBezTo>
                <a:cubicBezTo>
                  <a:pt x="0" y="456"/>
                  <a:pt x="0" y="456"/>
                  <a:pt x="0" y="456"/>
                </a:cubicBezTo>
                <a:cubicBezTo>
                  <a:pt x="0" y="456"/>
                  <a:pt x="0" y="456"/>
                  <a:pt x="0" y="456"/>
                </a:cubicBezTo>
                <a:cubicBezTo>
                  <a:pt x="0" y="457"/>
                  <a:pt x="0" y="457"/>
                  <a:pt x="0" y="457"/>
                </a:cubicBezTo>
                <a:cubicBezTo>
                  <a:pt x="0" y="457"/>
                  <a:pt x="0" y="457"/>
                  <a:pt x="0" y="457"/>
                </a:cubicBezTo>
                <a:cubicBezTo>
                  <a:pt x="0" y="457"/>
                  <a:pt x="0" y="457"/>
                  <a:pt x="0" y="457"/>
                </a:cubicBezTo>
                <a:cubicBezTo>
                  <a:pt x="0" y="458"/>
                  <a:pt x="0" y="458"/>
                  <a:pt x="0" y="458"/>
                </a:cubicBezTo>
                <a:cubicBezTo>
                  <a:pt x="0" y="458"/>
                  <a:pt x="0" y="458"/>
                  <a:pt x="0" y="458"/>
                </a:cubicBezTo>
                <a:cubicBezTo>
                  <a:pt x="0" y="674"/>
                  <a:pt x="0" y="674"/>
                  <a:pt x="0" y="674"/>
                </a:cubicBezTo>
                <a:cubicBezTo>
                  <a:pt x="0" y="689"/>
                  <a:pt x="12" y="701"/>
                  <a:pt x="27" y="701"/>
                </a:cubicBezTo>
                <a:cubicBezTo>
                  <a:pt x="242" y="701"/>
                  <a:pt x="242" y="701"/>
                  <a:pt x="242" y="701"/>
                </a:cubicBezTo>
                <a:cubicBezTo>
                  <a:pt x="243" y="701"/>
                  <a:pt x="243" y="701"/>
                  <a:pt x="243" y="701"/>
                </a:cubicBezTo>
                <a:cubicBezTo>
                  <a:pt x="243" y="701"/>
                  <a:pt x="243" y="701"/>
                  <a:pt x="243" y="701"/>
                </a:cubicBezTo>
                <a:cubicBezTo>
                  <a:pt x="244" y="700"/>
                  <a:pt x="244" y="700"/>
                  <a:pt x="244" y="700"/>
                </a:cubicBezTo>
                <a:cubicBezTo>
                  <a:pt x="244" y="700"/>
                  <a:pt x="244" y="700"/>
                  <a:pt x="244" y="700"/>
                </a:cubicBezTo>
                <a:cubicBezTo>
                  <a:pt x="245" y="700"/>
                  <a:pt x="245" y="700"/>
                  <a:pt x="245" y="700"/>
                </a:cubicBezTo>
                <a:cubicBezTo>
                  <a:pt x="246" y="700"/>
                  <a:pt x="246" y="700"/>
                  <a:pt x="246" y="700"/>
                </a:cubicBezTo>
                <a:cubicBezTo>
                  <a:pt x="247" y="700"/>
                  <a:pt x="247" y="700"/>
                  <a:pt x="247" y="700"/>
                </a:cubicBezTo>
                <a:cubicBezTo>
                  <a:pt x="247" y="700"/>
                  <a:pt x="247" y="700"/>
                  <a:pt x="247" y="700"/>
                </a:cubicBezTo>
                <a:cubicBezTo>
                  <a:pt x="248" y="700"/>
                  <a:pt x="248" y="700"/>
                  <a:pt x="248" y="700"/>
                </a:cubicBezTo>
                <a:cubicBezTo>
                  <a:pt x="248" y="700"/>
                  <a:pt x="248" y="700"/>
                  <a:pt x="248" y="700"/>
                </a:cubicBezTo>
                <a:cubicBezTo>
                  <a:pt x="249" y="699"/>
                  <a:pt x="249" y="699"/>
                  <a:pt x="249" y="699"/>
                </a:cubicBezTo>
                <a:cubicBezTo>
                  <a:pt x="250" y="699"/>
                  <a:pt x="250" y="699"/>
                  <a:pt x="250" y="699"/>
                </a:cubicBezTo>
                <a:cubicBezTo>
                  <a:pt x="252" y="699"/>
                  <a:pt x="252" y="699"/>
                  <a:pt x="252" y="699"/>
                </a:cubicBezTo>
                <a:cubicBezTo>
                  <a:pt x="252" y="698"/>
                  <a:pt x="252" y="698"/>
                  <a:pt x="252" y="698"/>
                </a:cubicBezTo>
                <a:cubicBezTo>
                  <a:pt x="253" y="698"/>
                  <a:pt x="253" y="698"/>
                  <a:pt x="253" y="698"/>
                </a:cubicBezTo>
                <a:cubicBezTo>
                  <a:pt x="253" y="698"/>
                  <a:pt x="253" y="698"/>
                  <a:pt x="253" y="698"/>
                </a:cubicBezTo>
                <a:cubicBezTo>
                  <a:pt x="254" y="698"/>
                  <a:pt x="254" y="698"/>
                  <a:pt x="254" y="698"/>
                </a:cubicBezTo>
                <a:cubicBezTo>
                  <a:pt x="254" y="697"/>
                  <a:pt x="254" y="697"/>
                  <a:pt x="254" y="697"/>
                </a:cubicBezTo>
                <a:cubicBezTo>
                  <a:pt x="255" y="697"/>
                  <a:pt x="255" y="697"/>
                  <a:pt x="255" y="697"/>
                </a:cubicBezTo>
                <a:cubicBezTo>
                  <a:pt x="255" y="696"/>
                  <a:pt x="255" y="696"/>
                  <a:pt x="255" y="696"/>
                </a:cubicBezTo>
                <a:cubicBezTo>
                  <a:pt x="256" y="696"/>
                  <a:pt x="256" y="696"/>
                  <a:pt x="256" y="696"/>
                </a:cubicBezTo>
                <a:cubicBezTo>
                  <a:pt x="256" y="696"/>
                  <a:pt x="256" y="696"/>
                  <a:pt x="256" y="696"/>
                </a:cubicBezTo>
                <a:cubicBezTo>
                  <a:pt x="257" y="695"/>
                  <a:pt x="257" y="695"/>
                  <a:pt x="257" y="695"/>
                </a:cubicBezTo>
                <a:cubicBezTo>
                  <a:pt x="258" y="695"/>
                  <a:pt x="258" y="695"/>
                  <a:pt x="258" y="695"/>
                </a:cubicBezTo>
                <a:cubicBezTo>
                  <a:pt x="258" y="695"/>
                  <a:pt x="258" y="695"/>
                  <a:pt x="258" y="695"/>
                </a:cubicBezTo>
                <a:cubicBezTo>
                  <a:pt x="259" y="694"/>
                  <a:pt x="259" y="694"/>
                  <a:pt x="259" y="694"/>
                </a:cubicBezTo>
                <a:cubicBezTo>
                  <a:pt x="259" y="694"/>
                  <a:pt x="259" y="694"/>
                  <a:pt x="259" y="694"/>
                </a:cubicBezTo>
                <a:cubicBezTo>
                  <a:pt x="260" y="693"/>
                  <a:pt x="260" y="693"/>
                  <a:pt x="260" y="693"/>
                </a:cubicBezTo>
                <a:cubicBezTo>
                  <a:pt x="260" y="693"/>
                  <a:pt x="260" y="693"/>
                  <a:pt x="260" y="693"/>
                </a:cubicBezTo>
                <a:cubicBezTo>
                  <a:pt x="690" y="263"/>
                  <a:pt x="690" y="263"/>
                  <a:pt x="690" y="263"/>
                </a:cubicBezTo>
                <a:cubicBezTo>
                  <a:pt x="700" y="253"/>
                  <a:pt x="700" y="236"/>
                  <a:pt x="690" y="225"/>
                </a:cubicBezTo>
                <a:close/>
                <a:moveTo>
                  <a:pt x="456" y="68"/>
                </a:moveTo>
                <a:cubicBezTo>
                  <a:pt x="456" y="68"/>
                  <a:pt x="456" y="68"/>
                  <a:pt x="456" y="68"/>
                </a:cubicBezTo>
                <a:cubicBezTo>
                  <a:pt x="488" y="100"/>
                  <a:pt x="488" y="100"/>
                  <a:pt x="488" y="100"/>
                </a:cubicBezTo>
                <a:cubicBezTo>
                  <a:pt x="97" y="491"/>
                  <a:pt x="97" y="491"/>
                  <a:pt x="97" y="491"/>
                </a:cubicBezTo>
                <a:cubicBezTo>
                  <a:pt x="64" y="459"/>
                  <a:pt x="64" y="459"/>
                  <a:pt x="64" y="459"/>
                </a:cubicBezTo>
                <a:cubicBezTo>
                  <a:pt x="456" y="68"/>
                  <a:pt x="456" y="68"/>
                  <a:pt x="456" y="68"/>
                </a:cubicBezTo>
                <a:close/>
                <a:moveTo>
                  <a:pt x="53" y="647"/>
                </a:moveTo>
                <a:cubicBezTo>
                  <a:pt x="53" y="647"/>
                  <a:pt x="53" y="647"/>
                  <a:pt x="53" y="647"/>
                </a:cubicBezTo>
                <a:cubicBezTo>
                  <a:pt x="53" y="524"/>
                  <a:pt x="53" y="524"/>
                  <a:pt x="53" y="524"/>
                </a:cubicBezTo>
                <a:cubicBezTo>
                  <a:pt x="176" y="647"/>
                  <a:pt x="176" y="647"/>
                  <a:pt x="176" y="647"/>
                </a:cubicBezTo>
                <a:cubicBezTo>
                  <a:pt x="53" y="647"/>
                  <a:pt x="53" y="647"/>
                  <a:pt x="53" y="647"/>
                </a:cubicBezTo>
                <a:close/>
                <a:moveTo>
                  <a:pt x="119" y="514"/>
                </a:moveTo>
                <a:cubicBezTo>
                  <a:pt x="119" y="514"/>
                  <a:pt x="119" y="514"/>
                  <a:pt x="119" y="514"/>
                </a:cubicBezTo>
                <a:cubicBezTo>
                  <a:pt x="511" y="122"/>
                  <a:pt x="511" y="122"/>
                  <a:pt x="511" y="122"/>
                </a:cubicBezTo>
                <a:cubicBezTo>
                  <a:pt x="578" y="190"/>
                  <a:pt x="578" y="190"/>
                  <a:pt x="578" y="190"/>
                </a:cubicBezTo>
                <a:cubicBezTo>
                  <a:pt x="186" y="581"/>
                  <a:pt x="186" y="581"/>
                  <a:pt x="186" y="581"/>
                </a:cubicBezTo>
                <a:cubicBezTo>
                  <a:pt x="119" y="514"/>
                  <a:pt x="119" y="514"/>
                  <a:pt x="119" y="514"/>
                </a:cubicBezTo>
                <a:close/>
                <a:moveTo>
                  <a:pt x="241" y="636"/>
                </a:moveTo>
                <a:cubicBezTo>
                  <a:pt x="241" y="636"/>
                  <a:pt x="241" y="636"/>
                  <a:pt x="241" y="636"/>
                </a:cubicBezTo>
                <a:cubicBezTo>
                  <a:pt x="209" y="604"/>
                  <a:pt x="209" y="604"/>
                  <a:pt x="209" y="604"/>
                </a:cubicBezTo>
                <a:cubicBezTo>
                  <a:pt x="601" y="212"/>
                  <a:pt x="601" y="212"/>
                  <a:pt x="601" y="212"/>
                </a:cubicBezTo>
                <a:cubicBezTo>
                  <a:pt x="633" y="245"/>
                  <a:pt x="633" y="245"/>
                  <a:pt x="633" y="245"/>
                </a:cubicBezTo>
                <a:cubicBezTo>
                  <a:pt x="241" y="636"/>
                  <a:pt x="241" y="636"/>
                  <a:pt x="241" y="63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原创设计师QQ598969553             _27"/>
          <p:cNvSpPr/>
          <p:nvPr/>
        </p:nvSpPr>
        <p:spPr bwMode="auto">
          <a:xfrm>
            <a:off x="4942613" y="2386560"/>
            <a:ext cx="222242" cy="203296"/>
          </a:xfrm>
          <a:custGeom>
            <a:avLst/>
            <a:gdLst>
              <a:gd name="T0" fmla="*/ 214 w 698"/>
              <a:gd name="T1" fmla="*/ 301 h 638"/>
              <a:gd name="T2" fmla="*/ 214 w 698"/>
              <a:gd name="T3" fmla="*/ 302 h 638"/>
              <a:gd name="T4" fmla="*/ 79 w 698"/>
              <a:gd name="T5" fmla="*/ 437 h 638"/>
              <a:gd name="T6" fmla="*/ 54 w 698"/>
              <a:gd name="T7" fmla="*/ 498 h 638"/>
              <a:gd name="T8" fmla="*/ 79 w 698"/>
              <a:gd name="T9" fmla="*/ 559 h 638"/>
              <a:gd name="T10" fmla="*/ 79 w 698"/>
              <a:gd name="T11" fmla="*/ 559 h 638"/>
              <a:gd name="T12" fmla="*/ 79 w 698"/>
              <a:gd name="T13" fmla="*/ 560 h 638"/>
              <a:gd name="T14" fmla="*/ 140 w 698"/>
              <a:gd name="T15" fmla="*/ 584 h 638"/>
              <a:gd name="T16" fmla="*/ 201 w 698"/>
              <a:gd name="T17" fmla="*/ 559 h 638"/>
              <a:gd name="T18" fmla="*/ 353 w 698"/>
              <a:gd name="T19" fmla="*/ 406 h 638"/>
              <a:gd name="T20" fmla="*/ 354 w 698"/>
              <a:gd name="T21" fmla="*/ 406 h 638"/>
              <a:gd name="T22" fmla="*/ 518 w 698"/>
              <a:gd name="T23" fmla="*/ 242 h 638"/>
              <a:gd name="T24" fmla="*/ 530 w 698"/>
              <a:gd name="T25" fmla="*/ 215 h 638"/>
              <a:gd name="T26" fmla="*/ 518 w 698"/>
              <a:gd name="T27" fmla="*/ 188 h 638"/>
              <a:gd name="T28" fmla="*/ 491 w 698"/>
              <a:gd name="T29" fmla="*/ 177 h 638"/>
              <a:gd name="T30" fmla="*/ 464 w 698"/>
              <a:gd name="T31" fmla="*/ 188 h 638"/>
              <a:gd name="T32" fmla="*/ 228 w 698"/>
              <a:gd name="T33" fmla="*/ 424 h 638"/>
              <a:gd name="T34" fmla="*/ 190 w 698"/>
              <a:gd name="T35" fmla="*/ 424 h 638"/>
              <a:gd name="T36" fmla="*/ 190 w 698"/>
              <a:gd name="T37" fmla="*/ 386 h 638"/>
              <a:gd name="T38" fmla="*/ 426 w 698"/>
              <a:gd name="T39" fmla="*/ 150 h 638"/>
              <a:gd name="T40" fmla="*/ 491 w 698"/>
              <a:gd name="T41" fmla="*/ 123 h 638"/>
              <a:gd name="T42" fmla="*/ 556 w 698"/>
              <a:gd name="T43" fmla="*/ 150 h 638"/>
              <a:gd name="T44" fmla="*/ 583 w 698"/>
              <a:gd name="T45" fmla="*/ 215 h 638"/>
              <a:gd name="T46" fmla="*/ 556 w 698"/>
              <a:gd name="T47" fmla="*/ 280 h 638"/>
              <a:gd name="T48" fmla="*/ 392 w 698"/>
              <a:gd name="T49" fmla="*/ 444 h 638"/>
              <a:gd name="T50" fmla="*/ 392 w 698"/>
              <a:gd name="T51" fmla="*/ 444 h 638"/>
              <a:gd name="T52" fmla="*/ 391 w 698"/>
              <a:gd name="T53" fmla="*/ 445 h 638"/>
              <a:gd name="T54" fmla="*/ 239 w 698"/>
              <a:gd name="T55" fmla="*/ 597 h 638"/>
              <a:gd name="T56" fmla="*/ 140 w 698"/>
              <a:gd name="T57" fmla="*/ 638 h 638"/>
              <a:gd name="T58" fmla="*/ 42 w 698"/>
              <a:gd name="T59" fmla="*/ 598 h 638"/>
              <a:gd name="T60" fmla="*/ 41 w 698"/>
              <a:gd name="T61" fmla="*/ 597 h 638"/>
              <a:gd name="T62" fmla="*/ 0 w 698"/>
              <a:gd name="T63" fmla="*/ 498 h 638"/>
              <a:gd name="T64" fmla="*/ 41 w 698"/>
              <a:gd name="T65" fmla="*/ 399 h 638"/>
              <a:gd name="T66" fmla="*/ 193 w 698"/>
              <a:gd name="T67" fmla="*/ 246 h 638"/>
              <a:gd name="T68" fmla="*/ 194 w 698"/>
              <a:gd name="T69" fmla="*/ 246 h 638"/>
              <a:gd name="T70" fmla="*/ 386 w 698"/>
              <a:gd name="T71" fmla="*/ 54 h 638"/>
              <a:gd name="T72" fmla="*/ 515 w 698"/>
              <a:gd name="T73" fmla="*/ 0 h 638"/>
              <a:gd name="T74" fmla="*/ 644 w 698"/>
              <a:gd name="T75" fmla="*/ 54 h 638"/>
              <a:gd name="T76" fmla="*/ 698 w 698"/>
              <a:gd name="T77" fmla="*/ 182 h 638"/>
              <a:gd name="T78" fmla="*/ 644 w 698"/>
              <a:gd name="T79" fmla="*/ 311 h 638"/>
              <a:gd name="T80" fmla="*/ 380 w 698"/>
              <a:gd name="T81" fmla="*/ 576 h 638"/>
              <a:gd name="T82" fmla="*/ 342 w 698"/>
              <a:gd name="T83" fmla="*/ 576 h 638"/>
              <a:gd name="T84" fmla="*/ 342 w 698"/>
              <a:gd name="T85" fmla="*/ 538 h 638"/>
              <a:gd name="T86" fmla="*/ 606 w 698"/>
              <a:gd name="T87" fmla="*/ 273 h 638"/>
              <a:gd name="T88" fmla="*/ 644 w 698"/>
              <a:gd name="T89" fmla="*/ 182 h 638"/>
              <a:gd name="T90" fmla="*/ 606 w 698"/>
              <a:gd name="T91" fmla="*/ 91 h 638"/>
              <a:gd name="T92" fmla="*/ 515 w 698"/>
              <a:gd name="T93" fmla="*/ 54 h 638"/>
              <a:gd name="T94" fmla="*/ 424 w 698"/>
              <a:gd name="T95" fmla="*/ 91 h 638"/>
              <a:gd name="T96" fmla="*/ 214 w 698"/>
              <a:gd name="T97" fmla="*/ 30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638">
                <a:moveTo>
                  <a:pt x="214" y="301"/>
                </a:moveTo>
                <a:cubicBezTo>
                  <a:pt x="214" y="302"/>
                  <a:pt x="214" y="302"/>
                  <a:pt x="214" y="302"/>
                </a:cubicBezTo>
                <a:cubicBezTo>
                  <a:pt x="79" y="437"/>
                  <a:pt x="79" y="437"/>
                  <a:pt x="79" y="437"/>
                </a:cubicBezTo>
                <a:cubicBezTo>
                  <a:pt x="62" y="453"/>
                  <a:pt x="54" y="476"/>
                  <a:pt x="54" y="498"/>
                </a:cubicBezTo>
                <a:cubicBezTo>
                  <a:pt x="54" y="520"/>
                  <a:pt x="62" y="542"/>
                  <a:pt x="79" y="559"/>
                </a:cubicBezTo>
                <a:cubicBezTo>
                  <a:pt x="79" y="559"/>
                  <a:pt x="79" y="559"/>
                  <a:pt x="79" y="559"/>
                </a:cubicBezTo>
                <a:cubicBezTo>
                  <a:pt x="79" y="560"/>
                  <a:pt x="79" y="560"/>
                  <a:pt x="79" y="560"/>
                </a:cubicBezTo>
                <a:cubicBezTo>
                  <a:pt x="96" y="576"/>
                  <a:pt x="118" y="584"/>
                  <a:pt x="140" y="584"/>
                </a:cubicBezTo>
                <a:cubicBezTo>
                  <a:pt x="162" y="584"/>
                  <a:pt x="184" y="576"/>
                  <a:pt x="201" y="559"/>
                </a:cubicBezTo>
                <a:cubicBezTo>
                  <a:pt x="353" y="406"/>
                  <a:pt x="353" y="406"/>
                  <a:pt x="353" y="406"/>
                </a:cubicBezTo>
                <a:cubicBezTo>
                  <a:pt x="354" y="406"/>
                  <a:pt x="354" y="406"/>
                  <a:pt x="354" y="406"/>
                </a:cubicBezTo>
                <a:cubicBezTo>
                  <a:pt x="518" y="242"/>
                  <a:pt x="518" y="242"/>
                  <a:pt x="518" y="242"/>
                </a:cubicBezTo>
                <a:cubicBezTo>
                  <a:pt x="526" y="234"/>
                  <a:pt x="530" y="224"/>
                  <a:pt x="530" y="215"/>
                </a:cubicBezTo>
                <a:cubicBezTo>
                  <a:pt x="530" y="205"/>
                  <a:pt x="526" y="195"/>
                  <a:pt x="518" y="188"/>
                </a:cubicBezTo>
                <a:cubicBezTo>
                  <a:pt x="511" y="180"/>
                  <a:pt x="501" y="177"/>
                  <a:pt x="491" y="177"/>
                </a:cubicBezTo>
                <a:cubicBezTo>
                  <a:pt x="481" y="177"/>
                  <a:pt x="472" y="180"/>
                  <a:pt x="464" y="188"/>
                </a:cubicBezTo>
                <a:cubicBezTo>
                  <a:pt x="228" y="424"/>
                  <a:pt x="228" y="424"/>
                  <a:pt x="228" y="424"/>
                </a:cubicBezTo>
                <a:cubicBezTo>
                  <a:pt x="218" y="434"/>
                  <a:pt x="201" y="434"/>
                  <a:pt x="190" y="424"/>
                </a:cubicBezTo>
                <a:cubicBezTo>
                  <a:pt x="180" y="414"/>
                  <a:pt x="180" y="397"/>
                  <a:pt x="190" y="386"/>
                </a:cubicBezTo>
                <a:cubicBezTo>
                  <a:pt x="426" y="150"/>
                  <a:pt x="426" y="150"/>
                  <a:pt x="426" y="150"/>
                </a:cubicBezTo>
                <a:cubicBezTo>
                  <a:pt x="444" y="132"/>
                  <a:pt x="468" y="123"/>
                  <a:pt x="491" y="123"/>
                </a:cubicBezTo>
                <a:cubicBezTo>
                  <a:pt x="515" y="123"/>
                  <a:pt x="538" y="132"/>
                  <a:pt x="556" y="150"/>
                </a:cubicBezTo>
                <a:cubicBezTo>
                  <a:pt x="574" y="168"/>
                  <a:pt x="583" y="191"/>
                  <a:pt x="583" y="215"/>
                </a:cubicBezTo>
                <a:cubicBezTo>
                  <a:pt x="583" y="238"/>
                  <a:pt x="574" y="262"/>
                  <a:pt x="556" y="280"/>
                </a:cubicBezTo>
                <a:cubicBezTo>
                  <a:pt x="392" y="444"/>
                  <a:pt x="392" y="444"/>
                  <a:pt x="392" y="444"/>
                </a:cubicBezTo>
                <a:cubicBezTo>
                  <a:pt x="392" y="444"/>
                  <a:pt x="392" y="444"/>
                  <a:pt x="392" y="444"/>
                </a:cubicBezTo>
                <a:cubicBezTo>
                  <a:pt x="391" y="445"/>
                  <a:pt x="391" y="445"/>
                  <a:pt x="391" y="445"/>
                </a:cubicBezTo>
                <a:cubicBezTo>
                  <a:pt x="239" y="597"/>
                  <a:pt x="239" y="597"/>
                  <a:pt x="239" y="597"/>
                </a:cubicBezTo>
                <a:cubicBezTo>
                  <a:pt x="211" y="624"/>
                  <a:pt x="176" y="638"/>
                  <a:pt x="140" y="638"/>
                </a:cubicBezTo>
                <a:cubicBezTo>
                  <a:pt x="104" y="638"/>
                  <a:pt x="69" y="625"/>
                  <a:pt x="42" y="598"/>
                </a:cubicBezTo>
                <a:cubicBezTo>
                  <a:pt x="41" y="597"/>
                  <a:pt x="41" y="597"/>
                  <a:pt x="41" y="597"/>
                </a:cubicBezTo>
                <a:cubicBezTo>
                  <a:pt x="13" y="570"/>
                  <a:pt x="0" y="534"/>
                  <a:pt x="0" y="498"/>
                </a:cubicBezTo>
                <a:cubicBezTo>
                  <a:pt x="0" y="462"/>
                  <a:pt x="13" y="426"/>
                  <a:pt x="41" y="399"/>
                </a:cubicBezTo>
                <a:cubicBezTo>
                  <a:pt x="193" y="246"/>
                  <a:pt x="193" y="246"/>
                  <a:pt x="193" y="246"/>
                </a:cubicBezTo>
                <a:cubicBezTo>
                  <a:pt x="194" y="246"/>
                  <a:pt x="194" y="246"/>
                  <a:pt x="194" y="246"/>
                </a:cubicBezTo>
                <a:cubicBezTo>
                  <a:pt x="386" y="54"/>
                  <a:pt x="386" y="54"/>
                  <a:pt x="386" y="54"/>
                </a:cubicBezTo>
                <a:cubicBezTo>
                  <a:pt x="422" y="18"/>
                  <a:pt x="469" y="0"/>
                  <a:pt x="515" y="0"/>
                </a:cubicBezTo>
                <a:cubicBezTo>
                  <a:pt x="562" y="0"/>
                  <a:pt x="609" y="18"/>
                  <a:pt x="644" y="54"/>
                </a:cubicBezTo>
                <a:cubicBezTo>
                  <a:pt x="680" y="89"/>
                  <a:pt x="698" y="136"/>
                  <a:pt x="698" y="182"/>
                </a:cubicBezTo>
                <a:cubicBezTo>
                  <a:pt x="698" y="229"/>
                  <a:pt x="680" y="276"/>
                  <a:pt x="644" y="311"/>
                </a:cubicBezTo>
                <a:cubicBezTo>
                  <a:pt x="380" y="576"/>
                  <a:pt x="380" y="576"/>
                  <a:pt x="380" y="576"/>
                </a:cubicBezTo>
                <a:cubicBezTo>
                  <a:pt x="369" y="586"/>
                  <a:pt x="352" y="586"/>
                  <a:pt x="342" y="576"/>
                </a:cubicBezTo>
                <a:cubicBezTo>
                  <a:pt x="331" y="565"/>
                  <a:pt x="331" y="548"/>
                  <a:pt x="342" y="538"/>
                </a:cubicBezTo>
                <a:cubicBezTo>
                  <a:pt x="606" y="273"/>
                  <a:pt x="606" y="273"/>
                  <a:pt x="606" y="273"/>
                </a:cubicBezTo>
                <a:cubicBezTo>
                  <a:pt x="631" y="248"/>
                  <a:pt x="644" y="215"/>
                  <a:pt x="644" y="182"/>
                </a:cubicBezTo>
                <a:cubicBezTo>
                  <a:pt x="644" y="149"/>
                  <a:pt x="631" y="116"/>
                  <a:pt x="606" y="91"/>
                </a:cubicBezTo>
                <a:cubicBezTo>
                  <a:pt x="581" y="66"/>
                  <a:pt x="548" y="54"/>
                  <a:pt x="515" y="54"/>
                </a:cubicBezTo>
                <a:cubicBezTo>
                  <a:pt x="482" y="54"/>
                  <a:pt x="449" y="66"/>
                  <a:pt x="424" y="91"/>
                </a:cubicBezTo>
                <a:cubicBezTo>
                  <a:pt x="214" y="301"/>
                  <a:pt x="214" y="301"/>
                  <a:pt x="214" y="3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9" name="原创设计师QQ598969553             _28"/>
          <p:cNvSpPr>
            <a:spLocks noEditPoints="1"/>
          </p:cNvSpPr>
          <p:nvPr/>
        </p:nvSpPr>
        <p:spPr bwMode="auto">
          <a:xfrm>
            <a:off x="609386" y="2377645"/>
            <a:ext cx="185945" cy="220171"/>
          </a:xfrm>
          <a:custGeom>
            <a:avLst/>
            <a:gdLst>
              <a:gd name="T0" fmla="*/ 530 w 584"/>
              <a:gd name="T1" fmla="*/ 107 h 691"/>
              <a:gd name="T2" fmla="*/ 264 w 584"/>
              <a:gd name="T3" fmla="*/ 126 h 691"/>
              <a:gd name="T4" fmla="*/ 132 w 584"/>
              <a:gd name="T5" fmla="*/ 473 h 691"/>
              <a:gd name="T6" fmla="*/ 210 w 584"/>
              <a:gd name="T7" fmla="*/ 494 h 691"/>
              <a:gd name="T8" fmla="*/ 210 w 584"/>
              <a:gd name="T9" fmla="*/ 104 h 691"/>
              <a:gd name="T10" fmla="*/ 211 w 584"/>
              <a:gd name="T11" fmla="*/ 102 h 691"/>
              <a:gd name="T12" fmla="*/ 211 w 584"/>
              <a:gd name="T13" fmla="*/ 102 h 691"/>
              <a:gd name="T14" fmla="*/ 211 w 584"/>
              <a:gd name="T15" fmla="*/ 100 h 691"/>
              <a:gd name="T16" fmla="*/ 211 w 584"/>
              <a:gd name="T17" fmla="*/ 100 h 691"/>
              <a:gd name="T18" fmla="*/ 211 w 584"/>
              <a:gd name="T19" fmla="*/ 99 h 691"/>
              <a:gd name="T20" fmla="*/ 211 w 584"/>
              <a:gd name="T21" fmla="*/ 99 h 691"/>
              <a:gd name="T22" fmla="*/ 211 w 584"/>
              <a:gd name="T23" fmla="*/ 98 h 691"/>
              <a:gd name="T24" fmla="*/ 211 w 584"/>
              <a:gd name="T25" fmla="*/ 97 h 691"/>
              <a:gd name="T26" fmla="*/ 212 w 584"/>
              <a:gd name="T27" fmla="*/ 96 h 691"/>
              <a:gd name="T28" fmla="*/ 214 w 584"/>
              <a:gd name="T29" fmla="*/ 91 h 691"/>
              <a:gd name="T30" fmla="*/ 214 w 584"/>
              <a:gd name="T31" fmla="*/ 91 h 691"/>
              <a:gd name="T32" fmla="*/ 215 w 584"/>
              <a:gd name="T33" fmla="*/ 90 h 691"/>
              <a:gd name="T34" fmla="*/ 215 w 584"/>
              <a:gd name="T35" fmla="*/ 89 h 691"/>
              <a:gd name="T36" fmla="*/ 216 w 584"/>
              <a:gd name="T37" fmla="*/ 88 h 691"/>
              <a:gd name="T38" fmla="*/ 216 w 584"/>
              <a:gd name="T39" fmla="*/ 88 h 691"/>
              <a:gd name="T40" fmla="*/ 217 w 584"/>
              <a:gd name="T41" fmla="*/ 87 h 691"/>
              <a:gd name="T42" fmla="*/ 217 w 584"/>
              <a:gd name="T43" fmla="*/ 87 h 691"/>
              <a:gd name="T44" fmla="*/ 219 w 584"/>
              <a:gd name="T45" fmla="*/ 85 h 691"/>
              <a:gd name="T46" fmla="*/ 219 w 584"/>
              <a:gd name="T47" fmla="*/ 84 h 691"/>
              <a:gd name="T48" fmla="*/ 220 w 584"/>
              <a:gd name="T49" fmla="*/ 84 h 691"/>
              <a:gd name="T50" fmla="*/ 221 w 584"/>
              <a:gd name="T51" fmla="*/ 83 h 691"/>
              <a:gd name="T52" fmla="*/ 222 w 584"/>
              <a:gd name="T53" fmla="*/ 83 h 691"/>
              <a:gd name="T54" fmla="*/ 222 w 584"/>
              <a:gd name="T55" fmla="*/ 82 h 691"/>
              <a:gd name="T56" fmla="*/ 224 w 584"/>
              <a:gd name="T57" fmla="*/ 81 h 691"/>
              <a:gd name="T58" fmla="*/ 225 w 584"/>
              <a:gd name="T59" fmla="*/ 81 h 691"/>
              <a:gd name="T60" fmla="*/ 228 w 584"/>
              <a:gd name="T61" fmla="*/ 79 h 691"/>
              <a:gd name="T62" fmla="*/ 550 w 584"/>
              <a:gd name="T63" fmla="*/ 4 h 691"/>
              <a:gd name="T64" fmla="*/ 582 w 584"/>
              <a:gd name="T65" fmla="*/ 22 h 691"/>
              <a:gd name="T66" fmla="*/ 584 w 584"/>
              <a:gd name="T67" fmla="*/ 508 h 691"/>
              <a:gd name="T68" fmla="*/ 543 w 584"/>
              <a:gd name="T69" fmla="*/ 587 h 691"/>
              <a:gd name="T70" fmla="*/ 361 w 584"/>
              <a:gd name="T71" fmla="*/ 587 h 691"/>
              <a:gd name="T72" fmla="*/ 320 w 584"/>
              <a:gd name="T73" fmla="*/ 508 h 691"/>
              <a:gd name="T74" fmla="*/ 452 w 584"/>
              <a:gd name="T75" fmla="*/ 400 h 691"/>
              <a:gd name="T76" fmla="*/ 530 w 584"/>
              <a:gd name="T77" fmla="*/ 140 h 691"/>
              <a:gd name="T78" fmla="*/ 264 w 584"/>
              <a:gd name="T79" fmla="*/ 582 h 691"/>
              <a:gd name="T80" fmla="*/ 264 w 584"/>
              <a:gd name="T81" fmla="*/ 584 h 691"/>
              <a:gd name="T82" fmla="*/ 132 w 584"/>
              <a:gd name="T83" fmla="*/ 691 h 691"/>
              <a:gd name="T84" fmla="*/ 0 w 584"/>
              <a:gd name="T85" fmla="*/ 582 h 691"/>
              <a:gd name="T86" fmla="*/ 132 w 584"/>
              <a:gd name="T87" fmla="*/ 473 h 691"/>
              <a:gd name="T88" fmla="*/ 190 w 584"/>
              <a:gd name="T89" fmla="*/ 545 h 691"/>
              <a:gd name="T90" fmla="*/ 74 w 584"/>
              <a:gd name="T91" fmla="*/ 545 h 691"/>
              <a:gd name="T92" fmla="*/ 74 w 584"/>
              <a:gd name="T93" fmla="*/ 619 h 691"/>
              <a:gd name="T94" fmla="*/ 190 w 584"/>
              <a:gd name="T95" fmla="*/ 619 h 691"/>
              <a:gd name="T96" fmla="*/ 190 w 584"/>
              <a:gd name="T97" fmla="*/ 545 h 691"/>
              <a:gd name="T98" fmla="*/ 510 w 584"/>
              <a:gd name="T99" fmla="*/ 471 h 691"/>
              <a:gd name="T100" fmla="*/ 395 w 584"/>
              <a:gd name="T101" fmla="*/ 471 h 691"/>
              <a:gd name="T102" fmla="*/ 395 w 584"/>
              <a:gd name="T103" fmla="*/ 545 h 691"/>
              <a:gd name="T104" fmla="*/ 395 w 584"/>
              <a:gd name="T105" fmla="*/ 545 h 691"/>
              <a:gd name="T106" fmla="*/ 510 w 584"/>
              <a:gd name="T107" fmla="*/ 545 h 691"/>
              <a:gd name="T108" fmla="*/ 530 w 584"/>
              <a:gd name="T109" fmla="*/ 509 h 691"/>
              <a:gd name="T110" fmla="*/ 530 w 584"/>
              <a:gd name="T111" fmla="*/ 508 h 691"/>
              <a:gd name="T112" fmla="*/ 510 w 584"/>
              <a:gd name="T113" fmla="*/ 471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4" h="691">
                <a:moveTo>
                  <a:pt x="264" y="170"/>
                </a:moveTo>
                <a:cubicBezTo>
                  <a:pt x="530" y="107"/>
                  <a:pt x="530" y="107"/>
                  <a:pt x="530" y="107"/>
                </a:cubicBezTo>
                <a:cubicBezTo>
                  <a:pt x="530" y="63"/>
                  <a:pt x="530" y="63"/>
                  <a:pt x="530" y="63"/>
                </a:cubicBezTo>
                <a:cubicBezTo>
                  <a:pt x="264" y="126"/>
                  <a:pt x="264" y="126"/>
                  <a:pt x="264" y="126"/>
                </a:cubicBezTo>
                <a:cubicBezTo>
                  <a:pt x="264" y="170"/>
                  <a:pt x="264" y="170"/>
                  <a:pt x="264" y="170"/>
                </a:cubicBezTo>
                <a:close/>
                <a:moveTo>
                  <a:pt x="132" y="473"/>
                </a:moveTo>
                <a:cubicBezTo>
                  <a:pt x="132" y="473"/>
                  <a:pt x="132" y="473"/>
                  <a:pt x="132" y="473"/>
                </a:cubicBezTo>
                <a:cubicBezTo>
                  <a:pt x="161" y="473"/>
                  <a:pt x="188" y="481"/>
                  <a:pt x="210" y="494"/>
                </a:cubicBezTo>
                <a:cubicBezTo>
                  <a:pt x="210" y="105"/>
                  <a:pt x="210" y="105"/>
                  <a:pt x="210" y="105"/>
                </a:cubicBezTo>
                <a:cubicBezTo>
                  <a:pt x="210" y="104"/>
                  <a:pt x="210" y="104"/>
                  <a:pt x="210" y="104"/>
                </a:cubicBezTo>
                <a:cubicBezTo>
                  <a:pt x="210" y="103"/>
                  <a:pt x="210" y="103"/>
                  <a:pt x="210" y="103"/>
                </a:cubicBezTo>
                <a:cubicBezTo>
                  <a:pt x="211" y="102"/>
                  <a:pt x="211" y="102"/>
                  <a:pt x="211" y="102"/>
                </a:cubicBezTo>
                <a:cubicBezTo>
                  <a:pt x="211" y="102"/>
                  <a:pt x="211" y="102"/>
                  <a:pt x="211" y="102"/>
                </a:cubicBezTo>
                <a:cubicBezTo>
                  <a:pt x="211" y="102"/>
                  <a:pt x="211" y="102"/>
                  <a:pt x="211" y="102"/>
                </a:cubicBezTo>
                <a:cubicBezTo>
                  <a:pt x="211" y="102"/>
                  <a:pt x="211" y="102"/>
                  <a:pt x="211" y="102"/>
                </a:cubicBezTo>
                <a:cubicBezTo>
                  <a:pt x="211" y="100"/>
                  <a:pt x="211" y="100"/>
                  <a:pt x="211" y="100"/>
                </a:cubicBezTo>
                <a:cubicBezTo>
                  <a:pt x="211" y="100"/>
                  <a:pt x="211" y="100"/>
                  <a:pt x="211" y="100"/>
                </a:cubicBezTo>
                <a:cubicBezTo>
                  <a:pt x="211" y="100"/>
                  <a:pt x="211" y="100"/>
                  <a:pt x="211" y="100"/>
                </a:cubicBezTo>
                <a:cubicBezTo>
                  <a:pt x="211" y="99"/>
                  <a:pt x="211" y="99"/>
                  <a:pt x="211" y="99"/>
                </a:cubicBezTo>
                <a:cubicBezTo>
                  <a:pt x="211" y="99"/>
                  <a:pt x="211" y="99"/>
                  <a:pt x="211" y="99"/>
                </a:cubicBezTo>
                <a:cubicBezTo>
                  <a:pt x="211" y="99"/>
                  <a:pt x="211" y="99"/>
                  <a:pt x="211" y="99"/>
                </a:cubicBezTo>
                <a:cubicBezTo>
                  <a:pt x="211" y="99"/>
                  <a:pt x="211" y="99"/>
                  <a:pt x="211" y="99"/>
                </a:cubicBezTo>
                <a:cubicBezTo>
                  <a:pt x="211" y="98"/>
                  <a:pt x="211" y="98"/>
                  <a:pt x="211" y="98"/>
                </a:cubicBezTo>
                <a:cubicBezTo>
                  <a:pt x="211" y="98"/>
                  <a:pt x="211" y="98"/>
                  <a:pt x="211" y="98"/>
                </a:cubicBezTo>
                <a:cubicBezTo>
                  <a:pt x="211" y="97"/>
                  <a:pt x="211" y="97"/>
                  <a:pt x="211" y="97"/>
                </a:cubicBezTo>
                <a:cubicBezTo>
                  <a:pt x="211" y="97"/>
                  <a:pt x="211" y="97"/>
                  <a:pt x="211" y="97"/>
                </a:cubicBezTo>
                <a:cubicBezTo>
                  <a:pt x="212" y="96"/>
                  <a:pt x="212" y="96"/>
                  <a:pt x="212" y="96"/>
                </a:cubicBezTo>
                <a:cubicBezTo>
                  <a:pt x="212" y="96"/>
                  <a:pt x="212" y="96"/>
                  <a:pt x="212" y="96"/>
                </a:cubicBezTo>
                <a:cubicBezTo>
                  <a:pt x="212" y="94"/>
                  <a:pt x="213" y="93"/>
                  <a:pt x="214" y="92"/>
                </a:cubicBezTo>
                <a:cubicBezTo>
                  <a:pt x="214" y="91"/>
                  <a:pt x="214" y="91"/>
                  <a:pt x="214" y="91"/>
                </a:cubicBezTo>
                <a:cubicBezTo>
                  <a:pt x="214" y="91"/>
                  <a:pt x="214" y="91"/>
                  <a:pt x="214" y="91"/>
                </a:cubicBezTo>
                <a:cubicBezTo>
                  <a:pt x="214" y="91"/>
                  <a:pt x="214" y="91"/>
                  <a:pt x="214" y="91"/>
                </a:cubicBezTo>
                <a:cubicBezTo>
                  <a:pt x="214" y="91"/>
                  <a:pt x="214" y="91"/>
                  <a:pt x="214" y="91"/>
                </a:cubicBezTo>
                <a:cubicBezTo>
                  <a:pt x="215" y="90"/>
                  <a:pt x="215" y="90"/>
                  <a:pt x="215" y="90"/>
                </a:cubicBezTo>
                <a:cubicBezTo>
                  <a:pt x="215" y="90"/>
                  <a:pt x="215" y="90"/>
                  <a:pt x="215" y="90"/>
                </a:cubicBezTo>
                <a:cubicBezTo>
                  <a:pt x="215" y="89"/>
                  <a:pt x="215" y="89"/>
                  <a:pt x="215" y="89"/>
                </a:cubicBezTo>
                <a:cubicBezTo>
                  <a:pt x="216" y="88"/>
                  <a:pt x="216" y="88"/>
                  <a:pt x="216" y="88"/>
                </a:cubicBezTo>
                <a:cubicBezTo>
                  <a:pt x="216" y="88"/>
                  <a:pt x="216" y="88"/>
                  <a:pt x="216" y="88"/>
                </a:cubicBezTo>
                <a:cubicBezTo>
                  <a:pt x="216" y="88"/>
                  <a:pt x="216" y="88"/>
                  <a:pt x="216" y="88"/>
                </a:cubicBezTo>
                <a:cubicBezTo>
                  <a:pt x="216" y="88"/>
                  <a:pt x="216" y="88"/>
                  <a:pt x="216" y="88"/>
                </a:cubicBezTo>
                <a:cubicBezTo>
                  <a:pt x="217" y="88"/>
                  <a:pt x="217" y="88"/>
                  <a:pt x="217" y="88"/>
                </a:cubicBezTo>
                <a:cubicBezTo>
                  <a:pt x="217" y="87"/>
                  <a:pt x="217" y="87"/>
                  <a:pt x="217" y="87"/>
                </a:cubicBezTo>
                <a:cubicBezTo>
                  <a:pt x="217" y="87"/>
                  <a:pt x="217" y="87"/>
                  <a:pt x="217" y="87"/>
                </a:cubicBezTo>
                <a:cubicBezTo>
                  <a:pt x="217" y="87"/>
                  <a:pt x="217" y="87"/>
                  <a:pt x="217" y="87"/>
                </a:cubicBezTo>
                <a:cubicBezTo>
                  <a:pt x="217" y="86"/>
                  <a:pt x="217" y="86"/>
                  <a:pt x="217" y="86"/>
                </a:cubicBezTo>
                <a:cubicBezTo>
                  <a:pt x="219" y="85"/>
                  <a:pt x="219" y="85"/>
                  <a:pt x="219" y="85"/>
                </a:cubicBezTo>
                <a:cubicBezTo>
                  <a:pt x="219" y="85"/>
                  <a:pt x="219" y="85"/>
                  <a:pt x="219" y="85"/>
                </a:cubicBezTo>
                <a:cubicBezTo>
                  <a:pt x="219" y="84"/>
                  <a:pt x="219" y="84"/>
                  <a:pt x="219" y="84"/>
                </a:cubicBezTo>
                <a:cubicBezTo>
                  <a:pt x="220" y="84"/>
                  <a:pt x="220" y="84"/>
                  <a:pt x="220" y="84"/>
                </a:cubicBezTo>
                <a:cubicBezTo>
                  <a:pt x="220" y="84"/>
                  <a:pt x="220" y="84"/>
                  <a:pt x="220" y="84"/>
                </a:cubicBezTo>
                <a:cubicBezTo>
                  <a:pt x="220" y="84"/>
                  <a:pt x="220" y="84"/>
                  <a:pt x="220" y="84"/>
                </a:cubicBezTo>
                <a:cubicBezTo>
                  <a:pt x="221" y="83"/>
                  <a:pt x="221" y="83"/>
                  <a:pt x="221" y="83"/>
                </a:cubicBezTo>
                <a:cubicBezTo>
                  <a:pt x="222" y="83"/>
                  <a:pt x="222" y="83"/>
                  <a:pt x="222" y="83"/>
                </a:cubicBezTo>
                <a:cubicBezTo>
                  <a:pt x="222" y="83"/>
                  <a:pt x="222" y="83"/>
                  <a:pt x="222" y="83"/>
                </a:cubicBezTo>
                <a:cubicBezTo>
                  <a:pt x="222" y="83"/>
                  <a:pt x="222" y="83"/>
                  <a:pt x="222" y="83"/>
                </a:cubicBezTo>
                <a:cubicBezTo>
                  <a:pt x="222" y="82"/>
                  <a:pt x="222" y="82"/>
                  <a:pt x="222" y="82"/>
                </a:cubicBezTo>
                <a:cubicBezTo>
                  <a:pt x="223" y="82"/>
                  <a:pt x="223" y="82"/>
                  <a:pt x="223" y="82"/>
                </a:cubicBezTo>
                <a:cubicBezTo>
                  <a:pt x="224" y="81"/>
                  <a:pt x="224" y="81"/>
                  <a:pt x="224" y="81"/>
                </a:cubicBezTo>
                <a:cubicBezTo>
                  <a:pt x="225" y="81"/>
                  <a:pt x="225" y="81"/>
                  <a:pt x="225" y="81"/>
                </a:cubicBezTo>
                <a:cubicBezTo>
                  <a:pt x="225" y="81"/>
                  <a:pt x="225" y="81"/>
                  <a:pt x="225" y="81"/>
                </a:cubicBezTo>
                <a:cubicBezTo>
                  <a:pt x="226" y="80"/>
                  <a:pt x="227" y="80"/>
                  <a:pt x="228" y="79"/>
                </a:cubicBezTo>
                <a:cubicBezTo>
                  <a:pt x="228" y="79"/>
                  <a:pt x="228" y="79"/>
                  <a:pt x="228" y="79"/>
                </a:cubicBezTo>
                <a:cubicBezTo>
                  <a:pt x="230" y="79"/>
                  <a:pt x="231" y="79"/>
                  <a:pt x="232" y="79"/>
                </a:cubicBezTo>
                <a:cubicBezTo>
                  <a:pt x="550" y="4"/>
                  <a:pt x="550" y="4"/>
                  <a:pt x="550" y="4"/>
                </a:cubicBezTo>
                <a:cubicBezTo>
                  <a:pt x="565" y="0"/>
                  <a:pt x="578" y="8"/>
                  <a:pt x="582" y="22"/>
                </a:cubicBezTo>
                <a:cubicBezTo>
                  <a:pt x="582" y="22"/>
                  <a:pt x="582" y="22"/>
                  <a:pt x="582" y="22"/>
                </a:cubicBezTo>
                <a:cubicBezTo>
                  <a:pt x="583" y="25"/>
                  <a:pt x="584" y="28"/>
                  <a:pt x="584" y="31"/>
                </a:cubicBezTo>
                <a:cubicBezTo>
                  <a:pt x="584" y="508"/>
                  <a:pt x="584" y="508"/>
                  <a:pt x="584" y="508"/>
                </a:cubicBezTo>
                <a:cubicBezTo>
                  <a:pt x="584" y="509"/>
                  <a:pt x="584" y="509"/>
                  <a:pt x="584" y="509"/>
                </a:cubicBezTo>
                <a:cubicBezTo>
                  <a:pt x="584" y="540"/>
                  <a:pt x="568" y="568"/>
                  <a:pt x="543" y="587"/>
                </a:cubicBezTo>
                <a:cubicBezTo>
                  <a:pt x="519" y="606"/>
                  <a:pt x="487" y="617"/>
                  <a:pt x="452" y="617"/>
                </a:cubicBezTo>
                <a:cubicBezTo>
                  <a:pt x="417" y="617"/>
                  <a:pt x="385" y="606"/>
                  <a:pt x="361" y="587"/>
                </a:cubicBezTo>
                <a:cubicBezTo>
                  <a:pt x="361" y="587"/>
                  <a:pt x="361" y="587"/>
                  <a:pt x="361" y="587"/>
                </a:cubicBezTo>
                <a:cubicBezTo>
                  <a:pt x="336" y="567"/>
                  <a:pt x="320" y="540"/>
                  <a:pt x="320" y="508"/>
                </a:cubicBezTo>
                <a:cubicBezTo>
                  <a:pt x="320" y="477"/>
                  <a:pt x="336" y="449"/>
                  <a:pt x="361" y="429"/>
                </a:cubicBezTo>
                <a:cubicBezTo>
                  <a:pt x="385" y="411"/>
                  <a:pt x="417" y="400"/>
                  <a:pt x="452" y="400"/>
                </a:cubicBezTo>
                <a:cubicBezTo>
                  <a:pt x="481" y="400"/>
                  <a:pt x="509" y="408"/>
                  <a:pt x="530" y="421"/>
                </a:cubicBezTo>
                <a:cubicBezTo>
                  <a:pt x="530" y="140"/>
                  <a:pt x="530" y="140"/>
                  <a:pt x="530" y="140"/>
                </a:cubicBezTo>
                <a:cubicBezTo>
                  <a:pt x="264" y="203"/>
                  <a:pt x="264" y="203"/>
                  <a:pt x="264" y="203"/>
                </a:cubicBezTo>
                <a:cubicBezTo>
                  <a:pt x="264" y="582"/>
                  <a:pt x="264" y="582"/>
                  <a:pt x="264" y="582"/>
                </a:cubicBezTo>
                <a:cubicBezTo>
                  <a:pt x="264" y="583"/>
                  <a:pt x="264" y="583"/>
                  <a:pt x="264" y="583"/>
                </a:cubicBezTo>
                <a:cubicBezTo>
                  <a:pt x="264" y="584"/>
                  <a:pt x="264" y="584"/>
                  <a:pt x="264" y="584"/>
                </a:cubicBezTo>
                <a:cubicBezTo>
                  <a:pt x="263" y="614"/>
                  <a:pt x="248" y="641"/>
                  <a:pt x="223" y="661"/>
                </a:cubicBezTo>
                <a:cubicBezTo>
                  <a:pt x="199" y="679"/>
                  <a:pt x="167" y="691"/>
                  <a:pt x="132" y="691"/>
                </a:cubicBezTo>
                <a:cubicBezTo>
                  <a:pt x="97" y="691"/>
                  <a:pt x="65" y="679"/>
                  <a:pt x="41" y="661"/>
                </a:cubicBezTo>
                <a:cubicBezTo>
                  <a:pt x="16" y="641"/>
                  <a:pt x="0" y="613"/>
                  <a:pt x="0" y="582"/>
                </a:cubicBezTo>
                <a:cubicBezTo>
                  <a:pt x="0" y="551"/>
                  <a:pt x="16" y="523"/>
                  <a:pt x="41" y="503"/>
                </a:cubicBezTo>
                <a:cubicBezTo>
                  <a:pt x="65" y="485"/>
                  <a:pt x="97" y="473"/>
                  <a:pt x="132" y="473"/>
                </a:cubicBezTo>
                <a:close/>
                <a:moveTo>
                  <a:pt x="190" y="545"/>
                </a:moveTo>
                <a:cubicBezTo>
                  <a:pt x="190" y="545"/>
                  <a:pt x="190" y="545"/>
                  <a:pt x="190" y="545"/>
                </a:cubicBezTo>
                <a:cubicBezTo>
                  <a:pt x="176" y="534"/>
                  <a:pt x="155" y="527"/>
                  <a:pt x="132" y="527"/>
                </a:cubicBezTo>
                <a:cubicBezTo>
                  <a:pt x="109" y="527"/>
                  <a:pt x="89" y="534"/>
                  <a:pt x="74" y="545"/>
                </a:cubicBezTo>
                <a:cubicBezTo>
                  <a:pt x="62" y="555"/>
                  <a:pt x="54" y="568"/>
                  <a:pt x="54" y="582"/>
                </a:cubicBezTo>
                <a:cubicBezTo>
                  <a:pt x="54" y="596"/>
                  <a:pt x="62" y="609"/>
                  <a:pt x="74" y="619"/>
                </a:cubicBezTo>
                <a:cubicBezTo>
                  <a:pt x="89" y="630"/>
                  <a:pt x="109" y="637"/>
                  <a:pt x="132" y="637"/>
                </a:cubicBezTo>
                <a:cubicBezTo>
                  <a:pt x="155" y="637"/>
                  <a:pt x="176" y="630"/>
                  <a:pt x="190" y="619"/>
                </a:cubicBezTo>
                <a:cubicBezTo>
                  <a:pt x="202" y="609"/>
                  <a:pt x="210" y="596"/>
                  <a:pt x="210" y="582"/>
                </a:cubicBezTo>
                <a:cubicBezTo>
                  <a:pt x="210" y="568"/>
                  <a:pt x="202" y="555"/>
                  <a:pt x="190" y="545"/>
                </a:cubicBezTo>
                <a:close/>
                <a:moveTo>
                  <a:pt x="510" y="471"/>
                </a:moveTo>
                <a:cubicBezTo>
                  <a:pt x="510" y="471"/>
                  <a:pt x="510" y="471"/>
                  <a:pt x="510" y="471"/>
                </a:cubicBezTo>
                <a:cubicBezTo>
                  <a:pt x="496" y="461"/>
                  <a:pt x="475" y="453"/>
                  <a:pt x="452" y="453"/>
                </a:cubicBezTo>
                <a:cubicBezTo>
                  <a:pt x="429" y="453"/>
                  <a:pt x="409" y="461"/>
                  <a:pt x="395" y="471"/>
                </a:cubicBezTo>
                <a:cubicBezTo>
                  <a:pt x="382" y="481"/>
                  <a:pt x="374" y="494"/>
                  <a:pt x="374" y="508"/>
                </a:cubicBezTo>
                <a:cubicBezTo>
                  <a:pt x="374" y="522"/>
                  <a:pt x="382" y="535"/>
                  <a:pt x="395" y="545"/>
                </a:cubicBezTo>
                <a:cubicBezTo>
                  <a:pt x="394" y="545"/>
                  <a:pt x="394" y="545"/>
                  <a:pt x="394" y="545"/>
                </a:cubicBezTo>
                <a:cubicBezTo>
                  <a:pt x="395" y="545"/>
                  <a:pt x="395" y="545"/>
                  <a:pt x="395" y="545"/>
                </a:cubicBezTo>
                <a:cubicBezTo>
                  <a:pt x="409" y="556"/>
                  <a:pt x="429" y="563"/>
                  <a:pt x="452" y="563"/>
                </a:cubicBezTo>
                <a:cubicBezTo>
                  <a:pt x="475" y="563"/>
                  <a:pt x="496" y="556"/>
                  <a:pt x="510" y="545"/>
                </a:cubicBezTo>
                <a:cubicBezTo>
                  <a:pt x="522" y="535"/>
                  <a:pt x="530" y="523"/>
                  <a:pt x="530" y="509"/>
                </a:cubicBezTo>
                <a:cubicBezTo>
                  <a:pt x="530" y="509"/>
                  <a:pt x="530" y="509"/>
                  <a:pt x="530" y="509"/>
                </a:cubicBezTo>
                <a:cubicBezTo>
                  <a:pt x="530" y="508"/>
                  <a:pt x="530" y="508"/>
                  <a:pt x="530" y="508"/>
                </a:cubicBezTo>
                <a:cubicBezTo>
                  <a:pt x="530" y="508"/>
                  <a:pt x="530" y="508"/>
                  <a:pt x="530" y="508"/>
                </a:cubicBezTo>
                <a:cubicBezTo>
                  <a:pt x="530" y="494"/>
                  <a:pt x="522" y="481"/>
                  <a:pt x="510" y="472"/>
                </a:cubicBezTo>
                <a:cubicBezTo>
                  <a:pt x="510" y="471"/>
                  <a:pt x="510" y="471"/>
                  <a:pt x="510" y="47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0" name="原创设计师QQ598969553             _29"/>
          <p:cNvSpPr>
            <a:spLocks noEditPoints="1"/>
          </p:cNvSpPr>
          <p:nvPr/>
        </p:nvSpPr>
        <p:spPr bwMode="auto">
          <a:xfrm>
            <a:off x="8288491" y="2399614"/>
            <a:ext cx="271594" cy="177188"/>
          </a:xfrm>
          <a:custGeom>
            <a:avLst/>
            <a:gdLst>
              <a:gd name="T0" fmla="*/ 104 w 853"/>
              <a:gd name="T1" fmla="*/ 0 h 556"/>
              <a:gd name="T2" fmla="*/ 105 w 853"/>
              <a:gd name="T3" fmla="*/ 0 h 556"/>
              <a:gd name="T4" fmla="*/ 749 w 853"/>
              <a:gd name="T5" fmla="*/ 0 h 556"/>
              <a:gd name="T6" fmla="*/ 775 w 853"/>
              <a:gd name="T7" fmla="*/ 26 h 556"/>
              <a:gd name="T8" fmla="*/ 775 w 853"/>
              <a:gd name="T9" fmla="*/ 27 h 556"/>
              <a:gd name="T10" fmla="*/ 775 w 853"/>
              <a:gd name="T11" fmla="*/ 452 h 556"/>
              <a:gd name="T12" fmla="*/ 749 w 853"/>
              <a:gd name="T13" fmla="*/ 479 h 556"/>
              <a:gd name="T14" fmla="*/ 748 w 853"/>
              <a:gd name="T15" fmla="*/ 479 h 556"/>
              <a:gd name="T16" fmla="*/ 104 w 853"/>
              <a:gd name="T17" fmla="*/ 479 h 556"/>
              <a:gd name="T18" fmla="*/ 78 w 853"/>
              <a:gd name="T19" fmla="*/ 452 h 556"/>
              <a:gd name="T20" fmla="*/ 78 w 853"/>
              <a:gd name="T21" fmla="*/ 451 h 556"/>
              <a:gd name="T22" fmla="*/ 78 w 853"/>
              <a:gd name="T23" fmla="*/ 26 h 556"/>
              <a:gd name="T24" fmla="*/ 104 w 853"/>
              <a:gd name="T25" fmla="*/ 0 h 556"/>
              <a:gd name="T26" fmla="*/ 26 w 853"/>
              <a:gd name="T27" fmla="*/ 556 h 556"/>
              <a:gd name="T28" fmla="*/ 26 w 853"/>
              <a:gd name="T29" fmla="*/ 556 h 556"/>
              <a:gd name="T30" fmla="*/ 0 w 853"/>
              <a:gd name="T31" fmla="*/ 529 h 556"/>
              <a:gd name="T32" fmla="*/ 26 w 853"/>
              <a:gd name="T33" fmla="*/ 503 h 556"/>
              <a:gd name="T34" fmla="*/ 826 w 853"/>
              <a:gd name="T35" fmla="*/ 503 h 556"/>
              <a:gd name="T36" fmla="*/ 853 w 853"/>
              <a:gd name="T37" fmla="*/ 529 h 556"/>
              <a:gd name="T38" fmla="*/ 826 w 853"/>
              <a:gd name="T39" fmla="*/ 556 h 556"/>
              <a:gd name="T40" fmla="*/ 26 w 853"/>
              <a:gd name="T41" fmla="*/ 556 h 556"/>
              <a:gd name="T42" fmla="*/ 722 w 853"/>
              <a:gd name="T43" fmla="*/ 53 h 556"/>
              <a:gd name="T44" fmla="*/ 722 w 853"/>
              <a:gd name="T45" fmla="*/ 53 h 556"/>
              <a:gd name="T46" fmla="*/ 131 w 853"/>
              <a:gd name="T47" fmla="*/ 53 h 556"/>
              <a:gd name="T48" fmla="*/ 131 w 853"/>
              <a:gd name="T49" fmla="*/ 426 h 556"/>
              <a:gd name="T50" fmla="*/ 722 w 853"/>
              <a:gd name="T51" fmla="*/ 426 h 556"/>
              <a:gd name="T52" fmla="*/ 722 w 853"/>
              <a:gd name="T53" fmla="*/ 5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3" h="556">
                <a:moveTo>
                  <a:pt x="104" y="0"/>
                </a:moveTo>
                <a:cubicBezTo>
                  <a:pt x="105" y="0"/>
                  <a:pt x="105" y="0"/>
                  <a:pt x="105" y="0"/>
                </a:cubicBezTo>
                <a:cubicBezTo>
                  <a:pt x="749" y="0"/>
                  <a:pt x="749" y="0"/>
                  <a:pt x="749" y="0"/>
                </a:cubicBezTo>
                <a:cubicBezTo>
                  <a:pt x="763" y="0"/>
                  <a:pt x="775" y="11"/>
                  <a:pt x="775" y="26"/>
                </a:cubicBezTo>
                <a:cubicBezTo>
                  <a:pt x="775" y="27"/>
                  <a:pt x="775" y="27"/>
                  <a:pt x="775" y="27"/>
                </a:cubicBezTo>
                <a:cubicBezTo>
                  <a:pt x="775" y="452"/>
                  <a:pt x="775" y="452"/>
                  <a:pt x="775" y="452"/>
                </a:cubicBezTo>
                <a:cubicBezTo>
                  <a:pt x="775" y="467"/>
                  <a:pt x="763" y="479"/>
                  <a:pt x="749" y="479"/>
                </a:cubicBezTo>
                <a:cubicBezTo>
                  <a:pt x="748" y="479"/>
                  <a:pt x="748" y="479"/>
                  <a:pt x="748" y="479"/>
                </a:cubicBezTo>
                <a:cubicBezTo>
                  <a:pt x="104" y="479"/>
                  <a:pt x="104" y="479"/>
                  <a:pt x="104" y="479"/>
                </a:cubicBezTo>
                <a:cubicBezTo>
                  <a:pt x="89" y="479"/>
                  <a:pt x="78" y="467"/>
                  <a:pt x="78" y="452"/>
                </a:cubicBezTo>
                <a:cubicBezTo>
                  <a:pt x="78" y="451"/>
                  <a:pt x="78" y="451"/>
                  <a:pt x="78" y="451"/>
                </a:cubicBezTo>
                <a:cubicBezTo>
                  <a:pt x="78" y="26"/>
                  <a:pt x="78" y="26"/>
                  <a:pt x="78" y="26"/>
                </a:cubicBezTo>
                <a:cubicBezTo>
                  <a:pt x="78" y="11"/>
                  <a:pt x="89" y="0"/>
                  <a:pt x="104" y="0"/>
                </a:cubicBezTo>
                <a:close/>
                <a:moveTo>
                  <a:pt x="26" y="556"/>
                </a:moveTo>
                <a:cubicBezTo>
                  <a:pt x="26" y="556"/>
                  <a:pt x="26" y="556"/>
                  <a:pt x="26" y="556"/>
                </a:cubicBezTo>
                <a:cubicBezTo>
                  <a:pt x="12" y="556"/>
                  <a:pt x="0" y="544"/>
                  <a:pt x="0" y="529"/>
                </a:cubicBezTo>
                <a:cubicBezTo>
                  <a:pt x="0" y="515"/>
                  <a:pt x="12" y="503"/>
                  <a:pt x="26" y="503"/>
                </a:cubicBezTo>
                <a:cubicBezTo>
                  <a:pt x="826" y="503"/>
                  <a:pt x="826" y="503"/>
                  <a:pt x="826" y="503"/>
                </a:cubicBezTo>
                <a:cubicBezTo>
                  <a:pt x="841" y="503"/>
                  <a:pt x="853" y="515"/>
                  <a:pt x="853" y="529"/>
                </a:cubicBezTo>
                <a:cubicBezTo>
                  <a:pt x="853" y="544"/>
                  <a:pt x="841" y="556"/>
                  <a:pt x="826" y="556"/>
                </a:cubicBezTo>
                <a:cubicBezTo>
                  <a:pt x="26" y="556"/>
                  <a:pt x="26" y="556"/>
                  <a:pt x="26" y="556"/>
                </a:cubicBezTo>
                <a:close/>
                <a:moveTo>
                  <a:pt x="722" y="53"/>
                </a:moveTo>
                <a:cubicBezTo>
                  <a:pt x="722" y="53"/>
                  <a:pt x="722" y="53"/>
                  <a:pt x="722" y="53"/>
                </a:cubicBezTo>
                <a:cubicBezTo>
                  <a:pt x="131" y="53"/>
                  <a:pt x="131" y="53"/>
                  <a:pt x="131" y="53"/>
                </a:cubicBezTo>
                <a:cubicBezTo>
                  <a:pt x="131" y="426"/>
                  <a:pt x="131" y="426"/>
                  <a:pt x="131" y="426"/>
                </a:cubicBezTo>
                <a:cubicBezTo>
                  <a:pt x="722" y="426"/>
                  <a:pt x="722" y="426"/>
                  <a:pt x="722" y="426"/>
                </a:cubicBezTo>
                <a:cubicBezTo>
                  <a:pt x="722" y="53"/>
                  <a:pt x="722" y="53"/>
                  <a:pt x="722"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原创设计师QQ598969553             _30"/>
          <p:cNvSpPr>
            <a:spLocks noEditPoints="1"/>
          </p:cNvSpPr>
          <p:nvPr/>
        </p:nvSpPr>
        <p:spPr bwMode="auto">
          <a:xfrm>
            <a:off x="1176770" y="3071751"/>
            <a:ext cx="222401" cy="184989"/>
          </a:xfrm>
          <a:custGeom>
            <a:avLst/>
            <a:gdLst>
              <a:gd name="T0" fmla="*/ 27 w 698"/>
              <a:gd name="T1" fmla="*/ 0 h 581"/>
              <a:gd name="T2" fmla="*/ 28 w 698"/>
              <a:gd name="T3" fmla="*/ 0 h 581"/>
              <a:gd name="T4" fmla="*/ 671 w 698"/>
              <a:gd name="T5" fmla="*/ 0 h 581"/>
              <a:gd name="T6" fmla="*/ 698 w 698"/>
              <a:gd name="T7" fmla="*/ 27 h 581"/>
              <a:gd name="T8" fmla="*/ 698 w 698"/>
              <a:gd name="T9" fmla="*/ 28 h 581"/>
              <a:gd name="T10" fmla="*/ 698 w 698"/>
              <a:gd name="T11" fmla="*/ 490 h 581"/>
              <a:gd name="T12" fmla="*/ 671 w 698"/>
              <a:gd name="T13" fmla="*/ 517 h 581"/>
              <a:gd name="T14" fmla="*/ 671 w 698"/>
              <a:gd name="T15" fmla="*/ 517 h 581"/>
              <a:gd name="T16" fmla="*/ 376 w 698"/>
              <a:gd name="T17" fmla="*/ 517 h 581"/>
              <a:gd name="T18" fmla="*/ 376 w 698"/>
              <a:gd name="T19" fmla="*/ 547 h 581"/>
              <a:gd name="T20" fmla="*/ 376 w 698"/>
              <a:gd name="T21" fmla="*/ 549 h 581"/>
              <a:gd name="T22" fmla="*/ 525 w 698"/>
              <a:gd name="T23" fmla="*/ 549 h 581"/>
              <a:gd name="T24" fmla="*/ 541 w 698"/>
              <a:gd name="T25" fmla="*/ 566 h 581"/>
              <a:gd name="T26" fmla="*/ 525 w 698"/>
              <a:gd name="T27" fmla="*/ 581 h 581"/>
              <a:gd name="T28" fmla="*/ 173 w 698"/>
              <a:gd name="T29" fmla="*/ 581 h 581"/>
              <a:gd name="T30" fmla="*/ 157 w 698"/>
              <a:gd name="T31" fmla="*/ 566 h 581"/>
              <a:gd name="T32" fmla="*/ 173 w 698"/>
              <a:gd name="T33" fmla="*/ 549 h 581"/>
              <a:gd name="T34" fmla="*/ 322 w 698"/>
              <a:gd name="T35" fmla="*/ 549 h 581"/>
              <a:gd name="T36" fmla="*/ 322 w 698"/>
              <a:gd name="T37" fmla="*/ 547 h 581"/>
              <a:gd name="T38" fmla="*/ 322 w 698"/>
              <a:gd name="T39" fmla="*/ 517 h 581"/>
              <a:gd name="T40" fmla="*/ 27 w 698"/>
              <a:gd name="T41" fmla="*/ 517 h 581"/>
              <a:gd name="T42" fmla="*/ 0 w 698"/>
              <a:gd name="T43" fmla="*/ 490 h 581"/>
              <a:gd name="T44" fmla="*/ 0 w 698"/>
              <a:gd name="T45" fmla="*/ 490 h 581"/>
              <a:gd name="T46" fmla="*/ 0 w 698"/>
              <a:gd name="T47" fmla="*/ 27 h 581"/>
              <a:gd name="T48" fmla="*/ 27 w 698"/>
              <a:gd name="T49" fmla="*/ 0 h 581"/>
              <a:gd name="T50" fmla="*/ 596 w 698"/>
              <a:gd name="T51" fmla="*/ 388 h 581"/>
              <a:gd name="T52" fmla="*/ 596 w 698"/>
              <a:gd name="T53" fmla="*/ 388 h 581"/>
              <a:gd name="T54" fmla="*/ 569 w 698"/>
              <a:gd name="T55" fmla="*/ 415 h 581"/>
              <a:gd name="T56" fmla="*/ 596 w 698"/>
              <a:gd name="T57" fmla="*/ 442 h 581"/>
              <a:gd name="T58" fmla="*/ 623 w 698"/>
              <a:gd name="T59" fmla="*/ 415 h 581"/>
              <a:gd name="T60" fmla="*/ 596 w 698"/>
              <a:gd name="T61" fmla="*/ 388 h 581"/>
              <a:gd name="T62" fmla="*/ 644 w 698"/>
              <a:gd name="T63" fmla="*/ 54 h 581"/>
              <a:gd name="T64" fmla="*/ 644 w 698"/>
              <a:gd name="T65" fmla="*/ 54 h 581"/>
              <a:gd name="T66" fmla="*/ 54 w 698"/>
              <a:gd name="T67" fmla="*/ 54 h 581"/>
              <a:gd name="T68" fmla="*/ 54 w 698"/>
              <a:gd name="T69" fmla="*/ 463 h 581"/>
              <a:gd name="T70" fmla="*/ 644 w 698"/>
              <a:gd name="T71" fmla="*/ 463 h 581"/>
              <a:gd name="T72" fmla="*/ 644 w 698"/>
              <a:gd name="T73" fmla="*/ 54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8" h="581">
                <a:moveTo>
                  <a:pt x="27" y="0"/>
                </a:moveTo>
                <a:cubicBezTo>
                  <a:pt x="28" y="0"/>
                  <a:pt x="28" y="0"/>
                  <a:pt x="28" y="0"/>
                </a:cubicBezTo>
                <a:cubicBezTo>
                  <a:pt x="671" y="0"/>
                  <a:pt x="671" y="0"/>
                  <a:pt x="671" y="0"/>
                </a:cubicBezTo>
                <a:cubicBezTo>
                  <a:pt x="686" y="0"/>
                  <a:pt x="698" y="12"/>
                  <a:pt x="698" y="27"/>
                </a:cubicBezTo>
                <a:cubicBezTo>
                  <a:pt x="698" y="28"/>
                  <a:pt x="698" y="28"/>
                  <a:pt x="698" y="28"/>
                </a:cubicBezTo>
                <a:cubicBezTo>
                  <a:pt x="698" y="490"/>
                  <a:pt x="698" y="490"/>
                  <a:pt x="698" y="490"/>
                </a:cubicBezTo>
                <a:cubicBezTo>
                  <a:pt x="698" y="505"/>
                  <a:pt x="686" y="517"/>
                  <a:pt x="671" y="517"/>
                </a:cubicBezTo>
                <a:cubicBezTo>
                  <a:pt x="671" y="517"/>
                  <a:pt x="671" y="517"/>
                  <a:pt x="671" y="517"/>
                </a:cubicBezTo>
                <a:cubicBezTo>
                  <a:pt x="376" y="517"/>
                  <a:pt x="376" y="517"/>
                  <a:pt x="376" y="517"/>
                </a:cubicBezTo>
                <a:cubicBezTo>
                  <a:pt x="376" y="547"/>
                  <a:pt x="376" y="547"/>
                  <a:pt x="376" y="547"/>
                </a:cubicBezTo>
                <a:cubicBezTo>
                  <a:pt x="376" y="549"/>
                  <a:pt x="376" y="549"/>
                  <a:pt x="376" y="549"/>
                </a:cubicBezTo>
                <a:cubicBezTo>
                  <a:pt x="525" y="549"/>
                  <a:pt x="525" y="549"/>
                  <a:pt x="525" y="549"/>
                </a:cubicBezTo>
                <a:cubicBezTo>
                  <a:pt x="534" y="549"/>
                  <a:pt x="541" y="557"/>
                  <a:pt x="541" y="566"/>
                </a:cubicBezTo>
                <a:cubicBezTo>
                  <a:pt x="541" y="574"/>
                  <a:pt x="534" y="581"/>
                  <a:pt x="525" y="581"/>
                </a:cubicBezTo>
                <a:cubicBezTo>
                  <a:pt x="173" y="581"/>
                  <a:pt x="173" y="581"/>
                  <a:pt x="173" y="581"/>
                </a:cubicBezTo>
                <a:cubicBezTo>
                  <a:pt x="165" y="581"/>
                  <a:pt x="157" y="574"/>
                  <a:pt x="157" y="566"/>
                </a:cubicBezTo>
                <a:cubicBezTo>
                  <a:pt x="157" y="557"/>
                  <a:pt x="165" y="549"/>
                  <a:pt x="173" y="549"/>
                </a:cubicBezTo>
                <a:cubicBezTo>
                  <a:pt x="322" y="549"/>
                  <a:pt x="322" y="549"/>
                  <a:pt x="322" y="549"/>
                </a:cubicBezTo>
                <a:cubicBezTo>
                  <a:pt x="322" y="547"/>
                  <a:pt x="322" y="547"/>
                  <a:pt x="322" y="547"/>
                </a:cubicBezTo>
                <a:cubicBezTo>
                  <a:pt x="322" y="517"/>
                  <a:pt x="322" y="517"/>
                  <a:pt x="322" y="517"/>
                </a:cubicBezTo>
                <a:cubicBezTo>
                  <a:pt x="27" y="517"/>
                  <a:pt x="27" y="517"/>
                  <a:pt x="27" y="517"/>
                </a:cubicBezTo>
                <a:cubicBezTo>
                  <a:pt x="12" y="517"/>
                  <a:pt x="0" y="505"/>
                  <a:pt x="0" y="490"/>
                </a:cubicBezTo>
                <a:cubicBezTo>
                  <a:pt x="0" y="490"/>
                  <a:pt x="0" y="490"/>
                  <a:pt x="0" y="490"/>
                </a:cubicBezTo>
                <a:cubicBezTo>
                  <a:pt x="0" y="27"/>
                  <a:pt x="0" y="27"/>
                  <a:pt x="0" y="27"/>
                </a:cubicBezTo>
                <a:cubicBezTo>
                  <a:pt x="0" y="12"/>
                  <a:pt x="12" y="0"/>
                  <a:pt x="27" y="0"/>
                </a:cubicBezTo>
                <a:close/>
                <a:moveTo>
                  <a:pt x="596" y="388"/>
                </a:moveTo>
                <a:cubicBezTo>
                  <a:pt x="596" y="388"/>
                  <a:pt x="596" y="388"/>
                  <a:pt x="596" y="388"/>
                </a:cubicBezTo>
                <a:cubicBezTo>
                  <a:pt x="581" y="388"/>
                  <a:pt x="569" y="400"/>
                  <a:pt x="569" y="415"/>
                </a:cubicBezTo>
                <a:cubicBezTo>
                  <a:pt x="569" y="430"/>
                  <a:pt x="581" y="442"/>
                  <a:pt x="596" y="442"/>
                </a:cubicBezTo>
                <a:cubicBezTo>
                  <a:pt x="611" y="442"/>
                  <a:pt x="623" y="430"/>
                  <a:pt x="623" y="415"/>
                </a:cubicBezTo>
                <a:cubicBezTo>
                  <a:pt x="623" y="400"/>
                  <a:pt x="611" y="388"/>
                  <a:pt x="596" y="388"/>
                </a:cubicBezTo>
                <a:close/>
                <a:moveTo>
                  <a:pt x="644" y="54"/>
                </a:moveTo>
                <a:cubicBezTo>
                  <a:pt x="644" y="54"/>
                  <a:pt x="644" y="54"/>
                  <a:pt x="644" y="54"/>
                </a:cubicBezTo>
                <a:cubicBezTo>
                  <a:pt x="54" y="54"/>
                  <a:pt x="54" y="54"/>
                  <a:pt x="54" y="54"/>
                </a:cubicBezTo>
                <a:cubicBezTo>
                  <a:pt x="54" y="190"/>
                  <a:pt x="54" y="327"/>
                  <a:pt x="54" y="463"/>
                </a:cubicBezTo>
                <a:cubicBezTo>
                  <a:pt x="251" y="463"/>
                  <a:pt x="448" y="463"/>
                  <a:pt x="644" y="463"/>
                </a:cubicBezTo>
                <a:cubicBezTo>
                  <a:pt x="644" y="327"/>
                  <a:pt x="644" y="190"/>
                  <a:pt x="644"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2" name="原创设计师QQ598969553             _31"/>
          <p:cNvSpPr>
            <a:spLocks noEditPoints="1"/>
          </p:cNvSpPr>
          <p:nvPr/>
        </p:nvSpPr>
        <p:spPr bwMode="auto">
          <a:xfrm>
            <a:off x="3082378" y="1784034"/>
            <a:ext cx="194541" cy="2278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3" name="原创设计师QQ598969553             _32"/>
          <p:cNvSpPr>
            <a:spLocks noEditPoints="1"/>
          </p:cNvSpPr>
          <p:nvPr/>
        </p:nvSpPr>
        <p:spPr bwMode="auto">
          <a:xfrm>
            <a:off x="4299769" y="2385923"/>
            <a:ext cx="204730" cy="205206"/>
          </a:xfrm>
          <a:custGeom>
            <a:avLst/>
            <a:gdLst>
              <a:gd name="T0" fmla="*/ 517 w 643"/>
              <a:gd name="T1" fmla="*/ 480 h 644"/>
              <a:gd name="T2" fmla="*/ 585 w 643"/>
              <a:gd name="T3" fmla="*/ 293 h 644"/>
              <a:gd name="T4" fmla="*/ 562 w 643"/>
              <a:gd name="T5" fmla="*/ 181 h 644"/>
              <a:gd name="T6" fmla="*/ 499 w 643"/>
              <a:gd name="T7" fmla="*/ 86 h 644"/>
              <a:gd name="T8" fmla="*/ 404 w 643"/>
              <a:gd name="T9" fmla="*/ 23 h 644"/>
              <a:gd name="T10" fmla="*/ 85 w 643"/>
              <a:gd name="T11" fmla="*/ 86 h 644"/>
              <a:gd name="T12" fmla="*/ 0 w 643"/>
              <a:gd name="T13" fmla="*/ 293 h 644"/>
              <a:gd name="T14" fmla="*/ 22 w 643"/>
              <a:gd name="T15" fmla="*/ 405 h 644"/>
              <a:gd name="T16" fmla="*/ 85 w 643"/>
              <a:gd name="T17" fmla="*/ 499 h 644"/>
              <a:gd name="T18" fmla="*/ 181 w 643"/>
              <a:gd name="T19" fmla="*/ 563 h 644"/>
              <a:gd name="T20" fmla="*/ 404 w 643"/>
              <a:gd name="T21" fmla="*/ 563 h 644"/>
              <a:gd name="T22" fmla="*/ 595 w 643"/>
              <a:gd name="T23" fmla="*/ 634 h 644"/>
              <a:gd name="T24" fmla="*/ 633 w 643"/>
              <a:gd name="T25" fmla="*/ 595 h 644"/>
              <a:gd name="T26" fmla="*/ 461 w 643"/>
              <a:gd name="T27" fmla="*/ 461 h 644"/>
              <a:gd name="T28" fmla="*/ 461 w 643"/>
              <a:gd name="T29" fmla="*/ 462 h 644"/>
              <a:gd name="T30" fmla="*/ 292 w 643"/>
              <a:gd name="T31" fmla="*/ 531 h 644"/>
              <a:gd name="T32" fmla="*/ 201 w 643"/>
              <a:gd name="T33" fmla="*/ 513 h 644"/>
              <a:gd name="T34" fmla="*/ 123 w 643"/>
              <a:gd name="T35" fmla="*/ 461 h 644"/>
              <a:gd name="T36" fmla="*/ 72 w 643"/>
              <a:gd name="T37" fmla="*/ 384 h 644"/>
              <a:gd name="T38" fmla="*/ 53 w 643"/>
              <a:gd name="T39" fmla="*/ 293 h 644"/>
              <a:gd name="T40" fmla="*/ 123 w 643"/>
              <a:gd name="T41" fmla="*/ 124 h 644"/>
              <a:gd name="T42" fmla="*/ 383 w 643"/>
              <a:gd name="T43" fmla="*/ 72 h 644"/>
              <a:gd name="T44" fmla="*/ 462 w 643"/>
              <a:gd name="T45" fmla="*/ 125 h 644"/>
              <a:gd name="T46" fmla="*/ 514 w 643"/>
              <a:gd name="T47" fmla="*/ 203 h 644"/>
              <a:gd name="T48" fmla="*/ 513 w 643"/>
              <a:gd name="T49" fmla="*/ 384 h 644"/>
              <a:gd name="T50" fmla="*/ 219 w 643"/>
              <a:gd name="T51" fmla="*/ 118 h 644"/>
              <a:gd name="T52" fmla="*/ 187 w 643"/>
              <a:gd name="T53" fmla="*/ 136 h 644"/>
              <a:gd name="T54" fmla="*/ 159 w 643"/>
              <a:gd name="T55" fmla="*/ 159 h 644"/>
              <a:gd name="T56" fmla="*/ 135 w 643"/>
              <a:gd name="T57" fmla="*/ 187 h 644"/>
              <a:gd name="T58" fmla="*/ 126 w 643"/>
              <a:gd name="T59" fmla="*/ 240 h 644"/>
              <a:gd name="T60" fmla="*/ 162 w 643"/>
              <a:gd name="T61" fmla="*/ 205 h 644"/>
              <a:gd name="T62" fmla="*/ 205 w 643"/>
              <a:gd name="T63" fmla="*/ 163 h 644"/>
              <a:gd name="T64" fmla="*/ 240 w 643"/>
              <a:gd name="T65" fmla="*/ 127 h 644"/>
              <a:gd name="T66" fmla="*/ 465 w 643"/>
              <a:gd name="T67" fmla="*/ 277 h 644"/>
              <a:gd name="T68" fmla="*/ 449 w 643"/>
              <a:gd name="T69" fmla="*/ 293 h 644"/>
              <a:gd name="T70" fmla="*/ 437 w 643"/>
              <a:gd name="T71" fmla="*/ 354 h 644"/>
              <a:gd name="T72" fmla="*/ 352 w 643"/>
              <a:gd name="T73" fmla="*/ 438 h 644"/>
              <a:gd name="T74" fmla="*/ 276 w 643"/>
              <a:gd name="T75" fmla="*/ 466 h 644"/>
              <a:gd name="T76" fmla="*/ 365 w 643"/>
              <a:gd name="T77" fmla="*/ 468 h 644"/>
              <a:gd name="T78" fmla="*/ 467 w 643"/>
              <a:gd name="T79" fmla="*/ 366 h 644"/>
              <a:gd name="T80" fmla="*/ 482 w 643"/>
              <a:gd name="T81" fmla="*/ 293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3" h="644">
                <a:moveTo>
                  <a:pt x="633" y="595"/>
                </a:moveTo>
                <a:cubicBezTo>
                  <a:pt x="517" y="480"/>
                  <a:pt x="517" y="480"/>
                  <a:pt x="517" y="480"/>
                </a:cubicBezTo>
                <a:cubicBezTo>
                  <a:pt x="536" y="457"/>
                  <a:pt x="551" y="432"/>
                  <a:pt x="562" y="405"/>
                </a:cubicBezTo>
                <a:cubicBezTo>
                  <a:pt x="577" y="370"/>
                  <a:pt x="585" y="332"/>
                  <a:pt x="585" y="293"/>
                </a:cubicBezTo>
                <a:cubicBezTo>
                  <a:pt x="585" y="254"/>
                  <a:pt x="577" y="217"/>
                  <a:pt x="563" y="182"/>
                </a:cubicBezTo>
                <a:cubicBezTo>
                  <a:pt x="562" y="181"/>
                  <a:pt x="562" y="181"/>
                  <a:pt x="562" y="181"/>
                </a:cubicBezTo>
                <a:cubicBezTo>
                  <a:pt x="548" y="146"/>
                  <a:pt x="526" y="114"/>
                  <a:pt x="500" y="87"/>
                </a:cubicBezTo>
                <a:cubicBezTo>
                  <a:pt x="499" y="86"/>
                  <a:pt x="499" y="86"/>
                  <a:pt x="499" y="86"/>
                </a:cubicBezTo>
                <a:cubicBezTo>
                  <a:pt x="472" y="59"/>
                  <a:pt x="440" y="37"/>
                  <a:pt x="404" y="23"/>
                </a:cubicBezTo>
                <a:cubicBezTo>
                  <a:pt x="404" y="23"/>
                  <a:pt x="404" y="23"/>
                  <a:pt x="404" y="23"/>
                </a:cubicBezTo>
                <a:cubicBezTo>
                  <a:pt x="369" y="8"/>
                  <a:pt x="332" y="0"/>
                  <a:pt x="292" y="0"/>
                </a:cubicBezTo>
                <a:cubicBezTo>
                  <a:pt x="211" y="0"/>
                  <a:pt x="138" y="33"/>
                  <a:pt x="85" y="86"/>
                </a:cubicBezTo>
                <a:cubicBezTo>
                  <a:pt x="59" y="113"/>
                  <a:pt x="37" y="145"/>
                  <a:pt x="22" y="181"/>
                </a:cubicBezTo>
                <a:cubicBezTo>
                  <a:pt x="8" y="216"/>
                  <a:pt x="0" y="253"/>
                  <a:pt x="0" y="293"/>
                </a:cubicBezTo>
                <a:cubicBezTo>
                  <a:pt x="0" y="332"/>
                  <a:pt x="8" y="369"/>
                  <a:pt x="21" y="403"/>
                </a:cubicBezTo>
                <a:cubicBezTo>
                  <a:pt x="22" y="405"/>
                  <a:pt x="22" y="405"/>
                  <a:pt x="22" y="405"/>
                </a:cubicBezTo>
                <a:cubicBezTo>
                  <a:pt x="37" y="440"/>
                  <a:pt x="59" y="473"/>
                  <a:pt x="85" y="499"/>
                </a:cubicBezTo>
                <a:cubicBezTo>
                  <a:pt x="85" y="499"/>
                  <a:pt x="85" y="499"/>
                  <a:pt x="85" y="499"/>
                </a:cubicBezTo>
                <a:cubicBezTo>
                  <a:pt x="113" y="526"/>
                  <a:pt x="145" y="548"/>
                  <a:pt x="180" y="563"/>
                </a:cubicBezTo>
                <a:cubicBezTo>
                  <a:pt x="181" y="563"/>
                  <a:pt x="181" y="563"/>
                  <a:pt x="181" y="563"/>
                </a:cubicBezTo>
                <a:cubicBezTo>
                  <a:pt x="215" y="577"/>
                  <a:pt x="253" y="585"/>
                  <a:pt x="292" y="585"/>
                </a:cubicBezTo>
                <a:cubicBezTo>
                  <a:pt x="332" y="585"/>
                  <a:pt x="370" y="577"/>
                  <a:pt x="404" y="563"/>
                </a:cubicBezTo>
                <a:cubicBezTo>
                  <a:pt x="431" y="552"/>
                  <a:pt x="457" y="536"/>
                  <a:pt x="479" y="517"/>
                </a:cubicBezTo>
                <a:cubicBezTo>
                  <a:pt x="595" y="634"/>
                  <a:pt x="595" y="634"/>
                  <a:pt x="595" y="634"/>
                </a:cubicBezTo>
                <a:cubicBezTo>
                  <a:pt x="606" y="644"/>
                  <a:pt x="622" y="644"/>
                  <a:pt x="633" y="634"/>
                </a:cubicBezTo>
                <a:cubicBezTo>
                  <a:pt x="643" y="623"/>
                  <a:pt x="643" y="606"/>
                  <a:pt x="633" y="595"/>
                </a:cubicBezTo>
                <a:close/>
                <a:moveTo>
                  <a:pt x="461" y="461"/>
                </a:moveTo>
                <a:cubicBezTo>
                  <a:pt x="461" y="461"/>
                  <a:pt x="461" y="461"/>
                  <a:pt x="461" y="461"/>
                </a:cubicBezTo>
                <a:cubicBezTo>
                  <a:pt x="461" y="462"/>
                  <a:pt x="461" y="462"/>
                  <a:pt x="461" y="462"/>
                </a:cubicBezTo>
                <a:cubicBezTo>
                  <a:pt x="461" y="462"/>
                  <a:pt x="461" y="462"/>
                  <a:pt x="461" y="462"/>
                </a:cubicBezTo>
                <a:cubicBezTo>
                  <a:pt x="439" y="484"/>
                  <a:pt x="413" y="501"/>
                  <a:pt x="383" y="513"/>
                </a:cubicBezTo>
                <a:cubicBezTo>
                  <a:pt x="356" y="525"/>
                  <a:pt x="325" y="531"/>
                  <a:pt x="292" y="531"/>
                </a:cubicBezTo>
                <a:cubicBezTo>
                  <a:pt x="260" y="531"/>
                  <a:pt x="229" y="525"/>
                  <a:pt x="201" y="513"/>
                </a:cubicBezTo>
                <a:cubicBezTo>
                  <a:pt x="201" y="513"/>
                  <a:pt x="201" y="513"/>
                  <a:pt x="201" y="513"/>
                </a:cubicBezTo>
                <a:cubicBezTo>
                  <a:pt x="172" y="501"/>
                  <a:pt x="145" y="484"/>
                  <a:pt x="123" y="462"/>
                </a:cubicBezTo>
                <a:cubicBezTo>
                  <a:pt x="123" y="461"/>
                  <a:pt x="123" y="461"/>
                  <a:pt x="123" y="461"/>
                </a:cubicBezTo>
                <a:cubicBezTo>
                  <a:pt x="123" y="461"/>
                  <a:pt x="123" y="461"/>
                  <a:pt x="123" y="461"/>
                </a:cubicBezTo>
                <a:cubicBezTo>
                  <a:pt x="101" y="439"/>
                  <a:pt x="84" y="413"/>
                  <a:pt x="72" y="384"/>
                </a:cubicBezTo>
                <a:cubicBezTo>
                  <a:pt x="71" y="383"/>
                  <a:pt x="71" y="383"/>
                  <a:pt x="71" y="383"/>
                </a:cubicBezTo>
                <a:cubicBezTo>
                  <a:pt x="60" y="355"/>
                  <a:pt x="53" y="325"/>
                  <a:pt x="53" y="293"/>
                </a:cubicBezTo>
                <a:cubicBezTo>
                  <a:pt x="53" y="260"/>
                  <a:pt x="60" y="229"/>
                  <a:pt x="72" y="201"/>
                </a:cubicBezTo>
                <a:cubicBezTo>
                  <a:pt x="84" y="172"/>
                  <a:pt x="101" y="146"/>
                  <a:pt x="123" y="124"/>
                </a:cubicBezTo>
                <a:cubicBezTo>
                  <a:pt x="167" y="81"/>
                  <a:pt x="226" y="54"/>
                  <a:pt x="292" y="54"/>
                </a:cubicBezTo>
                <a:cubicBezTo>
                  <a:pt x="325" y="54"/>
                  <a:pt x="356" y="60"/>
                  <a:pt x="383" y="72"/>
                </a:cubicBezTo>
                <a:cubicBezTo>
                  <a:pt x="413" y="84"/>
                  <a:pt x="439" y="102"/>
                  <a:pt x="461" y="124"/>
                </a:cubicBezTo>
                <a:cubicBezTo>
                  <a:pt x="462" y="125"/>
                  <a:pt x="462" y="125"/>
                  <a:pt x="462" y="125"/>
                </a:cubicBezTo>
                <a:cubicBezTo>
                  <a:pt x="484" y="147"/>
                  <a:pt x="501" y="173"/>
                  <a:pt x="513" y="201"/>
                </a:cubicBezTo>
                <a:cubicBezTo>
                  <a:pt x="514" y="203"/>
                  <a:pt x="514" y="203"/>
                  <a:pt x="514" y="203"/>
                </a:cubicBezTo>
                <a:cubicBezTo>
                  <a:pt x="525" y="230"/>
                  <a:pt x="531" y="261"/>
                  <a:pt x="531" y="293"/>
                </a:cubicBezTo>
                <a:cubicBezTo>
                  <a:pt x="531" y="325"/>
                  <a:pt x="525" y="356"/>
                  <a:pt x="513" y="384"/>
                </a:cubicBezTo>
                <a:cubicBezTo>
                  <a:pt x="501" y="413"/>
                  <a:pt x="483" y="440"/>
                  <a:pt x="461" y="461"/>
                </a:cubicBezTo>
                <a:close/>
                <a:moveTo>
                  <a:pt x="219" y="118"/>
                </a:moveTo>
                <a:cubicBezTo>
                  <a:pt x="219" y="118"/>
                  <a:pt x="219" y="118"/>
                  <a:pt x="219" y="118"/>
                </a:cubicBezTo>
                <a:cubicBezTo>
                  <a:pt x="207" y="123"/>
                  <a:pt x="197" y="129"/>
                  <a:pt x="187" y="136"/>
                </a:cubicBezTo>
                <a:cubicBezTo>
                  <a:pt x="177" y="142"/>
                  <a:pt x="167" y="150"/>
                  <a:pt x="159" y="159"/>
                </a:cubicBezTo>
                <a:cubicBezTo>
                  <a:pt x="159" y="159"/>
                  <a:pt x="159" y="159"/>
                  <a:pt x="159" y="159"/>
                </a:cubicBezTo>
                <a:cubicBezTo>
                  <a:pt x="159" y="159"/>
                  <a:pt x="159" y="159"/>
                  <a:pt x="159" y="159"/>
                </a:cubicBezTo>
                <a:cubicBezTo>
                  <a:pt x="150" y="168"/>
                  <a:pt x="142" y="177"/>
                  <a:pt x="135" y="187"/>
                </a:cubicBezTo>
                <a:cubicBezTo>
                  <a:pt x="129" y="197"/>
                  <a:pt x="123" y="208"/>
                  <a:pt x="118" y="219"/>
                </a:cubicBezTo>
                <a:cubicBezTo>
                  <a:pt x="114" y="227"/>
                  <a:pt x="118" y="237"/>
                  <a:pt x="126" y="240"/>
                </a:cubicBezTo>
                <a:cubicBezTo>
                  <a:pt x="135" y="244"/>
                  <a:pt x="144" y="240"/>
                  <a:pt x="147" y="232"/>
                </a:cubicBezTo>
                <a:cubicBezTo>
                  <a:pt x="151" y="222"/>
                  <a:pt x="156" y="213"/>
                  <a:pt x="162" y="205"/>
                </a:cubicBezTo>
                <a:cubicBezTo>
                  <a:pt x="168" y="197"/>
                  <a:pt x="174" y="189"/>
                  <a:pt x="181" y="182"/>
                </a:cubicBezTo>
                <a:cubicBezTo>
                  <a:pt x="188" y="174"/>
                  <a:pt x="196" y="168"/>
                  <a:pt x="205" y="163"/>
                </a:cubicBezTo>
                <a:cubicBezTo>
                  <a:pt x="213" y="157"/>
                  <a:pt x="222" y="152"/>
                  <a:pt x="231" y="148"/>
                </a:cubicBezTo>
                <a:cubicBezTo>
                  <a:pt x="239" y="144"/>
                  <a:pt x="243" y="135"/>
                  <a:pt x="240" y="127"/>
                </a:cubicBezTo>
                <a:cubicBezTo>
                  <a:pt x="236" y="119"/>
                  <a:pt x="227" y="115"/>
                  <a:pt x="219" y="118"/>
                </a:cubicBezTo>
                <a:close/>
                <a:moveTo>
                  <a:pt x="465" y="277"/>
                </a:moveTo>
                <a:cubicBezTo>
                  <a:pt x="465" y="277"/>
                  <a:pt x="465" y="277"/>
                  <a:pt x="465" y="277"/>
                </a:cubicBezTo>
                <a:cubicBezTo>
                  <a:pt x="457" y="277"/>
                  <a:pt x="449" y="284"/>
                  <a:pt x="449" y="293"/>
                </a:cubicBezTo>
                <a:cubicBezTo>
                  <a:pt x="449" y="313"/>
                  <a:pt x="445" y="334"/>
                  <a:pt x="438" y="353"/>
                </a:cubicBezTo>
                <a:cubicBezTo>
                  <a:pt x="437" y="354"/>
                  <a:pt x="437" y="354"/>
                  <a:pt x="437" y="354"/>
                </a:cubicBezTo>
                <a:cubicBezTo>
                  <a:pt x="430" y="372"/>
                  <a:pt x="418" y="389"/>
                  <a:pt x="403" y="404"/>
                </a:cubicBezTo>
                <a:cubicBezTo>
                  <a:pt x="388" y="419"/>
                  <a:pt x="371" y="430"/>
                  <a:pt x="352" y="438"/>
                </a:cubicBezTo>
                <a:cubicBezTo>
                  <a:pt x="333" y="446"/>
                  <a:pt x="313" y="450"/>
                  <a:pt x="292" y="450"/>
                </a:cubicBezTo>
                <a:cubicBezTo>
                  <a:pt x="283" y="450"/>
                  <a:pt x="276" y="457"/>
                  <a:pt x="276" y="466"/>
                </a:cubicBezTo>
                <a:cubicBezTo>
                  <a:pt x="276" y="475"/>
                  <a:pt x="283" y="482"/>
                  <a:pt x="292" y="482"/>
                </a:cubicBezTo>
                <a:cubicBezTo>
                  <a:pt x="317" y="482"/>
                  <a:pt x="341" y="477"/>
                  <a:pt x="365" y="468"/>
                </a:cubicBezTo>
                <a:cubicBezTo>
                  <a:pt x="387" y="458"/>
                  <a:pt x="408" y="445"/>
                  <a:pt x="426" y="427"/>
                </a:cubicBezTo>
                <a:cubicBezTo>
                  <a:pt x="444" y="409"/>
                  <a:pt x="458" y="388"/>
                  <a:pt x="467" y="366"/>
                </a:cubicBezTo>
                <a:cubicBezTo>
                  <a:pt x="467" y="365"/>
                  <a:pt x="467" y="365"/>
                  <a:pt x="467" y="365"/>
                </a:cubicBezTo>
                <a:cubicBezTo>
                  <a:pt x="477" y="342"/>
                  <a:pt x="482" y="317"/>
                  <a:pt x="482" y="293"/>
                </a:cubicBezTo>
                <a:cubicBezTo>
                  <a:pt x="482" y="284"/>
                  <a:pt x="474" y="277"/>
                  <a:pt x="465" y="27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4" name="原创设计师QQ598969553             _33"/>
          <p:cNvSpPr>
            <a:spLocks noEditPoints="1"/>
          </p:cNvSpPr>
          <p:nvPr/>
        </p:nvSpPr>
        <p:spPr bwMode="auto">
          <a:xfrm>
            <a:off x="7623519" y="2377008"/>
            <a:ext cx="194541" cy="222401"/>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5" name="原创设计师QQ598969553             _34"/>
          <p:cNvSpPr>
            <a:spLocks noEditPoints="1"/>
          </p:cNvSpPr>
          <p:nvPr/>
        </p:nvSpPr>
        <p:spPr bwMode="auto">
          <a:xfrm>
            <a:off x="6331941" y="1786900"/>
            <a:ext cx="221923" cy="222401"/>
          </a:xfrm>
          <a:custGeom>
            <a:avLst/>
            <a:gdLst>
              <a:gd name="T0" fmla="*/ 595 w 697"/>
              <a:gd name="T1" fmla="*/ 102 h 698"/>
              <a:gd name="T2" fmla="*/ 102 w 697"/>
              <a:gd name="T3" fmla="*/ 102 h 698"/>
              <a:gd name="T4" fmla="*/ 0 w 697"/>
              <a:gd name="T5" fmla="*/ 349 h 698"/>
              <a:gd name="T6" fmla="*/ 102 w 697"/>
              <a:gd name="T7" fmla="*/ 595 h 698"/>
              <a:gd name="T8" fmla="*/ 595 w 697"/>
              <a:gd name="T9" fmla="*/ 595 h 698"/>
              <a:gd name="T10" fmla="*/ 697 w 697"/>
              <a:gd name="T11" fmla="*/ 349 h 698"/>
              <a:gd name="T12" fmla="*/ 557 w 697"/>
              <a:gd name="T13" fmla="*/ 557 h 698"/>
              <a:gd name="T14" fmla="*/ 557 w 697"/>
              <a:gd name="T15" fmla="*/ 558 h 698"/>
              <a:gd name="T16" fmla="*/ 140 w 697"/>
              <a:gd name="T17" fmla="*/ 558 h 698"/>
              <a:gd name="T18" fmla="*/ 54 w 697"/>
              <a:gd name="T19" fmla="*/ 349 h 698"/>
              <a:gd name="T20" fmla="*/ 140 w 697"/>
              <a:gd name="T21" fmla="*/ 140 h 698"/>
              <a:gd name="T22" fmla="*/ 557 w 697"/>
              <a:gd name="T23" fmla="*/ 140 h 698"/>
              <a:gd name="T24" fmla="*/ 644 w 697"/>
              <a:gd name="T25" fmla="*/ 349 h 698"/>
              <a:gd name="T26" fmla="*/ 392 w 697"/>
              <a:gd name="T27" fmla="*/ 224 h 698"/>
              <a:gd name="T28" fmla="*/ 417 w 697"/>
              <a:gd name="T29" fmla="*/ 248 h 698"/>
              <a:gd name="T30" fmla="*/ 449 w 697"/>
              <a:gd name="T31" fmla="*/ 248 h 698"/>
              <a:gd name="T32" fmla="*/ 365 w 697"/>
              <a:gd name="T33" fmla="*/ 192 h 698"/>
              <a:gd name="T34" fmla="*/ 348 w 697"/>
              <a:gd name="T35" fmla="*/ 149 h 698"/>
              <a:gd name="T36" fmla="*/ 332 w 697"/>
              <a:gd name="T37" fmla="*/ 192 h 698"/>
              <a:gd name="T38" fmla="*/ 248 w 697"/>
              <a:gd name="T39" fmla="*/ 248 h 698"/>
              <a:gd name="T40" fmla="*/ 265 w 697"/>
              <a:gd name="T41" fmla="*/ 346 h 698"/>
              <a:gd name="T42" fmla="*/ 332 w 697"/>
              <a:gd name="T43" fmla="*/ 362 h 698"/>
              <a:gd name="T44" fmla="*/ 305 w 697"/>
              <a:gd name="T45" fmla="*/ 473 h 698"/>
              <a:gd name="T46" fmla="*/ 287 w 697"/>
              <a:gd name="T47" fmla="*/ 466 h 698"/>
              <a:gd name="T48" fmla="*/ 264 w 697"/>
              <a:gd name="T49" fmla="*/ 433 h 698"/>
              <a:gd name="T50" fmla="*/ 265 w 697"/>
              <a:gd name="T51" fmla="*/ 489 h 698"/>
              <a:gd name="T52" fmla="*/ 305 w 697"/>
              <a:gd name="T53" fmla="*/ 506 h 698"/>
              <a:gd name="T54" fmla="*/ 332 w 697"/>
              <a:gd name="T55" fmla="*/ 532 h 698"/>
              <a:gd name="T56" fmla="*/ 365 w 697"/>
              <a:gd name="T57" fmla="*/ 532 h 698"/>
              <a:gd name="T58" fmla="*/ 392 w 697"/>
              <a:gd name="T59" fmla="*/ 506 h 698"/>
              <a:gd name="T60" fmla="*/ 449 w 697"/>
              <a:gd name="T61" fmla="*/ 387 h 698"/>
              <a:gd name="T62" fmla="*/ 392 w 697"/>
              <a:gd name="T63" fmla="*/ 330 h 698"/>
              <a:gd name="T64" fmla="*/ 365 w 697"/>
              <a:gd name="T65" fmla="*/ 224 h 698"/>
              <a:gd name="T66" fmla="*/ 332 w 697"/>
              <a:gd name="T67" fmla="*/ 330 h 698"/>
              <a:gd name="T68" fmla="*/ 304 w 697"/>
              <a:gd name="T69" fmla="*/ 330 h 698"/>
              <a:gd name="T70" fmla="*/ 281 w 697"/>
              <a:gd name="T71" fmla="*/ 306 h 698"/>
              <a:gd name="T72" fmla="*/ 305 w 697"/>
              <a:gd name="T73" fmla="*/ 224 h 698"/>
              <a:gd name="T74" fmla="*/ 332 w 697"/>
              <a:gd name="T75" fmla="*/ 330 h 698"/>
              <a:gd name="T76" fmla="*/ 392 w 697"/>
              <a:gd name="T77" fmla="*/ 362 h 698"/>
              <a:gd name="T78" fmla="*/ 417 w 697"/>
              <a:gd name="T79" fmla="*/ 387 h 698"/>
              <a:gd name="T80" fmla="*/ 392 w 697"/>
              <a:gd name="T81" fmla="*/ 473 h 698"/>
              <a:gd name="T82" fmla="*/ 365 w 697"/>
              <a:gd name="T83" fmla="*/ 36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98">
                <a:moveTo>
                  <a:pt x="595" y="102"/>
                </a:moveTo>
                <a:cubicBezTo>
                  <a:pt x="595" y="102"/>
                  <a:pt x="595" y="102"/>
                  <a:pt x="595" y="102"/>
                </a:cubicBezTo>
                <a:cubicBezTo>
                  <a:pt x="532" y="39"/>
                  <a:pt x="445" y="0"/>
                  <a:pt x="348" y="0"/>
                </a:cubicBezTo>
                <a:cubicBezTo>
                  <a:pt x="252" y="0"/>
                  <a:pt x="165" y="39"/>
                  <a:pt x="102" y="102"/>
                </a:cubicBezTo>
                <a:cubicBezTo>
                  <a:pt x="102" y="102"/>
                  <a:pt x="102" y="102"/>
                  <a:pt x="102" y="102"/>
                </a:cubicBezTo>
                <a:cubicBezTo>
                  <a:pt x="39" y="165"/>
                  <a:pt x="0" y="252"/>
                  <a:pt x="0" y="349"/>
                </a:cubicBezTo>
                <a:cubicBezTo>
                  <a:pt x="0" y="445"/>
                  <a:pt x="39" y="532"/>
                  <a:pt x="102" y="595"/>
                </a:cubicBezTo>
                <a:cubicBezTo>
                  <a:pt x="102" y="595"/>
                  <a:pt x="102" y="595"/>
                  <a:pt x="102" y="595"/>
                </a:cubicBezTo>
                <a:cubicBezTo>
                  <a:pt x="165" y="659"/>
                  <a:pt x="252" y="698"/>
                  <a:pt x="348" y="698"/>
                </a:cubicBezTo>
                <a:cubicBezTo>
                  <a:pt x="445" y="698"/>
                  <a:pt x="532" y="659"/>
                  <a:pt x="595" y="595"/>
                </a:cubicBezTo>
                <a:cubicBezTo>
                  <a:pt x="595" y="595"/>
                  <a:pt x="595" y="595"/>
                  <a:pt x="595" y="595"/>
                </a:cubicBezTo>
                <a:cubicBezTo>
                  <a:pt x="658" y="532"/>
                  <a:pt x="697" y="445"/>
                  <a:pt x="697" y="349"/>
                </a:cubicBezTo>
                <a:cubicBezTo>
                  <a:pt x="697" y="252"/>
                  <a:pt x="659" y="165"/>
                  <a:pt x="595" y="102"/>
                </a:cubicBezTo>
                <a:close/>
                <a:moveTo>
                  <a:pt x="557" y="557"/>
                </a:moveTo>
                <a:cubicBezTo>
                  <a:pt x="557" y="557"/>
                  <a:pt x="557" y="557"/>
                  <a:pt x="557" y="557"/>
                </a:cubicBezTo>
                <a:cubicBezTo>
                  <a:pt x="557" y="558"/>
                  <a:pt x="557" y="558"/>
                  <a:pt x="557" y="558"/>
                </a:cubicBezTo>
                <a:cubicBezTo>
                  <a:pt x="504" y="611"/>
                  <a:pt x="430" y="644"/>
                  <a:pt x="348" y="644"/>
                </a:cubicBezTo>
                <a:cubicBezTo>
                  <a:pt x="267" y="644"/>
                  <a:pt x="193" y="611"/>
                  <a:pt x="140" y="558"/>
                </a:cubicBezTo>
                <a:cubicBezTo>
                  <a:pt x="140" y="557"/>
                  <a:pt x="140" y="557"/>
                  <a:pt x="140" y="557"/>
                </a:cubicBezTo>
                <a:cubicBezTo>
                  <a:pt x="86" y="504"/>
                  <a:pt x="54" y="430"/>
                  <a:pt x="54" y="349"/>
                </a:cubicBezTo>
                <a:cubicBezTo>
                  <a:pt x="54" y="267"/>
                  <a:pt x="86" y="193"/>
                  <a:pt x="140" y="140"/>
                </a:cubicBezTo>
                <a:cubicBezTo>
                  <a:pt x="140" y="140"/>
                  <a:pt x="140" y="140"/>
                  <a:pt x="140" y="140"/>
                </a:cubicBezTo>
                <a:cubicBezTo>
                  <a:pt x="193" y="86"/>
                  <a:pt x="267" y="53"/>
                  <a:pt x="348" y="53"/>
                </a:cubicBezTo>
                <a:cubicBezTo>
                  <a:pt x="430" y="53"/>
                  <a:pt x="504" y="86"/>
                  <a:pt x="557" y="140"/>
                </a:cubicBezTo>
                <a:cubicBezTo>
                  <a:pt x="557" y="140"/>
                  <a:pt x="557" y="140"/>
                  <a:pt x="557" y="140"/>
                </a:cubicBezTo>
                <a:cubicBezTo>
                  <a:pt x="611" y="193"/>
                  <a:pt x="644" y="267"/>
                  <a:pt x="644" y="349"/>
                </a:cubicBezTo>
                <a:cubicBezTo>
                  <a:pt x="644" y="430"/>
                  <a:pt x="611" y="504"/>
                  <a:pt x="557" y="557"/>
                </a:cubicBezTo>
                <a:close/>
                <a:moveTo>
                  <a:pt x="392" y="224"/>
                </a:moveTo>
                <a:cubicBezTo>
                  <a:pt x="392" y="224"/>
                  <a:pt x="392" y="224"/>
                  <a:pt x="392" y="224"/>
                </a:cubicBezTo>
                <a:cubicBezTo>
                  <a:pt x="406" y="224"/>
                  <a:pt x="417" y="235"/>
                  <a:pt x="417" y="248"/>
                </a:cubicBezTo>
                <a:cubicBezTo>
                  <a:pt x="417" y="258"/>
                  <a:pt x="424" y="265"/>
                  <a:pt x="433" y="265"/>
                </a:cubicBezTo>
                <a:cubicBezTo>
                  <a:pt x="442" y="265"/>
                  <a:pt x="449" y="258"/>
                  <a:pt x="449" y="248"/>
                </a:cubicBezTo>
                <a:cubicBezTo>
                  <a:pt x="449" y="218"/>
                  <a:pt x="424" y="192"/>
                  <a:pt x="392" y="192"/>
                </a:cubicBezTo>
                <a:cubicBezTo>
                  <a:pt x="365" y="192"/>
                  <a:pt x="365" y="192"/>
                  <a:pt x="365" y="192"/>
                </a:cubicBezTo>
                <a:cubicBezTo>
                  <a:pt x="365" y="165"/>
                  <a:pt x="365" y="165"/>
                  <a:pt x="365" y="165"/>
                </a:cubicBezTo>
                <a:cubicBezTo>
                  <a:pt x="365" y="156"/>
                  <a:pt x="357" y="149"/>
                  <a:pt x="348" y="149"/>
                </a:cubicBezTo>
                <a:cubicBezTo>
                  <a:pt x="340" y="149"/>
                  <a:pt x="332" y="156"/>
                  <a:pt x="332" y="165"/>
                </a:cubicBezTo>
                <a:cubicBezTo>
                  <a:pt x="332" y="192"/>
                  <a:pt x="332" y="192"/>
                  <a:pt x="332" y="192"/>
                </a:cubicBezTo>
                <a:cubicBezTo>
                  <a:pt x="305" y="192"/>
                  <a:pt x="305" y="192"/>
                  <a:pt x="305" y="192"/>
                </a:cubicBezTo>
                <a:cubicBezTo>
                  <a:pt x="274" y="192"/>
                  <a:pt x="248" y="218"/>
                  <a:pt x="248" y="248"/>
                </a:cubicBezTo>
                <a:cubicBezTo>
                  <a:pt x="248" y="306"/>
                  <a:pt x="248" y="306"/>
                  <a:pt x="248" y="306"/>
                </a:cubicBezTo>
                <a:cubicBezTo>
                  <a:pt x="248" y="322"/>
                  <a:pt x="255" y="336"/>
                  <a:pt x="265" y="346"/>
                </a:cubicBezTo>
                <a:cubicBezTo>
                  <a:pt x="275" y="356"/>
                  <a:pt x="289" y="362"/>
                  <a:pt x="304" y="362"/>
                </a:cubicBezTo>
                <a:cubicBezTo>
                  <a:pt x="332" y="362"/>
                  <a:pt x="332" y="362"/>
                  <a:pt x="332" y="362"/>
                </a:cubicBezTo>
                <a:cubicBezTo>
                  <a:pt x="332" y="473"/>
                  <a:pt x="332" y="473"/>
                  <a:pt x="332" y="473"/>
                </a:cubicBezTo>
                <a:cubicBezTo>
                  <a:pt x="305" y="473"/>
                  <a:pt x="305" y="473"/>
                  <a:pt x="305" y="473"/>
                </a:cubicBezTo>
                <a:cubicBezTo>
                  <a:pt x="298" y="473"/>
                  <a:pt x="292" y="471"/>
                  <a:pt x="287" y="466"/>
                </a:cubicBezTo>
                <a:cubicBezTo>
                  <a:pt x="287" y="466"/>
                  <a:pt x="287" y="466"/>
                  <a:pt x="287" y="466"/>
                </a:cubicBezTo>
                <a:cubicBezTo>
                  <a:pt x="283" y="462"/>
                  <a:pt x="281" y="455"/>
                  <a:pt x="281" y="449"/>
                </a:cubicBezTo>
                <a:cubicBezTo>
                  <a:pt x="281" y="440"/>
                  <a:pt x="273" y="433"/>
                  <a:pt x="264" y="433"/>
                </a:cubicBezTo>
                <a:cubicBezTo>
                  <a:pt x="255" y="433"/>
                  <a:pt x="248" y="440"/>
                  <a:pt x="248" y="449"/>
                </a:cubicBezTo>
                <a:cubicBezTo>
                  <a:pt x="248" y="464"/>
                  <a:pt x="255" y="479"/>
                  <a:pt x="265" y="489"/>
                </a:cubicBezTo>
                <a:cubicBezTo>
                  <a:pt x="265" y="489"/>
                  <a:pt x="265" y="489"/>
                  <a:pt x="265" y="489"/>
                </a:cubicBezTo>
                <a:cubicBezTo>
                  <a:pt x="275" y="499"/>
                  <a:pt x="289" y="506"/>
                  <a:pt x="305" y="506"/>
                </a:cubicBezTo>
                <a:cubicBezTo>
                  <a:pt x="332" y="506"/>
                  <a:pt x="332" y="506"/>
                  <a:pt x="332" y="506"/>
                </a:cubicBezTo>
                <a:cubicBezTo>
                  <a:pt x="332" y="532"/>
                  <a:pt x="332" y="532"/>
                  <a:pt x="332" y="532"/>
                </a:cubicBezTo>
                <a:cubicBezTo>
                  <a:pt x="332" y="541"/>
                  <a:pt x="340" y="548"/>
                  <a:pt x="348" y="548"/>
                </a:cubicBezTo>
                <a:cubicBezTo>
                  <a:pt x="357" y="548"/>
                  <a:pt x="365" y="541"/>
                  <a:pt x="365" y="532"/>
                </a:cubicBezTo>
                <a:cubicBezTo>
                  <a:pt x="365" y="506"/>
                  <a:pt x="365" y="506"/>
                  <a:pt x="365" y="506"/>
                </a:cubicBezTo>
                <a:cubicBezTo>
                  <a:pt x="392" y="506"/>
                  <a:pt x="392" y="506"/>
                  <a:pt x="392" y="506"/>
                </a:cubicBezTo>
                <a:cubicBezTo>
                  <a:pt x="424" y="506"/>
                  <a:pt x="449" y="480"/>
                  <a:pt x="449" y="449"/>
                </a:cubicBezTo>
                <a:cubicBezTo>
                  <a:pt x="449" y="387"/>
                  <a:pt x="449" y="387"/>
                  <a:pt x="449" y="387"/>
                </a:cubicBezTo>
                <a:cubicBezTo>
                  <a:pt x="449" y="371"/>
                  <a:pt x="443" y="357"/>
                  <a:pt x="432" y="347"/>
                </a:cubicBezTo>
                <a:cubicBezTo>
                  <a:pt x="422" y="336"/>
                  <a:pt x="408" y="330"/>
                  <a:pt x="392" y="330"/>
                </a:cubicBezTo>
                <a:cubicBezTo>
                  <a:pt x="365" y="330"/>
                  <a:pt x="365" y="330"/>
                  <a:pt x="365" y="330"/>
                </a:cubicBezTo>
                <a:cubicBezTo>
                  <a:pt x="365" y="224"/>
                  <a:pt x="365" y="224"/>
                  <a:pt x="365" y="224"/>
                </a:cubicBezTo>
                <a:cubicBezTo>
                  <a:pt x="392" y="224"/>
                  <a:pt x="392" y="224"/>
                  <a:pt x="392" y="224"/>
                </a:cubicBezTo>
                <a:close/>
                <a:moveTo>
                  <a:pt x="332" y="330"/>
                </a:moveTo>
                <a:cubicBezTo>
                  <a:pt x="332" y="330"/>
                  <a:pt x="332" y="330"/>
                  <a:pt x="332" y="330"/>
                </a:cubicBezTo>
                <a:cubicBezTo>
                  <a:pt x="304" y="330"/>
                  <a:pt x="304" y="330"/>
                  <a:pt x="304" y="330"/>
                </a:cubicBezTo>
                <a:cubicBezTo>
                  <a:pt x="298" y="330"/>
                  <a:pt x="292" y="327"/>
                  <a:pt x="287" y="323"/>
                </a:cubicBezTo>
                <a:cubicBezTo>
                  <a:pt x="283" y="318"/>
                  <a:pt x="281" y="312"/>
                  <a:pt x="281" y="306"/>
                </a:cubicBezTo>
                <a:cubicBezTo>
                  <a:pt x="281" y="248"/>
                  <a:pt x="281" y="248"/>
                  <a:pt x="281" y="248"/>
                </a:cubicBezTo>
                <a:cubicBezTo>
                  <a:pt x="281" y="235"/>
                  <a:pt x="291" y="224"/>
                  <a:pt x="305" y="224"/>
                </a:cubicBezTo>
                <a:cubicBezTo>
                  <a:pt x="332" y="224"/>
                  <a:pt x="332" y="224"/>
                  <a:pt x="332" y="224"/>
                </a:cubicBezTo>
                <a:cubicBezTo>
                  <a:pt x="332" y="330"/>
                  <a:pt x="332" y="330"/>
                  <a:pt x="332" y="330"/>
                </a:cubicBezTo>
                <a:close/>
                <a:moveTo>
                  <a:pt x="392" y="362"/>
                </a:moveTo>
                <a:cubicBezTo>
                  <a:pt x="392" y="362"/>
                  <a:pt x="392" y="362"/>
                  <a:pt x="392" y="362"/>
                </a:cubicBezTo>
                <a:cubicBezTo>
                  <a:pt x="399" y="362"/>
                  <a:pt x="405" y="365"/>
                  <a:pt x="410" y="369"/>
                </a:cubicBezTo>
                <a:cubicBezTo>
                  <a:pt x="414" y="374"/>
                  <a:pt x="417" y="380"/>
                  <a:pt x="417" y="387"/>
                </a:cubicBezTo>
                <a:cubicBezTo>
                  <a:pt x="417" y="449"/>
                  <a:pt x="417" y="449"/>
                  <a:pt x="417" y="449"/>
                </a:cubicBezTo>
                <a:cubicBezTo>
                  <a:pt x="417" y="462"/>
                  <a:pt x="406" y="473"/>
                  <a:pt x="392" y="473"/>
                </a:cubicBezTo>
                <a:cubicBezTo>
                  <a:pt x="365" y="473"/>
                  <a:pt x="365" y="473"/>
                  <a:pt x="365" y="473"/>
                </a:cubicBezTo>
                <a:cubicBezTo>
                  <a:pt x="365" y="362"/>
                  <a:pt x="365" y="362"/>
                  <a:pt x="365" y="362"/>
                </a:cubicBezTo>
                <a:cubicBezTo>
                  <a:pt x="392" y="362"/>
                  <a:pt x="392" y="362"/>
                  <a:pt x="392" y="36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6" name="原创设计师QQ598969553             _35"/>
          <p:cNvSpPr>
            <a:spLocks noEditPoints="1"/>
          </p:cNvSpPr>
          <p:nvPr/>
        </p:nvSpPr>
        <p:spPr bwMode="auto">
          <a:xfrm>
            <a:off x="1176770" y="4180645"/>
            <a:ext cx="222401" cy="193586"/>
          </a:xfrm>
          <a:custGeom>
            <a:avLst/>
            <a:gdLst>
              <a:gd name="T0" fmla="*/ 633 w 698"/>
              <a:gd name="T1" fmla="*/ 240 h 608"/>
              <a:gd name="T2" fmla="*/ 341 w 698"/>
              <a:gd name="T3" fmla="*/ 170 h 608"/>
              <a:gd name="T4" fmla="*/ 289 w 698"/>
              <a:gd name="T5" fmla="*/ 48 h 608"/>
              <a:gd name="T6" fmla="*/ 50 w 698"/>
              <a:gd name="T7" fmla="*/ 50 h 608"/>
              <a:gd name="T8" fmla="*/ 0 w 698"/>
              <a:gd name="T9" fmla="*/ 170 h 608"/>
              <a:gd name="T10" fmla="*/ 27 w 698"/>
              <a:gd name="T11" fmla="*/ 294 h 608"/>
              <a:gd name="T12" fmla="*/ 54 w 698"/>
              <a:gd name="T13" fmla="*/ 170 h 608"/>
              <a:gd name="T14" fmla="*/ 88 w 698"/>
              <a:gd name="T15" fmla="*/ 87 h 608"/>
              <a:gd name="T16" fmla="*/ 252 w 698"/>
              <a:gd name="T17" fmla="*/ 87 h 608"/>
              <a:gd name="T18" fmla="*/ 287 w 698"/>
              <a:gd name="T19" fmla="*/ 170 h 608"/>
              <a:gd name="T20" fmla="*/ 283 w 698"/>
              <a:gd name="T21" fmla="*/ 240 h 608"/>
              <a:gd name="T22" fmla="*/ 237 w 698"/>
              <a:gd name="T23" fmla="*/ 260 h 608"/>
              <a:gd name="T24" fmla="*/ 218 w 698"/>
              <a:gd name="T25" fmla="*/ 305 h 608"/>
              <a:gd name="T26" fmla="*/ 237 w 698"/>
              <a:gd name="T27" fmla="*/ 589 h 608"/>
              <a:gd name="T28" fmla="*/ 633 w 698"/>
              <a:gd name="T29" fmla="*/ 608 h 608"/>
              <a:gd name="T30" fmla="*/ 679 w 698"/>
              <a:gd name="T31" fmla="*/ 589 h 608"/>
              <a:gd name="T32" fmla="*/ 698 w 698"/>
              <a:gd name="T33" fmla="*/ 305 h 608"/>
              <a:gd name="T34" fmla="*/ 644 w 698"/>
              <a:gd name="T35" fmla="*/ 543 h 608"/>
              <a:gd name="T36" fmla="*/ 641 w 698"/>
              <a:gd name="T37" fmla="*/ 551 h 608"/>
              <a:gd name="T38" fmla="*/ 633 w 698"/>
              <a:gd name="T39" fmla="*/ 554 h 608"/>
              <a:gd name="T40" fmla="*/ 275 w 698"/>
              <a:gd name="T41" fmla="*/ 551 h 608"/>
              <a:gd name="T42" fmla="*/ 271 w 698"/>
              <a:gd name="T43" fmla="*/ 305 h 608"/>
              <a:gd name="T44" fmla="*/ 283 w 698"/>
              <a:gd name="T45" fmla="*/ 294 h 608"/>
              <a:gd name="T46" fmla="*/ 641 w 698"/>
              <a:gd name="T47" fmla="*/ 297 h 608"/>
              <a:gd name="T48" fmla="*/ 644 w 698"/>
              <a:gd name="T49" fmla="*/ 543 h 608"/>
              <a:gd name="T50" fmla="*/ 458 w 698"/>
              <a:gd name="T51" fmla="*/ 336 h 608"/>
              <a:gd name="T52" fmla="*/ 393 w 698"/>
              <a:gd name="T53" fmla="*/ 401 h 608"/>
              <a:gd name="T54" fmla="*/ 442 w 698"/>
              <a:gd name="T55" fmla="*/ 463 h 608"/>
              <a:gd name="T56" fmla="*/ 458 w 698"/>
              <a:gd name="T57" fmla="*/ 512 h 608"/>
              <a:gd name="T58" fmla="*/ 474 w 698"/>
              <a:gd name="T59" fmla="*/ 463 h 608"/>
              <a:gd name="T60" fmla="*/ 523 w 698"/>
              <a:gd name="T61" fmla="*/ 401 h 608"/>
              <a:gd name="T62" fmla="*/ 458 w 698"/>
              <a:gd name="T63" fmla="*/ 336 h 608"/>
              <a:gd name="T64" fmla="*/ 481 w 698"/>
              <a:gd name="T65" fmla="*/ 423 h 608"/>
              <a:gd name="T66" fmla="*/ 458 w 698"/>
              <a:gd name="T67" fmla="*/ 433 h 608"/>
              <a:gd name="T68" fmla="*/ 435 w 698"/>
              <a:gd name="T69" fmla="*/ 423 h 608"/>
              <a:gd name="T70" fmla="*/ 435 w 698"/>
              <a:gd name="T71" fmla="*/ 377 h 608"/>
              <a:gd name="T72" fmla="*/ 481 w 698"/>
              <a:gd name="T73" fmla="*/ 377 h 608"/>
              <a:gd name="T74" fmla="*/ 481 w 698"/>
              <a:gd name="T75" fmla="*/ 42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8" h="608">
                <a:moveTo>
                  <a:pt x="679" y="260"/>
                </a:moveTo>
                <a:cubicBezTo>
                  <a:pt x="667" y="247"/>
                  <a:pt x="651" y="240"/>
                  <a:pt x="633" y="240"/>
                </a:cubicBezTo>
                <a:cubicBezTo>
                  <a:pt x="341" y="240"/>
                  <a:pt x="341" y="240"/>
                  <a:pt x="341" y="240"/>
                </a:cubicBezTo>
                <a:cubicBezTo>
                  <a:pt x="341" y="170"/>
                  <a:pt x="341" y="170"/>
                  <a:pt x="341" y="170"/>
                </a:cubicBezTo>
                <a:cubicBezTo>
                  <a:pt x="341" y="124"/>
                  <a:pt x="322" y="81"/>
                  <a:pt x="291" y="50"/>
                </a:cubicBezTo>
                <a:cubicBezTo>
                  <a:pt x="289" y="48"/>
                  <a:pt x="289" y="48"/>
                  <a:pt x="289" y="48"/>
                </a:cubicBezTo>
                <a:cubicBezTo>
                  <a:pt x="259" y="18"/>
                  <a:pt x="217" y="0"/>
                  <a:pt x="170" y="0"/>
                </a:cubicBezTo>
                <a:cubicBezTo>
                  <a:pt x="124" y="0"/>
                  <a:pt x="81" y="19"/>
                  <a:pt x="50" y="50"/>
                </a:cubicBezTo>
                <a:cubicBezTo>
                  <a:pt x="50" y="50"/>
                  <a:pt x="50" y="50"/>
                  <a:pt x="50" y="50"/>
                </a:cubicBezTo>
                <a:cubicBezTo>
                  <a:pt x="19" y="81"/>
                  <a:pt x="0" y="124"/>
                  <a:pt x="0" y="170"/>
                </a:cubicBezTo>
                <a:cubicBezTo>
                  <a:pt x="0" y="267"/>
                  <a:pt x="0" y="267"/>
                  <a:pt x="0" y="267"/>
                </a:cubicBezTo>
                <a:cubicBezTo>
                  <a:pt x="0" y="282"/>
                  <a:pt x="12" y="294"/>
                  <a:pt x="27" y="294"/>
                </a:cubicBezTo>
                <a:cubicBezTo>
                  <a:pt x="42" y="294"/>
                  <a:pt x="54" y="282"/>
                  <a:pt x="54" y="267"/>
                </a:cubicBezTo>
                <a:cubicBezTo>
                  <a:pt x="54" y="170"/>
                  <a:pt x="54" y="170"/>
                  <a:pt x="54" y="170"/>
                </a:cubicBezTo>
                <a:cubicBezTo>
                  <a:pt x="54" y="138"/>
                  <a:pt x="67" y="109"/>
                  <a:pt x="88" y="88"/>
                </a:cubicBezTo>
                <a:cubicBezTo>
                  <a:pt x="88" y="87"/>
                  <a:pt x="88" y="87"/>
                  <a:pt x="88" y="87"/>
                </a:cubicBezTo>
                <a:cubicBezTo>
                  <a:pt x="109" y="66"/>
                  <a:pt x="138" y="53"/>
                  <a:pt x="170" y="53"/>
                </a:cubicBezTo>
                <a:cubicBezTo>
                  <a:pt x="202" y="53"/>
                  <a:pt x="231" y="66"/>
                  <a:pt x="252" y="87"/>
                </a:cubicBezTo>
                <a:cubicBezTo>
                  <a:pt x="253" y="88"/>
                  <a:pt x="253" y="88"/>
                  <a:pt x="253" y="88"/>
                </a:cubicBezTo>
                <a:cubicBezTo>
                  <a:pt x="274" y="109"/>
                  <a:pt x="287" y="138"/>
                  <a:pt x="287" y="170"/>
                </a:cubicBezTo>
                <a:cubicBezTo>
                  <a:pt x="287" y="240"/>
                  <a:pt x="287" y="240"/>
                  <a:pt x="287" y="240"/>
                </a:cubicBezTo>
                <a:cubicBezTo>
                  <a:pt x="283" y="240"/>
                  <a:pt x="283" y="240"/>
                  <a:pt x="283" y="240"/>
                </a:cubicBezTo>
                <a:cubicBezTo>
                  <a:pt x="265" y="240"/>
                  <a:pt x="248" y="247"/>
                  <a:pt x="237" y="260"/>
                </a:cubicBezTo>
                <a:cubicBezTo>
                  <a:pt x="237" y="260"/>
                  <a:pt x="237" y="260"/>
                  <a:pt x="237" y="260"/>
                </a:cubicBezTo>
                <a:cubicBezTo>
                  <a:pt x="237" y="260"/>
                  <a:pt x="237" y="260"/>
                  <a:pt x="237" y="260"/>
                </a:cubicBezTo>
                <a:cubicBezTo>
                  <a:pt x="225" y="271"/>
                  <a:pt x="218" y="287"/>
                  <a:pt x="218" y="305"/>
                </a:cubicBezTo>
                <a:cubicBezTo>
                  <a:pt x="218" y="543"/>
                  <a:pt x="218" y="543"/>
                  <a:pt x="218" y="543"/>
                </a:cubicBezTo>
                <a:cubicBezTo>
                  <a:pt x="218" y="561"/>
                  <a:pt x="225" y="577"/>
                  <a:pt x="237" y="589"/>
                </a:cubicBezTo>
                <a:cubicBezTo>
                  <a:pt x="248" y="601"/>
                  <a:pt x="265" y="608"/>
                  <a:pt x="283" y="608"/>
                </a:cubicBezTo>
                <a:cubicBezTo>
                  <a:pt x="633" y="608"/>
                  <a:pt x="633" y="608"/>
                  <a:pt x="633" y="608"/>
                </a:cubicBezTo>
                <a:cubicBezTo>
                  <a:pt x="650" y="608"/>
                  <a:pt x="666" y="601"/>
                  <a:pt x="677" y="590"/>
                </a:cubicBezTo>
                <a:cubicBezTo>
                  <a:pt x="679" y="589"/>
                  <a:pt x="679" y="589"/>
                  <a:pt x="679" y="589"/>
                </a:cubicBezTo>
                <a:cubicBezTo>
                  <a:pt x="691" y="577"/>
                  <a:pt x="698" y="561"/>
                  <a:pt x="698" y="543"/>
                </a:cubicBezTo>
                <a:cubicBezTo>
                  <a:pt x="698" y="305"/>
                  <a:pt x="698" y="305"/>
                  <a:pt x="698" y="305"/>
                </a:cubicBezTo>
                <a:cubicBezTo>
                  <a:pt x="698" y="287"/>
                  <a:pt x="691" y="271"/>
                  <a:pt x="679" y="260"/>
                </a:cubicBezTo>
                <a:close/>
                <a:moveTo>
                  <a:pt x="644" y="543"/>
                </a:moveTo>
                <a:cubicBezTo>
                  <a:pt x="644" y="543"/>
                  <a:pt x="644" y="543"/>
                  <a:pt x="644" y="543"/>
                </a:cubicBezTo>
                <a:cubicBezTo>
                  <a:pt x="644" y="546"/>
                  <a:pt x="643" y="549"/>
                  <a:pt x="641" y="551"/>
                </a:cubicBezTo>
                <a:cubicBezTo>
                  <a:pt x="640" y="551"/>
                  <a:pt x="640" y="551"/>
                  <a:pt x="640" y="551"/>
                </a:cubicBezTo>
                <a:cubicBezTo>
                  <a:pt x="639" y="553"/>
                  <a:pt x="636" y="554"/>
                  <a:pt x="633" y="554"/>
                </a:cubicBezTo>
                <a:cubicBezTo>
                  <a:pt x="283" y="554"/>
                  <a:pt x="283" y="554"/>
                  <a:pt x="283" y="554"/>
                </a:cubicBezTo>
                <a:cubicBezTo>
                  <a:pt x="280" y="554"/>
                  <a:pt x="277" y="553"/>
                  <a:pt x="275" y="551"/>
                </a:cubicBezTo>
                <a:cubicBezTo>
                  <a:pt x="273" y="549"/>
                  <a:pt x="271" y="546"/>
                  <a:pt x="271" y="543"/>
                </a:cubicBezTo>
                <a:cubicBezTo>
                  <a:pt x="271" y="305"/>
                  <a:pt x="271" y="305"/>
                  <a:pt x="271" y="305"/>
                </a:cubicBezTo>
                <a:cubicBezTo>
                  <a:pt x="271" y="302"/>
                  <a:pt x="273" y="299"/>
                  <a:pt x="275" y="297"/>
                </a:cubicBezTo>
                <a:cubicBezTo>
                  <a:pt x="277" y="295"/>
                  <a:pt x="280" y="294"/>
                  <a:pt x="283" y="294"/>
                </a:cubicBezTo>
                <a:cubicBezTo>
                  <a:pt x="633" y="294"/>
                  <a:pt x="633" y="294"/>
                  <a:pt x="633" y="294"/>
                </a:cubicBezTo>
                <a:cubicBezTo>
                  <a:pt x="636" y="294"/>
                  <a:pt x="639" y="295"/>
                  <a:pt x="641" y="297"/>
                </a:cubicBezTo>
                <a:cubicBezTo>
                  <a:pt x="643" y="300"/>
                  <a:pt x="644" y="302"/>
                  <a:pt x="644" y="305"/>
                </a:cubicBezTo>
                <a:cubicBezTo>
                  <a:pt x="644" y="543"/>
                  <a:pt x="644" y="543"/>
                  <a:pt x="644" y="543"/>
                </a:cubicBezTo>
                <a:close/>
                <a:moveTo>
                  <a:pt x="458" y="336"/>
                </a:moveTo>
                <a:cubicBezTo>
                  <a:pt x="458" y="336"/>
                  <a:pt x="458" y="336"/>
                  <a:pt x="458" y="336"/>
                </a:cubicBezTo>
                <a:cubicBezTo>
                  <a:pt x="440" y="336"/>
                  <a:pt x="424" y="343"/>
                  <a:pt x="412" y="355"/>
                </a:cubicBezTo>
                <a:cubicBezTo>
                  <a:pt x="400" y="366"/>
                  <a:pt x="393" y="383"/>
                  <a:pt x="393" y="401"/>
                </a:cubicBezTo>
                <a:cubicBezTo>
                  <a:pt x="393" y="418"/>
                  <a:pt x="400" y="434"/>
                  <a:pt x="412" y="446"/>
                </a:cubicBezTo>
                <a:cubicBezTo>
                  <a:pt x="420" y="454"/>
                  <a:pt x="430" y="460"/>
                  <a:pt x="442" y="463"/>
                </a:cubicBezTo>
                <a:cubicBezTo>
                  <a:pt x="442" y="496"/>
                  <a:pt x="442" y="496"/>
                  <a:pt x="442" y="496"/>
                </a:cubicBezTo>
                <a:cubicBezTo>
                  <a:pt x="442" y="505"/>
                  <a:pt x="449" y="512"/>
                  <a:pt x="458" y="512"/>
                </a:cubicBezTo>
                <a:cubicBezTo>
                  <a:pt x="467" y="512"/>
                  <a:pt x="474" y="505"/>
                  <a:pt x="474" y="496"/>
                </a:cubicBezTo>
                <a:cubicBezTo>
                  <a:pt x="474" y="463"/>
                  <a:pt x="474" y="463"/>
                  <a:pt x="474" y="463"/>
                </a:cubicBezTo>
                <a:cubicBezTo>
                  <a:pt x="485" y="460"/>
                  <a:pt x="495" y="454"/>
                  <a:pt x="503" y="446"/>
                </a:cubicBezTo>
                <a:cubicBezTo>
                  <a:pt x="515" y="434"/>
                  <a:pt x="523" y="418"/>
                  <a:pt x="523" y="401"/>
                </a:cubicBezTo>
                <a:cubicBezTo>
                  <a:pt x="523" y="383"/>
                  <a:pt x="515" y="366"/>
                  <a:pt x="503" y="355"/>
                </a:cubicBezTo>
                <a:cubicBezTo>
                  <a:pt x="492" y="343"/>
                  <a:pt x="476" y="336"/>
                  <a:pt x="458" y="336"/>
                </a:cubicBezTo>
                <a:close/>
                <a:moveTo>
                  <a:pt x="481" y="423"/>
                </a:moveTo>
                <a:cubicBezTo>
                  <a:pt x="481" y="423"/>
                  <a:pt x="481" y="423"/>
                  <a:pt x="481" y="423"/>
                </a:cubicBezTo>
                <a:cubicBezTo>
                  <a:pt x="475" y="429"/>
                  <a:pt x="467" y="433"/>
                  <a:pt x="459" y="433"/>
                </a:cubicBezTo>
                <a:cubicBezTo>
                  <a:pt x="458" y="433"/>
                  <a:pt x="458" y="433"/>
                  <a:pt x="458" y="433"/>
                </a:cubicBezTo>
                <a:cubicBezTo>
                  <a:pt x="457" y="433"/>
                  <a:pt x="457" y="433"/>
                  <a:pt x="457" y="433"/>
                </a:cubicBezTo>
                <a:cubicBezTo>
                  <a:pt x="448" y="433"/>
                  <a:pt x="440" y="429"/>
                  <a:pt x="435" y="423"/>
                </a:cubicBezTo>
                <a:cubicBezTo>
                  <a:pt x="429" y="418"/>
                  <a:pt x="425" y="409"/>
                  <a:pt x="425" y="401"/>
                </a:cubicBezTo>
                <a:cubicBezTo>
                  <a:pt x="425" y="391"/>
                  <a:pt x="429" y="383"/>
                  <a:pt x="435" y="377"/>
                </a:cubicBezTo>
                <a:cubicBezTo>
                  <a:pt x="441" y="372"/>
                  <a:pt x="449" y="368"/>
                  <a:pt x="458" y="368"/>
                </a:cubicBezTo>
                <a:cubicBezTo>
                  <a:pt x="467" y="368"/>
                  <a:pt x="475" y="372"/>
                  <a:pt x="481" y="377"/>
                </a:cubicBezTo>
                <a:cubicBezTo>
                  <a:pt x="487" y="383"/>
                  <a:pt x="490" y="391"/>
                  <a:pt x="490" y="401"/>
                </a:cubicBezTo>
                <a:cubicBezTo>
                  <a:pt x="490" y="409"/>
                  <a:pt x="487" y="418"/>
                  <a:pt x="481" y="42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7" name="原创设计师QQ598969553             _36"/>
          <p:cNvSpPr>
            <a:spLocks noEditPoints="1"/>
          </p:cNvSpPr>
          <p:nvPr/>
        </p:nvSpPr>
        <p:spPr bwMode="auto">
          <a:xfrm>
            <a:off x="625943" y="4180645"/>
            <a:ext cx="152831" cy="193586"/>
          </a:xfrm>
          <a:custGeom>
            <a:avLst/>
            <a:gdLst>
              <a:gd name="T0" fmla="*/ 415 w 480"/>
              <a:gd name="T1" fmla="*/ 240 h 608"/>
              <a:gd name="T2" fmla="*/ 411 w 480"/>
              <a:gd name="T3" fmla="*/ 170 h 608"/>
              <a:gd name="T4" fmla="*/ 240 w 480"/>
              <a:gd name="T5" fmla="*/ 0 h 608"/>
              <a:gd name="T6" fmla="*/ 119 w 480"/>
              <a:gd name="T7" fmla="*/ 50 h 608"/>
              <a:gd name="T8" fmla="*/ 69 w 480"/>
              <a:gd name="T9" fmla="*/ 240 h 608"/>
              <a:gd name="T10" fmla="*/ 19 w 480"/>
              <a:gd name="T11" fmla="*/ 260 h 608"/>
              <a:gd name="T12" fmla="*/ 19 w 480"/>
              <a:gd name="T13" fmla="*/ 260 h 608"/>
              <a:gd name="T14" fmla="*/ 0 w 480"/>
              <a:gd name="T15" fmla="*/ 543 h 608"/>
              <a:gd name="T16" fmla="*/ 65 w 480"/>
              <a:gd name="T17" fmla="*/ 608 h 608"/>
              <a:gd name="T18" fmla="*/ 459 w 480"/>
              <a:gd name="T19" fmla="*/ 590 h 608"/>
              <a:gd name="T20" fmla="*/ 480 w 480"/>
              <a:gd name="T21" fmla="*/ 543 h 608"/>
              <a:gd name="T22" fmla="*/ 461 w 480"/>
              <a:gd name="T23" fmla="*/ 260 h 608"/>
              <a:gd name="T24" fmla="*/ 123 w 480"/>
              <a:gd name="T25" fmla="*/ 170 h 608"/>
              <a:gd name="T26" fmla="*/ 159 w 480"/>
              <a:gd name="T27" fmla="*/ 87 h 608"/>
              <a:gd name="T28" fmla="*/ 323 w 480"/>
              <a:gd name="T29" fmla="*/ 88 h 608"/>
              <a:gd name="T30" fmla="*/ 357 w 480"/>
              <a:gd name="T31" fmla="*/ 240 h 608"/>
              <a:gd name="T32" fmla="*/ 123 w 480"/>
              <a:gd name="T33" fmla="*/ 170 h 608"/>
              <a:gd name="T34" fmla="*/ 426 w 480"/>
              <a:gd name="T35" fmla="*/ 543 h 608"/>
              <a:gd name="T36" fmla="*/ 422 w 480"/>
              <a:gd name="T37" fmla="*/ 551 h 608"/>
              <a:gd name="T38" fmla="*/ 65 w 480"/>
              <a:gd name="T39" fmla="*/ 554 h 608"/>
              <a:gd name="T40" fmla="*/ 54 w 480"/>
              <a:gd name="T41" fmla="*/ 543 h 608"/>
              <a:gd name="T42" fmla="*/ 57 w 480"/>
              <a:gd name="T43" fmla="*/ 297 h 608"/>
              <a:gd name="T44" fmla="*/ 415 w 480"/>
              <a:gd name="T45" fmla="*/ 294 h 608"/>
              <a:gd name="T46" fmla="*/ 426 w 480"/>
              <a:gd name="T47" fmla="*/ 305 h 608"/>
              <a:gd name="T48" fmla="*/ 240 w 480"/>
              <a:gd name="T49" fmla="*/ 336 h 608"/>
              <a:gd name="T50" fmla="*/ 194 w 480"/>
              <a:gd name="T51" fmla="*/ 355 h 608"/>
              <a:gd name="T52" fmla="*/ 194 w 480"/>
              <a:gd name="T53" fmla="*/ 446 h 608"/>
              <a:gd name="T54" fmla="*/ 224 w 480"/>
              <a:gd name="T55" fmla="*/ 496 h 608"/>
              <a:gd name="T56" fmla="*/ 256 w 480"/>
              <a:gd name="T57" fmla="*/ 496 h 608"/>
              <a:gd name="T58" fmla="*/ 286 w 480"/>
              <a:gd name="T59" fmla="*/ 446 h 608"/>
              <a:gd name="T60" fmla="*/ 286 w 480"/>
              <a:gd name="T61" fmla="*/ 355 h 608"/>
              <a:gd name="T62" fmla="*/ 263 w 480"/>
              <a:gd name="T63" fmla="*/ 423 h 608"/>
              <a:gd name="T64" fmla="*/ 241 w 480"/>
              <a:gd name="T65" fmla="*/ 433 h 608"/>
              <a:gd name="T66" fmla="*/ 239 w 480"/>
              <a:gd name="T67" fmla="*/ 433 h 608"/>
              <a:gd name="T68" fmla="*/ 207 w 480"/>
              <a:gd name="T69" fmla="*/ 401 h 608"/>
              <a:gd name="T70" fmla="*/ 240 w 480"/>
              <a:gd name="T71" fmla="*/ 368 h 608"/>
              <a:gd name="T72" fmla="*/ 273 w 480"/>
              <a:gd name="T73" fmla="*/ 401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0" h="608">
                <a:moveTo>
                  <a:pt x="461" y="260"/>
                </a:moveTo>
                <a:cubicBezTo>
                  <a:pt x="449" y="247"/>
                  <a:pt x="433" y="240"/>
                  <a:pt x="415" y="240"/>
                </a:cubicBezTo>
                <a:cubicBezTo>
                  <a:pt x="411" y="240"/>
                  <a:pt x="411" y="240"/>
                  <a:pt x="411" y="240"/>
                </a:cubicBezTo>
                <a:cubicBezTo>
                  <a:pt x="411" y="170"/>
                  <a:pt x="411" y="170"/>
                  <a:pt x="411" y="170"/>
                </a:cubicBezTo>
                <a:cubicBezTo>
                  <a:pt x="411" y="124"/>
                  <a:pt x="391" y="81"/>
                  <a:pt x="360" y="50"/>
                </a:cubicBezTo>
                <a:cubicBezTo>
                  <a:pt x="329" y="19"/>
                  <a:pt x="287" y="0"/>
                  <a:pt x="240" y="0"/>
                </a:cubicBezTo>
                <a:cubicBezTo>
                  <a:pt x="194" y="0"/>
                  <a:pt x="152" y="18"/>
                  <a:pt x="121" y="48"/>
                </a:cubicBezTo>
                <a:cubicBezTo>
                  <a:pt x="119" y="50"/>
                  <a:pt x="119" y="50"/>
                  <a:pt x="119" y="50"/>
                </a:cubicBezTo>
                <a:cubicBezTo>
                  <a:pt x="89" y="81"/>
                  <a:pt x="69" y="124"/>
                  <a:pt x="69" y="170"/>
                </a:cubicBezTo>
                <a:cubicBezTo>
                  <a:pt x="69" y="240"/>
                  <a:pt x="69" y="240"/>
                  <a:pt x="69" y="240"/>
                </a:cubicBezTo>
                <a:cubicBezTo>
                  <a:pt x="65" y="240"/>
                  <a:pt x="65" y="240"/>
                  <a:pt x="65" y="240"/>
                </a:cubicBezTo>
                <a:cubicBezTo>
                  <a:pt x="47" y="240"/>
                  <a:pt x="31" y="247"/>
                  <a:pt x="19" y="260"/>
                </a:cubicBezTo>
                <a:cubicBezTo>
                  <a:pt x="19" y="260"/>
                  <a:pt x="19" y="260"/>
                  <a:pt x="19" y="260"/>
                </a:cubicBezTo>
                <a:cubicBezTo>
                  <a:pt x="19" y="260"/>
                  <a:pt x="19" y="260"/>
                  <a:pt x="19" y="260"/>
                </a:cubicBezTo>
                <a:cubicBezTo>
                  <a:pt x="7" y="271"/>
                  <a:pt x="0" y="287"/>
                  <a:pt x="0" y="305"/>
                </a:cubicBezTo>
                <a:cubicBezTo>
                  <a:pt x="0" y="543"/>
                  <a:pt x="0" y="543"/>
                  <a:pt x="0" y="543"/>
                </a:cubicBezTo>
                <a:cubicBezTo>
                  <a:pt x="0" y="561"/>
                  <a:pt x="7" y="577"/>
                  <a:pt x="19" y="589"/>
                </a:cubicBezTo>
                <a:cubicBezTo>
                  <a:pt x="31" y="601"/>
                  <a:pt x="47" y="608"/>
                  <a:pt x="65" y="608"/>
                </a:cubicBezTo>
                <a:cubicBezTo>
                  <a:pt x="415" y="608"/>
                  <a:pt x="415" y="608"/>
                  <a:pt x="415" y="608"/>
                </a:cubicBezTo>
                <a:cubicBezTo>
                  <a:pt x="432" y="608"/>
                  <a:pt x="447" y="601"/>
                  <a:pt x="459" y="590"/>
                </a:cubicBezTo>
                <a:cubicBezTo>
                  <a:pt x="461" y="589"/>
                  <a:pt x="461" y="589"/>
                  <a:pt x="461" y="589"/>
                </a:cubicBezTo>
                <a:cubicBezTo>
                  <a:pt x="473" y="577"/>
                  <a:pt x="480" y="561"/>
                  <a:pt x="480" y="543"/>
                </a:cubicBezTo>
                <a:cubicBezTo>
                  <a:pt x="480" y="305"/>
                  <a:pt x="480" y="305"/>
                  <a:pt x="480" y="305"/>
                </a:cubicBezTo>
                <a:cubicBezTo>
                  <a:pt x="480" y="287"/>
                  <a:pt x="473" y="271"/>
                  <a:pt x="461" y="260"/>
                </a:cubicBezTo>
                <a:close/>
                <a:moveTo>
                  <a:pt x="123" y="170"/>
                </a:moveTo>
                <a:cubicBezTo>
                  <a:pt x="123" y="170"/>
                  <a:pt x="123" y="170"/>
                  <a:pt x="123" y="170"/>
                </a:cubicBezTo>
                <a:cubicBezTo>
                  <a:pt x="123" y="138"/>
                  <a:pt x="137" y="109"/>
                  <a:pt x="158" y="88"/>
                </a:cubicBezTo>
                <a:cubicBezTo>
                  <a:pt x="159" y="87"/>
                  <a:pt x="159" y="87"/>
                  <a:pt x="159" y="87"/>
                </a:cubicBezTo>
                <a:cubicBezTo>
                  <a:pt x="180" y="66"/>
                  <a:pt x="209" y="53"/>
                  <a:pt x="240" y="53"/>
                </a:cubicBezTo>
                <a:cubicBezTo>
                  <a:pt x="272" y="53"/>
                  <a:pt x="301" y="66"/>
                  <a:pt x="323" y="88"/>
                </a:cubicBezTo>
                <a:cubicBezTo>
                  <a:pt x="343" y="109"/>
                  <a:pt x="357" y="138"/>
                  <a:pt x="357" y="170"/>
                </a:cubicBezTo>
                <a:cubicBezTo>
                  <a:pt x="357" y="240"/>
                  <a:pt x="357" y="240"/>
                  <a:pt x="357" y="240"/>
                </a:cubicBezTo>
                <a:cubicBezTo>
                  <a:pt x="123" y="240"/>
                  <a:pt x="123" y="240"/>
                  <a:pt x="123" y="240"/>
                </a:cubicBezTo>
                <a:cubicBezTo>
                  <a:pt x="123" y="170"/>
                  <a:pt x="123" y="170"/>
                  <a:pt x="123" y="170"/>
                </a:cubicBezTo>
                <a:close/>
                <a:moveTo>
                  <a:pt x="426" y="543"/>
                </a:moveTo>
                <a:cubicBezTo>
                  <a:pt x="426" y="543"/>
                  <a:pt x="426" y="543"/>
                  <a:pt x="426" y="543"/>
                </a:cubicBezTo>
                <a:cubicBezTo>
                  <a:pt x="426" y="546"/>
                  <a:pt x="425" y="549"/>
                  <a:pt x="423" y="551"/>
                </a:cubicBezTo>
                <a:cubicBezTo>
                  <a:pt x="422" y="551"/>
                  <a:pt x="422" y="551"/>
                  <a:pt x="422" y="551"/>
                </a:cubicBezTo>
                <a:cubicBezTo>
                  <a:pt x="420" y="553"/>
                  <a:pt x="418" y="554"/>
                  <a:pt x="415" y="554"/>
                </a:cubicBezTo>
                <a:cubicBezTo>
                  <a:pt x="65" y="554"/>
                  <a:pt x="65" y="554"/>
                  <a:pt x="65" y="554"/>
                </a:cubicBezTo>
                <a:cubicBezTo>
                  <a:pt x="62" y="554"/>
                  <a:pt x="59" y="553"/>
                  <a:pt x="57" y="551"/>
                </a:cubicBezTo>
                <a:cubicBezTo>
                  <a:pt x="55" y="549"/>
                  <a:pt x="54" y="546"/>
                  <a:pt x="54" y="543"/>
                </a:cubicBezTo>
                <a:cubicBezTo>
                  <a:pt x="54" y="305"/>
                  <a:pt x="54" y="305"/>
                  <a:pt x="54" y="305"/>
                </a:cubicBezTo>
                <a:cubicBezTo>
                  <a:pt x="54" y="302"/>
                  <a:pt x="55" y="299"/>
                  <a:pt x="57" y="297"/>
                </a:cubicBezTo>
                <a:cubicBezTo>
                  <a:pt x="59" y="295"/>
                  <a:pt x="62" y="294"/>
                  <a:pt x="65" y="294"/>
                </a:cubicBezTo>
                <a:cubicBezTo>
                  <a:pt x="415" y="294"/>
                  <a:pt x="415" y="294"/>
                  <a:pt x="415" y="294"/>
                </a:cubicBezTo>
                <a:cubicBezTo>
                  <a:pt x="418" y="294"/>
                  <a:pt x="421" y="295"/>
                  <a:pt x="423" y="297"/>
                </a:cubicBezTo>
                <a:cubicBezTo>
                  <a:pt x="425" y="300"/>
                  <a:pt x="426" y="302"/>
                  <a:pt x="426" y="305"/>
                </a:cubicBezTo>
                <a:cubicBezTo>
                  <a:pt x="426" y="543"/>
                  <a:pt x="426" y="543"/>
                  <a:pt x="426" y="543"/>
                </a:cubicBezTo>
                <a:close/>
                <a:moveTo>
                  <a:pt x="240" y="336"/>
                </a:moveTo>
                <a:cubicBezTo>
                  <a:pt x="240" y="336"/>
                  <a:pt x="240" y="336"/>
                  <a:pt x="240" y="336"/>
                </a:cubicBezTo>
                <a:cubicBezTo>
                  <a:pt x="222" y="336"/>
                  <a:pt x="206" y="343"/>
                  <a:pt x="194" y="355"/>
                </a:cubicBezTo>
                <a:cubicBezTo>
                  <a:pt x="182" y="366"/>
                  <a:pt x="175" y="383"/>
                  <a:pt x="175" y="401"/>
                </a:cubicBezTo>
                <a:cubicBezTo>
                  <a:pt x="175" y="418"/>
                  <a:pt x="182" y="434"/>
                  <a:pt x="194" y="446"/>
                </a:cubicBezTo>
                <a:cubicBezTo>
                  <a:pt x="202" y="454"/>
                  <a:pt x="212" y="460"/>
                  <a:pt x="224" y="463"/>
                </a:cubicBezTo>
                <a:cubicBezTo>
                  <a:pt x="224" y="496"/>
                  <a:pt x="224" y="496"/>
                  <a:pt x="224" y="496"/>
                </a:cubicBezTo>
                <a:cubicBezTo>
                  <a:pt x="224" y="505"/>
                  <a:pt x="231" y="512"/>
                  <a:pt x="240" y="512"/>
                </a:cubicBezTo>
                <a:cubicBezTo>
                  <a:pt x="249" y="512"/>
                  <a:pt x="256" y="505"/>
                  <a:pt x="256" y="496"/>
                </a:cubicBezTo>
                <a:cubicBezTo>
                  <a:pt x="256" y="463"/>
                  <a:pt x="256" y="463"/>
                  <a:pt x="256" y="463"/>
                </a:cubicBezTo>
                <a:cubicBezTo>
                  <a:pt x="268" y="460"/>
                  <a:pt x="278" y="454"/>
                  <a:pt x="286" y="446"/>
                </a:cubicBezTo>
                <a:cubicBezTo>
                  <a:pt x="297" y="434"/>
                  <a:pt x="305" y="418"/>
                  <a:pt x="305" y="401"/>
                </a:cubicBezTo>
                <a:cubicBezTo>
                  <a:pt x="305" y="383"/>
                  <a:pt x="297" y="366"/>
                  <a:pt x="286" y="355"/>
                </a:cubicBezTo>
                <a:cubicBezTo>
                  <a:pt x="274" y="343"/>
                  <a:pt x="258" y="336"/>
                  <a:pt x="240" y="336"/>
                </a:cubicBezTo>
                <a:close/>
                <a:moveTo>
                  <a:pt x="263" y="423"/>
                </a:moveTo>
                <a:cubicBezTo>
                  <a:pt x="263" y="423"/>
                  <a:pt x="263" y="423"/>
                  <a:pt x="263" y="423"/>
                </a:cubicBezTo>
                <a:cubicBezTo>
                  <a:pt x="257" y="429"/>
                  <a:pt x="249" y="433"/>
                  <a:pt x="241" y="433"/>
                </a:cubicBezTo>
                <a:cubicBezTo>
                  <a:pt x="240" y="433"/>
                  <a:pt x="240" y="433"/>
                  <a:pt x="240" y="433"/>
                </a:cubicBezTo>
                <a:cubicBezTo>
                  <a:pt x="239" y="433"/>
                  <a:pt x="239" y="433"/>
                  <a:pt x="239" y="433"/>
                </a:cubicBezTo>
                <a:cubicBezTo>
                  <a:pt x="231" y="433"/>
                  <a:pt x="223" y="429"/>
                  <a:pt x="217" y="423"/>
                </a:cubicBezTo>
                <a:cubicBezTo>
                  <a:pt x="211" y="418"/>
                  <a:pt x="207" y="409"/>
                  <a:pt x="207" y="401"/>
                </a:cubicBezTo>
                <a:cubicBezTo>
                  <a:pt x="207" y="391"/>
                  <a:pt x="211" y="383"/>
                  <a:pt x="217" y="377"/>
                </a:cubicBezTo>
                <a:cubicBezTo>
                  <a:pt x="223" y="372"/>
                  <a:pt x="231" y="368"/>
                  <a:pt x="240" y="368"/>
                </a:cubicBezTo>
                <a:cubicBezTo>
                  <a:pt x="249" y="368"/>
                  <a:pt x="257" y="372"/>
                  <a:pt x="263" y="377"/>
                </a:cubicBezTo>
                <a:cubicBezTo>
                  <a:pt x="269" y="383"/>
                  <a:pt x="273" y="391"/>
                  <a:pt x="273" y="401"/>
                </a:cubicBezTo>
                <a:cubicBezTo>
                  <a:pt x="273" y="409"/>
                  <a:pt x="269" y="418"/>
                  <a:pt x="263" y="42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8" name="原创设计师QQ598969553             _37"/>
          <p:cNvSpPr>
            <a:spLocks noEditPoints="1"/>
          </p:cNvSpPr>
          <p:nvPr/>
        </p:nvSpPr>
        <p:spPr bwMode="auto">
          <a:xfrm>
            <a:off x="1808948" y="2378601"/>
            <a:ext cx="222242" cy="218897"/>
          </a:xfrm>
          <a:custGeom>
            <a:avLst/>
            <a:gdLst>
              <a:gd name="T0" fmla="*/ 222 w 698"/>
              <a:gd name="T1" fmla="*/ 0 h 687"/>
              <a:gd name="T2" fmla="*/ 222 w 698"/>
              <a:gd name="T3" fmla="*/ 0 h 687"/>
              <a:gd name="T4" fmla="*/ 477 w 698"/>
              <a:gd name="T5" fmla="*/ 0 h 687"/>
              <a:gd name="T6" fmla="*/ 504 w 698"/>
              <a:gd name="T7" fmla="*/ 27 h 687"/>
              <a:gd name="T8" fmla="*/ 504 w 698"/>
              <a:gd name="T9" fmla="*/ 28 h 687"/>
              <a:gd name="T10" fmla="*/ 504 w 698"/>
              <a:gd name="T11" fmla="*/ 371 h 687"/>
              <a:gd name="T12" fmla="*/ 692 w 698"/>
              <a:gd name="T13" fmla="*/ 579 h 687"/>
              <a:gd name="T14" fmla="*/ 698 w 698"/>
              <a:gd name="T15" fmla="*/ 596 h 687"/>
              <a:gd name="T16" fmla="*/ 698 w 698"/>
              <a:gd name="T17" fmla="*/ 596 h 687"/>
              <a:gd name="T18" fmla="*/ 698 w 698"/>
              <a:gd name="T19" fmla="*/ 660 h 687"/>
              <a:gd name="T20" fmla="*/ 672 w 698"/>
              <a:gd name="T21" fmla="*/ 687 h 687"/>
              <a:gd name="T22" fmla="*/ 671 w 698"/>
              <a:gd name="T23" fmla="*/ 687 h 687"/>
              <a:gd name="T24" fmla="*/ 27 w 698"/>
              <a:gd name="T25" fmla="*/ 687 h 687"/>
              <a:gd name="T26" fmla="*/ 0 w 698"/>
              <a:gd name="T27" fmla="*/ 660 h 687"/>
              <a:gd name="T28" fmla="*/ 0 w 698"/>
              <a:gd name="T29" fmla="*/ 660 h 687"/>
              <a:gd name="T30" fmla="*/ 0 w 698"/>
              <a:gd name="T31" fmla="*/ 596 h 687"/>
              <a:gd name="T32" fmla="*/ 9 w 698"/>
              <a:gd name="T33" fmla="*/ 577 h 687"/>
              <a:gd name="T34" fmla="*/ 195 w 698"/>
              <a:gd name="T35" fmla="*/ 371 h 687"/>
              <a:gd name="T36" fmla="*/ 195 w 698"/>
              <a:gd name="T37" fmla="*/ 27 h 687"/>
              <a:gd name="T38" fmla="*/ 222 w 698"/>
              <a:gd name="T39" fmla="*/ 0 h 687"/>
              <a:gd name="T40" fmla="*/ 248 w 698"/>
              <a:gd name="T41" fmla="*/ 365 h 687"/>
              <a:gd name="T42" fmla="*/ 248 w 698"/>
              <a:gd name="T43" fmla="*/ 365 h 687"/>
              <a:gd name="T44" fmla="*/ 450 w 698"/>
              <a:gd name="T45" fmla="*/ 365 h 687"/>
              <a:gd name="T46" fmla="*/ 450 w 698"/>
              <a:gd name="T47" fmla="*/ 54 h 687"/>
              <a:gd name="T48" fmla="*/ 248 w 698"/>
              <a:gd name="T49" fmla="*/ 54 h 687"/>
              <a:gd name="T50" fmla="*/ 248 w 698"/>
              <a:gd name="T51" fmla="*/ 365 h 687"/>
              <a:gd name="T52" fmla="*/ 456 w 698"/>
              <a:gd name="T53" fmla="*/ 397 h 687"/>
              <a:gd name="T54" fmla="*/ 456 w 698"/>
              <a:gd name="T55" fmla="*/ 397 h 687"/>
              <a:gd name="T56" fmla="*/ 243 w 698"/>
              <a:gd name="T57" fmla="*/ 397 h 687"/>
              <a:gd name="T58" fmla="*/ 242 w 698"/>
              <a:gd name="T59" fmla="*/ 399 h 687"/>
              <a:gd name="T60" fmla="*/ 85 w 698"/>
              <a:gd name="T61" fmla="*/ 573 h 687"/>
              <a:gd name="T62" fmla="*/ 614 w 698"/>
              <a:gd name="T63" fmla="*/ 573 h 687"/>
              <a:gd name="T64" fmla="*/ 459 w 698"/>
              <a:gd name="T65" fmla="*/ 401 h 687"/>
              <a:gd name="T66" fmla="*/ 456 w 698"/>
              <a:gd name="T67" fmla="*/ 397 h 687"/>
              <a:gd name="T68" fmla="*/ 56 w 698"/>
              <a:gd name="T69" fmla="*/ 605 h 687"/>
              <a:gd name="T70" fmla="*/ 56 w 698"/>
              <a:gd name="T71" fmla="*/ 605 h 687"/>
              <a:gd name="T72" fmla="*/ 54 w 698"/>
              <a:gd name="T73" fmla="*/ 607 h 687"/>
              <a:gd name="T74" fmla="*/ 54 w 698"/>
              <a:gd name="T75" fmla="*/ 634 h 687"/>
              <a:gd name="T76" fmla="*/ 645 w 698"/>
              <a:gd name="T77" fmla="*/ 634 h 687"/>
              <a:gd name="T78" fmla="*/ 645 w 698"/>
              <a:gd name="T79" fmla="*/ 607 h 687"/>
              <a:gd name="T80" fmla="*/ 644 w 698"/>
              <a:gd name="T81" fmla="*/ 605 h 687"/>
              <a:gd name="T82" fmla="*/ 56 w 698"/>
              <a:gd name="T83" fmla="*/ 60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8" h="687">
                <a:moveTo>
                  <a:pt x="222" y="0"/>
                </a:moveTo>
                <a:cubicBezTo>
                  <a:pt x="222" y="0"/>
                  <a:pt x="222" y="0"/>
                  <a:pt x="222" y="0"/>
                </a:cubicBezTo>
                <a:cubicBezTo>
                  <a:pt x="477" y="0"/>
                  <a:pt x="477" y="0"/>
                  <a:pt x="477" y="0"/>
                </a:cubicBezTo>
                <a:cubicBezTo>
                  <a:pt x="492" y="0"/>
                  <a:pt x="504" y="12"/>
                  <a:pt x="504" y="27"/>
                </a:cubicBezTo>
                <a:cubicBezTo>
                  <a:pt x="504" y="28"/>
                  <a:pt x="504" y="28"/>
                  <a:pt x="504" y="28"/>
                </a:cubicBezTo>
                <a:cubicBezTo>
                  <a:pt x="504" y="371"/>
                  <a:pt x="504" y="371"/>
                  <a:pt x="504" y="371"/>
                </a:cubicBezTo>
                <a:cubicBezTo>
                  <a:pt x="692" y="579"/>
                  <a:pt x="692" y="579"/>
                  <a:pt x="692" y="579"/>
                </a:cubicBezTo>
                <a:cubicBezTo>
                  <a:pt x="696" y="583"/>
                  <a:pt x="698" y="590"/>
                  <a:pt x="698" y="596"/>
                </a:cubicBezTo>
                <a:cubicBezTo>
                  <a:pt x="698" y="596"/>
                  <a:pt x="698" y="596"/>
                  <a:pt x="698" y="596"/>
                </a:cubicBezTo>
                <a:cubicBezTo>
                  <a:pt x="698" y="660"/>
                  <a:pt x="698" y="660"/>
                  <a:pt x="698" y="660"/>
                </a:cubicBezTo>
                <a:cubicBezTo>
                  <a:pt x="698" y="675"/>
                  <a:pt x="687" y="687"/>
                  <a:pt x="672" y="687"/>
                </a:cubicBezTo>
                <a:cubicBezTo>
                  <a:pt x="671" y="687"/>
                  <a:pt x="671" y="687"/>
                  <a:pt x="671" y="687"/>
                </a:cubicBezTo>
                <a:cubicBezTo>
                  <a:pt x="27" y="687"/>
                  <a:pt x="27" y="687"/>
                  <a:pt x="27" y="687"/>
                </a:cubicBezTo>
                <a:cubicBezTo>
                  <a:pt x="13" y="687"/>
                  <a:pt x="0" y="675"/>
                  <a:pt x="0" y="660"/>
                </a:cubicBezTo>
                <a:cubicBezTo>
                  <a:pt x="0" y="660"/>
                  <a:pt x="0" y="660"/>
                  <a:pt x="0" y="660"/>
                </a:cubicBezTo>
                <a:cubicBezTo>
                  <a:pt x="0" y="596"/>
                  <a:pt x="0" y="596"/>
                  <a:pt x="0" y="596"/>
                </a:cubicBezTo>
                <a:cubicBezTo>
                  <a:pt x="0" y="589"/>
                  <a:pt x="4" y="582"/>
                  <a:pt x="9" y="577"/>
                </a:cubicBezTo>
                <a:cubicBezTo>
                  <a:pt x="195" y="371"/>
                  <a:pt x="195" y="371"/>
                  <a:pt x="195" y="371"/>
                </a:cubicBezTo>
                <a:cubicBezTo>
                  <a:pt x="195" y="27"/>
                  <a:pt x="195" y="27"/>
                  <a:pt x="195" y="27"/>
                </a:cubicBezTo>
                <a:cubicBezTo>
                  <a:pt x="195" y="12"/>
                  <a:pt x="207" y="0"/>
                  <a:pt x="222" y="0"/>
                </a:cubicBezTo>
                <a:close/>
                <a:moveTo>
                  <a:pt x="248" y="365"/>
                </a:moveTo>
                <a:cubicBezTo>
                  <a:pt x="248" y="365"/>
                  <a:pt x="248" y="365"/>
                  <a:pt x="248" y="365"/>
                </a:cubicBezTo>
                <a:cubicBezTo>
                  <a:pt x="450" y="365"/>
                  <a:pt x="450" y="365"/>
                  <a:pt x="450" y="365"/>
                </a:cubicBezTo>
                <a:cubicBezTo>
                  <a:pt x="450" y="54"/>
                  <a:pt x="450" y="54"/>
                  <a:pt x="450" y="54"/>
                </a:cubicBezTo>
                <a:cubicBezTo>
                  <a:pt x="248" y="54"/>
                  <a:pt x="248" y="54"/>
                  <a:pt x="248" y="54"/>
                </a:cubicBezTo>
                <a:cubicBezTo>
                  <a:pt x="248" y="365"/>
                  <a:pt x="248" y="365"/>
                  <a:pt x="248" y="365"/>
                </a:cubicBezTo>
                <a:close/>
                <a:moveTo>
                  <a:pt x="456" y="397"/>
                </a:moveTo>
                <a:cubicBezTo>
                  <a:pt x="456" y="397"/>
                  <a:pt x="456" y="397"/>
                  <a:pt x="456" y="397"/>
                </a:cubicBezTo>
                <a:cubicBezTo>
                  <a:pt x="243" y="397"/>
                  <a:pt x="243" y="397"/>
                  <a:pt x="243" y="397"/>
                </a:cubicBezTo>
                <a:cubicBezTo>
                  <a:pt x="242" y="399"/>
                  <a:pt x="242" y="399"/>
                  <a:pt x="242" y="399"/>
                </a:cubicBezTo>
                <a:cubicBezTo>
                  <a:pt x="85" y="573"/>
                  <a:pt x="85" y="573"/>
                  <a:pt x="85" y="573"/>
                </a:cubicBezTo>
                <a:cubicBezTo>
                  <a:pt x="614" y="573"/>
                  <a:pt x="614" y="573"/>
                  <a:pt x="614" y="573"/>
                </a:cubicBezTo>
                <a:cubicBezTo>
                  <a:pt x="459" y="401"/>
                  <a:pt x="459" y="401"/>
                  <a:pt x="459" y="401"/>
                </a:cubicBezTo>
                <a:cubicBezTo>
                  <a:pt x="458" y="400"/>
                  <a:pt x="457" y="399"/>
                  <a:pt x="456" y="397"/>
                </a:cubicBezTo>
                <a:close/>
                <a:moveTo>
                  <a:pt x="56" y="605"/>
                </a:moveTo>
                <a:cubicBezTo>
                  <a:pt x="56" y="605"/>
                  <a:pt x="56" y="605"/>
                  <a:pt x="56" y="605"/>
                </a:cubicBezTo>
                <a:cubicBezTo>
                  <a:pt x="54" y="607"/>
                  <a:pt x="54" y="607"/>
                  <a:pt x="54" y="607"/>
                </a:cubicBezTo>
                <a:cubicBezTo>
                  <a:pt x="54" y="634"/>
                  <a:pt x="54" y="634"/>
                  <a:pt x="54" y="634"/>
                </a:cubicBezTo>
                <a:cubicBezTo>
                  <a:pt x="645" y="634"/>
                  <a:pt x="645" y="634"/>
                  <a:pt x="645" y="634"/>
                </a:cubicBezTo>
                <a:cubicBezTo>
                  <a:pt x="645" y="607"/>
                  <a:pt x="645" y="607"/>
                  <a:pt x="645" y="607"/>
                </a:cubicBezTo>
                <a:cubicBezTo>
                  <a:pt x="644" y="605"/>
                  <a:pt x="644" y="605"/>
                  <a:pt x="644" y="605"/>
                </a:cubicBezTo>
                <a:cubicBezTo>
                  <a:pt x="56" y="605"/>
                  <a:pt x="56" y="605"/>
                  <a:pt x="56" y="6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9" name="原创设计师QQ598969553             _38"/>
          <p:cNvSpPr>
            <a:spLocks noEditPoints="1"/>
          </p:cNvSpPr>
          <p:nvPr/>
        </p:nvSpPr>
        <p:spPr bwMode="auto">
          <a:xfrm>
            <a:off x="5687504" y="1788491"/>
            <a:ext cx="168750" cy="218897"/>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0" name="原创设计师QQ598969553             _39"/>
          <p:cNvSpPr>
            <a:spLocks noEditPoints="1"/>
          </p:cNvSpPr>
          <p:nvPr/>
        </p:nvSpPr>
        <p:spPr bwMode="auto">
          <a:xfrm>
            <a:off x="3706118" y="4166315"/>
            <a:ext cx="199794" cy="222242"/>
          </a:xfrm>
          <a:custGeom>
            <a:avLst/>
            <a:gdLst>
              <a:gd name="T0" fmla="*/ 27 w 627"/>
              <a:gd name="T1" fmla="*/ 0 h 698"/>
              <a:gd name="T2" fmla="*/ 28 w 627"/>
              <a:gd name="T3" fmla="*/ 0 h 698"/>
              <a:gd name="T4" fmla="*/ 152 w 627"/>
              <a:gd name="T5" fmla="*/ 0 h 698"/>
              <a:gd name="T6" fmla="*/ 600 w 627"/>
              <a:gd name="T7" fmla="*/ 0 h 698"/>
              <a:gd name="T8" fmla="*/ 627 w 627"/>
              <a:gd name="T9" fmla="*/ 26 h 698"/>
              <a:gd name="T10" fmla="*/ 627 w 627"/>
              <a:gd name="T11" fmla="*/ 28 h 698"/>
              <a:gd name="T12" fmla="*/ 627 w 627"/>
              <a:gd name="T13" fmla="*/ 671 h 698"/>
              <a:gd name="T14" fmla="*/ 600 w 627"/>
              <a:gd name="T15" fmla="*/ 698 h 698"/>
              <a:gd name="T16" fmla="*/ 599 w 627"/>
              <a:gd name="T17" fmla="*/ 698 h 698"/>
              <a:gd name="T18" fmla="*/ 152 w 627"/>
              <a:gd name="T19" fmla="*/ 698 h 698"/>
              <a:gd name="T20" fmla="*/ 27 w 627"/>
              <a:gd name="T21" fmla="*/ 698 h 698"/>
              <a:gd name="T22" fmla="*/ 0 w 627"/>
              <a:gd name="T23" fmla="*/ 671 h 698"/>
              <a:gd name="T24" fmla="*/ 0 w 627"/>
              <a:gd name="T25" fmla="*/ 670 h 698"/>
              <a:gd name="T26" fmla="*/ 0 w 627"/>
              <a:gd name="T27" fmla="*/ 26 h 698"/>
              <a:gd name="T28" fmla="*/ 27 w 627"/>
              <a:gd name="T29" fmla="*/ 0 h 698"/>
              <a:gd name="T30" fmla="*/ 168 w 627"/>
              <a:gd name="T31" fmla="*/ 53 h 698"/>
              <a:gd name="T32" fmla="*/ 168 w 627"/>
              <a:gd name="T33" fmla="*/ 53 h 698"/>
              <a:gd name="T34" fmla="*/ 168 w 627"/>
              <a:gd name="T35" fmla="*/ 644 h 698"/>
              <a:gd name="T36" fmla="*/ 573 w 627"/>
              <a:gd name="T37" fmla="*/ 644 h 698"/>
              <a:gd name="T38" fmla="*/ 573 w 627"/>
              <a:gd name="T39" fmla="*/ 53 h 698"/>
              <a:gd name="T40" fmla="*/ 479 w 627"/>
              <a:gd name="T41" fmla="*/ 53 h 698"/>
              <a:gd name="T42" fmla="*/ 479 w 627"/>
              <a:gd name="T43" fmla="*/ 234 h 698"/>
              <a:gd name="T44" fmla="*/ 479 w 627"/>
              <a:gd name="T45" fmla="*/ 441 h 698"/>
              <a:gd name="T46" fmla="*/ 463 w 627"/>
              <a:gd name="T47" fmla="*/ 457 h 698"/>
              <a:gd name="T48" fmla="*/ 452 w 627"/>
              <a:gd name="T49" fmla="*/ 452 h 698"/>
              <a:gd name="T50" fmla="*/ 363 w 627"/>
              <a:gd name="T51" fmla="*/ 371 h 698"/>
              <a:gd name="T52" fmla="*/ 274 w 627"/>
              <a:gd name="T53" fmla="*/ 453 h 698"/>
              <a:gd name="T54" fmla="*/ 251 w 627"/>
              <a:gd name="T55" fmla="*/ 452 h 698"/>
              <a:gd name="T56" fmla="*/ 247 w 627"/>
              <a:gd name="T57" fmla="*/ 441 h 698"/>
              <a:gd name="T58" fmla="*/ 247 w 627"/>
              <a:gd name="T59" fmla="*/ 234 h 698"/>
              <a:gd name="T60" fmla="*/ 247 w 627"/>
              <a:gd name="T61" fmla="*/ 53 h 698"/>
              <a:gd name="T62" fmla="*/ 168 w 627"/>
              <a:gd name="T63" fmla="*/ 53 h 698"/>
              <a:gd name="T64" fmla="*/ 136 w 627"/>
              <a:gd name="T65" fmla="*/ 644 h 698"/>
              <a:gd name="T66" fmla="*/ 136 w 627"/>
              <a:gd name="T67" fmla="*/ 644 h 698"/>
              <a:gd name="T68" fmla="*/ 136 w 627"/>
              <a:gd name="T69" fmla="*/ 53 h 698"/>
              <a:gd name="T70" fmla="*/ 54 w 627"/>
              <a:gd name="T71" fmla="*/ 53 h 698"/>
              <a:gd name="T72" fmla="*/ 54 w 627"/>
              <a:gd name="T73" fmla="*/ 644 h 698"/>
              <a:gd name="T74" fmla="*/ 136 w 627"/>
              <a:gd name="T75" fmla="*/ 644 h 698"/>
              <a:gd name="T76" fmla="*/ 447 w 627"/>
              <a:gd name="T77" fmla="*/ 53 h 698"/>
              <a:gd name="T78" fmla="*/ 447 w 627"/>
              <a:gd name="T79" fmla="*/ 53 h 698"/>
              <a:gd name="T80" fmla="*/ 279 w 627"/>
              <a:gd name="T81" fmla="*/ 53 h 698"/>
              <a:gd name="T82" fmla="*/ 279 w 627"/>
              <a:gd name="T83" fmla="*/ 234 h 698"/>
              <a:gd name="T84" fmla="*/ 279 w 627"/>
              <a:gd name="T85" fmla="*/ 404 h 698"/>
              <a:gd name="T86" fmla="*/ 352 w 627"/>
              <a:gd name="T87" fmla="*/ 337 h 698"/>
              <a:gd name="T88" fmla="*/ 374 w 627"/>
              <a:gd name="T89" fmla="*/ 337 h 698"/>
              <a:gd name="T90" fmla="*/ 447 w 627"/>
              <a:gd name="T91" fmla="*/ 404 h 698"/>
              <a:gd name="T92" fmla="*/ 447 w 627"/>
              <a:gd name="T93" fmla="*/ 234 h 698"/>
              <a:gd name="T94" fmla="*/ 447 w 627"/>
              <a:gd name="T95" fmla="*/ 5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7" h="698">
                <a:moveTo>
                  <a:pt x="27" y="0"/>
                </a:moveTo>
                <a:cubicBezTo>
                  <a:pt x="28" y="0"/>
                  <a:pt x="28" y="0"/>
                  <a:pt x="28" y="0"/>
                </a:cubicBezTo>
                <a:cubicBezTo>
                  <a:pt x="152" y="0"/>
                  <a:pt x="152" y="0"/>
                  <a:pt x="152" y="0"/>
                </a:cubicBezTo>
                <a:cubicBezTo>
                  <a:pt x="600" y="0"/>
                  <a:pt x="600" y="0"/>
                  <a:pt x="600" y="0"/>
                </a:cubicBezTo>
                <a:cubicBezTo>
                  <a:pt x="615" y="0"/>
                  <a:pt x="627" y="12"/>
                  <a:pt x="627" y="26"/>
                </a:cubicBezTo>
                <a:cubicBezTo>
                  <a:pt x="627" y="28"/>
                  <a:pt x="627" y="28"/>
                  <a:pt x="627" y="28"/>
                </a:cubicBezTo>
                <a:cubicBezTo>
                  <a:pt x="627" y="671"/>
                  <a:pt x="627" y="671"/>
                  <a:pt x="627" y="671"/>
                </a:cubicBezTo>
                <a:cubicBezTo>
                  <a:pt x="627" y="686"/>
                  <a:pt x="615" y="698"/>
                  <a:pt x="600" y="698"/>
                </a:cubicBezTo>
                <a:cubicBezTo>
                  <a:pt x="599" y="698"/>
                  <a:pt x="599" y="698"/>
                  <a:pt x="599" y="698"/>
                </a:cubicBezTo>
                <a:cubicBezTo>
                  <a:pt x="152" y="698"/>
                  <a:pt x="152" y="698"/>
                  <a:pt x="152" y="698"/>
                </a:cubicBezTo>
                <a:cubicBezTo>
                  <a:pt x="27" y="698"/>
                  <a:pt x="27" y="698"/>
                  <a:pt x="27" y="698"/>
                </a:cubicBezTo>
                <a:cubicBezTo>
                  <a:pt x="12" y="698"/>
                  <a:pt x="0" y="686"/>
                  <a:pt x="0" y="671"/>
                </a:cubicBezTo>
                <a:cubicBezTo>
                  <a:pt x="0" y="670"/>
                  <a:pt x="0" y="670"/>
                  <a:pt x="0" y="670"/>
                </a:cubicBezTo>
                <a:cubicBezTo>
                  <a:pt x="0" y="26"/>
                  <a:pt x="0" y="26"/>
                  <a:pt x="0" y="26"/>
                </a:cubicBezTo>
                <a:cubicBezTo>
                  <a:pt x="0" y="12"/>
                  <a:pt x="12" y="0"/>
                  <a:pt x="27" y="0"/>
                </a:cubicBezTo>
                <a:close/>
                <a:moveTo>
                  <a:pt x="168" y="53"/>
                </a:moveTo>
                <a:cubicBezTo>
                  <a:pt x="168" y="53"/>
                  <a:pt x="168" y="53"/>
                  <a:pt x="168" y="53"/>
                </a:cubicBezTo>
                <a:cubicBezTo>
                  <a:pt x="168" y="644"/>
                  <a:pt x="168" y="644"/>
                  <a:pt x="168" y="644"/>
                </a:cubicBezTo>
                <a:cubicBezTo>
                  <a:pt x="573" y="644"/>
                  <a:pt x="573" y="644"/>
                  <a:pt x="573" y="644"/>
                </a:cubicBezTo>
                <a:cubicBezTo>
                  <a:pt x="573" y="53"/>
                  <a:pt x="573" y="53"/>
                  <a:pt x="573" y="53"/>
                </a:cubicBezTo>
                <a:cubicBezTo>
                  <a:pt x="479" y="53"/>
                  <a:pt x="479" y="53"/>
                  <a:pt x="479" y="53"/>
                </a:cubicBezTo>
                <a:cubicBezTo>
                  <a:pt x="479" y="234"/>
                  <a:pt x="479" y="234"/>
                  <a:pt x="479" y="234"/>
                </a:cubicBezTo>
                <a:cubicBezTo>
                  <a:pt x="479" y="441"/>
                  <a:pt x="479" y="441"/>
                  <a:pt x="479" y="441"/>
                </a:cubicBezTo>
                <a:cubicBezTo>
                  <a:pt x="479" y="450"/>
                  <a:pt x="472" y="457"/>
                  <a:pt x="463" y="457"/>
                </a:cubicBezTo>
                <a:cubicBezTo>
                  <a:pt x="458" y="457"/>
                  <a:pt x="454" y="455"/>
                  <a:pt x="452" y="452"/>
                </a:cubicBezTo>
                <a:cubicBezTo>
                  <a:pt x="363" y="371"/>
                  <a:pt x="363" y="371"/>
                  <a:pt x="363" y="371"/>
                </a:cubicBezTo>
                <a:cubicBezTo>
                  <a:pt x="274" y="453"/>
                  <a:pt x="274" y="453"/>
                  <a:pt x="274" y="453"/>
                </a:cubicBezTo>
                <a:cubicBezTo>
                  <a:pt x="268" y="459"/>
                  <a:pt x="257" y="458"/>
                  <a:pt x="251" y="452"/>
                </a:cubicBezTo>
                <a:cubicBezTo>
                  <a:pt x="248" y="449"/>
                  <a:pt x="247" y="444"/>
                  <a:pt x="247" y="441"/>
                </a:cubicBezTo>
                <a:cubicBezTo>
                  <a:pt x="247" y="234"/>
                  <a:pt x="247" y="234"/>
                  <a:pt x="247" y="234"/>
                </a:cubicBezTo>
                <a:cubicBezTo>
                  <a:pt x="247" y="53"/>
                  <a:pt x="247" y="53"/>
                  <a:pt x="247" y="53"/>
                </a:cubicBezTo>
                <a:cubicBezTo>
                  <a:pt x="168" y="53"/>
                  <a:pt x="168" y="53"/>
                  <a:pt x="168" y="53"/>
                </a:cubicBezTo>
                <a:close/>
                <a:moveTo>
                  <a:pt x="136" y="644"/>
                </a:moveTo>
                <a:cubicBezTo>
                  <a:pt x="136" y="644"/>
                  <a:pt x="136" y="644"/>
                  <a:pt x="136" y="644"/>
                </a:cubicBezTo>
                <a:cubicBezTo>
                  <a:pt x="136" y="53"/>
                  <a:pt x="136" y="53"/>
                  <a:pt x="136" y="53"/>
                </a:cubicBezTo>
                <a:cubicBezTo>
                  <a:pt x="54" y="53"/>
                  <a:pt x="54" y="53"/>
                  <a:pt x="54" y="53"/>
                </a:cubicBezTo>
                <a:cubicBezTo>
                  <a:pt x="54" y="644"/>
                  <a:pt x="54" y="644"/>
                  <a:pt x="54" y="644"/>
                </a:cubicBezTo>
                <a:cubicBezTo>
                  <a:pt x="136" y="644"/>
                  <a:pt x="136" y="644"/>
                  <a:pt x="136" y="644"/>
                </a:cubicBezTo>
                <a:close/>
                <a:moveTo>
                  <a:pt x="447" y="53"/>
                </a:moveTo>
                <a:cubicBezTo>
                  <a:pt x="447" y="53"/>
                  <a:pt x="447" y="53"/>
                  <a:pt x="447" y="53"/>
                </a:cubicBezTo>
                <a:cubicBezTo>
                  <a:pt x="279" y="53"/>
                  <a:pt x="279" y="53"/>
                  <a:pt x="279" y="53"/>
                </a:cubicBezTo>
                <a:cubicBezTo>
                  <a:pt x="279" y="234"/>
                  <a:pt x="279" y="234"/>
                  <a:pt x="279" y="234"/>
                </a:cubicBezTo>
                <a:cubicBezTo>
                  <a:pt x="279" y="404"/>
                  <a:pt x="279" y="404"/>
                  <a:pt x="279" y="404"/>
                </a:cubicBezTo>
                <a:cubicBezTo>
                  <a:pt x="352" y="337"/>
                  <a:pt x="352" y="337"/>
                  <a:pt x="352" y="337"/>
                </a:cubicBezTo>
                <a:cubicBezTo>
                  <a:pt x="358" y="332"/>
                  <a:pt x="368" y="332"/>
                  <a:pt x="374" y="337"/>
                </a:cubicBezTo>
                <a:cubicBezTo>
                  <a:pt x="447" y="404"/>
                  <a:pt x="447" y="404"/>
                  <a:pt x="447" y="404"/>
                </a:cubicBezTo>
                <a:cubicBezTo>
                  <a:pt x="447" y="234"/>
                  <a:pt x="447" y="234"/>
                  <a:pt x="447" y="234"/>
                </a:cubicBezTo>
                <a:cubicBezTo>
                  <a:pt x="447" y="53"/>
                  <a:pt x="447" y="53"/>
                  <a:pt x="447"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1" name="原创设计师QQ598969553             _40"/>
          <p:cNvSpPr>
            <a:spLocks noEditPoints="1"/>
          </p:cNvSpPr>
          <p:nvPr/>
        </p:nvSpPr>
        <p:spPr bwMode="auto">
          <a:xfrm>
            <a:off x="7625748" y="1788491"/>
            <a:ext cx="190083" cy="219535"/>
          </a:xfrm>
          <a:custGeom>
            <a:avLst/>
            <a:gdLst>
              <a:gd name="T0" fmla="*/ 551 w 597"/>
              <a:gd name="T1" fmla="*/ 438 h 689"/>
              <a:gd name="T2" fmla="*/ 548 w 597"/>
              <a:gd name="T3" fmla="*/ 359 h 689"/>
              <a:gd name="T4" fmla="*/ 577 w 597"/>
              <a:gd name="T5" fmla="*/ 257 h 689"/>
              <a:gd name="T6" fmla="*/ 522 w 597"/>
              <a:gd name="T7" fmla="*/ 122 h 689"/>
              <a:gd name="T8" fmla="*/ 445 w 597"/>
              <a:gd name="T9" fmla="*/ 39 h 689"/>
              <a:gd name="T10" fmla="*/ 335 w 597"/>
              <a:gd name="T11" fmla="*/ 15 h 689"/>
              <a:gd name="T12" fmla="*/ 233 w 597"/>
              <a:gd name="T13" fmla="*/ 42 h 689"/>
              <a:gd name="T14" fmla="*/ 129 w 597"/>
              <a:gd name="T15" fmla="*/ 69 h 689"/>
              <a:gd name="T16" fmla="*/ 46 w 597"/>
              <a:gd name="T17" fmla="*/ 146 h 689"/>
              <a:gd name="T18" fmla="*/ 20 w 597"/>
              <a:gd name="T19" fmla="*/ 257 h 689"/>
              <a:gd name="T20" fmla="*/ 48 w 597"/>
              <a:gd name="T21" fmla="*/ 358 h 689"/>
              <a:gd name="T22" fmla="*/ 46 w 597"/>
              <a:gd name="T23" fmla="*/ 438 h 689"/>
              <a:gd name="T24" fmla="*/ 18 w 597"/>
              <a:gd name="T25" fmla="*/ 601 h 689"/>
              <a:gd name="T26" fmla="*/ 176 w 597"/>
              <a:gd name="T27" fmla="*/ 685 h 689"/>
              <a:gd name="T28" fmla="*/ 298 w 597"/>
              <a:gd name="T29" fmla="*/ 584 h 689"/>
              <a:gd name="T30" fmla="*/ 421 w 597"/>
              <a:gd name="T31" fmla="*/ 685 h 689"/>
              <a:gd name="T32" fmla="*/ 578 w 597"/>
              <a:gd name="T33" fmla="*/ 601 h 689"/>
              <a:gd name="T34" fmla="*/ 168 w 597"/>
              <a:gd name="T35" fmla="*/ 639 h 689"/>
              <a:gd name="T36" fmla="*/ 103 w 597"/>
              <a:gd name="T37" fmla="*/ 470 h 689"/>
              <a:gd name="T38" fmla="*/ 190 w 597"/>
              <a:gd name="T39" fmla="*/ 551 h 689"/>
              <a:gd name="T40" fmla="*/ 349 w 597"/>
              <a:gd name="T41" fmla="*/ 490 h 689"/>
              <a:gd name="T42" fmla="*/ 267 w 597"/>
              <a:gd name="T43" fmla="*/ 502 h 689"/>
              <a:gd name="T44" fmla="*/ 221 w 597"/>
              <a:gd name="T45" fmla="*/ 489 h 689"/>
              <a:gd name="T46" fmla="*/ 167 w 597"/>
              <a:gd name="T47" fmla="*/ 458 h 689"/>
              <a:gd name="T48" fmla="*/ 102 w 597"/>
              <a:gd name="T49" fmla="*/ 370 h 689"/>
              <a:gd name="T50" fmla="*/ 88 w 597"/>
              <a:gd name="T51" fmla="*/ 322 h 689"/>
              <a:gd name="T52" fmla="*/ 101 w 597"/>
              <a:gd name="T53" fmla="*/ 239 h 689"/>
              <a:gd name="T54" fmla="*/ 93 w 597"/>
              <a:gd name="T55" fmla="*/ 173 h 689"/>
              <a:gd name="T56" fmla="*/ 167 w 597"/>
              <a:gd name="T57" fmla="*/ 125 h 689"/>
              <a:gd name="T58" fmla="*/ 246 w 597"/>
              <a:gd name="T59" fmla="*/ 95 h 689"/>
              <a:gd name="T60" fmla="*/ 299 w 597"/>
              <a:gd name="T61" fmla="*/ 54 h 689"/>
              <a:gd name="T62" fmla="*/ 376 w 597"/>
              <a:gd name="T63" fmla="*/ 95 h 689"/>
              <a:gd name="T64" fmla="*/ 430 w 597"/>
              <a:gd name="T65" fmla="*/ 126 h 689"/>
              <a:gd name="T66" fmla="*/ 495 w 597"/>
              <a:gd name="T67" fmla="*/ 214 h 689"/>
              <a:gd name="T68" fmla="*/ 536 w 597"/>
              <a:gd name="T69" fmla="*/ 293 h 689"/>
              <a:gd name="T70" fmla="*/ 495 w 597"/>
              <a:gd name="T71" fmla="*/ 370 h 689"/>
              <a:gd name="T72" fmla="*/ 443 w 597"/>
              <a:gd name="T73" fmla="*/ 436 h 689"/>
              <a:gd name="T74" fmla="*/ 376 w 597"/>
              <a:gd name="T75" fmla="*/ 489 h 689"/>
              <a:gd name="T76" fmla="*/ 478 w 597"/>
              <a:gd name="T77" fmla="*/ 567 h 689"/>
              <a:gd name="T78" fmla="*/ 406 w 597"/>
              <a:gd name="T79" fmla="*/ 551 h 689"/>
              <a:gd name="T80" fmla="*/ 468 w 597"/>
              <a:gd name="T81" fmla="*/ 517 h 689"/>
              <a:gd name="T82" fmla="*/ 495 w 597"/>
              <a:gd name="T83" fmla="*/ 470 h 689"/>
              <a:gd name="T84" fmla="*/ 398 w 597"/>
              <a:gd name="T85" fmla="*/ 392 h 689"/>
              <a:gd name="T86" fmla="*/ 199 w 597"/>
              <a:gd name="T87" fmla="*/ 193 h 689"/>
              <a:gd name="T88" fmla="*/ 298 w 597"/>
              <a:gd name="T89" fmla="*/ 433 h 689"/>
              <a:gd name="T90" fmla="*/ 375 w 597"/>
              <a:gd name="T91" fmla="*/ 369 h 689"/>
              <a:gd name="T92" fmla="*/ 190 w 597"/>
              <a:gd name="T93" fmla="*/ 292 h 689"/>
              <a:gd name="T94" fmla="*/ 407 w 597"/>
              <a:gd name="T95" fmla="*/ 292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7" h="689">
                <a:moveTo>
                  <a:pt x="593" y="577"/>
                </a:moveTo>
                <a:cubicBezTo>
                  <a:pt x="526" y="461"/>
                  <a:pt x="526" y="461"/>
                  <a:pt x="526" y="461"/>
                </a:cubicBezTo>
                <a:cubicBezTo>
                  <a:pt x="537" y="456"/>
                  <a:pt x="546" y="448"/>
                  <a:pt x="551" y="438"/>
                </a:cubicBezTo>
                <a:cubicBezTo>
                  <a:pt x="551" y="438"/>
                  <a:pt x="551" y="438"/>
                  <a:pt x="551" y="438"/>
                </a:cubicBezTo>
                <a:cubicBezTo>
                  <a:pt x="551" y="438"/>
                  <a:pt x="551" y="438"/>
                  <a:pt x="551" y="438"/>
                </a:cubicBezTo>
                <a:cubicBezTo>
                  <a:pt x="558" y="427"/>
                  <a:pt x="560" y="414"/>
                  <a:pt x="557" y="401"/>
                </a:cubicBezTo>
                <a:cubicBezTo>
                  <a:pt x="548" y="359"/>
                  <a:pt x="548" y="359"/>
                  <a:pt x="548" y="359"/>
                </a:cubicBezTo>
                <a:cubicBezTo>
                  <a:pt x="548" y="359"/>
                  <a:pt x="548" y="359"/>
                  <a:pt x="548" y="359"/>
                </a:cubicBezTo>
                <a:cubicBezTo>
                  <a:pt x="575" y="329"/>
                  <a:pt x="575" y="329"/>
                  <a:pt x="575" y="329"/>
                </a:cubicBezTo>
                <a:cubicBezTo>
                  <a:pt x="577" y="328"/>
                  <a:pt x="577" y="328"/>
                  <a:pt x="577" y="328"/>
                </a:cubicBezTo>
                <a:cubicBezTo>
                  <a:pt x="586" y="318"/>
                  <a:pt x="591" y="305"/>
                  <a:pt x="591" y="292"/>
                </a:cubicBezTo>
                <a:cubicBezTo>
                  <a:pt x="591" y="280"/>
                  <a:pt x="586" y="267"/>
                  <a:pt x="577" y="257"/>
                </a:cubicBezTo>
                <a:cubicBezTo>
                  <a:pt x="548" y="225"/>
                  <a:pt x="548" y="225"/>
                  <a:pt x="548" y="225"/>
                </a:cubicBezTo>
                <a:cubicBezTo>
                  <a:pt x="557" y="184"/>
                  <a:pt x="557" y="184"/>
                  <a:pt x="557" y="184"/>
                </a:cubicBezTo>
                <a:cubicBezTo>
                  <a:pt x="560" y="170"/>
                  <a:pt x="558" y="157"/>
                  <a:pt x="551" y="146"/>
                </a:cubicBezTo>
                <a:cubicBezTo>
                  <a:pt x="545" y="135"/>
                  <a:pt x="535" y="126"/>
                  <a:pt x="522" y="122"/>
                </a:cubicBezTo>
                <a:cubicBezTo>
                  <a:pt x="481" y="110"/>
                  <a:pt x="481" y="110"/>
                  <a:pt x="481" y="110"/>
                </a:cubicBezTo>
                <a:cubicBezTo>
                  <a:pt x="468" y="69"/>
                  <a:pt x="468" y="69"/>
                  <a:pt x="468" y="69"/>
                </a:cubicBezTo>
                <a:cubicBezTo>
                  <a:pt x="464" y="56"/>
                  <a:pt x="455" y="45"/>
                  <a:pt x="445" y="39"/>
                </a:cubicBezTo>
                <a:cubicBezTo>
                  <a:pt x="445" y="39"/>
                  <a:pt x="445" y="39"/>
                  <a:pt x="445" y="39"/>
                </a:cubicBezTo>
                <a:cubicBezTo>
                  <a:pt x="434" y="33"/>
                  <a:pt x="420" y="31"/>
                  <a:pt x="407" y="33"/>
                </a:cubicBezTo>
                <a:cubicBezTo>
                  <a:pt x="366" y="43"/>
                  <a:pt x="366" y="43"/>
                  <a:pt x="366" y="43"/>
                </a:cubicBezTo>
                <a:cubicBezTo>
                  <a:pt x="365" y="43"/>
                  <a:pt x="365" y="43"/>
                  <a:pt x="365" y="43"/>
                </a:cubicBezTo>
                <a:cubicBezTo>
                  <a:pt x="335" y="15"/>
                  <a:pt x="335" y="15"/>
                  <a:pt x="335" y="15"/>
                </a:cubicBezTo>
                <a:cubicBezTo>
                  <a:pt x="334" y="14"/>
                  <a:pt x="334" y="14"/>
                  <a:pt x="334" y="14"/>
                </a:cubicBezTo>
                <a:cubicBezTo>
                  <a:pt x="324" y="5"/>
                  <a:pt x="311" y="0"/>
                  <a:pt x="298" y="0"/>
                </a:cubicBezTo>
                <a:cubicBezTo>
                  <a:pt x="286" y="0"/>
                  <a:pt x="273" y="5"/>
                  <a:pt x="263" y="14"/>
                </a:cubicBezTo>
                <a:cubicBezTo>
                  <a:pt x="233" y="42"/>
                  <a:pt x="233" y="42"/>
                  <a:pt x="233" y="42"/>
                </a:cubicBezTo>
                <a:cubicBezTo>
                  <a:pt x="232" y="43"/>
                  <a:pt x="232" y="43"/>
                  <a:pt x="232" y="43"/>
                </a:cubicBezTo>
                <a:cubicBezTo>
                  <a:pt x="190" y="33"/>
                  <a:pt x="190" y="33"/>
                  <a:pt x="190" y="33"/>
                </a:cubicBezTo>
                <a:cubicBezTo>
                  <a:pt x="176" y="31"/>
                  <a:pt x="164" y="33"/>
                  <a:pt x="152" y="39"/>
                </a:cubicBezTo>
                <a:cubicBezTo>
                  <a:pt x="142" y="45"/>
                  <a:pt x="133" y="56"/>
                  <a:pt x="129" y="69"/>
                </a:cubicBezTo>
                <a:cubicBezTo>
                  <a:pt x="116" y="109"/>
                  <a:pt x="116" y="109"/>
                  <a:pt x="116" y="109"/>
                </a:cubicBezTo>
                <a:cubicBezTo>
                  <a:pt x="116" y="110"/>
                  <a:pt x="116" y="110"/>
                  <a:pt x="116" y="110"/>
                </a:cubicBezTo>
                <a:cubicBezTo>
                  <a:pt x="75" y="122"/>
                  <a:pt x="75" y="122"/>
                  <a:pt x="75" y="122"/>
                </a:cubicBezTo>
                <a:cubicBezTo>
                  <a:pt x="62" y="126"/>
                  <a:pt x="52" y="135"/>
                  <a:pt x="46" y="146"/>
                </a:cubicBezTo>
                <a:cubicBezTo>
                  <a:pt x="39" y="157"/>
                  <a:pt x="37" y="170"/>
                  <a:pt x="40" y="184"/>
                </a:cubicBezTo>
                <a:cubicBezTo>
                  <a:pt x="50" y="225"/>
                  <a:pt x="50" y="225"/>
                  <a:pt x="50" y="225"/>
                </a:cubicBezTo>
                <a:cubicBezTo>
                  <a:pt x="22" y="255"/>
                  <a:pt x="22" y="255"/>
                  <a:pt x="22" y="255"/>
                </a:cubicBezTo>
                <a:cubicBezTo>
                  <a:pt x="20" y="257"/>
                  <a:pt x="20" y="257"/>
                  <a:pt x="20" y="257"/>
                </a:cubicBezTo>
                <a:cubicBezTo>
                  <a:pt x="11" y="267"/>
                  <a:pt x="6" y="279"/>
                  <a:pt x="6" y="292"/>
                </a:cubicBezTo>
                <a:cubicBezTo>
                  <a:pt x="6" y="305"/>
                  <a:pt x="11" y="318"/>
                  <a:pt x="20" y="328"/>
                </a:cubicBezTo>
                <a:cubicBezTo>
                  <a:pt x="20" y="328"/>
                  <a:pt x="20" y="328"/>
                  <a:pt x="20" y="328"/>
                </a:cubicBezTo>
                <a:cubicBezTo>
                  <a:pt x="48" y="358"/>
                  <a:pt x="48" y="358"/>
                  <a:pt x="48" y="358"/>
                </a:cubicBezTo>
                <a:cubicBezTo>
                  <a:pt x="50" y="359"/>
                  <a:pt x="50" y="359"/>
                  <a:pt x="50" y="359"/>
                </a:cubicBezTo>
                <a:cubicBezTo>
                  <a:pt x="40" y="400"/>
                  <a:pt x="40" y="400"/>
                  <a:pt x="40" y="400"/>
                </a:cubicBezTo>
                <a:cubicBezTo>
                  <a:pt x="40" y="401"/>
                  <a:pt x="40" y="401"/>
                  <a:pt x="40" y="401"/>
                </a:cubicBezTo>
                <a:cubicBezTo>
                  <a:pt x="37" y="414"/>
                  <a:pt x="39" y="427"/>
                  <a:pt x="46" y="438"/>
                </a:cubicBezTo>
                <a:cubicBezTo>
                  <a:pt x="52" y="448"/>
                  <a:pt x="60" y="456"/>
                  <a:pt x="71" y="461"/>
                </a:cubicBezTo>
                <a:cubicBezTo>
                  <a:pt x="4" y="577"/>
                  <a:pt x="4" y="577"/>
                  <a:pt x="4" y="577"/>
                </a:cubicBezTo>
                <a:cubicBezTo>
                  <a:pt x="0" y="584"/>
                  <a:pt x="2" y="594"/>
                  <a:pt x="10" y="598"/>
                </a:cubicBezTo>
                <a:cubicBezTo>
                  <a:pt x="13" y="600"/>
                  <a:pt x="16" y="601"/>
                  <a:pt x="18" y="601"/>
                </a:cubicBezTo>
                <a:cubicBezTo>
                  <a:pt x="18" y="601"/>
                  <a:pt x="18" y="601"/>
                  <a:pt x="18" y="601"/>
                </a:cubicBezTo>
                <a:cubicBezTo>
                  <a:pt x="109" y="600"/>
                  <a:pt x="109" y="600"/>
                  <a:pt x="109" y="600"/>
                </a:cubicBezTo>
                <a:cubicBezTo>
                  <a:pt x="154" y="679"/>
                  <a:pt x="154" y="679"/>
                  <a:pt x="154" y="679"/>
                </a:cubicBezTo>
                <a:cubicBezTo>
                  <a:pt x="158" y="687"/>
                  <a:pt x="168" y="689"/>
                  <a:pt x="176" y="685"/>
                </a:cubicBezTo>
                <a:cubicBezTo>
                  <a:pt x="179" y="683"/>
                  <a:pt x="181" y="681"/>
                  <a:pt x="182" y="679"/>
                </a:cubicBezTo>
                <a:cubicBezTo>
                  <a:pt x="251" y="559"/>
                  <a:pt x="251" y="559"/>
                  <a:pt x="251" y="559"/>
                </a:cubicBezTo>
                <a:cubicBezTo>
                  <a:pt x="263" y="571"/>
                  <a:pt x="263" y="571"/>
                  <a:pt x="263" y="571"/>
                </a:cubicBezTo>
                <a:cubicBezTo>
                  <a:pt x="273" y="580"/>
                  <a:pt x="286" y="584"/>
                  <a:pt x="298" y="584"/>
                </a:cubicBezTo>
                <a:cubicBezTo>
                  <a:pt x="311" y="584"/>
                  <a:pt x="324" y="580"/>
                  <a:pt x="334" y="571"/>
                </a:cubicBezTo>
                <a:cubicBezTo>
                  <a:pt x="346" y="559"/>
                  <a:pt x="346" y="559"/>
                  <a:pt x="346" y="559"/>
                </a:cubicBezTo>
                <a:cubicBezTo>
                  <a:pt x="415" y="679"/>
                  <a:pt x="415" y="679"/>
                  <a:pt x="415" y="679"/>
                </a:cubicBezTo>
                <a:cubicBezTo>
                  <a:pt x="416" y="681"/>
                  <a:pt x="418" y="683"/>
                  <a:pt x="421" y="685"/>
                </a:cubicBezTo>
                <a:cubicBezTo>
                  <a:pt x="429" y="689"/>
                  <a:pt x="439" y="687"/>
                  <a:pt x="443" y="679"/>
                </a:cubicBezTo>
                <a:cubicBezTo>
                  <a:pt x="487" y="600"/>
                  <a:pt x="487" y="600"/>
                  <a:pt x="487" y="600"/>
                </a:cubicBezTo>
                <a:cubicBezTo>
                  <a:pt x="578" y="601"/>
                  <a:pt x="578" y="601"/>
                  <a:pt x="578" y="601"/>
                </a:cubicBezTo>
                <a:cubicBezTo>
                  <a:pt x="578" y="601"/>
                  <a:pt x="578" y="601"/>
                  <a:pt x="578" y="601"/>
                </a:cubicBezTo>
                <a:cubicBezTo>
                  <a:pt x="582" y="601"/>
                  <a:pt x="584" y="600"/>
                  <a:pt x="586" y="598"/>
                </a:cubicBezTo>
                <a:cubicBezTo>
                  <a:pt x="594" y="594"/>
                  <a:pt x="597" y="584"/>
                  <a:pt x="593" y="577"/>
                </a:cubicBezTo>
                <a:close/>
                <a:moveTo>
                  <a:pt x="168" y="639"/>
                </a:moveTo>
                <a:cubicBezTo>
                  <a:pt x="168" y="639"/>
                  <a:pt x="168" y="639"/>
                  <a:pt x="168" y="639"/>
                </a:cubicBezTo>
                <a:cubicBezTo>
                  <a:pt x="133" y="575"/>
                  <a:pt x="133" y="575"/>
                  <a:pt x="133" y="575"/>
                </a:cubicBezTo>
                <a:cubicBezTo>
                  <a:pt x="130" y="571"/>
                  <a:pt x="125" y="567"/>
                  <a:pt x="119" y="567"/>
                </a:cubicBezTo>
                <a:cubicBezTo>
                  <a:pt x="46" y="568"/>
                  <a:pt x="46" y="568"/>
                  <a:pt x="46" y="568"/>
                </a:cubicBezTo>
                <a:cubicBezTo>
                  <a:pt x="103" y="470"/>
                  <a:pt x="103" y="470"/>
                  <a:pt x="103" y="470"/>
                </a:cubicBezTo>
                <a:cubicBezTo>
                  <a:pt x="116" y="474"/>
                  <a:pt x="116" y="474"/>
                  <a:pt x="116" y="474"/>
                </a:cubicBezTo>
                <a:cubicBezTo>
                  <a:pt x="129" y="515"/>
                  <a:pt x="129" y="515"/>
                  <a:pt x="129" y="515"/>
                </a:cubicBezTo>
                <a:cubicBezTo>
                  <a:pt x="133" y="528"/>
                  <a:pt x="142" y="539"/>
                  <a:pt x="152" y="545"/>
                </a:cubicBezTo>
                <a:cubicBezTo>
                  <a:pt x="164" y="551"/>
                  <a:pt x="176" y="554"/>
                  <a:pt x="190" y="551"/>
                </a:cubicBezTo>
                <a:cubicBezTo>
                  <a:pt x="223" y="543"/>
                  <a:pt x="223" y="543"/>
                  <a:pt x="223" y="543"/>
                </a:cubicBezTo>
                <a:cubicBezTo>
                  <a:pt x="168" y="639"/>
                  <a:pt x="168" y="639"/>
                  <a:pt x="168" y="639"/>
                </a:cubicBezTo>
                <a:close/>
                <a:moveTo>
                  <a:pt x="349" y="490"/>
                </a:moveTo>
                <a:cubicBezTo>
                  <a:pt x="349" y="490"/>
                  <a:pt x="349" y="490"/>
                  <a:pt x="349" y="490"/>
                </a:cubicBezTo>
                <a:cubicBezTo>
                  <a:pt x="342" y="492"/>
                  <a:pt x="335" y="496"/>
                  <a:pt x="330" y="502"/>
                </a:cubicBezTo>
                <a:cubicBezTo>
                  <a:pt x="328" y="503"/>
                  <a:pt x="328" y="503"/>
                  <a:pt x="328" y="503"/>
                </a:cubicBezTo>
                <a:cubicBezTo>
                  <a:pt x="298" y="531"/>
                  <a:pt x="298" y="531"/>
                  <a:pt x="298" y="531"/>
                </a:cubicBezTo>
                <a:cubicBezTo>
                  <a:pt x="267" y="502"/>
                  <a:pt x="267" y="502"/>
                  <a:pt x="267" y="502"/>
                </a:cubicBezTo>
                <a:cubicBezTo>
                  <a:pt x="268" y="502"/>
                  <a:pt x="268" y="502"/>
                  <a:pt x="268" y="502"/>
                </a:cubicBezTo>
                <a:cubicBezTo>
                  <a:pt x="261" y="496"/>
                  <a:pt x="254" y="491"/>
                  <a:pt x="246" y="489"/>
                </a:cubicBezTo>
                <a:cubicBezTo>
                  <a:pt x="246" y="489"/>
                  <a:pt x="246" y="489"/>
                  <a:pt x="246" y="489"/>
                </a:cubicBezTo>
                <a:cubicBezTo>
                  <a:pt x="238" y="487"/>
                  <a:pt x="229" y="487"/>
                  <a:pt x="221" y="489"/>
                </a:cubicBezTo>
                <a:cubicBezTo>
                  <a:pt x="180" y="498"/>
                  <a:pt x="180" y="498"/>
                  <a:pt x="180" y="498"/>
                </a:cubicBezTo>
                <a:cubicBezTo>
                  <a:pt x="167" y="458"/>
                  <a:pt x="167" y="458"/>
                  <a:pt x="167" y="458"/>
                </a:cubicBezTo>
                <a:cubicBezTo>
                  <a:pt x="167" y="458"/>
                  <a:pt x="167" y="458"/>
                  <a:pt x="167" y="458"/>
                </a:cubicBezTo>
                <a:cubicBezTo>
                  <a:pt x="167" y="458"/>
                  <a:pt x="167" y="458"/>
                  <a:pt x="167" y="458"/>
                </a:cubicBezTo>
                <a:cubicBezTo>
                  <a:pt x="165" y="450"/>
                  <a:pt x="160" y="442"/>
                  <a:pt x="154" y="436"/>
                </a:cubicBezTo>
                <a:cubicBezTo>
                  <a:pt x="148" y="431"/>
                  <a:pt x="141" y="426"/>
                  <a:pt x="133" y="424"/>
                </a:cubicBezTo>
                <a:cubicBezTo>
                  <a:pt x="93" y="411"/>
                  <a:pt x="93" y="411"/>
                  <a:pt x="93" y="411"/>
                </a:cubicBezTo>
                <a:cubicBezTo>
                  <a:pt x="102" y="370"/>
                  <a:pt x="102" y="370"/>
                  <a:pt x="102" y="370"/>
                </a:cubicBezTo>
                <a:cubicBezTo>
                  <a:pt x="104" y="362"/>
                  <a:pt x="103" y="353"/>
                  <a:pt x="101" y="345"/>
                </a:cubicBezTo>
                <a:cubicBezTo>
                  <a:pt x="101" y="343"/>
                  <a:pt x="101" y="343"/>
                  <a:pt x="101" y="343"/>
                </a:cubicBezTo>
                <a:cubicBezTo>
                  <a:pt x="98" y="335"/>
                  <a:pt x="94" y="329"/>
                  <a:pt x="89" y="323"/>
                </a:cubicBezTo>
                <a:cubicBezTo>
                  <a:pt x="88" y="322"/>
                  <a:pt x="88" y="322"/>
                  <a:pt x="88" y="322"/>
                </a:cubicBezTo>
                <a:cubicBezTo>
                  <a:pt x="61" y="292"/>
                  <a:pt x="61" y="292"/>
                  <a:pt x="61" y="292"/>
                </a:cubicBezTo>
                <a:cubicBezTo>
                  <a:pt x="61" y="292"/>
                  <a:pt x="61" y="292"/>
                  <a:pt x="61" y="292"/>
                </a:cubicBezTo>
                <a:cubicBezTo>
                  <a:pt x="89" y="261"/>
                  <a:pt x="89" y="261"/>
                  <a:pt x="89" y="261"/>
                </a:cubicBezTo>
                <a:cubicBezTo>
                  <a:pt x="95" y="255"/>
                  <a:pt x="99" y="248"/>
                  <a:pt x="101" y="239"/>
                </a:cubicBezTo>
                <a:cubicBezTo>
                  <a:pt x="101" y="239"/>
                  <a:pt x="101" y="239"/>
                  <a:pt x="101" y="239"/>
                </a:cubicBezTo>
                <a:cubicBezTo>
                  <a:pt x="101" y="239"/>
                  <a:pt x="101" y="239"/>
                  <a:pt x="101" y="239"/>
                </a:cubicBezTo>
                <a:cubicBezTo>
                  <a:pt x="103" y="231"/>
                  <a:pt x="104" y="223"/>
                  <a:pt x="102" y="214"/>
                </a:cubicBezTo>
                <a:cubicBezTo>
                  <a:pt x="93" y="173"/>
                  <a:pt x="93" y="173"/>
                  <a:pt x="93" y="173"/>
                </a:cubicBezTo>
                <a:cubicBezTo>
                  <a:pt x="133" y="161"/>
                  <a:pt x="133" y="161"/>
                  <a:pt x="133" y="161"/>
                </a:cubicBezTo>
                <a:cubicBezTo>
                  <a:pt x="141" y="158"/>
                  <a:pt x="148" y="154"/>
                  <a:pt x="154" y="148"/>
                </a:cubicBezTo>
                <a:cubicBezTo>
                  <a:pt x="160" y="142"/>
                  <a:pt x="165" y="135"/>
                  <a:pt x="167" y="126"/>
                </a:cubicBezTo>
                <a:cubicBezTo>
                  <a:pt x="167" y="125"/>
                  <a:pt x="167" y="125"/>
                  <a:pt x="167" y="125"/>
                </a:cubicBezTo>
                <a:cubicBezTo>
                  <a:pt x="180" y="86"/>
                  <a:pt x="180" y="86"/>
                  <a:pt x="180" y="86"/>
                </a:cubicBezTo>
                <a:cubicBezTo>
                  <a:pt x="221" y="95"/>
                  <a:pt x="221" y="95"/>
                  <a:pt x="221" y="95"/>
                </a:cubicBezTo>
                <a:cubicBezTo>
                  <a:pt x="229" y="97"/>
                  <a:pt x="238" y="97"/>
                  <a:pt x="246" y="95"/>
                </a:cubicBezTo>
                <a:cubicBezTo>
                  <a:pt x="246" y="95"/>
                  <a:pt x="246" y="95"/>
                  <a:pt x="246" y="95"/>
                </a:cubicBezTo>
                <a:cubicBezTo>
                  <a:pt x="253" y="93"/>
                  <a:pt x="261" y="89"/>
                  <a:pt x="268" y="83"/>
                </a:cubicBezTo>
                <a:cubicBezTo>
                  <a:pt x="269" y="81"/>
                  <a:pt x="269" y="81"/>
                  <a:pt x="269" y="81"/>
                </a:cubicBezTo>
                <a:cubicBezTo>
                  <a:pt x="298" y="54"/>
                  <a:pt x="298" y="54"/>
                  <a:pt x="298" y="54"/>
                </a:cubicBezTo>
                <a:cubicBezTo>
                  <a:pt x="299" y="54"/>
                  <a:pt x="299" y="54"/>
                  <a:pt x="299" y="54"/>
                </a:cubicBezTo>
                <a:cubicBezTo>
                  <a:pt x="330" y="83"/>
                  <a:pt x="330" y="83"/>
                  <a:pt x="330" y="83"/>
                </a:cubicBezTo>
                <a:cubicBezTo>
                  <a:pt x="330" y="83"/>
                  <a:pt x="330" y="83"/>
                  <a:pt x="330" y="83"/>
                </a:cubicBezTo>
                <a:cubicBezTo>
                  <a:pt x="336" y="89"/>
                  <a:pt x="343" y="93"/>
                  <a:pt x="351" y="95"/>
                </a:cubicBezTo>
                <a:cubicBezTo>
                  <a:pt x="359" y="97"/>
                  <a:pt x="368" y="97"/>
                  <a:pt x="376" y="95"/>
                </a:cubicBezTo>
                <a:cubicBezTo>
                  <a:pt x="377" y="95"/>
                  <a:pt x="377" y="95"/>
                  <a:pt x="377" y="95"/>
                </a:cubicBezTo>
                <a:cubicBezTo>
                  <a:pt x="417" y="86"/>
                  <a:pt x="417" y="86"/>
                  <a:pt x="417" y="86"/>
                </a:cubicBezTo>
                <a:cubicBezTo>
                  <a:pt x="430" y="126"/>
                  <a:pt x="430" y="126"/>
                  <a:pt x="430" y="126"/>
                </a:cubicBezTo>
                <a:cubicBezTo>
                  <a:pt x="430" y="126"/>
                  <a:pt x="430" y="126"/>
                  <a:pt x="430" y="126"/>
                </a:cubicBezTo>
                <a:cubicBezTo>
                  <a:pt x="430" y="126"/>
                  <a:pt x="430" y="126"/>
                  <a:pt x="430" y="126"/>
                </a:cubicBezTo>
                <a:cubicBezTo>
                  <a:pt x="435" y="143"/>
                  <a:pt x="448" y="156"/>
                  <a:pt x="464" y="161"/>
                </a:cubicBezTo>
                <a:cubicBezTo>
                  <a:pt x="505" y="173"/>
                  <a:pt x="505" y="173"/>
                  <a:pt x="505" y="173"/>
                </a:cubicBezTo>
                <a:cubicBezTo>
                  <a:pt x="495" y="214"/>
                  <a:pt x="495" y="214"/>
                  <a:pt x="495" y="214"/>
                </a:cubicBezTo>
                <a:cubicBezTo>
                  <a:pt x="494" y="223"/>
                  <a:pt x="494" y="231"/>
                  <a:pt x="495" y="239"/>
                </a:cubicBezTo>
                <a:cubicBezTo>
                  <a:pt x="498" y="247"/>
                  <a:pt x="502" y="255"/>
                  <a:pt x="508" y="261"/>
                </a:cubicBezTo>
                <a:cubicBezTo>
                  <a:pt x="537" y="292"/>
                  <a:pt x="537" y="292"/>
                  <a:pt x="537" y="292"/>
                </a:cubicBezTo>
                <a:cubicBezTo>
                  <a:pt x="536" y="293"/>
                  <a:pt x="536" y="293"/>
                  <a:pt x="536" y="293"/>
                </a:cubicBezTo>
                <a:cubicBezTo>
                  <a:pt x="508" y="323"/>
                  <a:pt x="508" y="323"/>
                  <a:pt x="508" y="323"/>
                </a:cubicBezTo>
                <a:cubicBezTo>
                  <a:pt x="502" y="330"/>
                  <a:pt x="498" y="337"/>
                  <a:pt x="495" y="345"/>
                </a:cubicBezTo>
                <a:cubicBezTo>
                  <a:pt x="495" y="346"/>
                  <a:pt x="495" y="346"/>
                  <a:pt x="495" y="346"/>
                </a:cubicBezTo>
                <a:cubicBezTo>
                  <a:pt x="494" y="354"/>
                  <a:pt x="494" y="362"/>
                  <a:pt x="495" y="370"/>
                </a:cubicBezTo>
                <a:cubicBezTo>
                  <a:pt x="495" y="371"/>
                  <a:pt x="495" y="371"/>
                  <a:pt x="495" y="371"/>
                </a:cubicBezTo>
                <a:cubicBezTo>
                  <a:pt x="505" y="411"/>
                  <a:pt x="505" y="411"/>
                  <a:pt x="505" y="411"/>
                </a:cubicBezTo>
                <a:cubicBezTo>
                  <a:pt x="464" y="424"/>
                  <a:pt x="464" y="424"/>
                  <a:pt x="464" y="424"/>
                </a:cubicBezTo>
                <a:cubicBezTo>
                  <a:pt x="456" y="426"/>
                  <a:pt x="449" y="431"/>
                  <a:pt x="443" y="436"/>
                </a:cubicBezTo>
                <a:cubicBezTo>
                  <a:pt x="437" y="442"/>
                  <a:pt x="433" y="450"/>
                  <a:pt x="430" y="458"/>
                </a:cubicBezTo>
                <a:cubicBezTo>
                  <a:pt x="430" y="459"/>
                  <a:pt x="430" y="459"/>
                  <a:pt x="430" y="459"/>
                </a:cubicBezTo>
                <a:cubicBezTo>
                  <a:pt x="417" y="498"/>
                  <a:pt x="417" y="498"/>
                  <a:pt x="417" y="498"/>
                </a:cubicBezTo>
                <a:cubicBezTo>
                  <a:pt x="376" y="489"/>
                  <a:pt x="376" y="489"/>
                  <a:pt x="376" y="489"/>
                </a:cubicBezTo>
                <a:cubicBezTo>
                  <a:pt x="368" y="487"/>
                  <a:pt x="359" y="487"/>
                  <a:pt x="351" y="489"/>
                </a:cubicBezTo>
                <a:cubicBezTo>
                  <a:pt x="349" y="490"/>
                  <a:pt x="349" y="490"/>
                  <a:pt x="349" y="490"/>
                </a:cubicBezTo>
                <a:close/>
                <a:moveTo>
                  <a:pt x="478" y="567"/>
                </a:moveTo>
                <a:cubicBezTo>
                  <a:pt x="478" y="567"/>
                  <a:pt x="478" y="567"/>
                  <a:pt x="478" y="567"/>
                </a:cubicBezTo>
                <a:cubicBezTo>
                  <a:pt x="472" y="567"/>
                  <a:pt x="467" y="571"/>
                  <a:pt x="464" y="575"/>
                </a:cubicBezTo>
                <a:cubicBezTo>
                  <a:pt x="429" y="639"/>
                  <a:pt x="429" y="639"/>
                  <a:pt x="429" y="639"/>
                </a:cubicBezTo>
                <a:cubicBezTo>
                  <a:pt x="374" y="543"/>
                  <a:pt x="374" y="543"/>
                  <a:pt x="374" y="543"/>
                </a:cubicBezTo>
                <a:cubicBezTo>
                  <a:pt x="406" y="551"/>
                  <a:pt x="406" y="551"/>
                  <a:pt x="406" y="551"/>
                </a:cubicBezTo>
                <a:cubicBezTo>
                  <a:pt x="407" y="551"/>
                  <a:pt x="407" y="551"/>
                  <a:pt x="407" y="551"/>
                </a:cubicBezTo>
                <a:cubicBezTo>
                  <a:pt x="420" y="554"/>
                  <a:pt x="432" y="552"/>
                  <a:pt x="442" y="546"/>
                </a:cubicBezTo>
                <a:cubicBezTo>
                  <a:pt x="445" y="545"/>
                  <a:pt x="445" y="545"/>
                  <a:pt x="445" y="545"/>
                </a:cubicBezTo>
                <a:cubicBezTo>
                  <a:pt x="455" y="539"/>
                  <a:pt x="463" y="529"/>
                  <a:pt x="468" y="517"/>
                </a:cubicBezTo>
                <a:cubicBezTo>
                  <a:pt x="468" y="515"/>
                  <a:pt x="468" y="515"/>
                  <a:pt x="468" y="515"/>
                </a:cubicBezTo>
                <a:cubicBezTo>
                  <a:pt x="481" y="475"/>
                  <a:pt x="481" y="475"/>
                  <a:pt x="481" y="475"/>
                </a:cubicBezTo>
                <a:cubicBezTo>
                  <a:pt x="481" y="474"/>
                  <a:pt x="481" y="474"/>
                  <a:pt x="481" y="474"/>
                </a:cubicBezTo>
                <a:cubicBezTo>
                  <a:pt x="495" y="470"/>
                  <a:pt x="495" y="470"/>
                  <a:pt x="495" y="470"/>
                </a:cubicBezTo>
                <a:cubicBezTo>
                  <a:pt x="551" y="568"/>
                  <a:pt x="551" y="568"/>
                  <a:pt x="551" y="568"/>
                </a:cubicBezTo>
                <a:cubicBezTo>
                  <a:pt x="478" y="567"/>
                  <a:pt x="478" y="567"/>
                  <a:pt x="478" y="567"/>
                </a:cubicBezTo>
                <a:close/>
                <a:moveTo>
                  <a:pt x="398" y="392"/>
                </a:moveTo>
                <a:cubicBezTo>
                  <a:pt x="398" y="392"/>
                  <a:pt x="398" y="392"/>
                  <a:pt x="398" y="392"/>
                </a:cubicBezTo>
                <a:cubicBezTo>
                  <a:pt x="423" y="366"/>
                  <a:pt x="439" y="331"/>
                  <a:pt x="439" y="292"/>
                </a:cubicBezTo>
                <a:cubicBezTo>
                  <a:pt x="439" y="253"/>
                  <a:pt x="423" y="218"/>
                  <a:pt x="398" y="193"/>
                </a:cubicBezTo>
                <a:cubicBezTo>
                  <a:pt x="372" y="167"/>
                  <a:pt x="337" y="151"/>
                  <a:pt x="298" y="151"/>
                </a:cubicBezTo>
                <a:cubicBezTo>
                  <a:pt x="260" y="151"/>
                  <a:pt x="225" y="167"/>
                  <a:pt x="199" y="193"/>
                </a:cubicBezTo>
                <a:cubicBezTo>
                  <a:pt x="173" y="218"/>
                  <a:pt x="157" y="253"/>
                  <a:pt x="157" y="292"/>
                </a:cubicBezTo>
                <a:cubicBezTo>
                  <a:pt x="157" y="330"/>
                  <a:pt x="173" y="365"/>
                  <a:pt x="198" y="391"/>
                </a:cubicBezTo>
                <a:cubicBezTo>
                  <a:pt x="199" y="392"/>
                  <a:pt x="199" y="392"/>
                  <a:pt x="199" y="392"/>
                </a:cubicBezTo>
                <a:cubicBezTo>
                  <a:pt x="225" y="417"/>
                  <a:pt x="260" y="433"/>
                  <a:pt x="298" y="433"/>
                </a:cubicBezTo>
                <a:cubicBezTo>
                  <a:pt x="337" y="433"/>
                  <a:pt x="372" y="417"/>
                  <a:pt x="398" y="392"/>
                </a:cubicBezTo>
                <a:close/>
                <a:moveTo>
                  <a:pt x="375" y="369"/>
                </a:moveTo>
                <a:cubicBezTo>
                  <a:pt x="375" y="369"/>
                  <a:pt x="375" y="369"/>
                  <a:pt x="375" y="369"/>
                </a:cubicBezTo>
                <a:cubicBezTo>
                  <a:pt x="375" y="369"/>
                  <a:pt x="375" y="369"/>
                  <a:pt x="375" y="369"/>
                </a:cubicBezTo>
                <a:cubicBezTo>
                  <a:pt x="356" y="389"/>
                  <a:pt x="329" y="401"/>
                  <a:pt x="298" y="401"/>
                </a:cubicBezTo>
                <a:cubicBezTo>
                  <a:pt x="269" y="401"/>
                  <a:pt x="241" y="389"/>
                  <a:pt x="221" y="369"/>
                </a:cubicBezTo>
                <a:cubicBezTo>
                  <a:pt x="221" y="368"/>
                  <a:pt x="221" y="368"/>
                  <a:pt x="221" y="368"/>
                </a:cubicBezTo>
                <a:cubicBezTo>
                  <a:pt x="202" y="349"/>
                  <a:pt x="190" y="322"/>
                  <a:pt x="190" y="292"/>
                </a:cubicBezTo>
                <a:cubicBezTo>
                  <a:pt x="190" y="262"/>
                  <a:pt x="202" y="235"/>
                  <a:pt x="221" y="215"/>
                </a:cubicBezTo>
                <a:cubicBezTo>
                  <a:pt x="241" y="196"/>
                  <a:pt x="269" y="184"/>
                  <a:pt x="298" y="184"/>
                </a:cubicBezTo>
                <a:cubicBezTo>
                  <a:pt x="329" y="184"/>
                  <a:pt x="356" y="196"/>
                  <a:pt x="375" y="215"/>
                </a:cubicBezTo>
                <a:cubicBezTo>
                  <a:pt x="395" y="235"/>
                  <a:pt x="407" y="262"/>
                  <a:pt x="407" y="292"/>
                </a:cubicBezTo>
                <a:cubicBezTo>
                  <a:pt x="407" y="322"/>
                  <a:pt x="395" y="349"/>
                  <a:pt x="375" y="369"/>
                </a:cubicBezTo>
                <a:cubicBezTo>
                  <a:pt x="375" y="369"/>
                  <a:pt x="375" y="369"/>
                  <a:pt x="375" y="36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2" name="原创设计师QQ598969553             _41"/>
          <p:cNvSpPr>
            <a:spLocks noEditPoints="1"/>
          </p:cNvSpPr>
          <p:nvPr/>
        </p:nvSpPr>
        <p:spPr bwMode="auto">
          <a:xfrm>
            <a:off x="4942613" y="1786900"/>
            <a:ext cx="222242" cy="222401"/>
          </a:xfrm>
          <a:custGeom>
            <a:avLst/>
            <a:gdLst>
              <a:gd name="T0" fmla="*/ 349 w 698"/>
              <a:gd name="T1" fmla="*/ 0 h 698"/>
              <a:gd name="T2" fmla="*/ 0 w 698"/>
              <a:gd name="T3" fmla="*/ 349 h 698"/>
              <a:gd name="T4" fmla="*/ 349 w 698"/>
              <a:gd name="T5" fmla="*/ 698 h 698"/>
              <a:gd name="T6" fmla="*/ 698 w 698"/>
              <a:gd name="T7" fmla="*/ 349 h 698"/>
              <a:gd name="T8" fmla="*/ 349 w 698"/>
              <a:gd name="T9" fmla="*/ 0 h 698"/>
              <a:gd name="T10" fmla="*/ 116 w 698"/>
              <a:gd name="T11" fmla="*/ 167 h 698"/>
              <a:gd name="T12" fmla="*/ 116 w 698"/>
              <a:gd name="T13" fmla="*/ 167 h 698"/>
              <a:gd name="T14" fmla="*/ 154 w 698"/>
              <a:gd name="T15" fmla="*/ 237 h 698"/>
              <a:gd name="T16" fmla="*/ 175 w 698"/>
              <a:gd name="T17" fmla="*/ 333 h 698"/>
              <a:gd name="T18" fmla="*/ 54 w 698"/>
              <a:gd name="T19" fmla="*/ 333 h 698"/>
              <a:gd name="T20" fmla="*/ 116 w 698"/>
              <a:gd name="T21" fmla="*/ 167 h 698"/>
              <a:gd name="T22" fmla="*/ 54 w 698"/>
              <a:gd name="T23" fmla="*/ 365 h 698"/>
              <a:gd name="T24" fmla="*/ 54 w 698"/>
              <a:gd name="T25" fmla="*/ 365 h 698"/>
              <a:gd name="T26" fmla="*/ 175 w 698"/>
              <a:gd name="T27" fmla="*/ 365 h 698"/>
              <a:gd name="T28" fmla="*/ 154 w 698"/>
              <a:gd name="T29" fmla="*/ 460 h 698"/>
              <a:gd name="T30" fmla="*/ 116 w 698"/>
              <a:gd name="T31" fmla="*/ 530 h 698"/>
              <a:gd name="T32" fmla="*/ 54 w 698"/>
              <a:gd name="T33" fmla="*/ 365 h 698"/>
              <a:gd name="T34" fmla="*/ 333 w 698"/>
              <a:gd name="T35" fmla="*/ 643 h 698"/>
              <a:gd name="T36" fmla="*/ 333 w 698"/>
              <a:gd name="T37" fmla="*/ 643 h 698"/>
              <a:gd name="T38" fmla="*/ 140 w 698"/>
              <a:gd name="T39" fmla="*/ 558 h 698"/>
              <a:gd name="T40" fmla="*/ 139 w 698"/>
              <a:gd name="T41" fmla="*/ 556 h 698"/>
              <a:gd name="T42" fmla="*/ 137 w 698"/>
              <a:gd name="T43" fmla="*/ 555 h 698"/>
              <a:gd name="T44" fmla="*/ 184 w 698"/>
              <a:gd name="T45" fmla="*/ 472 h 698"/>
              <a:gd name="T46" fmla="*/ 207 w 698"/>
              <a:gd name="T47" fmla="*/ 365 h 698"/>
              <a:gd name="T48" fmla="*/ 333 w 698"/>
              <a:gd name="T49" fmla="*/ 365 h 698"/>
              <a:gd name="T50" fmla="*/ 333 w 698"/>
              <a:gd name="T51" fmla="*/ 643 h 698"/>
              <a:gd name="T52" fmla="*/ 333 w 698"/>
              <a:gd name="T53" fmla="*/ 333 h 698"/>
              <a:gd name="T54" fmla="*/ 333 w 698"/>
              <a:gd name="T55" fmla="*/ 333 h 698"/>
              <a:gd name="T56" fmla="*/ 207 w 698"/>
              <a:gd name="T57" fmla="*/ 333 h 698"/>
              <a:gd name="T58" fmla="*/ 184 w 698"/>
              <a:gd name="T59" fmla="*/ 225 h 698"/>
              <a:gd name="T60" fmla="*/ 137 w 698"/>
              <a:gd name="T61" fmla="*/ 143 h 698"/>
              <a:gd name="T62" fmla="*/ 140 w 698"/>
              <a:gd name="T63" fmla="*/ 140 h 698"/>
              <a:gd name="T64" fmla="*/ 140 w 698"/>
              <a:gd name="T65" fmla="*/ 140 h 698"/>
              <a:gd name="T66" fmla="*/ 333 w 698"/>
              <a:gd name="T67" fmla="*/ 54 h 698"/>
              <a:gd name="T68" fmla="*/ 333 w 698"/>
              <a:gd name="T69" fmla="*/ 333 h 698"/>
              <a:gd name="T70" fmla="*/ 644 w 698"/>
              <a:gd name="T71" fmla="*/ 333 h 698"/>
              <a:gd name="T72" fmla="*/ 644 w 698"/>
              <a:gd name="T73" fmla="*/ 333 h 698"/>
              <a:gd name="T74" fmla="*/ 523 w 698"/>
              <a:gd name="T75" fmla="*/ 333 h 698"/>
              <a:gd name="T76" fmla="*/ 542 w 698"/>
              <a:gd name="T77" fmla="*/ 238 h 698"/>
              <a:gd name="T78" fmla="*/ 579 w 698"/>
              <a:gd name="T79" fmla="*/ 164 h 698"/>
              <a:gd name="T80" fmla="*/ 644 w 698"/>
              <a:gd name="T81" fmla="*/ 333 h 698"/>
              <a:gd name="T82" fmla="*/ 365 w 698"/>
              <a:gd name="T83" fmla="*/ 54 h 698"/>
              <a:gd name="T84" fmla="*/ 365 w 698"/>
              <a:gd name="T85" fmla="*/ 54 h 698"/>
              <a:gd name="T86" fmla="*/ 557 w 698"/>
              <a:gd name="T87" fmla="*/ 140 h 698"/>
              <a:gd name="T88" fmla="*/ 511 w 698"/>
              <a:gd name="T89" fmla="*/ 227 h 698"/>
              <a:gd name="T90" fmla="*/ 490 w 698"/>
              <a:gd name="T91" fmla="*/ 333 h 698"/>
              <a:gd name="T92" fmla="*/ 365 w 698"/>
              <a:gd name="T93" fmla="*/ 333 h 698"/>
              <a:gd name="T94" fmla="*/ 365 w 698"/>
              <a:gd name="T95" fmla="*/ 54 h 698"/>
              <a:gd name="T96" fmla="*/ 365 w 698"/>
              <a:gd name="T97" fmla="*/ 643 h 698"/>
              <a:gd name="T98" fmla="*/ 365 w 698"/>
              <a:gd name="T99" fmla="*/ 643 h 698"/>
              <a:gd name="T100" fmla="*/ 365 w 698"/>
              <a:gd name="T101" fmla="*/ 365 h 698"/>
              <a:gd name="T102" fmla="*/ 490 w 698"/>
              <a:gd name="T103" fmla="*/ 365 h 698"/>
              <a:gd name="T104" fmla="*/ 511 w 698"/>
              <a:gd name="T105" fmla="*/ 470 h 698"/>
              <a:gd name="T106" fmla="*/ 557 w 698"/>
              <a:gd name="T107" fmla="*/ 558 h 698"/>
              <a:gd name="T108" fmla="*/ 365 w 698"/>
              <a:gd name="T109" fmla="*/ 643 h 698"/>
              <a:gd name="T110" fmla="*/ 579 w 698"/>
              <a:gd name="T111" fmla="*/ 533 h 698"/>
              <a:gd name="T112" fmla="*/ 579 w 698"/>
              <a:gd name="T113" fmla="*/ 533 h 698"/>
              <a:gd name="T114" fmla="*/ 542 w 698"/>
              <a:gd name="T115" fmla="*/ 459 h 698"/>
              <a:gd name="T116" fmla="*/ 523 w 698"/>
              <a:gd name="T117" fmla="*/ 365 h 698"/>
              <a:gd name="T118" fmla="*/ 644 w 698"/>
              <a:gd name="T119" fmla="*/ 365 h 698"/>
              <a:gd name="T120" fmla="*/ 579 w 698"/>
              <a:gd name="T121" fmla="*/ 53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8" h="698">
                <a:moveTo>
                  <a:pt x="349" y="0"/>
                </a:moveTo>
                <a:cubicBezTo>
                  <a:pt x="156" y="0"/>
                  <a:pt x="0" y="157"/>
                  <a:pt x="0" y="349"/>
                </a:cubicBezTo>
                <a:cubicBezTo>
                  <a:pt x="0" y="541"/>
                  <a:pt x="157" y="698"/>
                  <a:pt x="349" y="698"/>
                </a:cubicBezTo>
                <a:cubicBezTo>
                  <a:pt x="541" y="698"/>
                  <a:pt x="698" y="541"/>
                  <a:pt x="698" y="349"/>
                </a:cubicBezTo>
                <a:cubicBezTo>
                  <a:pt x="698" y="157"/>
                  <a:pt x="542" y="0"/>
                  <a:pt x="349" y="0"/>
                </a:cubicBezTo>
                <a:close/>
                <a:moveTo>
                  <a:pt x="116" y="167"/>
                </a:moveTo>
                <a:cubicBezTo>
                  <a:pt x="116" y="167"/>
                  <a:pt x="116" y="167"/>
                  <a:pt x="116" y="167"/>
                </a:cubicBezTo>
                <a:cubicBezTo>
                  <a:pt x="131" y="189"/>
                  <a:pt x="144" y="212"/>
                  <a:pt x="154" y="237"/>
                </a:cubicBezTo>
                <a:cubicBezTo>
                  <a:pt x="166" y="267"/>
                  <a:pt x="173" y="299"/>
                  <a:pt x="175" y="333"/>
                </a:cubicBezTo>
                <a:cubicBezTo>
                  <a:pt x="54" y="333"/>
                  <a:pt x="54" y="333"/>
                  <a:pt x="54" y="333"/>
                </a:cubicBezTo>
                <a:cubicBezTo>
                  <a:pt x="57" y="271"/>
                  <a:pt x="80" y="213"/>
                  <a:pt x="116" y="167"/>
                </a:cubicBezTo>
                <a:close/>
                <a:moveTo>
                  <a:pt x="54" y="365"/>
                </a:moveTo>
                <a:cubicBezTo>
                  <a:pt x="54" y="365"/>
                  <a:pt x="54" y="365"/>
                  <a:pt x="54" y="365"/>
                </a:cubicBezTo>
                <a:cubicBezTo>
                  <a:pt x="175" y="365"/>
                  <a:pt x="175" y="365"/>
                  <a:pt x="175" y="365"/>
                </a:cubicBezTo>
                <a:cubicBezTo>
                  <a:pt x="173" y="398"/>
                  <a:pt x="166" y="431"/>
                  <a:pt x="154" y="460"/>
                </a:cubicBezTo>
                <a:cubicBezTo>
                  <a:pt x="144" y="485"/>
                  <a:pt x="131" y="509"/>
                  <a:pt x="116" y="530"/>
                </a:cubicBezTo>
                <a:cubicBezTo>
                  <a:pt x="80" y="484"/>
                  <a:pt x="57" y="427"/>
                  <a:pt x="54" y="365"/>
                </a:cubicBezTo>
                <a:close/>
                <a:moveTo>
                  <a:pt x="333" y="643"/>
                </a:moveTo>
                <a:cubicBezTo>
                  <a:pt x="333" y="643"/>
                  <a:pt x="333" y="643"/>
                  <a:pt x="333" y="643"/>
                </a:cubicBezTo>
                <a:cubicBezTo>
                  <a:pt x="257" y="639"/>
                  <a:pt x="190" y="607"/>
                  <a:pt x="140" y="558"/>
                </a:cubicBezTo>
                <a:cubicBezTo>
                  <a:pt x="139" y="556"/>
                  <a:pt x="139" y="556"/>
                  <a:pt x="139" y="556"/>
                </a:cubicBezTo>
                <a:cubicBezTo>
                  <a:pt x="137" y="555"/>
                  <a:pt x="137" y="555"/>
                  <a:pt x="137" y="555"/>
                </a:cubicBezTo>
                <a:cubicBezTo>
                  <a:pt x="156" y="530"/>
                  <a:pt x="173" y="502"/>
                  <a:pt x="184" y="472"/>
                </a:cubicBezTo>
                <a:cubicBezTo>
                  <a:pt x="197" y="438"/>
                  <a:pt x="205" y="402"/>
                  <a:pt x="207" y="365"/>
                </a:cubicBezTo>
                <a:cubicBezTo>
                  <a:pt x="333" y="365"/>
                  <a:pt x="333" y="365"/>
                  <a:pt x="333" y="365"/>
                </a:cubicBezTo>
                <a:cubicBezTo>
                  <a:pt x="333" y="643"/>
                  <a:pt x="333" y="643"/>
                  <a:pt x="333" y="643"/>
                </a:cubicBezTo>
                <a:close/>
                <a:moveTo>
                  <a:pt x="333" y="333"/>
                </a:moveTo>
                <a:cubicBezTo>
                  <a:pt x="333" y="333"/>
                  <a:pt x="333" y="333"/>
                  <a:pt x="333" y="333"/>
                </a:cubicBezTo>
                <a:cubicBezTo>
                  <a:pt x="207" y="333"/>
                  <a:pt x="207" y="333"/>
                  <a:pt x="207" y="333"/>
                </a:cubicBezTo>
                <a:cubicBezTo>
                  <a:pt x="205" y="295"/>
                  <a:pt x="197" y="259"/>
                  <a:pt x="184" y="225"/>
                </a:cubicBezTo>
                <a:cubicBezTo>
                  <a:pt x="173" y="196"/>
                  <a:pt x="156" y="168"/>
                  <a:pt x="137" y="143"/>
                </a:cubicBezTo>
                <a:cubicBezTo>
                  <a:pt x="140" y="140"/>
                  <a:pt x="140" y="140"/>
                  <a:pt x="140" y="140"/>
                </a:cubicBezTo>
                <a:cubicBezTo>
                  <a:pt x="140" y="140"/>
                  <a:pt x="140" y="140"/>
                  <a:pt x="140" y="140"/>
                </a:cubicBezTo>
                <a:cubicBezTo>
                  <a:pt x="190" y="90"/>
                  <a:pt x="257" y="58"/>
                  <a:pt x="333" y="54"/>
                </a:cubicBezTo>
                <a:cubicBezTo>
                  <a:pt x="333" y="333"/>
                  <a:pt x="333" y="333"/>
                  <a:pt x="333" y="333"/>
                </a:cubicBezTo>
                <a:close/>
                <a:moveTo>
                  <a:pt x="644" y="333"/>
                </a:moveTo>
                <a:cubicBezTo>
                  <a:pt x="644" y="333"/>
                  <a:pt x="644" y="333"/>
                  <a:pt x="644" y="333"/>
                </a:cubicBezTo>
                <a:cubicBezTo>
                  <a:pt x="523" y="333"/>
                  <a:pt x="523" y="333"/>
                  <a:pt x="523" y="333"/>
                </a:cubicBezTo>
                <a:cubicBezTo>
                  <a:pt x="524" y="299"/>
                  <a:pt x="531" y="268"/>
                  <a:pt x="542" y="238"/>
                </a:cubicBezTo>
                <a:cubicBezTo>
                  <a:pt x="551" y="212"/>
                  <a:pt x="564" y="187"/>
                  <a:pt x="579" y="164"/>
                </a:cubicBezTo>
                <a:cubicBezTo>
                  <a:pt x="617" y="211"/>
                  <a:pt x="640" y="269"/>
                  <a:pt x="644" y="333"/>
                </a:cubicBezTo>
                <a:close/>
                <a:moveTo>
                  <a:pt x="365" y="54"/>
                </a:moveTo>
                <a:cubicBezTo>
                  <a:pt x="365" y="54"/>
                  <a:pt x="365" y="54"/>
                  <a:pt x="365" y="54"/>
                </a:cubicBezTo>
                <a:cubicBezTo>
                  <a:pt x="440" y="58"/>
                  <a:pt x="507" y="90"/>
                  <a:pt x="557" y="140"/>
                </a:cubicBezTo>
                <a:cubicBezTo>
                  <a:pt x="538" y="166"/>
                  <a:pt x="523" y="196"/>
                  <a:pt x="511" y="227"/>
                </a:cubicBezTo>
                <a:cubicBezTo>
                  <a:pt x="499" y="260"/>
                  <a:pt x="492" y="296"/>
                  <a:pt x="490" y="333"/>
                </a:cubicBezTo>
                <a:cubicBezTo>
                  <a:pt x="365" y="333"/>
                  <a:pt x="365" y="333"/>
                  <a:pt x="365" y="333"/>
                </a:cubicBezTo>
                <a:cubicBezTo>
                  <a:pt x="365" y="54"/>
                  <a:pt x="365" y="54"/>
                  <a:pt x="365" y="54"/>
                </a:cubicBezTo>
                <a:close/>
                <a:moveTo>
                  <a:pt x="365" y="643"/>
                </a:moveTo>
                <a:cubicBezTo>
                  <a:pt x="365" y="643"/>
                  <a:pt x="365" y="643"/>
                  <a:pt x="365" y="643"/>
                </a:cubicBezTo>
                <a:cubicBezTo>
                  <a:pt x="365" y="365"/>
                  <a:pt x="365" y="365"/>
                  <a:pt x="365" y="365"/>
                </a:cubicBezTo>
                <a:cubicBezTo>
                  <a:pt x="490" y="365"/>
                  <a:pt x="490" y="365"/>
                  <a:pt x="490" y="365"/>
                </a:cubicBezTo>
                <a:cubicBezTo>
                  <a:pt x="492" y="401"/>
                  <a:pt x="499" y="437"/>
                  <a:pt x="511" y="470"/>
                </a:cubicBezTo>
                <a:cubicBezTo>
                  <a:pt x="523" y="502"/>
                  <a:pt x="538" y="531"/>
                  <a:pt x="557" y="558"/>
                </a:cubicBezTo>
                <a:cubicBezTo>
                  <a:pt x="507" y="607"/>
                  <a:pt x="440" y="639"/>
                  <a:pt x="365" y="643"/>
                </a:cubicBezTo>
                <a:close/>
                <a:moveTo>
                  <a:pt x="579" y="533"/>
                </a:moveTo>
                <a:cubicBezTo>
                  <a:pt x="579" y="533"/>
                  <a:pt x="579" y="533"/>
                  <a:pt x="579" y="533"/>
                </a:cubicBezTo>
                <a:cubicBezTo>
                  <a:pt x="564" y="511"/>
                  <a:pt x="551" y="486"/>
                  <a:pt x="542" y="459"/>
                </a:cubicBezTo>
                <a:cubicBezTo>
                  <a:pt x="531" y="430"/>
                  <a:pt x="524" y="398"/>
                  <a:pt x="523" y="365"/>
                </a:cubicBezTo>
                <a:cubicBezTo>
                  <a:pt x="644" y="365"/>
                  <a:pt x="644" y="365"/>
                  <a:pt x="644" y="365"/>
                </a:cubicBezTo>
                <a:cubicBezTo>
                  <a:pt x="640" y="429"/>
                  <a:pt x="617" y="487"/>
                  <a:pt x="579" y="53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3" name="原创设计师QQ598969553             _42"/>
          <p:cNvSpPr>
            <a:spLocks noEditPoints="1"/>
          </p:cNvSpPr>
          <p:nvPr/>
        </p:nvSpPr>
        <p:spPr bwMode="auto">
          <a:xfrm>
            <a:off x="6962844" y="3639572"/>
            <a:ext cx="232431" cy="232431"/>
          </a:xfrm>
          <a:custGeom>
            <a:avLst/>
            <a:gdLst>
              <a:gd name="T0" fmla="*/ 544 w 730"/>
              <a:gd name="T1" fmla="*/ 365 h 730"/>
              <a:gd name="T2" fmla="*/ 368 w 730"/>
              <a:gd name="T3" fmla="*/ 392 h 730"/>
              <a:gd name="T4" fmla="*/ 248 w 730"/>
              <a:gd name="T5" fmla="*/ 566 h 730"/>
              <a:gd name="T6" fmla="*/ 340 w 730"/>
              <a:gd name="T7" fmla="*/ 375 h 730"/>
              <a:gd name="T8" fmla="*/ 338 w 730"/>
              <a:gd name="T9" fmla="*/ 364 h 730"/>
              <a:gd name="T10" fmla="*/ 365 w 730"/>
              <a:gd name="T11" fmla="*/ 118 h 730"/>
              <a:gd name="T12" fmla="*/ 391 w 730"/>
              <a:gd name="T13" fmla="*/ 337 h 730"/>
              <a:gd name="T14" fmla="*/ 16 w 730"/>
              <a:gd name="T15" fmla="*/ 381 h 730"/>
              <a:gd name="T16" fmla="*/ 0 w 730"/>
              <a:gd name="T17" fmla="*/ 365 h 730"/>
              <a:gd name="T18" fmla="*/ 8 w 730"/>
              <a:gd name="T19" fmla="*/ 350 h 730"/>
              <a:gd name="T20" fmla="*/ 10 w 730"/>
              <a:gd name="T21" fmla="*/ 349 h 730"/>
              <a:gd name="T22" fmla="*/ 70 w 730"/>
              <a:gd name="T23" fmla="*/ 348 h 730"/>
              <a:gd name="T24" fmla="*/ 70 w 730"/>
              <a:gd name="T25" fmla="*/ 381 h 730"/>
              <a:gd name="T26" fmla="*/ 381 w 730"/>
              <a:gd name="T27" fmla="*/ 713 h 730"/>
              <a:gd name="T28" fmla="*/ 365 w 730"/>
              <a:gd name="T29" fmla="*/ 730 h 730"/>
              <a:gd name="T30" fmla="*/ 349 w 730"/>
              <a:gd name="T31" fmla="*/ 660 h 730"/>
              <a:gd name="T32" fmla="*/ 381 w 730"/>
              <a:gd name="T33" fmla="*/ 660 h 730"/>
              <a:gd name="T34" fmla="*/ 714 w 730"/>
              <a:gd name="T35" fmla="*/ 348 h 730"/>
              <a:gd name="T36" fmla="*/ 730 w 730"/>
              <a:gd name="T37" fmla="*/ 365 h 730"/>
              <a:gd name="T38" fmla="*/ 660 w 730"/>
              <a:gd name="T39" fmla="*/ 381 h 730"/>
              <a:gd name="T40" fmla="*/ 660 w 730"/>
              <a:gd name="T41" fmla="*/ 348 h 730"/>
              <a:gd name="T42" fmla="*/ 176 w 730"/>
              <a:gd name="T43" fmla="*/ 70 h 730"/>
              <a:gd name="T44" fmla="*/ 182 w 730"/>
              <a:gd name="T45" fmla="*/ 48 h 730"/>
              <a:gd name="T46" fmla="*/ 222 w 730"/>
              <a:gd name="T47" fmla="*/ 84 h 730"/>
              <a:gd name="T48" fmla="*/ 194 w 730"/>
              <a:gd name="T49" fmla="*/ 100 h 730"/>
              <a:gd name="T50" fmla="*/ 55 w 730"/>
              <a:gd name="T51" fmla="*/ 204 h 730"/>
              <a:gd name="T52" fmla="*/ 49 w 730"/>
              <a:gd name="T53" fmla="*/ 182 h 730"/>
              <a:gd name="T54" fmla="*/ 101 w 730"/>
              <a:gd name="T55" fmla="*/ 193 h 730"/>
              <a:gd name="T56" fmla="*/ 84 w 730"/>
              <a:gd name="T57" fmla="*/ 221 h 730"/>
              <a:gd name="T58" fmla="*/ 71 w 730"/>
              <a:gd name="T59" fmla="*/ 553 h 730"/>
              <a:gd name="T60" fmla="*/ 49 w 730"/>
              <a:gd name="T61" fmla="*/ 547 h 730"/>
              <a:gd name="T62" fmla="*/ 84 w 730"/>
              <a:gd name="T63" fmla="*/ 507 h 730"/>
              <a:gd name="T64" fmla="*/ 101 w 730"/>
              <a:gd name="T65" fmla="*/ 535 h 730"/>
              <a:gd name="T66" fmla="*/ 204 w 730"/>
              <a:gd name="T67" fmla="*/ 674 h 730"/>
              <a:gd name="T68" fmla="*/ 182 w 730"/>
              <a:gd name="T69" fmla="*/ 680 h 730"/>
              <a:gd name="T70" fmla="*/ 194 w 730"/>
              <a:gd name="T71" fmla="*/ 629 h 730"/>
              <a:gd name="T72" fmla="*/ 222 w 730"/>
              <a:gd name="T73" fmla="*/ 645 h 730"/>
              <a:gd name="T74" fmla="*/ 553 w 730"/>
              <a:gd name="T75" fmla="*/ 658 h 730"/>
              <a:gd name="T76" fmla="*/ 547 w 730"/>
              <a:gd name="T77" fmla="*/ 680 h 730"/>
              <a:gd name="T78" fmla="*/ 508 w 730"/>
              <a:gd name="T79" fmla="*/ 645 h 730"/>
              <a:gd name="T80" fmla="*/ 536 w 730"/>
              <a:gd name="T81" fmla="*/ 629 h 730"/>
              <a:gd name="T82" fmla="*/ 675 w 730"/>
              <a:gd name="T83" fmla="*/ 525 h 730"/>
              <a:gd name="T84" fmla="*/ 681 w 730"/>
              <a:gd name="T85" fmla="*/ 547 h 730"/>
              <a:gd name="T86" fmla="*/ 629 w 730"/>
              <a:gd name="T87" fmla="*/ 535 h 730"/>
              <a:gd name="T88" fmla="*/ 645 w 730"/>
              <a:gd name="T89" fmla="*/ 507 h 730"/>
              <a:gd name="T90" fmla="*/ 659 w 730"/>
              <a:gd name="T91" fmla="*/ 176 h 730"/>
              <a:gd name="T92" fmla="*/ 681 w 730"/>
              <a:gd name="T93" fmla="*/ 182 h 730"/>
              <a:gd name="T94" fmla="*/ 645 w 730"/>
              <a:gd name="T95" fmla="*/ 221 h 730"/>
              <a:gd name="T96" fmla="*/ 629 w 730"/>
              <a:gd name="T97" fmla="*/ 193 h 730"/>
              <a:gd name="T98" fmla="*/ 526 w 730"/>
              <a:gd name="T99" fmla="*/ 54 h 730"/>
              <a:gd name="T100" fmla="*/ 547 w 730"/>
              <a:gd name="T101" fmla="*/ 48 h 730"/>
              <a:gd name="T102" fmla="*/ 536 w 730"/>
              <a:gd name="T103" fmla="*/ 100 h 730"/>
              <a:gd name="T104" fmla="*/ 508 w 730"/>
              <a:gd name="T105" fmla="*/ 84 h 730"/>
              <a:gd name="T106" fmla="*/ 349 w 730"/>
              <a:gd name="T107" fmla="*/ 16 h 730"/>
              <a:gd name="T108" fmla="*/ 365 w 730"/>
              <a:gd name="T109" fmla="*/ 0 h 730"/>
              <a:gd name="T110" fmla="*/ 381 w 730"/>
              <a:gd name="T111" fmla="*/ 50 h 730"/>
              <a:gd name="T112" fmla="*/ 381 w 730"/>
              <a:gd name="T113" fmla="*/ 69 h 730"/>
              <a:gd name="T114" fmla="*/ 349 w 730"/>
              <a:gd name="T115" fmla="*/ 69 h 730"/>
              <a:gd name="T116" fmla="*/ 349 w 730"/>
              <a:gd name="T117" fmla="*/ 5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0" h="730">
                <a:moveTo>
                  <a:pt x="517" y="337"/>
                </a:moveTo>
                <a:cubicBezTo>
                  <a:pt x="532" y="337"/>
                  <a:pt x="544" y="349"/>
                  <a:pt x="544" y="365"/>
                </a:cubicBezTo>
                <a:cubicBezTo>
                  <a:pt x="544" y="379"/>
                  <a:pt x="532" y="392"/>
                  <a:pt x="517" y="392"/>
                </a:cubicBezTo>
                <a:cubicBezTo>
                  <a:pt x="368" y="392"/>
                  <a:pt x="368" y="392"/>
                  <a:pt x="368" y="392"/>
                </a:cubicBezTo>
                <a:cubicBezTo>
                  <a:pt x="270" y="561"/>
                  <a:pt x="270" y="561"/>
                  <a:pt x="270" y="561"/>
                </a:cubicBezTo>
                <a:cubicBezTo>
                  <a:pt x="266" y="568"/>
                  <a:pt x="256" y="571"/>
                  <a:pt x="248" y="566"/>
                </a:cubicBezTo>
                <a:cubicBezTo>
                  <a:pt x="240" y="562"/>
                  <a:pt x="238" y="552"/>
                  <a:pt x="242" y="545"/>
                </a:cubicBezTo>
                <a:cubicBezTo>
                  <a:pt x="340" y="375"/>
                  <a:pt x="340" y="375"/>
                  <a:pt x="340" y="375"/>
                </a:cubicBezTo>
                <a:cubicBezTo>
                  <a:pt x="339" y="372"/>
                  <a:pt x="338" y="368"/>
                  <a:pt x="338" y="365"/>
                </a:cubicBezTo>
                <a:cubicBezTo>
                  <a:pt x="338" y="364"/>
                  <a:pt x="338" y="364"/>
                  <a:pt x="338" y="364"/>
                </a:cubicBezTo>
                <a:cubicBezTo>
                  <a:pt x="338" y="145"/>
                  <a:pt x="338" y="145"/>
                  <a:pt x="338" y="145"/>
                </a:cubicBezTo>
                <a:cubicBezTo>
                  <a:pt x="338" y="131"/>
                  <a:pt x="350" y="118"/>
                  <a:pt x="365" y="118"/>
                </a:cubicBezTo>
                <a:cubicBezTo>
                  <a:pt x="380" y="118"/>
                  <a:pt x="391" y="131"/>
                  <a:pt x="391" y="145"/>
                </a:cubicBezTo>
                <a:cubicBezTo>
                  <a:pt x="391" y="337"/>
                  <a:pt x="391" y="337"/>
                  <a:pt x="391" y="337"/>
                </a:cubicBezTo>
                <a:cubicBezTo>
                  <a:pt x="517" y="337"/>
                  <a:pt x="517" y="337"/>
                  <a:pt x="517" y="337"/>
                </a:cubicBezTo>
                <a:close/>
                <a:moveTo>
                  <a:pt x="16" y="381"/>
                </a:moveTo>
                <a:cubicBezTo>
                  <a:pt x="16" y="381"/>
                  <a:pt x="16" y="381"/>
                  <a:pt x="16" y="381"/>
                </a:cubicBezTo>
                <a:cubicBezTo>
                  <a:pt x="7" y="381"/>
                  <a:pt x="0" y="373"/>
                  <a:pt x="0" y="365"/>
                </a:cubicBezTo>
                <a:cubicBezTo>
                  <a:pt x="0" y="358"/>
                  <a:pt x="3" y="353"/>
                  <a:pt x="8" y="350"/>
                </a:cubicBezTo>
                <a:cubicBezTo>
                  <a:pt x="8" y="350"/>
                  <a:pt x="8" y="350"/>
                  <a:pt x="8" y="350"/>
                </a:cubicBezTo>
                <a:cubicBezTo>
                  <a:pt x="9" y="350"/>
                  <a:pt x="10" y="349"/>
                  <a:pt x="10" y="349"/>
                </a:cubicBezTo>
                <a:cubicBezTo>
                  <a:pt x="10" y="349"/>
                  <a:pt x="10" y="349"/>
                  <a:pt x="10" y="349"/>
                </a:cubicBezTo>
                <a:cubicBezTo>
                  <a:pt x="12" y="349"/>
                  <a:pt x="14" y="348"/>
                  <a:pt x="16" y="348"/>
                </a:cubicBezTo>
                <a:cubicBezTo>
                  <a:pt x="70" y="348"/>
                  <a:pt x="70" y="348"/>
                  <a:pt x="70" y="348"/>
                </a:cubicBezTo>
                <a:cubicBezTo>
                  <a:pt x="78" y="348"/>
                  <a:pt x="85" y="356"/>
                  <a:pt x="85" y="365"/>
                </a:cubicBezTo>
                <a:cubicBezTo>
                  <a:pt x="85" y="373"/>
                  <a:pt x="78" y="381"/>
                  <a:pt x="70" y="381"/>
                </a:cubicBezTo>
                <a:cubicBezTo>
                  <a:pt x="16" y="381"/>
                  <a:pt x="16" y="381"/>
                  <a:pt x="16" y="381"/>
                </a:cubicBezTo>
                <a:close/>
                <a:moveTo>
                  <a:pt x="381" y="713"/>
                </a:moveTo>
                <a:cubicBezTo>
                  <a:pt x="381" y="713"/>
                  <a:pt x="381" y="713"/>
                  <a:pt x="381" y="713"/>
                </a:cubicBezTo>
                <a:cubicBezTo>
                  <a:pt x="381" y="722"/>
                  <a:pt x="374" y="730"/>
                  <a:pt x="365" y="730"/>
                </a:cubicBezTo>
                <a:cubicBezTo>
                  <a:pt x="356" y="730"/>
                  <a:pt x="349" y="722"/>
                  <a:pt x="349" y="713"/>
                </a:cubicBezTo>
                <a:cubicBezTo>
                  <a:pt x="349" y="660"/>
                  <a:pt x="349" y="660"/>
                  <a:pt x="349" y="660"/>
                </a:cubicBezTo>
                <a:cubicBezTo>
                  <a:pt x="349" y="651"/>
                  <a:pt x="356" y="644"/>
                  <a:pt x="365" y="644"/>
                </a:cubicBezTo>
                <a:cubicBezTo>
                  <a:pt x="374" y="644"/>
                  <a:pt x="381" y="651"/>
                  <a:pt x="381" y="660"/>
                </a:cubicBezTo>
                <a:cubicBezTo>
                  <a:pt x="381" y="713"/>
                  <a:pt x="381" y="713"/>
                  <a:pt x="381" y="713"/>
                </a:cubicBezTo>
                <a:close/>
                <a:moveTo>
                  <a:pt x="714" y="348"/>
                </a:moveTo>
                <a:cubicBezTo>
                  <a:pt x="714" y="348"/>
                  <a:pt x="714" y="348"/>
                  <a:pt x="714" y="348"/>
                </a:cubicBezTo>
                <a:cubicBezTo>
                  <a:pt x="723" y="348"/>
                  <a:pt x="730" y="356"/>
                  <a:pt x="730" y="365"/>
                </a:cubicBezTo>
                <a:cubicBezTo>
                  <a:pt x="730" y="373"/>
                  <a:pt x="723" y="381"/>
                  <a:pt x="714" y="381"/>
                </a:cubicBezTo>
                <a:cubicBezTo>
                  <a:pt x="660" y="381"/>
                  <a:pt x="660" y="381"/>
                  <a:pt x="660" y="381"/>
                </a:cubicBezTo>
                <a:cubicBezTo>
                  <a:pt x="651" y="381"/>
                  <a:pt x="644" y="373"/>
                  <a:pt x="644" y="365"/>
                </a:cubicBezTo>
                <a:cubicBezTo>
                  <a:pt x="644" y="356"/>
                  <a:pt x="651" y="348"/>
                  <a:pt x="660" y="348"/>
                </a:cubicBezTo>
                <a:cubicBezTo>
                  <a:pt x="714" y="348"/>
                  <a:pt x="714" y="348"/>
                  <a:pt x="714" y="348"/>
                </a:cubicBezTo>
                <a:close/>
                <a:moveTo>
                  <a:pt x="176" y="70"/>
                </a:moveTo>
                <a:cubicBezTo>
                  <a:pt x="176" y="70"/>
                  <a:pt x="176" y="70"/>
                  <a:pt x="176" y="70"/>
                </a:cubicBezTo>
                <a:cubicBezTo>
                  <a:pt x="172" y="63"/>
                  <a:pt x="175" y="52"/>
                  <a:pt x="182" y="48"/>
                </a:cubicBezTo>
                <a:cubicBezTo>
                  <a:pt x="190" y="44"/>
                  <a:pt x="199" y="46"/>
                  <a:pt x="204" y="54"/>
                </a:cubicBezTo>
                <a:cubicBezTo>
                  <a:pt x="222" y="84"/>
                  <a:pt x="222" y="84"/>
                  <a:pt x="222" y="84"/>
                </a:cubicBezTo>
                <a:cubicBezTo>
                  <a:pt x="226" y="92"/>
                  <a:pt x="223" y="102"/>
                  <a:pt x="216" y="106"/>
                </a:cubicBezTo>
                <a:cubicBezTo>
                  <a:pt x="208" y="110"/>
                  <a:pt x="198" y="108"/>
                  <a:pt x="194" y="100"/>
                </a:cubicBezTo>
                <a:cubicBezTo>
                  <a:pt x="176" y="70"/>
                  <a:pt x="176" y="70"/>
                  <a:pt x="176" y="70"/>
                </a:cubicBezTo>
                <a:close/>
                <a:moveTo>
                  <a:pt x="55" y="204"/>
                </a:moveTo>
                <a:cubicBezTo>
                  <a:pt x="55" y="204"/>
                  <a:pt x="55" y="204"/>
                  <a:pt x="55" y="204"/>
                </a:cubicBezTo>
                <a:cubicBezTo>
                  <a:pt x="47" y="200"/>
                  <a:pt x="44" y="189"/>
                  <a:pt x="49" y="182"/>
                </a:cubicBezTo>
                <a:cubicBezTo>
                  <a:pt x="53" y="174"/>
                  <a:pt x="63" y="171"/>
                  <a:pt x="71" y="176"/>
                </a:cubicBezTo>
                <a:cubicBezTo>
                  <a:pt x="101" y="193"/>
                  <a:pt x="101" y="193"/>
                  <a:pt x="101" y="193"/>
                </a:cubicBezTo>
                <a:cubicBezTo>
                  <a:pt x="108" y="198"/>
                  <a:pt x="111" y="208"/>
                  <a:pt x="106" y="215"/>
                </a:cubicBezTo>
                <a:cubicBezTo>
                  <a:pt x="102" y="223"/>
                  <a:pt x="92" y="225"/>
                  <a:pt x="84" y="221"/>
                </a:cubicBezTo>
                <a:cubicBezTo>
                  <a:pt x="55" y="204"/>
                  <a:pt x="55" y="204"/>
                  <a:pt x="55" y="204"/>
                </a:cubicBezTo>
                <a:close/>
                <a:moveTo>
                  <a:pt x="71" y="553"/>
                </a:moveTo>
                <a:cubicBezTo>
                  <a:pt x="71" y="553"/>
                  <a:pt x="71" y="553"/>
                  <a:pt x="71" y="553"/>
                </a:cubicBezTo>
                <a:cubicBezTo>
                  <a:pt x="63" y="557"/>
                  <a:pt x="53" y="554"/>
                  <a:pt x="49" y="547"/>
                </a:cubicBezTo>
                <a:cubicBezTo>
                  <a:pt x="44" y="539"/>
                  <a:pt x="47" y="530"/>
                  <a:pt x="55" y="525"/>
                </a:cubicBezTo>
                <a:cubicBezTo>
                  <a:pt x="84" y="507"/>
                  <a:pt x="84" y="507"/>
                  <a:pt x="84" y="507"/>
                </a:cubicBezTo>
                <a:cubicBezTo>
                  <a:pt x="92" y="503"/>
                  <a:pt x="102" y="506"/>
                  <a:pt x="106" y="514"/>
                </a:cubicBezTo>
                <a:cubicBezTo>
                  <a:pt x="111" y="521"/>
                  <a:pt x="108" y="531"/>
                  <a:pt x="101" y="535"/>
                </a:cubicBezTo>
                <a:cubicBezTo>
                  <a:pt x="71" y="553"/>
                  <a:pt x="71" y="553"/>
                  <a:pt x="71" y="553"/>
                </a:cubicBezTo>
                <a:close/>
                <a:moveTo>
                  <a:pt x="204" y="674"/>
                </a:moveTo>
                <a:cubicBezTo>
                  <a:pt x="204" y="674"/>
                  <a:pt x="204" y="674"/>
                  <a:pt x="204" y="674"/>
                </a:cubicBezTo>
                <a:cubicBezTo>
                  <a:pt x="199" y="682"/>
                  <a:pt x="190" y="685"/>
                  <a:pt x="182" y="680"/>
                </a:cubicBezTo>
                <a:cubicBezTo>
                  <a:pt x="175" y="676"/>
                  <a:pt x="172" y="666"/>
                  <a:pt x="176" y="658"/>
                </a:cubicBezTo>
                <a:cubicBezTo>
                  <a:pt x="194" y="629"/>
                  <a:pt x="194" y="629"/>
                  <a:pt x="194" y="629"/>
                </a:cubicBezTo>
                <a:cubicBezTo>
                  <a:pt x="198" y="621"/>
                  <a:pt x="208" y="618"/>
                  <a:pt x="216" y="622"/>
                </a:cubicBezTo>
                <a:cubicBezTo>
                  <a:pt x="223" y="627"/>
                  <a:pt x="226" y="637"/>
                  <a:pt x="222" y="645"/>
                </a:cubicBezTo>
                <a:cubicBezTo>
                  <a:pt x="204" y="674"/>
                  <a:pt x="204" y="674"/>
                  <a:pt x="204" y="674"/>
                </a:cubicBezTo>
                <a:close/>
                <a:moveTo>
                  <a:pt x="553" y="658"/>
                </a:moveTo>
                <a:cubicBezTo>
                  <a:pt x="553" y="658"/>
                  <a:pt x="553" y="658"/>
                  <a:pt x="553" y="658"/>
                </a:cubicBezTo>
                <a:cubicBezTo>
                  <a:pt x="558" y="666"/>
                  <a:pt x="555" y="676"/>
                  <a:pt x="547" y="680"/>
                </a:cubicBezTo>
                <a:cubicBezTo>
                  <a:pt x="540" y="685"/>
                  <a:pt x="529" y="682"/>
                  <a:pt x="526" y="674"/>
                </a:cubicBezTo>
                <a:cubicBezTo>
                  <a:pt x="508" y="645"/>
                  <a:pt x="508" y="645"/>
                  <a:pt x="508" y="645"/>
                </a:cubicBezTo>
                <a:cubicBezTo>
                  <a:pt x="503" y="637"/>
                  <a:pt x="506" y="627"/>
                  <a:pt x="514" y="622"/>
                </a:cubicBezTo>
                <a:cubicBezTo>
                  <a:pt x="521" y="618"/>
                  <a:pt x="531" y="621"/>
                  <a:pt x="536" y="629"/>
                </a:cubicBezTo>
                <a:cubicBezTo>
                  <a:pt x="553" y="658"/>
                  <a:pt x="553" y="658"/>
                  <a:pt x="553" y="658"/>
                </a:cubicBezTo>
                <a:close/>
                <a:moveTo>
                  <a:pt x="675" y="525"/>
                </a:moveTo>
                <a:cubicBezTo>
                  <a:pt x="675" y="525"/>
                  <a:pt x="675" y="525"/>
                  <a:pt x="675" y="525"/>
                </a:cubicBezTo>
                <a:cubicBezTo>
                  <a:pt x="683" y="530"/>
                  <a:pt x="685" y="539"/>
                  <a:pt x="681" y="547"/>
                </a:cubicBezTo>
                <a:cubicBezTo>
                  <a:pt x="676" y="554"/>
                  <a:pt x="667" y="557"/>
                  <a:pt x="659" y="553"/>
                </a:cubicBezTo>
                <a:cubicBezTo>
                  <a:pt x="629" y="535"/>
                  <a:pt x="629" y="535"/>
                  <a:pt x="629" y="535"/>
                </a:cubicBezTo>
                <a:cubicBezTo>
                  <a:pt x="621" y="531"/>
                  <a:pt x="619" y="521"/>
                  <a:pt x="623" y="514"/>
                </a:cubicBezTo>
                <a:cubicBezTo>
                  <a:pt x="628" y="506"/>
                  <a:pt x="637" y="503"/>
                  <a:pt x="645" y="507"/>
                </a:cubicBezTo>
                <a:cubicBezTo>
                  <a:pt x="675" y="525"/>
                  <a:pt x="675" y="525"/>
                  <a:pt x="675" y="525"/>
                </a:cubicBezTo>
                <a:close/>
                <a:moveTo>
                  <a:pt x="659" y="176"/>
                </a:moveTo>
                <a:cubicBezTo>
                  <a:pt x="659" y="176"/>
                  <a:pt x="659" y="176"/>
                  <a:pt x="659" y="176"/>
                </a:cubicBezTo>
                <a:cubicBezTo>
                  <a:pt x="667" y="171"/>
                  <a:pt x="676" y="174"/>
                  <a:pt x="681" y="182"/>
                </a:cubicBezTo>
                <a:cubicBezTo>
                  <a:pt x="685" y="190"/>
                  <a:pt x="683" y="200"/>
                  <a:pt x="675" y="204"/>
                </a:cubicBezTo>
                <a:cubicBezTo>
                  <a:pt x="645" y="221"/>
                  <a:pt x="645" y="221"/>
                  <a:pt x="645" y="221"/>
                </a:cubicBezTo>
                <a:cubicBezTo>
                  <a:pt x="637" y="225"/>
                  <a:pt x="628" y="223"/>
                  <a:pt x="623" y="215"/>
                </a:cubicBezTo>
                <a:cubicBezTo>
                  <a:pt x="619" y="207"/>
                  <a:pt x="621" y="198"/>
                  <a:pt x="629" y="193"/>
                </a:cubicBezTo>
                <a:cubicBezTo>
                  <a:pt x="659" y="176"/>
                  <a:pt x="659" y="176"/>
                  <a:pt x="659" y="176"/>
                </a:cubicBezTo>
                <a:close/>
                <a:moveTo>
                  <a:pt x="526" y="54"/>
                </a:moveTo>
                <a:cubicBezTo>
                  <a:pt x="526" y="54"/>
                  <a:pt x="526" y="54"/>
                  <a:pt x="526" y="54"/>
                </a:cubicBezTo>
                <a:cubicBezTo>
                  <a:pt x="529" y="46"/>
                  <a:pt x="540" y="44"/>
                  <a:pt x="547" y="48"/>
                </a:cubicBezTo>
                <a:cubicBezTo>
                  <a:pt x="555" y="52"/>
                  <a:pt x="558" y="63"/>
                  <a:pt x="553" y="70"/>
                </a:cubicBezTo>
                <a:cubicBezTo>
                  <a:pt x="536" y="100"/>
                  <a:pt x="536" y="100"/>
                  <a:pt x="536" y="100"/>
                </a:cubicBezTo>
                <a:cubicBezTo>
                  <a:pt x="531" y="108"/>
                  <a:pt x="521" y="110"/>
                  <a:pt x="514" y="106"/>
                </a:cubicBezTo>
                <a:cubicBezTo>
                  <a:pt x="506" y="102"/>
                  <a:pt x="503" y="92"/>
                  <a:pt x="508" y="84"/>
                </a:cubicBezTo>
                <a:cubicBezTo>
                  <a:pt x="526" y="54"/>
                  <a:pt x="526" y="54"/>
                  <a:pt x="526" y="54"/>
                </a:cubicBezTo>
                <a:close/>
                <a:moveTo>
                  <a:pt x="349" y="16"/>
                </a:moveTo>
                <a:cubicBezTo>
                  <a:pt x="349" y="16"/>
                  <a:pt x="349" y="16"/>
                  <a:pt x="349" y="16"/>
                </a:cubicBezTo>
                <a:cubicBezTo>
                  <a:pt x="349" y="6"/>
                  <a:pt x="356" y="0"/>
                  <a:pt x="365" y="0"/>
                </a:cubicBezTo>
                <a:cubicBezTo>
                  <a:pt x="374" y="0"/>
                  <a:pt x="381" y="6"/>
                  <a:pt x="381" y="16"/>
                </a:cubicBezTo>
                <a:cubicBezTo>
                  <a:pt x="381" y="50"/>
                  <a:pt x="381" y="50"/>
                  <a:pt x="381" y="50"/>
                </a:cubicBezTo>
                <a:cubicBezTo>
                  <a:pt x="381" y="51"/>
                  <a:pt x="381" y="51"/>
                  <a:pt x="381" y="51"/>
                </a:cubicBezTo>
                <a:cubicBezTo>
                  <a:pt x="381" y="69"/>
                  <a:pt x="381" y="69"/>
                  <a:pt x="381" y="69"/>
                </a:cubicBezTo>
                <a:cubicBezTo>
                  <a:pt x="381" y="78"/>
                  <a:pt x="374" y="85"/>
                  <a:pt x="365" y="85"/>
                </a:cubicBezTo>
                <a:cubicBezTo>
                  <a:pt x="356" y="85"/>
                  <a:pt x="349" y="78"/>
                  <a:pt x="349" y="69"/>
                </a:cubicBezTo>
                <a:cubicBezTo>
                  <a:pt x="349" y="51"/>
                  <a:pt x="349" y="51"/>
                  <a:pt x="349" y="51"/>
                </a:cubicBezTo>
                <a:cubicBezTo>
                  <a:pt x="349" y="50"/>
                  <a:pt x="349" y="50"/>
                  <a:pt x="349" y="50"/>
                </a:cubicBezTo>
                <a:cubicBezTo>
                  <a:pt x="349" y="16"/>
                  <a:pt x="349" y="16"/>
                  <a:pt x="349" y="1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4" name="原创设计师QQ598969553             _43"/>
          <p:cNvSpPr>
            <a:spLocks noEditPoints="1"/>
          </p:cNvSpPr>
          <p:nvPr/>
        </p:nvSpPr>
        <p:spPr bwMode="auto">
          <a:xfrm>
            <a:off x="4289581" y="1190062"/>
            <a:ext cx="224152" cy="201227"/>
          </a:xfrm>
          <a:custGeom>
            <a:avLst/>
            <a:gdLst>
              <a:gd name="T0" fmla="*/ 333 w 704"/>
              <a:gd name="T1" fmla="*/ 621 h 632"/>
              <a:gd name="T2" fmla="*/ 67 w 704"/>
              <a:gd name="T3" fmla="*/ 355 h 632"/>
              <a:gd name="T4" fmla="*/ 9 w 704"/>
              <a:gd name="T5" fmla="*/ 258 h 632"/>
              <a:gd name="T6" fmla="*/ 13 w 704"/>
              <a:gd name="T7" fmla="*/ 150 h 632"/>
              <a:gd name="T8" fmla="*/ 67 w 704"/>
              <a:gd name="T9" fmla="*/ 65 h 632"/>
              <a:gd name="T10" fmla="*/ 154 w 704"/>
              <a:gd name="T11" fmla="*/ 12 h 632"/>
              <a:gd name="T12" fmla="*/ 265 w 704"/>
              <a:gd name="T13" fmla="*/ 9 h 632"/>
              <a:gd name="T14" fmla="*/ 352 w 704"/>
              <a:gd name="T15" fmla="*/ 55 h 632"/>
              <a:gd name="T16" fmla="*/ 439 w 704"/>
              <a:gd name="T17" fmla="*/ 9 h 632"/>
              <a:gd name="T18" fmla="*/ 550 w 704"/>
              <a:gd name="T19" fmla="*/ 12 h 632"/>
              <a:gd name="T20" fmla="*/ 637 w 704"/>
              <a:gd name="T21" fmla="*/ 65 h 632"/>
              <a:gd name="T22" fmla="*/ 691 w 704"/>
              <a:gd name="T23" fmla="*/ 151 h 632"/>
              <a:gd name="T24" fmla="*/ 691 w 704"/>
              <a:gd name="T25" fmla="*/ 151 h 632"/>
              <a:gd name="T26" fmla="*/ 695 w 704"/>
              <a:gd name="T27" fmla="*/ 258 h 632"/>
              <a:gd name="T28" fmla="*/ 637 w 704"/>
              <a:gd name="T29" fmla="*/ 355 h 632"/>
              <a:gd name="T30" fmla="*/ 636 w 704"/>
              <a:gd name="T31" fmla="*/ 356 h 632"/>
              <a:gd name="T32" fmla="*/ 371 w 704"/>
              <a:gd name="T33" fmla="*/ 621 h 632"/>
              <a:gd name="T34" fmla="*/ 333 w 704"/>
              <a:gd name="T35" fmla="*/ 621 h 632"/>
              <a:gd name="T36" fmla="*/ 384 w 704"/>
              <a:gd name="T37" fmla="*/ 99 h 632"/>
              <a:gd name="T38" fmla="*/ 384 w 704"/>
              <a:gd name="T39" fmla="*/ 99 h 632"/>
              <a:gd name="T40" fmla="*/ 298 w 704"/>
              <a:gd name="T41" fmla="*/ 184 h 632"/>
              <a:gd name="T42" fmla="*/ 275 w 704"/>
              <a:gd name="T43" fmla="*/ 184 h 632"/>
              <a:gd name="T44" fmla="*/ 275 w 704"/>
              <a:gd name="T45" fmla="*/ 161 h 632"/>
              <a:gd name="T46" fmla="*/ 330 w 704"/>
              <a:gd name="T47" fmla="*/ 107 h 632"/>
              <a:gd name="T48" fmla="*/ 329 w 704"/>
              <a:gd name="T49" fmla="*/ 106 h 632"/>
              <a:gd name="T50" fmla="*/ 251 w 704"/>
              <a:gd name="T51" fmla="*/ 61 h 632"/>
              <a:gd name="T52" fmla="*/ 170 w 704"/>
              <a:gd name="T53" fmla="*/ 63 h 632"/>
              <a:gd name="T54" fmla="*/ 105 w 704"/>
              <a:gd name="T55" fmla="*/ 103 h 632"/>
              <a:gd name="T56" fmla="*/ 64 w 704"/>
              <a:gd name="T57" fmla="*/ 167 h 632"/>
              <a:gd name="T58" fmla="*/ 61 w 704"/>
              <a:gd name="T59" fmla="*/ 244 h 632"/>
              <a:gd name="T60" fmla="*/ 105 w 704"/>
              <a:gd name="T61" fmla="*/ 317 h 632"/>
              <a:gd name="T62" fmla="*/ 352 w 704"/>
              <a:gd name="T63" fmla="*/ 564 h 632"/>
              <a:gd name="T64" fmla="*/ 598 w 704"/>
              <a:gd name="T65" fmla="*/ 318 h 632"/>
              <a:gd name="T66" fmla="*/ 599 w 704"/>
              <a:gd name="T67" fmla="*/ 317 h 632"/>
              <a:gd name="T68" fmla="*/ 643 w 704"/>
              <a:gd name="T69" fmla="*/ 244 h 632"/>
              <a:gd name="T70" fmla="*/ 640 w 704"/>
              <a:gd name="T71" fmla="*/ 167 h 632"/>
              <a:gd name="T72" fmla="*/ 640 w 704"/>
              <a:gd name="T73" fmla="*/ 167 h 632"/>
              <a:gd name="T74" fmla="*/ 600 w 704"/>
              <a:gd name="T75" fmla="*/ 103 h 632"/>
              <a:gd name="T76" fmla="*/ 534 w 704"/>
              <a:gd name="T77" fmla="*/ 63 h 632"/>
              <a:gd name="T78" fmla="*/ 453 w 704"/>
              <a:gd name="T79" fmla="*/ 61 h 632"/>
              <a:gd name="T80" fmla="*/ 384 w 704"/>
              <a:gd name="T81" fmla="*/ 99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4" h="632">
                <a:moveTo>
                  <a:pt x="333" y="621"/>
                </a:moveTo>
                <a:cubicBezTo>
                  <a:pt x="67" y="355"/>
                  <a:pt x="67" y="355"/>
                  <a:pt x="67" y="355"/>
                </a:cubicBezTo>
                <a:cubicBezTo>
                  <a:pt x="39" y="327"/>
                  <a:pt x="19" y="294"/>
                  <a:pt x="9" y="258"/>
                </a:cubicBezTo>
                <a:cubicBezTo>
                  <a:pt x="0" y="224"/>
                  <a:pt x="1" y="188"/>
                  <a:pt x="13" y="150"/>
                </a:cubicBezTo>
                <a:cubicBezTo>
                  <a:pt x="24" y="118"/>
                  <a:pt x="43" y="89"/>
                  <a:pt x="67" y="65"/>
                </a:cubicBezTo>
                <a:cubicBezTo>
                  <a:pt x="91" y="41"/>
                  <a:pt x="121" y="23"/>
                  <a:pt x="154" y="12"/>
                </a:cubicBezTo>
                <a:cubicBezTo>
                  <a:pt x="192" y="0"/>
                  <a:pt x="230" y="0"/>
                  <a:pt x="265" y="9"/>
                </a:cubicBezTo>
                <a:cubicBezTo>
                  <a:pt x="296" y="17"/>
                  <a:pt x="326" y="33"/>
                  <a:pt x="352" y="55"/>
                </a:cubicBezTo>
                <a:cubicBezTo>
                  <a:pt x="378" y="34"/>
                  <a:pt x="408" y="17"/>
                  <a:pt x="439" y="9"/>
                </a:cubicBezTo>
                <a:cubicBezTo>
                  <a:pt x="475" y="0"/>
                  <a:pt x="512" y="0"/>
                  <a:pt x="550" y="12"/>
                </a:cubicBezTo>
                <a:cubicBezTo>
                  <a:pt x="583" y="23"/>
                  <a:pt x="613" y="41"/>
                  <a:pt x="637" y="65"/>
                </a:cubicBezTo>
                <a:cubicBezTo>
                  <a:pt x="661" y="89"/>
                  <a:pt x="680" y="118"/>
                  <a:pt x="691" y="151"/>
                </a:cubicBezTo>
                <a:cubicBezTo>
                  <a:pt x="691" y="151"/>
                  <a:pt x="691" y="151"/>
                  <a:pt x="691" y="151"/>
                </a:cubicBezTo>
                <a:cubicBezTo>
                  <a:pt x="704" y="188"/>
                  <a:pt x="704" y="224"/>
                  <a:pt x="695" y="258"/>
                </a:cubicBezTo>
                <a:cubicBezTo>
                  <a:pt x="685" y="294"/>
                  <a:pt x="665" y="327"/>
                  <a:pt x="637" y="355"/>
                </a:cubicBezTo>
                <a:cubicBezTo>
                  <a:pt x="636" y="356"/>
                  <a:pt x="636" y="356"/>
                  <a:pt x="636" y="356"/>
                </a:cubicBezTo>
                <a:cubicBezTo>
                  <a:pt x="371" y="621"/>
                  <a:pt x="371" y="621"/>
                  <a:pt x="371" y="621"/>
                </a:cubicBezTo>
                <a:cubicBezTo>
                  <a:pt x="361" y="632"/>
                  <a:pt x="344" y="632"/>
                  <a:pt x="333" y="621"/>
                </a:cubicBezTo>
                <a:close/>
                <a:moveTo>
                  <a:pt x="384" y="99"/>
                </a:moveTo>
                <a:cubicBezTo>
                  <a:pt x="384" y="99"/>
                  <a:pt x="384" y="99"/>
                  <a:pt x="384" y="99"/>
                </a:cubicBezTo>
                <a:cubicBezTo>
                  <a:pt x="298" y="184"/>
                  <a:pt x="298" y="184"/>
                  <a:pt x="298" y="184"/>
                </a:cubicBezTo>
                <a:cubicBezTo>
                  <a:pt x="292" y="190"/>
                  <a:pt x="282" y="190"/>
                  <a:pt x="275" y="184"/>
                </a:cubicBezTo>
                <a:cubicBezTo>
                  <a:pt x="269" y="178"/>
                  <a:pt x="269" y="167"/>
                  <a:pt x="275" y="161"/>
                </a:cubicBezTo>
                <a:cubicBezTo>
                  <a:pt x="330" y="107"/>
                  <a:pt x="330" y="107"/>
                  <a:pt x="330" y="107"/>
                </a:cubicBezTo>
                <a:cubicBezTo>
                  <a:pt x="329" y="106"/>
                  <a:pt x="329" y="106"/>
                  <a:pt x="329" y="106"/>
                </a:cubicBezTo>
                <a:cubicBezTo>
                  <a:pt x="306" y="84"/>
                  <a:pt x="280" y="69"/>
                  <a:pt x="251" y="61"/>
                </a:cubicBezTo>
                <a:cubicBezTo>
                  <a:pt x="226" y="54"/>
                  <a:pt x="198" y="55"/>
                  <a:pt x="170" y="63"/>
                </a:cubicBezTo>
                <a:cubicBezTo>
                  <a:pt x="146" y="71"/>
                  <a:pt x="123" y="85"/>
                  <a:pt x="105" y="103"/>
                </a:cubicBezTo>
                <a:cubicBezTo>
                  <a:pt x="86" y="121"/>
                  <a:pt x="72" y="143"/>
                  <a:pt x="64" y="167"/>
                </a:cubicBezTo>
                <a:cubicBezTo>
                  <a:pt x="55" y="194"/>
                  <a:pt x="55" y="220"/>
                  <a:pt x="61" y="244"/>
                </a:cubicBezTo>
                <a:cubicBezTo>
                  <a:pt x="68" y="271"/>
                  <a:pt x="84" y="295"/>
                  <a:pt x="105" y="317"/>
                </a:cubicBezTo>
                <a:cubicBezTo>
                  <a:pt x="352" y="564"/>
                  <a:pt x="352" y="564"/>
                  <a:pt x="352" y="564"/>
                </a:cubicBezTo>
                <a:cubicBezTo>
                  <a:pt x="598" y="318"/>
                  <a:pt x="598" y="318"/>
                  <a:pt x="598" y="318"/>
                </a:cubicBezTo>
                <a:cubicBezTo>
                  <a:pt x="599" y="317"/>
                  <a:pt x="599" y="317"/>
                  <a:pt x="599" y="317"/>
                </a:cubicBezTo>
                <a:cubicBezTo>
                  <a:pt x="621" y="295"/>
                  <a:pt x="636" y="271"/>
                  <a:pt x="643" y="244"/>
                </a:cubicBezTo>
                <a:cubicBezTo>
                  <a:pt x="650" y="220"/>
                  <a:pt x="649" y="194"/>
                  <a:pt x="640" y="167"/>
                </a:cubicBezTo>
                <a:cubicBezTo>
                  <a:pt x="640" y="167"/>
                  <a:pt x="640" y="167"/>
                  <a:pt x="640" y="167"/>
                </a:cubicBezTo>
                <a:cubicBezTo>
                  <a:pt x="632" y="143"/>
                  <a:pt x="618" y="121"/>
                  <a:pt x="600" y="103"/>
                </a:cubicBezTo>
                <a:cubicBezTo>
                  <a:pt x="581" y="85"/>
                  <a:pt x="559" y="71"/>
                  <a:pt x="534" y="63"/>
                </a:cubicBezTo>
                <a:cubicBezTo>
                  <a:pt x="507" y="55"/>
                  <a:pt x="479" y="55"/>
                  <a:pt x="453" y="61"/>
                </a:cubicBezTo>
                <a:cubicBezTo>
                  <a:pt x="428" y="68"/>
                  <a:pt x="405" y="81"/>
                  <a:pt x="384" y="9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5" name="原创设计师QQ598969553             _44"/>
          <p:cNvSpPr>
            <a:spLocks noEditPoints="1"/>
          </p:cNvSpPr>
          <p:nvPr/>
        </p:nvSpPr>
        <p:spPr bwMode="auto">
          <a:xfrm>
            <a:off x="7618742" y="4175231"/>
            <a:ext cx="205048" cy="205048"/>
          </a:xfrm>
          <a:custGeom>
            <a:avLst/>
            <a:gdLst>
              <a:gd name="T0" fmla="*/ 517 w 644"/>
              <a:gd name="T1" fmla="*/ 480 h 644"/>
              <a:gd name="T2" fmla="*/ 633 w 644"/>
              <a:gd name="T3" fmla="*/ 596 h 644"/>
              <a:gd name="T4" fmla="*/ 633 w 644"/>
              <a:gd name="T5" fmla="*/ 634 h 644"/>
              <a:gd name="T6" fmla="*/ 595 w 644"/>
              <a:gd name="T7" fmla="*/ 634 h 644"/>
              <a:gd name="T8" fmla="*/ 479 w 644"/>
              <a:gd name="T9" fmla="*/ 518 h 644"/>
              <a:gd name="T10" fmla="*/ 404 w 644"/>
              <a:gd name="T11" fmla="*/ 563 h 644"/>
              <a:gd name="T12" fmla="*/ 293 w 644"/>
              <a:gd name="T13" fmla="*/ 585 h 644"/>
              <a:gd name="T14" fmla="*/ 181 w 644"/>
              <a:gd name="T15" fmla="*/ 563 h 644"/>
              <a:gd name="T16" fmla="*/ 181 w 644"/>
              <a:gd name="T17" fmla="*/ 563 h 644"/>
              <a:gd name="T18" fmla="*/ 86 w 644"/>
              <a:gd name="T19" fmla="*/ 499 h 644"/>
              <a:gd name="T20" fmla="*/ 86 w 644"/>
              <a:gd name="T21" fmla="*/ 499 h 644"/>
              <a:gd name="T22" fmla="*/ 22 w 644"/>
              <a:gd name="T23" fmla="*/ 405 h 644"/>
              <a:gd name="T24" fmla="*/ 22 w 644"/>
              <a:gd name="T25" fmla="*/ 403 h 644"/>
              <a:gd name="T26" fmla="*/ 0 w 644"/>
              <a:gd name="T27" fmla="*/ 293 h 644"/>
              <a:gd name="T28" fmla="*/ 293 w 644"/>
              <a:gd name="T29" fmla="*/ 0 h 644"/>
              <a:gd name="T30" fmla="*/ 404 w 644"/>
              <a:gd name="T31" fmla="*/ 22 h 644"/>
              <a:gd name="T32" fmla="*/ 404 w 644"/>
              <a:gd name="T33" fmla="*/ 22 h 644"/>
              <a:gd name="T34" fmla="*/ 499 w 644"/>
              <a:gd name="T35" fmla="*/ 86 h 644"/>
              <a:gd name="T36" fmla="*/ 500 w 644"/>
              <a:gd name="T37" fmla="*/ 87 h 644"/>
              <a:gd name="T38" fmla="*/ 563 w 644"/>
              <a:gd name="T39" fmla="*/ 181 h 644"/>
              <a:gd name="T40" fmla="*/ 563 w 644"/>
              <a:gd name="T41" fmla="*/ 182 h 644"/>
              <a:gd name="T42" fmla="*/ 585 w 644"/>
              <a:gd name="T43" fmla="*/ 293 h 644"/>
              <a:gd name="T44" fmla="*/ 563 w 644"/>
              <a:gd name="T45" fmla="*/ 405 h 644"/>
              <a:gd name="T46" fmla="*/ 517 w 644"/>
              <a:gd name="T47" fmla="*/ 480 h 644"/>
              <a:gd name="T48" fmla="*/ 402 w 644"/>
              <a:gd name="T49" fmla="*/ 277 h 644"/>
              <a:gd name="T50" fmla="*/ 402 w 644"/>
              <a:gd name="T51" fmla="*/ 277 h 644"/>
              <a:gd name="T52" fmla="*/ 308 w 644"/>
              <a:gd name="T53" fmla="*/ 277 h 644"/>
              <a:gd name="T54" fmla="*/ 308 w 644"/>
              <a:gd name="T55" fmla="*/ 183 h 644"/>
              <a:gd name="T56" fmla="*/ 293 w 644"/>
              <a:gd name="T57" fmla="*/ 167 h 644"/>
              <a:gd name="T58" fmla="*/ 276 w 644"/>
              <a:gd name="T59" fmla="*/ 183 h 644"/>
              <a:gd name="T60" fmla="*/ 276 w 644"/>
              <a:gd name="T61" fmla="*/ 277 h 644"/>
              <a:gd name="T62" fmla="*/ 183 w 644"/>
              <a:gd name="T63" fmla="*/ 277 h 644"/>
              <a:gd name="T64" fmla="*/ 166 w 644"/>
              <a:gd name="T65" fmla="*/ 293 h 644"/>
              <a:gd name="T66" fmla="*/ 183 w 644"/>
              <a:gd name="T67" fmla="*/ 309 h 644"/>
              <a:gd name="T68" fmla="*/ 276 w 644"/>
              <a:gd name="T69" fmla="*/ 309 h 644"/>
              <a:gd name="T70" fmla="*/ 276 w 644"/>
              <a:gd name="T71" fmla="*/ 402 h 644"/>
              <a:gd name="T72" fmla="*/ 293 w 644"/>
              <a:gd name="T73" fmla="*/ 419 h 644"/>
              <a:gd name="T74" fmla="*/ 308 w 644"/>
              <a:gd name="T75" fmla="*/ 402 h 644"/>
              <a:gd name="T76" fmla="*/ 308 w 644"/>
              <a:gd name="T77" fmla="*/ 309 h 644"/>
              <a:gd name="T78" fmla="*/ 402 w 644"/>
              <a:gd name="T79" fmla="*/ 309 h 644"/>
              <a:gd name="T80" fmla="*/ 418 w 644"/>
              <a:gd name="T81" fmla="*/ 293 h 644"/>
              <a:gd name="T82" fmla="*/ 402 w 644"/>
              <a:gd name="T83" fmla="*/ 277 h 644"/>
              <a:gd name="T84" fmla="*/ 384 w 644"/>
              <a:gd name="T85" fmla="*/ 72 h 644"/>
              <a:gd name="T86" fmla="*/ 384 w 644"/>
              <a:gd name="T87" fmla="*/ 72 h 644"/>
              <a:gd name="T88" fmla="*/ 293 w 644"/>
              <a:gd name="T89" fmla="*/ 54 h 644"/>
              <a:gd name="T90" fmla="*/ 54 w 644"/>
              <a:gd name="T91" fmla="*/ 293 h 644"/>
              <a:gd name="T92" fmla="*/ 71 w 644"/>
              <a:gd name="T93" fmla="*/ 383 h 644"/>
              <a:gd name="T94" fmla="*/ 72 w 644"/>
              <a:gd name="T95" fmla="*/ 384 h 644"/>
              <a:gd name="T96" fmla="*/ 124 w 644"/>
              <a:gd name="T97" fmla="*/ 462 h 644"/>
              <a:gd name="T98" fmla="*/ 123 w 644"/>
              <a:gd name="T99" fmla="*/ 462 h 644"/>
              <a:gd name="T100" fmla="*/ 124 w 644"/>
              <a:gd name="T101" fmla="*/ 462 h 644"/>
              <a:gd name="T102" fmla="*/ 201 w 644"/>
              <a:gd name="T103" fmla="*/ 514 h 644"/>
              <a:gd name="T104" fmla="*/ 293 w 644"/>
              <a:gd name="T105" fmla="*/ 531 h 644"/>
              <a:gd name="T106" fmla="*/ 384 w 644"/>
              <a:gd name="T107" fmla="*/ 514 h 644"/>
              <a:gd name="T108" fmla="*/ 513 w 644"/>
              <a:gd name="T109" fmla="*/ 384 h 644"/>
              <a:gd name="T110" fmla="*/ 531 w 644"/>
              <a:gd name="T111" fmla="*/ 293 h 644"/>
              <a:gd name="T112" fmla="*/ 514 w 644"/>
              <a:gd name="T113" fmla="*/ 203 h 644"/>
              <a:gd name="T114" fmla="*/ 513 w 644"/>
              <a:gd name="T115" fmla="*/ 201 h 644"/>
              <a:gd name="T116" fmla="*/ 463 w 644"/>
              <a:gd name="T117" fmla="*/ 125 h 644"/>
              <a:gd name="T118" fmla="*/ 461 w 644"/>
              <a:gd name="T119" fmla="*/ 124 h 644"/>
              <a:gd name="T120" fmla="*/ 384 w 644"/>
              <a:gd name="T121" fmla="*/ 72 h 644"/>
              <a:gd name="T122" fmla="*/ 384 w 644"/>
              <a:gd name="T123" fmla="*/ 72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4" h="644">
                <a:moveTo>
                  <a:pt x="517" y="480"/>
                </a:moveTo>
                <a:cubicBezTo>
                  <a:pt x="633" y="596"/>
                  <a:pt x="633" y="596"/>
                  <a:pt x="633" y="596"/>
                </a:cubicBezTo>
                <a:cubicBezTo>
                  <a:pt x="644" y="606"/>
                  <a:pt x="644" y="623"/>
                  <a:pt x="633" y="634"/>
                </a:cubicBezTo>
                <a:cubicBezTo>
                  <a:pt x="623" y="644"/>
                  <a:pt x="606" y="644"/>
                  <a:pt x="595" y="634"/>
                </a:cubicBezTo>
                <a:cubicBezTo>
                  <a:pt x="479" y="518"/>
                  <a:pt x="479" y="518"/>
                  <a:pt x="479" y="518"/>
                </a:cubicBezTo>
                <a:cubicBezTo>
                  <a:pt x="457" y="536"/>
                  <a:pt x="432" y="552"/>
                  <a:pt x="404" y="563"/>
                </a:cubicBezTo>
                <a:cubicBezTo>
                  <a:pt x="370" y="577"/>
                  <a:pt x="332" y="585"/>
                  <a:pt x="293" y="585"/>
                </a:cubicBezTo>
                <a:cubicBezTo>
                  <a:pt x="253" y="585"/>
                  <a:pt x="215" y="577"/>
                  <a:pt x="181" y="563"/>
                </a:cubicBezTo>
                <a:cubicBezTo>
                  <a:pt x="181" y="563"/>
                  <a:pt x="181" y="563"/>
                  <a:pt x="181" y="563"/>
                </a:cubicBezTo>
                <a:cubicBezTo>
                  <a:pt x="145" y="548"/>
                  <a:pt x="113" y="526"/>
                  <a:pt x="86" y="499"/>
                </a:cubicBezTo>
                <a:cubicBezTo>
                  <a:pt x="86" y="499"/>
                  <a:pt x="86" y="499"/>
                  <a:pt x="86" y="499"/>
                </a:cubicBezTo>
                <a:cubicBezTo>
                  <a:pt x="59" y="473"/>
                  <a:pt x="37" y="440"/>
                  <a:pt x="22" y="405"/>
                </a:cubicBezTo>
                <a:cubicBezTo>
                  <a:pt x="22" y="403"/>
                  <a:pt x="22" y="403"/>
                  <a:pt x="22" y="403"/>
                </a:cubicBezTo>
                <a:cubicBezTo>
                  <a:pt x="8" y="369"/>
                  <a:pt x="0" y="332"/>
                  <a:pt x="0" y="293"/>
                </a:cubicBezTo>
                <a:cubicBezTo>
                  <a:pt x="0" y="134"/>
                  <a:pt x="131" y="0"/>
                  <a:pt x="293" y="0"/>
                </a:cubicBezTo>
                <a:cubicBezTo>
                  <a:pt x="332" y="0"/>
                  <a:pt x="370" y="8"/>
                  <a:pt x="404" y="22"/>
                </a:cubicBezTo>
                <a:cubicBezTo>
                  <a:pt x="404" y="22"/>
                  <a:pt x="404" y="22"/>
                  <a:pt x="404" y="22"/>
                </a:cubicBezTo>
                <a:cubicBezTo>
                  <a:pt x="440" y="37"/>
                  <a:pt x="472" y="59"/>
                  <a:pt x="499" y="86"/>
                </a:cubicBezTo>
                <a:cubicBezTo>
                  <a:pt x="500" y="87"/>
                  <a:pt x="500" y="87"/>
                  <a:pt x="500" y="87"/>
                </a:cubicBezTo>
                <a:cubicBezTo>
                  <a:pt x="527" y="114"/>
                  <a:pt x="548" y="146"/>
                  <a:pt x="563" y="181"/>
                </a:cubicBezTo>
                <a:cubicBezTo>
                  <a:pt x="563" y="182"/>
                  <a:pt x="563" y="182"/>
                  <a:pt x="563" y="182"/>
                </a:cubicBezTo>
                <a:cubicBezTo>
                  <a:pt x="577" y="217"/>
                  <a:pt x="585" y="254"/>
                  <a:pt x="585" y="293"/>
                </a:cubicBezTo>
                <a:cubicBezTo>
                  <a:pt x="585" y="332"/>
                  <a:pt x="577" y="370"/>
                  <a:pt x="563" y="405"/>
                </a:cubicBezTo>
                <a:cubicBezTo>
                  <a:pt x="551" y="432"/>
                  <a:pt x="536" y="457"/>
                  <a:pt x="517" y="480"/>
                </a:cubicBezTo>
                <a:close/>
                <a:moveTo>
                  <a:pt x="402" y="277"/>
                </a:moveTo>
                <a:cubicBezTo>
                  <a:pt x="402" y="277"/>
                  <a:pt x="402" y="277"/>
                  <a:pt x="402" y="277"/>
                </a:cubicBezTo>
                <a:cubicBezTo>
                  <a:pt x="308" y="277"/>
                  <a:pt x="308" y="277"/>
                  <a:pt x="308" y="277"/>
                </a:cubicBezTo>
                <a:cubicBezTo>
                  <a:pt x="308" y="183"/>
                  <a:pt x="308" y="183"/>
                  <a:pt x="308" y="183"/>
                </a:cubicBezTo>
                <a:cubicBezTo>
                  <a:pt x="308" y="174"/>
                  <a:pt x="301" y="167"/>
                  <a:pt x="293" y="167"/>
                </a:cubicBezTo>
                <a:cubicBezTo>
                  <a:pt x="283" y="167"/>
                  <a:pt x="276" y="174"/>
                  <a:pt x="276" y="183"/>
                </a:cubicBezTo>
                <a:cubicBezTo>
                  <a:pt x="276" y="277"/>
                  <a:pt x="276" y="277"/>
                  <a:pt x="276" y="277"/>
                </a:cubicBezTo>
                <a:cubicBezTo>
                  <a:pt x="183" y="277"/>
                  <a:pt x="183" y="277"/>
                  <a:pt x="183" y="277"/>
                </a:cubicBezTo>
                <a:cubicBezTo>
                  <a:pt x="174" y="277"/>
                  <a:pt x="166" y="283"/>
                  <a:pt x="166" y="293"/>
                </a:cubicBezTo>
                <a:cubicBezTo>
                  <a:pt x="166" y="302"/>
                  <a:pt x="174" y="309"/>
                  <a:pt x="183" y="309"/>
                </a:cubicBezTo>
                <a:cubicBezTo>
                  <a:pt x="276" y="309"/>
                  <a:pt x="276" y="309"/>
                  <a:pt x="276" y="309"/>
                </a:cubicBezTo>
                <a:cubicBezTo>
                  <a:pt x="276" y="402"/>
                  <a:pt x="276" y="402"/>
                  <a:pt x="276" y="402"/>
                </a:cubicBezTo>
                <a:cubicBezTo>
                  <a:pt x="276" y="411"/>
                  <a:pt x="283" y="419"/>
                  <a:pt x="293" y="419"/>
                </a:cubicBezTo>
                <a:cubicBezTo>
                  <a:pt x="301" y="419"/>
                  <a:pt x="308" y="411"/>
                  <a:pt x="308" y="402"/>
                </a:cubicBezTo>
                <a:cubicBezTo>
                  <a:pt x="308" y="309"/>
                  <a:pt x="308" y="309"/>
                  <a:pt x="308" y="309"/>
                </a:cubicBezTo>
                <a:cubicBezTo>
                  <a:pt x="402" y="309"/>
                  <a:pt x="402" y="309"/>
                  <a:pt x="402" y="309"/>
                </a:cubicBezTo>
                <a:cubicBezTo>
                  <a:pt x="411" y="309"/>
                  <a:pt x="418" y="302"/>
                  <a:pt x="418" y="293"/>
                </a:cubicBezTo>
                <a:cubicBezTo>
                  <a:pt x="418" y="283"/>
                  <a:pt x="411" y="277"/>
                  <a:pt x="402" y="277"/>
                </a:cubicBezTo>
                <a:close/>
                <a:moveTo>
                  <a:pt x="384" y="72"/>
                </a:moveTo>
                <a:cubicBezTo>
                  <a:pt x="384" y="72"/>
                  <a:pt x="384" y="72"/>
                  <a:pt x="384" y="72"/>
                </a:cubicBezTo>
                <a:cubicBezTo>
                  <a:pt x="356" y="61"/>
                  <a:pt x="325" y="54"/>
                  <a:pt x="293" y="54"/>
                </a:cubicBezTo>
                <a:cubicBezTo>
                  <a:pt x="160" y="54"/>
                  <a:pt x="54" y="163"/>
                  <a:pt x="54" y="293"/>
                </a:cubicBezTo>
                <a:cubicBezTo>
                  <a:pt x="54" y="325"/>
                  <a:pt x="60" y="355"/>
                  <a:pt x="71" y="383"/>
                </a:cubicBezTo>
                <a:cubicBezTo>
                  <a:pt x="72" y="384"/>
                  <a:pt x="72" y="384"/>
                  <a:pt x="72" y="384"/>
                </a:cubicBezTo>
                <a:cubicBezTo>
                  <a:pt x="84" y="413"/>
                  <a:pt x="102" y="439"/>
                  <a:pt x="124" y="462"/>
                </a:cubicBezTo>
                <a:cubicBezTo>
                  <a:pt x="123" y="462"/>
                  <a:pt x="123" y="462"/>
                  <a:pt x="123" y="462"/>
                </a:cubicBezTo>
                <a:cubicBezTo>
                  <a:pt x="124" y="462"/>
                  <a:pt x="124" y="462"/>
                  <a:pt x="124" y="462"/>
                </a:cubicBezTo>
                <a:cubicBezTo>
                  <a:pt x="146" y="483"/>
                  <a:pt x="172" y="501"/>
                  <a:pt x="201" y="514"/>
                </a:cubicBezTo>
                <a:cubicBezTo>
                  <a:pt x="229" y="525"/>
                  <a:pt x="260" y="531"/>
                  <a:pt x="293" y="531"/>
                </a:cubicBezTo>
                <a:cubicBezTo>
                  <a:pt x="325" y="531"/>
                  <a:pt x="356" y="525"/>
                  <a:pt x="384" y="514"/>
                </a:cubicBezTo>
                <a:cubicBezTo>
                  <a:pt x="442" y="489"/>
                  <a:pt x="489" y="443"/>
                  <a:pt x="513" y="384"/>
                </a:cubicBezTo>
                <a:cubicBezTo>
                  <a:pt x="525" y="356"/>
                  <a:pt x="531" y="325"/>
                  <a:pt x="531" y="293"/>
                </a:cubicBezTo>
                <a:cubicBezTo>
                  <a:pt x="531" y="261"/>
                  <a:pt x="525" y="230"/>
                  <a:pt x="514" y="203"/>
                </a:cubicBezTo>
                <a:cubicBezTo>
                  <a:pt x="513" y="201"/>
                  <a:pt x="513" y="201"/>
                  <a:pt x="513" y="201"/>
                </a:cubicBezTo>
                <a:cubicBezTo>
                  <a:pt x="501" y="173"/>
                  <a:pt x="484" y="147"/>
                  <a:pt x="463" y="125"/>
                </a:cubicBezTo>
                <a:cubicBezTo>
                  <a:pt x="461" y="124"/>
                  <a:pt x="461" y="124"/>
                  <a:pt x="461" y="124"/>
                </a:cubicBezTo>
                <a:cubicBezTo>
                  <a:pt x="439" y="102"/>
                  <a:pt x="413" y="84"/>
                  <a:pt x="384" y="72"/>
                </a:cubicBezTo>
                <a:cubicBezTo>
                  <a:pt x="384" y="72"/>
                  <a:pt x="384" y="72"/>
                  <a:pt x="384" y="7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6" name="原创设计师QQ598969553             _45"/>
          <p:cNvSpPr>
            <a:spLocks noEditPoints="1"/>
          </p:cNvSpPr>
          <p:nvPr/>
        </p:nvSpPr>
        <p:spPr bwMode="auto">
          <a:xfrm>
            <a:off x="7623519" y="3644667"/>
            <a:ext cx="194541" cy="221923"/>
          </a:xfrm>
          <a:custGeom>
            <a:avLst/>
            <a:gdLst>
              <a:gd name="T0" fmla="*/ 72 w 611"/>
              <a:gd name="T1" fmla="*/ 0 h 697"/>
              <a:gd name="T2" fmla="*/ 390 w 611"/>
              <a:gd name="T3" fmla="*/ 0 h 697"/>
              <a:gd name="T4" fmla="*/ 409 w 611"/>
              <a:gd name="T5" fmla="*/ 7 h 697"/>
              <a:gd name="T6" fmla="*/ 603 w 611"/>
              <a:gd name="T7" fmla="*/ 201 h 697"/>
              <a:gd name="T8" fmla="*/ 611 w 611"/>
              <a:gd name="T9" fmla="*/ 221 h 697"/>
              <a:gd name="T10" fmla="*/ 611 w 611"/>
              <a:gd name="T11" fmla="*/ 221 h 697"/>
              <a:gd name="T12" fmla="*/ 611 w 611"/>
              <a:gd name="T13" fmla="*/ 626 h 697"/>
              <a:gd name="T14" fmla="*/ 590 w 611"/>
              <a:gd name="T15" fmla="*/ 676 h 697"/>
              <a:gd name="T16" fmla="*/ 589 w 611"/>
              <a:gd name="T17" fmla="*/ 676 h 697"/>
              <a:gd name="T18" fmla="*/ 589 w 611"/>
              <a:gd name="T19" fmla="*/ 677 h 697"/>
              <a:gd name="T20" fmla="*/ 539 w 611"/>
              <a:gd name="T21" fmla="*/ 697 h 697"/>
              <a:gd name="T22" fmla="*/ 72 w 611"/>
              <a:gd name="T23" fmla="*/ 697 h 697"/>
              <a:gd name="T24" fmla="*/ 21 w 611"/>
              <a:gd name="T25" fmla="*/ 676 h 697"/>
              <a:gd name="T26" fmla="*/ 0 w 611"/>
              <a:gd name="T27" fmla="*/ 626 h 697"/>
              <a:gd name="T28" fmla="*/ 0 w 611"/>
              <a:gd name="T29" fmla="*/ 72 h 697"/>
              <a:gd name="T30" fmla="*/ 21 w 611"/>
              <a:gd name="T31" fmla="*/ 21 h 697"/>
              <a:gd name="T32" fmla="*/ 72 w 611"/>
              <a:gd name="T33" fmla="*/ 0 h 697"/>
              <a:gd name="T34" fmla="*/ 557 w 611"/>
              <a:gd name="T35" fmla="*/ 237 h 697"/>
              <a:gd name="T36" fmla="*/ 557 w 611"/>
              <a:gd name="T37" fmla="*/ 237 h 697"/>
              <a:gd name="T38" fmla="*/ 435 w 611"/>
              <a:gd name="T39" fmla="*/ 237 h 697"/>
              <a:gd name="T40" fmla="*/ 392 w 611"/>
              <a:gd name="T41" fmla="*/ 219 h 697"/>
              <a:gd name="T42" fmla="*/ 391 w 611"/>
              <a:gd name="T43" fmla="*/ 218 h 697"/>
              <a:gd name="T44" fmla="*/ 374 w 611"/>
              <a:gd name="T45" fmla="*/ 176 h 697"/>
              <a:gd name="T46" fmla="*/ 374 w 611"/>
              <a:gd name="T47" fmla="*/ 53 h 697"/>
              <a:gd name="T48" fmla="*/ 72 w 611"/>
              <a:gd name="T49" fmla="*/ 53 h 697"/>
              <a:gd name="T50" fmla="*/ 59 w 611"/>
              <a:gd name="T51" fmla="*/ 59 h 697"/>
              <a:gd name="T52" fmla="*/ 54 w 611"/>
              <a:gd name="T53" fmla="*/ 72 h 697"/>
              <a:gd name="T54" fmla="*/ 54 w 611"/>
              <a:gd name="T55" fmla="*/ 626 h 697"/>
              <a:gd name="T56" fmla="*/ 59 w 611"/>
              <a:gd name="T57" fmla="*/ 638 h 697"/>
              <a:gd name="T58" fmla="*/ 59 w 611"/>
              <a:gd name="T59" fmla="*/ 638 h 697"/>
              <a:gd name="T60" fmla="*/ 72 w 611"/>
              <a:gd name="T61" fmla="*/ 644 h 697"/>
              <a:gd name="T62" fmla="*/ 539 w 611"/>
              <a:gd name="T63" fmla="*/ 644 h 697"/>
              <a:gd name="T64" fmla="*/ 552 w 611"/>
              <a:gd name="T65" fmla="*/ 638 h 697"/>
              <a:gd name="T66" fmla="*/ 552 w 611"/>
              <a:gd name="T67" fmla="*/ 638 h 697"/>
              <a:gd name="T68" fmla="*/ 557 w 611"/>
              <a:gd name="T69" fmla="*/ 626 h 697"/>
              <a:gd name="T70" fmla="*/ 557 w 611"/>
              <a:gd name="T71" fmla="*/ 237 h 697"/>
              <a:gd name="T72" fmla="*/ 530 w 611"/>
              <a:gd name="T73" fmla="*/ 204 h 697"/>
              <a:gd name="T74" fmla="*/ 530 w 611"/>
              <a:gd name="T75" fmla="*/ 204 h 697"/>
              <a:gd name="T76" fmla="*/ 406 w 611"/>
              <a:gd name="T77" fmla="*/ 80 h 697"/>
              <a:gd name="T78" fmla="*/ 406 w 611"/>
              <a:gd name="T79" fmla="*/ 176 h 697"/>
              <a:gd name="T80" fmla="*/ 414 w 611"/>
              <a:gd name="T81" fmla="*/ 195 h 697"/>
              <a:gd name="T82" fmla="*/ 414 w 611"/>
              <a:gd name="T83" fmla="*/ 196 h 697"/>
              <a:gd name="T84" fmla="*/ 435 w 611"/>
              <a:gd name="T85" fmla="*/ 204 h 697"/>
              <a:gd name="T86" fmla="*/ 530 w 611"/>
              <a:gd name="T87" fmla="*/ 20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1" h="697">
                <a:moveTo>
                  <a:pt x="72" y="0"/>
                </a:moveTo>
                <a:cubicBezTo>
                  <a:pt x="390" y="0"/>
                  <a:pt x="390" y="0"/>
                  <a:pt x="390" y="0"/>
                </a:cubicBezTo>
                <a:cubicBezTo>
                  <a:pt x="397" y="0"/>
                  <a:pt x="404" y="3"/>
                  <a:pt x="409" y="7"/>
                </a:cubicBezTo>
                <a:cubicBezTo>
                  <a:pt x="603" y="201"/>
                  <a:pt x="603" y="201"/>
                  <a:pt x="603" y="201"/>
                </a:cubicBezTo>
                <a:cubicBezTo>
                  <a:pt x="608" y="207"/>
                  <a:pt x="611" y="214"/>
                  <a:pt x="611" y="221"/>
                </a:cubicBezTo>
                <a:cubicBezTo>
                  <a:pt x="611" y="221"/>
                  <a:pt x="611" y="221"/>
                  <a:pt x="611" y="221"/>
                </a:cubicBezTo>
                <a:cubicBezTo>
                  <a:pt x="611" y="626"/>
                  <a:pt x="611" y="626"/>
                  <a:pt x="611" y="626"/>
                </a:cubicBezTo>
                <a:cubicBezTo>
                  <a:pt x="611" y="645"/>
                  <a:pt x="603" y="663"/>
                  <a:pt x="590" y="676"/>
                </a:cubicBezTo>
                <a:cubicBezTo>
                  <a:pt x="589" y="676"/>
                  <a:pt x="589" y="676"/>
                  <a:pt x="589" y="676"/>
                </a:cubicBezTo>
                <a:cubicBezTo>
                  <a:pt x="589" y="677"/>
                  <a:pt x="589" y="677"/>
                  <a:pt x="589" y="677"/>
                </a:cubicBezTo>
                <a:cubicBezTo>
                  <a:pt x="576" y="690"/>
                  <a:pt x="558" y="697"/>
                  <a:pt x="539" y="697"/>
                </a:cubicBezTo>
                <a:cubicBezTo>
                  <a:pt x="72" y="697"/>
                  <a:pt x="72" y="697"/>
                  <a:pt x="72" y="697"/>
                </a:cubicBezTo>
                <a:cubicBezTo>
                  <a:pt x="52" y="697"/>
                  <a:pt x="34" y="689"/>
                  <a:pt x="21" y="676"/>
                </a:cubicBezTo>
                <a:cubicBezTo>
                  <a:pt x="8" y="664"/>
                  <a:pt x="0" y="645"/>
                  <a:pt x="0" y="626"/>
                </a:cubicBezTo>
                <a:cubicBezTo>
                  <a:pt x="0" y="72"/>
                  <a:pt x="0" y="72"/>
                  <a:pt x="0" y="72"/>
                </a:cubicBezTo>
                <a:cubicBezTo>
                  <a:pt x="0" y="52"/>
                  <a:pt x="8" y="34"/>
                  <a:pt x="21" y="21"/>
                </a:cubicBezTo>
                <a:cubicBezTo>
                  <a:pt x="34" y="8"/>
                  <a:pt x="52" y="0"/>
                  <a:pt x="72" y="0"/>
                </a:cubicBezTo>
                <a:close/>
                <a:moveTo>
                  <a:pt x="557" y="237"/>
                </a:move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ubicBezTo>
                  <a:pt x="72" y="53"/>
                  <a:pt x="72" y="53"/>
                  <a:pt x="72" y="53"/>
                </a:cubicBezTo>
                <a:cubicBezTo>
                  <a:pt x="67" y="53"/>
                  <a:pt x="63" y="56"/>
                  <a:pt x="59" y="59"/>
                </a:cubicBezTo>
                <a:cubicBezTo>
                  <a:pt x="56" y="62"/>
                  <a:pt x="54" y="66"/>
                  <a:pt x="54" y="72"/>
                </a:cubicBezTo>
                <a:cubicBezTo>
                  <a:pt x="54" y="626"/>
                  <a:pt x="54" y="626"/>
                  <a:pt x="54" y="626"/>
                </a:cubicBezTo>
                <a:cubicBezTo>
                  <a:pt x="54" y="630"/>
                  <a:pt x="56" y="635"/>
                  <a:pt x="59" y="638"/>
                </a:cubicBezTo>
                <a:cubicBezTo>
                  <a:pt x="59" y="638"/>
                  <a:pt x="59" y="638"/>
                  <a:pt x="59" y="638"/>
                </a:cubicBezTo>
                <a:cubicBezTo>
                  <a:pt x="62" y="642"/>
                  <a:pt x="67" y="644"/>
                  <a:pt x="72" y="644"/>
                </a:cubicBezTo>
                <a:cubicBezTo>
                  <a:pt x="539" y="644"/>
                  <a:pt x="539" y="644"/>
                  <a:pt x="539" y="644"/>
                </a:cubicBezTo>
                <a:cubicBezTo>
                  <a:pt x="544" y="644"/>
                  <a:pt x="548" y="642"/>
                  <a:pt x="552" y="638"/>
                </a:cubicBezTo>
                <a:cubicBezTo>
                  <a:pt x="552" y="638"/>
                  <a:pt x="552" y="638"/>
                  <a:pt x="552" y="638"/>
                </a:cubicBezTo>
                <a:cubicBezTo>
                  <a:pt x="555" y="635"/>
                  <a:pt x="557" y="630"/>
                  <a:pt x="557" y="626"/>
                </a:cubicBezTo>
                <a:cubicBezTo>
                  <a:pt x="557" y="237"/>
                  <a:pt x="557" y="237"/>
                  <a:pt x="557" y="237"/>
                </a:cubicBezTo>
                <a:close/>
                <a:moveTo>
                  <a:pt x="530" y="204"/>
                </a:moveTo>
                <a:cubicBezTo>
                  <a:pt x="530" y="204"/>
                  <a:pt x="530" y="204"/>
                  <a:pt x="530" y="204"/>
                </a:cubicBezTo>
                <a:cubicBezTo>
                  <a:pt x="406" y="80"/>
                  <a:pt x="406" y="80"/>
                  <a:pt x="406" y="80"/>
                </a:cubicBezTo>
                <a:cubicBezTo>
                  <a:pt x="406" y="176"/>
                  <a:pt x="406" y="176"/>
                  <a:pt x="406" y="176"/>
                </a:cubicBezTo>
                <a:cubicBezTo>
                  <a:pt x="406" y="183"/>
                  <a:pt x="409" y="190"/>
                  <a:pt x="414" y="195"/>
                </a:cubicBezTo>
                <a:cubicBezTo>
                  <a:pt x="414" y="196"/>
                  <a:pt x="414" y="196"/>
                  <a:pt x="414" y="196"/>
                </a:cubicBezTo>
                <a:cubicBezTo>
                  <a:pt x="420" y="201"/>
                  <a:pt x="427" y="204"/>
                  <a:pt x="435" y="204"/>
                </a:cubicBezTo>
                <a:cubicBezTo>
                  <a:pt x="530" y="204"/>
                  <a:pt x="530" y="204"/>
                  <a:pt x="530" y="20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7" name="原创设计师QQ598969553             _46"/>
          <p:cNvSpPr>
            <a:spLocks noEditPoints="1"/>
          </p:cNvSpPr>
          <p:nvPr/>
        </p:nvSpPr>
        <p:spPr bwMode="auto">
          <a:xfrm>
            <a:off x="3697202" y="3672049"/>
            <a:ext cx="217306" cy="167159"/>
          </a:xfrm>
          <a:custGeom>
            <a:avLst/>
            <a:gdLst>
              <a:gd name="T0" fmla="*/ 124 w 682"/>
              <a:gd name="T1" fmla="*/ 498 h 525"/>
              <a:gd name="T2" fmla="*/ 533 w 682"/>
              <a:gd name="T3" fmla="*/ 471 h 525"/>
              <a:gd name="T4" fmla="*/ 533 w 682"/>
              <a:gd name="T5" fmla="*/ 525 h 525"/>
              <a:gd name="T6" fmla="*/ 269 w 682"/>
              <a:gd name="T7" fmla="*/ 384 h 525"/>
              <a:gd name="T8" fmla="*/ 267 w 682"/>
              <a:gd name="T9" fmla="*/ 384 h 525"/>
              <a:gd name="T10" fmla="*/ 130 w 682"/>
              <a:gd name="T11" fmla="*/ 257 h 525"/>
              <a:gd name="T12" fmla="*/ 146 w 682"/>
              <a:gd name="T13" fmla="*/ 198 h 525"/>
              <a:gd name="T14" fmla="*/ 36 w 682"/>
              <a:gd name="T15" fmla="*/ 191 h 525"/>
              <a:gd name="T16" fmla="*/ 107 w 682"/>
              <a:gd name="T17" fmla="*/ 249 h 525"/>
              <a:gd name="T18" fmla="*/ 127 w 682"/>
              <a:gd name="T19" fmla="*/ 260 h 525"/>
              <a:gd name="T20" fmla="*/ 520 w 682"/>
              <a:gd name="T21" fmla="*/ 413 h 525"/>
              <a:gd name="T22" fmla="*/ 557 w 682"/>
              <a:gd name="T23" fmla="*/ 260 h 525"/>
              <a:gd name="T24" fmla="*/ 609 w 682"/>
              <a:gd name="T25" fmla="*/ 249 h 525"/>
              <a:gd name="T26" fmla="*/ 635 w 682"/>
              <a:gd name="T27" fmla="*/ 231 h 525"/>
              <a:gd name="T28" fmla="*/ 628 w 682"/>
              <a:gd name="T29" fmla="*/ 154 h 525"/>
              <a:gd name="T30" fmla="*/ 550 w 682"/>
              <a:gd name="T31" fmla="*/ 161 h 525"/>
              <a:gd name="T32" fmla="*/ 537 w 682"/>
              <a:gd name="T33" fmla="*/ 198 h 525"/>
              <a:gd name="T34" fmla="*/ 553 w 682"/>
              <a:gd name="T35" fmla="*/ 257 h 525"/>
              <a:gd name="T36" fmla="*/ 416 w 682"/>
              <a:gd name="T37" fmla="*/ 384 h 525"/>
              <a:gd name="T38" fmla="*/ 400 w 682"/>
              <a:gd name="T39" fmla="*/ 372 h 525"/>
              <a:gd name="T40" fmla="*/ 345 w 682"/>
              <a:gd name="T41" fmla="*/ 160 h 525"/>
              <a:gd name="T42" fmla="*/ 386 w 682"/>
              <a:gd name="T43" fmla="*/ 121 h 525"/>
              <a:gd name="T44" fmla="*/ 342 w 682"/>
              <a:gd name="T45" fmla="*/ 32 h 525"/>
              <a:gd name="T46" fmla="*/ 286 w 682"/>
              <a:gd name="T47" fmla="*/ 88 h 525"/>
              <a:gd name="T48" fmla="*/ 327 w 682"/>
              <a:gd name="T49" fmla="*/ 141 h 525"/>
              <a:gd name="T50" fmla="*/ 284 w 682"/>
              <a:gd name="T51" fmla="*/ 370 h 525"/>
              <a:gd name="T52" fmla="*/ 260 w 682"/>
              <a:gd name="T53" fmla="*/ 338 h 525"/>
              <a:gd name="T54" fmla="*/ 304 w 682"/>
              <a:gd name="T55" fmla="*/ 167 h 525"/>
              <a:gd name="T56" fmla="*/ 254 w 682"/>
              <a:gd name="T57" fmla="*/ 88 h 525"/>
              <a:gd name="T58" fmla="*/ 342 w 682"/>
              <a:gd name="T59" fmla="*/ 0 h 525"/>
              <a:gd name="T60" fmla="*/ 411 w 682"/>
              <a:gd name="T61" fmla="*/ 141 h 525"/>
              <a:gd name="T62" fmla="*/ 424 w 682"/>
              <a:gd name="T63" fmla="*/ 338 h 525"/>
              <a:gd name="T64" fmla="*/ 505 w 682"/>
              <a:gd name="T65" fmla="*/ 199 h 525"/>
              <a:gd name="T66" fmla="*/ 525 w 682"/>
              <a:gd name="T67" fmla="*/ 140 h 525"/>
              <a:gd name="T68" fmla="*/ 648 w 682"/>
              <a:gd name="T69" fmla="*/ 129 h 525"/>
              <a:gd name="T70" fmla="*/ 660 w 682"/>
              <a:gd name="T71" fmla="*/ 251 h 525"/>
              <a:gd name="T72" fmla="*/ 618 w 682"/>
              <a:gd name="T73" fmla="*/ 279 h 525"/>
              <a:gd name="T74" fmla="*/ 548 w 682"/>
              <a:gd name="T75" fmla="*/ 433 h 525"/>
              <a:gd name="T76" fmla="*/ 150 w 682"/>
              <a:gd name="T77" fmla="*/ 445 h 525"/>
              <a:gd name="T78" fmla="*/ 99 w 682"/>
              <a:gd name="T79" fmla="*/ 283 h 525"/>
              <a:gd name="T80" fmla="*/ 4 w 682"/>
              <a:gd name="T81" fmla="*/ 188 h 525"/>
              <a:gd name="T82" fmla="*/ 178 w 682"/>
              <a:gd name="T83" fmla="*/ 199 h 525"/>
              <a:gd name="T84" fmla="*/ 260 w 682"/>
              <a:gd name="T85" fmla="*/ 338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2" h="525">
                <a:moveTo>
                  <a:pt x="150" y="525"/>
                </a:moveTo>
                <a:cubicBezTo>
                  <a:pt x="136" y="525"/>
                  <a:pt x="124" y="513"/>
                  <a:pt x="124" y="498"/>
                </a:cubicBezTo>
                <a:cubicBezTo>
                  <a:pt x="124" y="483"/>
                  <a:pt x="136" y="471"/>
                  <a:pt x="150" y="471"/>
                </a:cubicBezTo>
                <a:cubicBezTo>
                  <a:pt x="533" y="471"/>
                  <a:pt x="533" y="471"/>
                  <a:pt x="533" y="471"/>
                </a:cubicBezTo>
                <a:cubicBezTo>
                  <a:pt x="547" y="471"/>
                  <a:pt x="560" y="483"/>
                  <a:pt x="560" y="498"/>
                </a:cubicBezTo>
                <a:cubicBezTo>
                  <a:pt x="560" y="513"/>
                  <a:pt x="547" y="525"/>
                  <a:pt x="533" y="525"/>
                </a:cubicBezTo>
                <a:cubicBezTo>
                  <a:pt x="150" y="525"/>
                  <a:pt x="150" y="525"/>
                  <a:pt x="150" y="525"/>
                </a:cubicBezTo>
                <a:close/>
                <a:moveTo>
                  <a:pt x="269" y="384"/>
                </a:moveTo>
                <a:cubicBezTo>
                  <a:pt x="269" y="384"/>
                  <a:pt x="269" y="384"/>
                  <a:pt x="269" y="384"/>
                </a:cubicBezTo>
                <a:cubicBezTo>
                  <a:pt x="267" y="384"/>
                  <a:pt x="267" y="384"/>
                  <a:pt x="267" y="384"/>
                </a:cubicBezTo>
                <a:cubicBezTo>
                  <a:pt x="263" y="384"/>
                  <a:pt x="259" y="382"/>
                  <a:pt x="256" y="379"/>
                </a:cubicBezTo>
                <a:cubicBezTo>
                  <a:pt x="130" y="257"/>
                  <a:pt x="130" y="257"/>
                  <a:pt x="130" y="257"/>
                </a:cubicBezTo>
                <a:cubicBezTo>
                  <a:pt x="125" y="251"/>
                  <a:pt x="125" y="241"/>
                  <a:pt x="130" y="234"/>
                </a:cubicBezTo>
                <a:cubicBezTo>
                  <a:pt x="140" y="224"/>
                  <a:pt x="145" y="211"/>
                  <a:pt x="146" y="198"/>
                </a:cubicBezTo>
                <a:cubicBezTo>
                  <a:pt x="147" y="169"/>
                  <a:pt x="125" y="144"/>
                  <a:pt x="96" y="141"/>
                </a:cubicBezTo>
                <a:cubicBezTo>
                  <a:pt x="66" y="138"/>
                  <a:pt x="39" y="161"/>
                  <a:pt x="36" y="191"/>
                </a:cubicBezTo>
                <a:cubicBezTo>
                  <a:pt x="33" y="217"/>
                  <a:pt x="50" y="241"/>
                  <a:pt x="75" y="249"/>
                </a:cubicBezTo>
                <a:cubicBezTo>
                  <a:pt x="85" y="252"/>
                  <a:pt x="96" y="252"/>
                  <a:pt x="107" y="249"/>
                </a:cubicBezTo>
                <a:cubicBezTo>
                  <a:pt x="107" y="248"/>
                  <a:pt x="107" y="248"/>
                  <a:pt x="107" y="248"/>
                </a:cubicBezTo>
                <a:cubicBezTo>
                  <a:pt x="116" y="247"/>
                  <a:pt x="125" y="252"/>
                  <a:pt x="127" y="260"/>
                </a:cubicBezTo>
                <a:cubicBezTo>
                  <a:pt x="163" y="413"/>
                  <a:pt x="163" y="413"/>
                  <a:pt x="163" y="413"/>
                </a:cubicBezTo>
                <a:cubicBezTo>
                  <a:pt x="520" y="413"/>
                  <a:pt x="520" y="413"/>
                  <a:pt x="520" y="413"/>
                </a:cubicBezTo>
                <a:cubicBezTo>
                  <a:pt x="556" y="261"/>
                  <a:pt x="556" y="261"/>
                  <a:pt x="556" y="261"/>
                </a:cubicBezTo>
                <a:cubicBezTo>
                  <a:pt x="557" y="260"/>
                  <a:pt x="557" y="260"/>
                  <a:pt x="557" y="260"/>
                </a:cubicBezTo>
                <a:cubicBezTo>
                  <a:pt x="560" y="251"/>
                  <a:pt x="568" y="246"/>
                  <a:pt x="577" y="249"/>
                </a:cubicBezTo>
                <a:cubicBezTo>
                  <a:pt x="587" y="252"/>
                  <a:pt x="598" y="252"/>
                  <a:pt x="609" y="249"/>
                </a:cubicBezTo>
                <a:cubicBezTo>
                  <a:pt x="618" y="246"/>
                  <a:pt x="627" y="240"/>
                  <a:pt x="634" y="232"/>
                </a:cubicBezTo>
                <a:cubicBezTo>
                  <a:pt x="635" y="231"/>
                  <a:pt x="635" y="231"/>
                  <a:pt x="635" y="231"/>
                </a:cubicBezTo>
                <a:cubicBezTo>
                  <a:pt x="645" y="219"/>
                  <a:pt x="649" y="205"/>
                  <a:pt x="647" y="191"/>
                </a:cubicBezTo>
                <a:cubicBezTo>
                  <a:pt x="646" y="177"/>
                  <a:pt x="639" y="163"/>
                  <a:pt x="628" y="154"/>
                </a:cubicBezTo>
                <a:cubicBezTo>
                  <a:pt x="616" y="144"/>
                  <a:pt x="601" y="140"/>
                  <a:pt x="587" y="141"/>
                </a:cubicBezTo>
                <a:cubicBezTo>
                  <a:pt x="573" y="142"/>
                  <a:pt x="560" y="149"/>
                  <a:pt x="550" y="161"/>
                </a:cubicBezTo>
                <a:cubicBezTo>
                  <a:pt x="541" y="171"/>
                  <a:pt x="537" y="185"/>
                  <a:pt x="537" y="198"/>
                </a:cubicBezTo>
                <a:cubicBezTo>
                  <a:pt x="537" y="198"/>
                  <a:pt x="537" y="198"/>
                  <a:pt x="537" y="198"/>
                </a:cubicBezTo>
                <a:cubicBezTo>
                  <a:pt x="538" y="211"/>
                  <a:pt x="543" y="224"/>
                  <a:pt x="553" y="234"/>
                </a:cubicBezTo>
                <a:cubicBezTo>
                  <a:pt x="559" y="241"/>
                  <a:pt x="559" y="251"/>
                  <a:pt x="553" y="257"/>
                </a:cubicBezTo>
                <a:cubicBezTo>
                  <a:pt x="428" y="378"/>
                  <a:pt x="428" y="378"/>
                  <a:pt x="428" y="378"/>
                </a:cubicBezTo>
                <a:cubicBezTo>
                  <a:pt x="425" y="382"/>
                  <a:pt x="421" y="384"/>
                  <a:pt x="416" y="384"/>
                </a:cubicBezTo>
                <a:cubicBezTo>
                  <a:pt x="415" y="384"/>
                  <a:pt x="415" y="384"/>
                  <a:pt x="415" y="384"/>
                </a:cubicBezTo>
                <a:cubicBezTo>
                  <a:pt x="408" y="384"/>
                  <a:pt x="401" y="379"/>
                  <a:pt x="400" y="372"/>
                </a:cubicBezTo>
                <a:cubicBezTo>
                  <a:pt x="345" y="161"/>
                  <a:pt x="345" y="161"/>
                  <a:pt x="345" y="161"/>
                </a:cubicBezTo>
                <a:cubicBezTo>
                  <a:pt x="345" y="160"/>
                  <a:pt x="345" y="160"/>
                  <a:pt x="345" y="160"/>
                </a:cubicBezTo>
                <a:cubicBezTo>
                  <a:pt x="342" y="152"/>
                  <a:pt x="347" y="143"/>
                  <a:pt x="356" y="141"/>
                </a:cubicBezTo>
                <a:cubicBezTo>
                  <a:pt x="368" y="138"/>
                  <a:pt x="378" y="130"/>
                  <a:pt x="386" y="121"/>
                </a:cubicBezTo>
                <a:cubicBezTo>
                  <a:pt x="393" y="112"/>
                  <a:pt x="397" y="100"/>
                  <a:pt x="397" y="88"/>
                </a:cubicBezTo>
                <a:cubicBezTo>
                  <a:pt x="397" y="57"/>
                  <a:pt x="372" y="32"/>
                  <a:pt x="342" y="32"/>
                </a:cubicBezTo>
                <a:cubicBezTo>
                  <a:pt x="326" y="32"/>
                  <a:pt x="313" y="39"/>
                  <a:pt x="303" y="49"/>
                </a:cubicBezTo>
                <a:cubicBezTo>
                  <a:pt x="293" y="58"/>
                  <a:pt x="286" y="72"/>
                  <a:pt x="286" y="88"/>
                </a:cubicBezTo>
                <a:cubicBezTo>
                  <a:pt x="286" y="100"/>
                  <a:pt x="291" y="112"/>
                  <a:pt x="298" y="121"/>
                </a:cubicBezTo>
                <a:cubicBezTo>
                  <a:pt x="305" y="130"/>
                  <a:pt x="315" y="138"/>
                  <a:pt x="327" y="141"/>
                </a:cubicBezTo>
                <a:cubicBezTo>
                  <a:pt x="336" y="143"/>
                  <a:pt x="341" y="152"/>
                  <a:pt x="339" y="160"/>
                </a:cubicBezTo>
                <a:cubicBezTo>
                  <a:pt x="284" y="370"/>
                  <a:pt x="284" y="370"/>
                  <a:pt x="284" y="370"/>
                </a:cubicBezTo>
                <a:cubicBezTo>
                  <a:pt x="283" y="378"/>
                  <a:pt x="277" y="384"/>
                  <a:pt x="269" y="384"/>
                </a:cubicBezTo>
                <a:close/>
                <a:moveTo>
                  <a:pt x="260" y="338"/>
                </a:moveTo>
                <a:cubicBezTo>
                  <a:pt x="260" y="338"/>
                  <a:pt x="260" y="338"/>
                  <a:pt x="260" y="338"/>
                </a:cubicBezTo>
                <a:cubicBezTo>
                  <a:pt x="304" y="167"/>
                  <a:pt x="304" y="167"/>
                  <a:pt x="304" y="167"/>
                </a:cubicBezTo>
                <a:cubicBezTo>
                  <a:pt x="291" y="160"/>
                  <a:pt x="281" y="151"/>
                  <a:pt x="272" y="141"/>
                </a:cubicBezTo>
                <a:cubicBezTo>
                  <a:pt x="261" y="126"/>
                  <a:pt x="254" y="107"/>
                  <a:pt x="254" y="88"/>
                </a:cubicBezTo>
                <a:cubicBezTo>
                  <a:pt x="254" y="63"/>
                  <a:pt x="264" y="42"/>
                  <a:pt x="280" y="26"/>
                </a:cubicBezTo>
                <a:cubicBezTo>
                  <a:pt x="296" y="10"/>
                  <a:pt x="318" y="0"/>
                  <a:pt x="342" y="0"/>
                </a:cubicBezTo>
                <a:cubicBezTo>
                  <a:pt x="390" y="0"/>
                  <a:pt x="429" y="40"/>
                  <a:pt x="429" y="88"/>
                </a:cubicBezTo>
                <a:cubicBezTo>
                  <a:pt x="429" y="107"/>
                  <a:pt x="422" y="126"/>
                  <a:pt x="411" y="141"/>
                </a:cubicBezTo>
                <a:cubicBezTo>
                  <a:pt x="403" y="151"/>
                  <a:pt x="392" y="160"/>
                  <a:pt x="379" y="167"/>
                </a:cubicBezTo>
                <a:cubicBezTo>
                  <a:pt x="424" y="338"/>
                  <a:pt x="424" y="338"/>
                  <a:pt x="424" y="338"/>
                </a:cubicBezTo>
                <a:cubicBezTo>
                  <a:pt x="520" y="244"/>
                  <a:pt x="520" y="244"/>
                  <a:pt x="520" y="244"/>
                </a:cubicBezTo>
                <a:cubicBezTo>
                  <a:pt x="511" y="231"/>
                  <a:pt x="506" y="215"/>
                  <a:pt x="505" y="199"/>
                </a:cubicBezTo>
                <a:cubicBezTo>
                  <a:pt x="505" y="199"/>
                  <a:pt x="505" y="199"/>
                  <a:pt x="505" y="199"/>
                </a:cubicBezTo>
                <a:cubicBezTo>
                  <a:pt x="505" y="178"/>
                  <a:pt x="511" y="157"/>
                  <a:pt x="525" y="140"/>
                </a:cubicBezTo>
                <a:cubicBezTo>
                  <a:pt x="541" y="122"/>
                  <a:pt x="562" y="111"/>
                  <a:pt x="585" y="109"/>
                </a:cubicBezTo>
                <a:cubicBezTo>
                  <a:pt x="607" y="107"/>
                  <a:pt x="630" y="113"/>
                  <a:pt x="648" y="129"/>
                </a:cubicBezTo>
                <a:cubicBezTo>
                  <a:pt x="667" y="144"/>
                  <a:pt x="677" y="165"/>
                  <a:pt x="679" y="188"/>
                </a:cubicBezTo>
                <a:cubicBezTo>
                  <a:pt x="682" y="210"/>
                  <a:pt x="675" y="233"/>
                  <a:pt x="660" y="251"/>
                </a:cubicBezTo>
                <a:cubicBezTo>
                  <a:pt x="659" y="253"/>
                  <a:pt x="659" y="253"/>
                  <a:pt x="659" y="253"/>
                </a:cubicBezTo>
                <a:cubicBezTo>
                  <a:pt x="647" y="266"/>
                  <a:pt x="633" y="275"/>
                  <a:pt x="618" y="279"/>
                </a:cubicBezTo>
                <a:cubicBezTo>
                  <a:pt x="607" y="283"/>
                  <a:pt x="596" y="284"/>
                  <a:pt x="584" y="283"/>
                </a:cubicBezTo>
                <a:cubicBezTo>
                  <a:pt x="548" y="433"/>
                  <a:pt x="548" y="433"/>
                  <a:pt x="548" y="433"/>
                </a:cubicBezTo>
                <a:cubicBezTo>
                  <a:pt x="546" y="440"/>
                  <a:pt x="540" y="445"/>
                  <a:pt x="533" y="445"/>
                </a:cubicBezTo>
                <a:cubicBezTo>
                  <a:pt x="150" y="445"/>
                  <a:pt x="150" y="445"/>
                  <a:pt x="150" y="445"/>
                </a:cubicBezTo>
                <a:cubicBezTo>
                  <a:pt x="142" y="445"/>
                  <a:pt x="136" y="440"/>
                  <a:pt x="135" y="432"/>
                </a:cubicBezTo>
                <a:cubicBezTo>
                  <a:pt x="99" y="283"/>
                  <a:pt x="99" y="283"/>
                  <a:pt x="99" y="283"/>
                </a:cubicBezTo>
                <a:cubicBezTo>
                  <a:pt x="88" y="284"/>
                  <a:pt x="76" y="283"/>
                  <a:pt x="65" y="279"/>
                </a:cubicBezTo>
                <a:cubicBezTo>
                  <a:pt x="26" y="267"/>
                  <a:pt x="0" y="229"/>
                  <a:pt x="4" y="188"/>
                </a:cubicBezTo>
                <a:cubicBezTo>
                  <a:pt x="8" y="140"/>
                  <a:pt x="51" y="105"/>
                  <a:pt x="99" y="109"/>
                </a:cubicBezTo>
                <a:cubicBezTo>
                  <a:pt x="145" y="113"/>
                  <a:pt x="180" y="153"/>
                  <a:pt x="178" y="199"/>
                </a:cubicBezTo>
                <a:cubicBezTo>
                  <a:pt x="177" y="215"/>
                  <a:pt x="173" y="231"/>
                  <a:pt x="164" y="244"/>
                </a:cubicBezTo>
                <a:cubicBezTo>
                  <a:pt x="260" y="338"/>
                  <a:pt x="260" y="338"/>
                  <a:pt x="260" y="33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8" name="原创设计师QQ598969553             _47"/>
          <p:cNvSpPr>
            <a:spLocks noEditPoints="1"/>
          </p:cNvSpPr>
          <p:nvPr/>
        </p:nvSpPr>
        <p:spPr bwMode="auto">
          <a:xfrm>
            <a:off x="7638802" y="1179554"/>
            <a:ext cx="163976" cy="222878"/>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9" name="原创设计师QQ598969553             _48"/>
          <p:cNvSpPr>
            <a:spLocks noEditPoints="1"/>
          </p:cNvSpPr>
          <p:nvPr/>
        </p:nvSpPr>
        <p:spPr bwMode="auto">
          <a:xfrm>
            <a:off x="4305819" y="4181599"/>
            <a:ext cx="191675" cy="191357"/>
          </a:xfrm>
          <a:custGeom>
            <a:avLst/>
            <a:gdLst>
              <a:gd name="T0" fmla="*/ 428 w 602"/>
              <a:gd name="T1" fmla="*/ 54 h 601"/>
              <a:gd name="T2" fmla="*/ 401 w 602"/>
              <a:gd name="T3" fmla="*/ 27 h 601"/>
              <a:gd name="T4" fmla="*/ 428 w 602"/>
              <a:gd name="T5" fmla="*/ 0 h 601"/>
              <a:gd name="T6" fmla="*/ 575 w 602"/>
              <a:gd name="T7" fmla="*/ 0 h 601"/>
              <a:gd name="T8" fmla="*/ 602 w 602"/>
              <a:gd name="T9" fmla="*/ 27 h 601"/>
              <a:gd name="T10" fmla="*/ 602 w 602"/>
              <a:gd name="T11" fmla="*/ 30 h 601"/>
              <a:gd name="T12" fmla="*/ 602 w 602"/>
              <a:gd name="T13" fmla="*/ 174 h 601"/>
              <a:gd name="T14" fmla="*/ 575 w 602"/>
              <a:gd name="T15" fmla="*/ 201 h 601"/>
              <a:gd name="T16" fmla="*/ 548 w 602"/>
              <a:gd name="T17" fmla="*/ 174 h 601"/>
              <a:gd name="T18" fmla="*/ 548 w 602"/>
              <a:gd name="T19" fmla="*/ 92 h 601"/>
              <a:gd name="T20" fmla="*/ 475 w 602"/>
              <a:gd name="T21" fmla="*/ 165 h 601"/>
              <a:gd name="T22" fmla="*/ 534 w 602"/>
              <a:gd name="T23" fmla="*/ 334 h 601"/>
              <a:gd name="T24" fmla="*/ 535 w 602"/>
              <a:gd name="T25" fmla="*/ 334 h 601"/>
              <a:gd name="T26" fmla="*/ 268 w 602"/>
              <a:gd name="T27" fmla="*/ 601 h 601"/>
              <a:gd name="T28" fmla="*/ 0 w 602"/>
              <a:gd name="T29" fmla="*/ 334 h 601"/>
              <a:gd name="T30" fmla="*/ 1 w 602"/>
              <a:gd name="T31" fmla="*/ 334 h 601"/>
              <a:gd name="T32" fmla="*/ 268 w 602"/>
              <a:gd name="T33" fmla="*/ 67 h 601"/>
              <a:gd name="T34" fmla="*/ 437 w 602"/>
              <a:gd name="T35" fmla="*/ 127 h 601"/>
              <a:gd name="T36" fmla="*/ 510 w 602"/>
              <a:gd name="T37" fmla="*/ 54 h 601"/>
              <a:gd name="T38" fmla="*/ 428 w 602"/>
              <a:gd name="T39" fmla="*/ 54 h 601"/>
              <a:gd name="T40" fmla="*/ 268 w 602"/>
              <a:gd name="T41" fmla="*/ 121 h 601"/>
              <a:gd name="T42" fmla="*/ 268 w 602"/>
              <a:gd name="T43" fmla="*/ 121 h 601"/>
              <a:gd name="T44" fmla="*/ 54 w 602"/>
              <a:gd name="T45" fmla="*/ 334 h 601"/>
              <a:gd name="T46" fmla="*/ 54 w 602"/>
              <a:gd name="T47" fmla="*/ 334 h 601"/>
              <a:gd name="T48" fmla="*/ 268 w 602"/>
              <a:gd name="T49" fmla="*/ 547 h 601"/>
              <a:gd name="T50" fmla="*/ 481 w 602"/>
              <a:gd name="T51" fmla="*/ 334 h 601"/>
              <a:gd name="T52" fmla="*/ 481 w 602"/>
              <a:gd name="T53" fmla="*/ 334 h 601"/>
              <a:gd name="T54" fmla="*/ 268 w 602"/>
              <a:gd name="T55" fmla="*/ 12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2" h="601">
                <a:moveTo>
                  <a:pt x="428" y="54"/>
                </a:moveTo>
                <a:cubicBezTo>
                  <a:pt x="413" y="54"/>
                  <a:pt x="401" y="42"/>
                  <a:pt x="401" y="27"/>
                </a:cubicBezTo>
                <a:cubicBezTo>
                  <a:pt x="401" y="12"/>
                  <a:pt x="413" y="0"/>
                  <a:pt x="428" y="0"/>
                </a:cubicBezTo>
                <a:cubicBezTo>
                  <a:pt x="575" y="0"/>
                  <a:pt x="575" y="0"/>
                  <a:pt x="575" y="0"/>
                </a:cubicBezTo>
                <a:cubicBezTo>
                  <a:pt x="590" y="0"/>
                  <a:pt x="602" y="12"/>
                  <a:pt x="602" y="27"/>
                </a:cubicBezTo>
                <a:cubicBezTo>
                  <a:pt x="602" y="30"/>
                  <a:pt x="602" y="30"/>
                  <a:pt x="602" y="30"/>
                </a:cubicBezTo>
                <a:cubicBezTo>
                  <a:pt x="602" y="174"/>
                  <a:pt x="602" y="174"/>
                  <a:pt x="602" y="174"/>
                </a:cubicBezTo>
                <a:cubicBezTo>
                  <a:pt x="602" y="189"/>
                  <a:pt x="589" y="201"/>
                  <a:pt x="575" y="201"/>
                </a:cubicBezTo>
                <a:cubicBezTo>
                  <a:pt x="560" y="201"/>
                  <a:pt x="548" y="189"/>
                  <a:pt x="548" y="174"/>
                </a:cubicBezTo>
                <a:cubicBezTo>
                  <a:pt x="548" y="92"/>
                  <a:pt x="548" y="92"/>
                  <a:pt x="548" y="92"/>
                </a:cubicBezTo>
                <a:cubicBezTo>
                  <a:pt x="475" y="165"/>
                  <a:pt x="475" y="165"/>
                  <a:pt x="475" y="165"/>
                </a:cubicBezTo>
                <a:cubicBezTo>
                  <a:pt x="515" y="214"/>
                  <a:pt x="534" y="274"/>
                  <a:pt x="534" y="334"/>
                </a:cubicBezTo>
                <a:cubicBezTo>
                  <a:pt x="535" y="334"/>
                  <a:pt x="535" y="334"/>
                  <a:pt x="535" y="334"/>
                </a:cubicBezTo>
                <a:cubicBezTo>
                  <a:pt x="535" y="481"/>
                  <a:pt x="415" y="601"/>
                  <a:pt x="268" y="601"/>
                </a:cubicBezTo>
                <a:cubicBezTo>
                  <a:pt x="121" y="601"/>
                  <a:pt x="0" y="481"/>
                  <a:pt x="0" y="334"/>
                </a:cubicBezTo>
                <a:cubicBezTo>
                  <a:pt x="1" y="334"/>
                  <a:pt x="1" y="334"/>
                  <a:pt x="1" y="334"/>
                </a:cubicBezTo>
                <a:cubicBezTo>
                  <a:pt x="1" y="187"/>
                  <a:pt x="120" y="67"/>
                  <a:pt x="268" y="67"/>
                </a:cubicBezTo>
                <a:cubicBezTo>
                  <a:pt x="328" y="67"/>
                  <a:pt x="387" y="87"/>
                  <a:pt x="437" y="127"/>
                </a:cubicBezTo>
                <a:cubicBezTo>
                  <a:pt x="510" y="54"/>
                  <a:pt x="510" y="54"/>
                  <a:pt x="510" y="54"/>
                </a:cubicBezTo>
                <a:cubicBezTo>
                  <a:pt x="428" y="54"/>
                  <a:pt x="428" y="54"/>
                  <a:pt x="428" y="54"/>
                </a:cubicBezTo>
                <a:close/>
                <a:moveTo>
                  <a:pt x="268" y="121"/>
                </a:moveTo>
                <a:cubicBezTo>
                  <a:pt x="268" y="121"/>
                  <a:pt x="268" y="121"/>
                  <a:pt x="268" y="121"/>
                </a:cubicBezTo>
                <a:cubicBezTo>
                  <a:pt x="150" y="121"/>
                  <a:pt x="54" y="217"/>
                  <a:pt x="54" y="334"/>
                </a:cubicBezTo>
                <a:cubicBezTo>
                  <a:pt x="54" y="334"/>
                  <a:pt x="54" y="334"/>
                  <a:pt x="54" y="334"/>
                </a:cubicBezTo>
                <a:cubicBezTo>
                  <a:pt x="54" y="451"/>
                  <a:pt x="151" y="547"/>
                  <a:pt x="268" y="547"/>
                </a:cubicBezTo>
                <a:cubicBezTo>
                  <a:pt x="385" y="547"/>
                  <a:pt x="481" y="452"/>
                  <a:pt x="481" y="334"/>
                </a:cubicBezTo>
                <a:cubicBezTo>
                  <a:pt x="481" y="334"/>
                  <a:pt x="481" y="334"/>
                  <a:pt x="481" y="334"/>
                </a:cubicBezTo>
                <a:cubicBezTo>
                  <a:pt x="481" y="217"/>
                  <a:pt x="385" y="121"/>
                  <a:pt x="268" y="12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0" name="原创设计师QQ598969553             _49"/>
          <p:cNvSpPr>
            <a:spLocks noEditPoints="1"/>
          </p:cNvSpPr>
          <p:nvPr/>
        </p:nvSpPr>
        <p:spPr bwMode="auto">
          <a:xfrm>
            <a:off x="5686867" y="3644667"/>
            <a:ext cx="178303" cy="221923"/>
          </a:xfrm>
          <a:custGeom>
            <a:avLst/>
            <a:gdLst>
              <a:gd name="T0" fmla="*/ 349 w 560"/>
              <a:gd name="T1" fmla="*/ 577 h 697"/>
              <a:gd name="T2" fmla="*/ 376 w 560"/>
              <a:gd name="T3" fmla="*/ 604 h 697"/>
              <a:gd name="T4" fmla="*/ 349 w 560"/>
              <a:gd name="T5" fmla="*/ 630 h 697"/>
              <a:gd name="T6" fmla="*/ 294 w 560"/>
              <a:gd name="T7" fmla="*/ 630 h 697"/>
              <a:gd name="T8" fmla="*/ 294 w 560"/>
              <a:gd name="T9" fmla="*/ 671 h 697"/>
              <a:gd name="T10" fmla="*/ 267 w 560"/>
              <a:gd name="T11" fmla="*/ 697 h 697"/>
              <a:gd name="T12" fmla="*/ 241 w 560"/>
              <a:gd name="T13" fmla="*/ 671 h 697"/>
              <a:gd name="T14" fmla="*/ 241 w 560"/>
              <a:gd name="T15" fmla="*/ 630 h 697"/>
              <a:gd name="T16" fmla="*/ 185 w 560"/>
              <a:gd name="T17" fmla="*/ 630 h 697"/>
              <a:gd name="T18" fmla="*/ 159 w 560"/>
              <a:gd name="T19" fmla="*/ 603 h 697"/>
              <a:gd name="T20" fmla="*/ 185 w 560"/>
              <a:gd name="T21" fmla="*/ 577 h 697"/>
              <a:gd name="T22" fmla="*/ 241 w 560"/>
              <a:gd name="T23" fmla="*/ 577 h 697"/>
              <a:gd name="T24" fmla="*/ 241 w 560"/>
              <a:gd name="T25" fmla="*/ 533 h 697"/>
              <a:gd name="T26" fmla="*/ 78 w 560"/>
              <a:gd name="T27" fmla="*/ 455 h 697"/>
              <a:gd name="T28" fmla="*/ 0 w 560"/>
              <a:gd name="T29" fmla="*/ 267 h 697"/>
              <a:gd name="T30" fmla="*/ 267 w 560"/>
              <a:gd name="T31" fmla="*/ 0 h 697"/>
              <a:gd name="T32" fmla="*/ 456 w 560"/>
              <a:gd name="T33" fmla="*/ 78 h 697"/>
              <a:gd name="T34" fmla="*/ 456 w 560"/>
              <a:gd name="T35" fmla="*/ 455 h 697"/>
              <a:gd name="T36" fmla="*/ 294 w 560"/>
              <a:gd name="T37" fmla="*/ 533 h 697"/>
              <a:gd name="T38" fmla="*/ 294 w 560"/>
              <a:gd name="T39" fmla="*/ 577 h 697"/>
              <a:gd name="T40" fmla="*/ 349 w 560"/>
              <a:gd name="T41" fmla="*/ 577 h 697"/>
              <a:gd name="T42" fmla="*/ 418 w 560"/>
              <a:gd name="T43" fmla="*/ 418 h 697"/>
              <a:gd name="T44" fmla="*/ 418 w 560"/>
              <a:gd name="T45" fmla="*/ 418 h 697"/>
              <a:gd name="T46" fmla="*/ 418 w 560"/>
              <a:gd name="T47" fmla="*/ 116 h 697"/>
              <a:gd name="T48" fmla="*/ 267 w 560"/>
              <a:gd name="T49" fmla="*/ 53 h 697"/>
              <a:gd name="T50" fmla="*/ 54 w 560"/>
              <a:gd name="T51" fmla="*/ 267 h 697"/>
              <a:gd name="T52" fmla="*/ 116 w 560"/>
              <a:gd name="T53" fmla="*/ 418 h 697"/>
              <a:gd name="T54" fmla="*/ 418 w 560"/>
              <a:gd name="T55" fmla="*/ 418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0" h="697">
                <a:moveTo>
                  <a:pt x="349" y="577"/>
                </a:moveTo>
                <a:cubicBezTo>
                  <a:pt x="364" y="577"/>
                  <a:pt x="376" y="589"/>
                  <a:pt x="376" y="604"/>
                </a:cubicBezTo>
                <a:cubicBezTo>
                  <a:pt x="376" y="619"/>
                  <a:pt x="364" y="630"/>
                  <a:pt x="349" y="630"/>
                </a:cubicBezTo>
                <a:cubicBezTo>
                  <a:pt x="294" y="630"/>
                  <a:pt x="294" y="630"/>
                  <a:pt x="294" y="630"/>
                </a:cubicBezTo>
                <a:cubicBezTo>
                  <a:pt x="294" y="671"/>
                  <a:pt x="294" y="671"/>
                  <a:pt x="294" y="671"/>
                </a:cubicBezTo>
                <a:cubicBezTo>
                  <a:pt x="294" y="685"/>
                  <a:pt x="282" y="697"/>
                  <a:pt x="267" y="697"/>
                </a:cubicBezTo>
                <a:cubicBezTo>
                  <a:pt x="253" y="697"/>
                  <a:pt x="241" y="685"/>
                  <a:pt x="241" y="671"/>
                </a:cubicBezTo>
                <a:cubicBezTo>
                  <a:pt x="241" y="630"/>
                  <a:pt x="241" y="630"/>
                  <a:pt x="241" y="630"/>
                </a:cubicBezTo>
                <a:cubicBezTo>
                  <a:pt x="185" y="630"/>
                  <a:pt x="185" y="630"/>
                  <a:pt x="185" y="630"/>
                </a:cubicBezTo>
                <a:cubicBezTo>
                  <a:pt x="171" y="630"/>
                  <a:pt x="159" y="619"/>
                  <a:pt x="159" y="603"/>
                </a:cubicBezTo>
                <a:cubicBezTo>
                  <a:pt x="159" y="589"/>
                  <a:pt x="171" y="577"/>
                  <a:pt x="185" y="577"/>
                </a:cubicBezTo>
                <a:cubicBezTo>
                  <a:pt x="241" y="577"/>
                  <a:pt x="241" y="577"/>
                  <a:pt x="241" y="577"/>
                </a:cubicBezTo>
                <a:cubicBezTo>
                  <a:pt x="241" y="533"/>
                  <a:pt x="241" y="533"/>
                  <a:pt x="241" y="533"/>
                </a:cubicBezTo>
                <a:cubicBezTo>
                  <a:pt x="177" y="526"/>
                  <a:pt x="121" y="498"/>
                  <a:pt x="78" y="455"/>
                </a:cubicBezTo>
                <a:cubicBezTo>
                  <a:pt x="30" y="407"/>
                  <a:pt x="0" y="341"/>
                  <a:pt x="0" y="267"/>
                </a:cubicBezTo>
                <a:cubicBezTo>
                  <a:pt x="0" y="120"/>
                  <a:pt x="120" y="0"/>
                  <a:pt x="267" y="0"/>
                </a:cubicBezTo>
                <a:cubicBezTo>
                  <a:pt x="341" y="0"/>
                  <a:pt x="408" y="30"/>
                  <a:pt x="456" y="78"/>
                </a:cubicBezTo>
                <a:cubicBezTo>
                  <a:pt x="560" y="182"/>
                  <a:pt x="560" y="352"/>
                  <a:pt x="456" y="455"/>
                </a:cubicBezTo>
                <a:cubicBezTo>
                  <a:pt x="414" y="498"/>
                  <a:pt x="357" y="526"/>
                  <a:pt x="294" y="533"/>
                </a:cubicBezTo>
                <a:cubicBezTo>
                  <a:pt x="294" y="577"/>
                  <a:pt x="294" y="577"/>
                  <a:pt x="294" y="577"/>
                </a:cubicBezTo>
                <a:cubicBezTo>
                  <a:pt x="349" y="577"/>
                  <a:pt x="349" y="577"/>
                  <a:pt x="349" y="577"/>
                </a:cubicBezTo>
                <a:close/>
                <a:moveTo>
                  <a:pt x="418" y="418"/>
                </a:moveTo>
                <a:cubicBezTo>
                  <a:pt x="418" y="418"/>
                  <a:pt x="418" y="418"/>
                  <a:pt x="418" y="418"/>
                </a:cubicBezTo>
                <a:cubicBezTo>
                  <a:pt x="501" y="334"/>
                  <a:pt x="501" y="199"/>
                  <a:pt x="418" y="116"/>
                </a:cubicBezTo>
                <a:cubicBezTo>
                  <a:pt x="379" y="77"/>
                  <a:pt x="326" y="53"/>
                  <a:pt x="267" y="53"/>
                </a:cubicBezTo>
                <a:cubicBezTo>
                  <a:pt x="150" y="53"/>
                  <a:pt x="54" y="149"/>
                  <a:pt x="54" y="267"/>
                </a:cubicBezTo>
                <a:cubicBezTo>
                  <a:pt x="54" y="326"/>
                  <a:pt x="78" y="379"/>
                  <a:pt x="116" y="418"/>
                </a:cubicBezTo>
                <a:cubicBezTo>
                  <a:pt x="200" y="501"/>
                  <a:pt x="335" y="501"/>
                  <a:pt x="418" y="4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1" name="原创设计师QQ598969553             _50"/>
          <p:cNvSpPr>
            <a:spLocks noEditPoints="1"/>
          </p:cNvSpPr>
          <p:nvPr/>
        </p:nvSpPr>
        <p:spPr bwMode="auto">
          <a:xfrm>
            <a:off x="8312371" y="4176823"/>
            <a:ext cx="223834" cy="200909"/>
          </a:xfrm>
          <a:custGeom>
            <a:avLst/>
            <a:gdLst>
              <a:gd name="T0" fmla="*/ 378 w 703"/>
              <a:gd name="T1" fmla="*/ 534 h 631"/>
              <a:gd name="T2" fmla="*/ 467 w 703"/>
              <a:gd name="T3" fmla="*/ 512 h 631"/>
              <a:gd name="T4" fmla="*/ 561 w 703"/>
              <a:gd name="T5" fmla="*/ 448 h 631"/>
              <a:gd name="T6" fmla="*/ 561 w 703"/>
              <a:gd name="T7" fmla="*/ 448 h 631"/>
              <a:gd name="T8" fmla="*/ 568 w 703"/>
              <a:gd name="T9" fmla="*/ 414 h 631"/>
              <a:gd name="T10" fmla="*/ 554 w 703"/>
              <a:gd name="T11" fmla="*/ 362 h 631"/>
              <a:gd name="T12" fmla="*/ 676 w 703"/>
              <a:gd name="T13" fmla="*/ 357 h 631"/>
              <a:gd name="T14" fmla="*/ 681 w 703"/>
              <a:gd name="T15" fmla="*/ 478 h 631"/>
              <a:gd name="T16" fmla="*/ 641 w 703"/>
              <a:gd name="T17" fmla="*/ 435 h 631"/>
              <a:gd name="T18" fmla="*/ 599 w 703"/>
              <a:gd name="T19" fmla="*/ 486 h 631"/>
              <a:gd name="T20" fmla="*/ 488 w 703"/>
              <a:gd name="T21" fmla="*/ 561 h 631"/>
              <a:gd name="T22" fmla="*/ 378 w 703"/>
              <a:gd name="T23" fmla="*/ 587 h 631"/>
              <a:gd name="T24" fmla="*/ 351 w 703"/>
              <a:gd name="T25" fmla="*/ 631 h 631"/>
              <a:gd name="T26" fmla="*/ 324 w 703"/>
              <a:gd name="T27" fmla="*/ 587 h 631"/>
              <a:gd name="T28" fmla="*/ 215 w 703"/>
              <a:gd name="T29" fmla="*/ 561 h 631"/>
              <a:gd name="T30" fmla="*/ 156 w 703"/>
              <a:gd name="T31" fmla="*/ 529 h 631"/>
              <a:gd name="T32" fmla="*/ 104 w 703"/>
              <a:gd name="T33" fmla="*/ 486 h 631"/>
              <a:gd name="T34" fmla="*/ 61 w 703"/>
              <a:gd name="T35" fmla="*/ 435 h 631"/>
              <a:gd name="T36" fmla="*/ 22 w 703"/>
              <a:gd name="T37" fmla="*/ 478 h 631"/>
              <a:gd name="T38" fmla="*/ 27 w 703"/>
              <a:gd name="T39" fmla="*/ 357 h 631"/>
              <a:gd name="T40" fmla="*/ 149 w 703"/>
              <a:gd name="T41" fmla="*/ 362 h 631"/>
              <a:gd name="T42" fmla="*/ 135 w 703"/>
              <a:gd name="T43" fmla="*/ 414 h 631"/>
              <a:gd name="T44" fmla="*/ 141 w 703"/>
              <a:gd name="T45" fmla="*/ 448 h 631"/>
              <a:gd name="T46" fmla="*/ 141 w 703"/>
              <a:gd name="T47" fmla="*/ 448 h 631"/>
              <a:gd name="T48" fmla="*/ 186 w 703"/>
              <a:gd name="T49" fmla="*/ 485 h 631"/>
              <a:gd name="T50" fmla="*/ 236 w 703"/>
              <a:gd name="T51" fmla="*/ 512 h 631"/>
              <a:gd name="T52" fmla="*/ 324 w 703"/>
              <a:gd name="T53" fmla="*/ 534 h 631"/>
              <a:gd name="T54" fmla="*/ 270 w 703"/>
              <a:gd name="T55" fmla="*/ 197 h 631"/>
              <a:gd name="T56" fmla="*/ 269 w 703"/>
              <a:gd name="T57" fmla="*/ 196 h 631"/>
              <a:gd name="T58" fmla="*/ 270 w 703"/>
              <a:gd name="T59" fmla="*/ 34 h 631"/>
              <a:gd name="T60" fmla="*/ 433 w 703"/>
              <a:gd name="T61" fmla="*/ 34 h 631"/>
              <a:gd name="T62" fmla="*/ 433 w 703"/>
              <a:gd name="T63" fmla="*/ 197 h 631"/>
              <a:gd name="T64" fmla="*/ 432 w 703"/>
              <a:gd name="T65" fmla="*/ 197 h 631"/>
              <a:gd name="T66" fmla="*/ 394 w 703"/>
              <a:gd name="T67" fmla="*/ 72 h 631"/>
              <a:gd name="T68" fmla="*/ 351 w 703"/>
              <a:gd name="T69" fmla="*/ 53 h 631"/>
              <a:gd name="T70" fmla="*/ 290 w 703"/>
              <a:gd name="T71" fmla="*/ 115 h 631"/>
              <a:gd name="T72" fmla="*/ 307 w 703"/>
              <a:gd name="T73" fmla="*/ 158 h 631"/>
              <a:gd name="T74" fmla="*/ 394 w 703"/>
              <a:gd name="T75" fmla="*/ 158 h 631"/>
              <a:gd name="T76" fmla="*/ 394 w 703"/>
              <a:gd name="T77" fmla="*/ 7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3" h="631">
                <a:moveTo>
                  <a:pt x="378" y="227"/>
                </a:moveTo>
                <a:cubicBezTo>
                  <a:pt x="378" y="534"/>
                  <a:pt x="378" y="534"/>
                  <a:pt x="378" y="534"/>
                </a:cubicBezTo>
                <a:cubicBezTo>
                  <a:pt x="389" y="533"/>
                  <a:pt x="400" y="531"/>
                  <a:pt x="410" y="529"/>
                </a:cubicBezTo>
                <a:cubicBezTo>
                  <a:pt x="430" y="525"/>
                  <a:pt x="449" y="519"/>
                  <a:pt x="467" y="512"/>
                </a:cubicBezTo>
                <a:cubicBezTo>
                  <a:pt x="484" y="504"/>
                  <a:pt x="501" y="495"/>
                  <a:pt x="517" y="484"/>
                </a:cubicBezTo>
                <a:cubicBezTo>
                  <a:pt x="533" y="474"/>
                  <a:pt x="548" y="462"/>
                  <a:pt x="561" y="448"/>
                </a:cubicBezTo>
                <a:cubicBezTo>
                  <a:pt x="561" y="448"/>
                  <a:pt x="561" y="448"/>
                  <a:pt x="561" y="448"/>
                </a:cubicBezTo>
                <a:cubicBezTo>
                  <a:pt x="561" y="448"/>
                  <a:pt x="561" y="448"/>
                  <a:pt x="561" y="448"/>
                </a:cubicBezTo>
                <a:cubicBezTo>
                  <a:pt x="574" y="435"/>
                  <a:pt x="586" y="421"/>
                  <a:pt x="596" y="406"/>
                </a:cubicBezTo>
                <a:cubicBezTo>
                  <a:pt x="568" y="414"/>
                  <a:pt x="568" y="414"/>
                  <a:pt x="568" y="414"/>
                </a:cubicBezTo>
                <a:cubicBezTo>
                  <a:pt x="554" y="418"/>
                  <a:pt x="539" y="409"/>
                  <a:pt x="535" y="395"/>
                </a:cubicBezTo>
                <a:cubicBezTo>
                  <a:pt x="531" y="380"/>
                  <a:pt x="540" y="366"/>
                  <a:pt x="554" y="362"/>
                </a:cubicBezTo>
                <a:cubicBezTo>
                  <a:pt x="643" y="338"/>
                  <a:pt x="643" y="338"/>
                  <a:pt x="643" y="338"/>
                </a:cubicBezTo>
                <a:cubicBezTo>
                  <a:pt x="657" y="334"/>
                  <a:pt x="672" y="343"/>
                  <a:pt x="676" y="357"/>
                </a:cubicBezTo>
                <a:cubicBezTo>
                  <a:pt x="699" y="446"/>
                  <a:pt x="699" y="446"/>
                  <a:pt x="699" y="446"/>
                </a:cubicBezTo>
                <a:cubicBezTo>
                  <a:pt x="703" y="460"/>
                  <a:pt x="695" y="475"/>
                  <a:pt x="681" y="478"/>
                </a:cubicBezTo>
                <a:cubicBezTo>
                  <a:pt x="666" y="482"/>
                  <a:pt x="651" y="474"/>
                  <a:pt x="647" y="460"/>
                </a:cubicBezTo>
                <a:cubicBezTo>
                  <a:pt x="641" y="435"/>
                  <a:pt x="641" y="435"/>
                  <a:pt x="641" y="435"/>
                </a:cubicBezTo>
                <a:cubicBezTo>
                  <a:pt x="629" y="454"/>
                  <a:pt x="615" y="470"/>
                  <a:pt x="599" y="486"/>
                </a:cubicBezTo>
                <a:cubicBezTo>
                  <a:pt x="599" y="486"/>
                  <a:pt x="599" y="486"/>
                  <a:pt x="599" y="486"/>
                </a:cubicBezTo>
                <a:cubicBezTo>
                  <a:pt x="583" y="501"/>
                  <a:pt x="566" y="516"/>
                  <a:pt x="547" y="529"/>
                </a:cubicBezTo>
                <a:cubicBezTo>
                  <a:pt x="529" y="541"/>
                  <a:pt x="509" y="552"/>
                  <a:pt x="488" y="561"/>
                </a:cubicBezTo>
                <a:cubicBezTo>
                  <a:pt x="467" y="570"/>
                  <a:pt x="444" y="577"/>
                  <a:pt x="421" y="582"/>
                </a:cubicBezTo>
                <a:cubicBezTo>
                  <a:pt x="407" y="584"/>
                  <a:pt x="393" y="587"/>
                  <a:pt x="378" y="587"/>
                </a:cubicBezTo>
                <a:cubicBezTo>
                  <a:pt x="378" y="605"/>
                  <a:pt x="378" y="605"/>
                  <a:pt x="378" y="605"/>
                </a:cubicBezTo>
                <a:cubicBezTo>
                  <a:pt x="378" y="619"/>
                  <a:pt x="366" y="631"/>
                  <a:pt x="351" y="631"/>
                </a:cubicBezTo>
                <a:cubicBezTo>
                  <a:pt x="336" y="631"/>
                  <a:pt x="324" y="619"/>
                  <a:pt x="324" y="605"/>
                </a:cubicBezTo>
                <a:cubicBezTo>
                  <a:pt x="324" y="587"/>
                  <a:pt x="324" y="587"/>
                  <a:pt x="324" y="587"/>
                </a:cubicBezTo>
                <a:cubicBezTo>
                  <a:pt x="310" y="586"/>
                  <a:pt x="296" y="584"/>
                  <a:pt x="282" y="582"/>
                </a:cubicBezTo>
                <a:cubicBezTo>
                  <a:pt x="258" y="577"/>
                  <a:pt x="236" y="570"/>
                  <a:pt x="215" y="561"/>
                </a:cubicBezTo>
                <a:cubicBezTo>
                  <a:pt x="214" y="560"/>
                  <a:pt x="214" y="560"/>
                  <a:pt x="214" y="560"/>
                </a:cubicBezTo>
                <a:cubicBezTo>
                  <a:pt x="193" y="552"/>
                  <a:pt x="174" y="541"/>
                  <a:pt x="156" y="529"/>
                </a:cubicBezTo>
                <a:cubicBezTo>
                  <a:pt x="156" y="529"/>
                  <a:pt x="156" y="529"/>
                  <a:pt x="156" y="529"/>
                </a:cubicBezTo>
                <a:cubicBezTo>
                  <a:pt x="137" y="517"/>
                  <a:pt x="120" y="502"/>
                  <a:pt x="104" y="486"/>
                </a:cubicBezTo>
                <a:cubicBezTo>
                  <a:pt x="104" y="486"/>
                  <a:pt x="104" y="486"/>
                  <a:pt x="104" y="486"/>
                </a:cubicBezTo>
                <a:cubicBezTo>
                  <a:pt x="88" y="470"/>
                  <a:pt x="74" y="454"/>
                  <a:pt x="61" y="435"/>
                </a:cubicBezTo>
                <a:cubicBezTo>
                  <a:pt x="55" y="460"/>
                  <a:pt x="55" y="460"/>
                  <a:pt x="55" y="460"/>
                </a:cubicBezTo>
                <a:cubicBezTo>
                  <a:pt x="51" y="474"/>
                  <a:pt x="37" y="482"/>
                  <a:pt x="22" y="478"/>
                </a:cubicBezTo>
                <a:cubicBezTo>
                  <a:pt x="8" y="475"/>
                  <a:pt x="0" y="460"/>
                  <a:pt x="4" y="446"/>
                </a:cubicBezTo>
                <a:cubicBezTo>
                  <a:pt x="27" y="357"/>
                  <a:pt x="27" y="357"/>
                  <a:pt x="27" y="357"/>
                </a:cubicBezTo>
                <a:cubicBezTo>
                  <a:pt x="31" y="343"/>
                  <a:pt x="46" y="334"/>
                  <a:pt x="60" y="338"/>
                </a:cubicBezTo>
                <a:cubicBezTo>
                  <a:pt x="149" y="362"/>
                  <a:pt x="149" y="362"/>
                  <a:pt x="149" y="362"/>
                </a:cubicBezTo>
                <a:cubicBezTo>
                  <a:pt x="163" y="366"/>
                  <a:pt x="172" y="380"/>
                  <a:pt x="168" y="395"/>
                </a:cubicBezTo>
                <a:cubicBezTo>
                  <a:pt x="164" y="409"/>
                  <a:pt x="149" y="418"/>
                  <a:pt x="135" y="414"/>
                </a:cubicBezTo>
                <a:cubicBezTo>
                  <a:pt x="106" y="406"/>
                  <a:pt x="106" y="406"/>
                  <a:pt x="106" y="406"/>
                </a:cubicBezTo>
                <a:cubicBezTo>
                  <a:pt x="117" y="421"/>
                  <a:pt x="128" y="435"/>
                  <a:pt x="141" y="448"/>
                </a:cubicBezTo>
                <a:cubicBezTo>
                  <a:pt x="141" y="448"/>
                  <a:pt x="141" y="448"/>
                  <a:pt x="141" y="448"/>
                </a:cubicBezTo>
                <a:cubicBezTo>
                  <a:pt x="141" y="448"/>
                  <a:pt x="141" y="448"/>
                  <a:pt x="141" y="448"/>
                </a:cubicBezTo>
                <a:cubicBezTo>
                  <a:pt x="155" y="461"/>
                  <a:pt x="170" y="474"/>
                  <a:pt x="186" y="485"/>
                </a:cubicBezTo>
                <a:cubicBezTo>
                  <a:pt x="186" y="485"/>
                  <a:pt x="186" y="485"/>
                  <a:pt x="186" y="485"/>
                </a:cubicBezTo>
                <a:cubicBezTo>
                  <a:pt x="201" y="495"/>
                  <a:pt x="217" y="504"/>
                  <a:pt x="234" y="511"/>
                </a:cubicBezTo>
                <a:cubicBezTo>
                  <a:pt x="236" y="512"/>
                  <a:pt x="236" y="512"/>
                  <a:pt x="236" y="512"/>
                </a:cubicBezTo>
                <a:cubicBezTo>
                  <a:pt x="254" y="519"/>
                  <a:pt x="273" y="525"/>
                  <a:pt x="292" y="529"/>
                </a:cubicBezTo>
                <a:cubicBezTo>
                  <a:pt x="302" y="531"/>
                  <a:pt x="313" y="533"/>
                  <a:pt x="324" y="534"/>
                </a:cubicBezTo>
                <a:cubicBezTo>
                  <a:pt x="324" y="227"/>
                  <a:pt x="324" y="227"/>
                  <a:pt x="324" y="227"/>
                </a:cubicBezTo>
                <a:cubicBezTo>
                  <a:pt x="303" y="222"/>
                  <a:pt x="284" y="211"/>
                  <a:pt x="270" y="197"/>
                </a:cubicBezTo>
                <a:cubicBezTo>
                  <a:pt x="270" y="197"/>
                  <a:pt x="270" y="197"/>
                  <a:pt x="270" y="197"/>
                </a:cubicBezTo>
                <a:cubicBezTo>
                  <a:pt x="269" y="196"/>
                  <a:pt x="269" y="196"/>
                  <a:pt x="269" y="196"/>
                </a:cubicBezTo>
                <a:cubicBezTo>
                  <a:pt x="249" y="175"/>
                  <a:pt x="236" y="147"/>
                  <a:pt x="236" y="115"/>
                </a:cubicBezTo>
                <a:cubicBezTo>
                  <a:pt x="236" y="83"/>
                  <a:pt x="249" y="54"/>
                  <a:pt x="270" y="34"/>
                </a:cubicBezTo>
                <a:cubicBezTo>
                  <a:pt x="290" y="13"/>
                  <a:pt x="319" y="0"/>
                  <a:pt x="351" y="0"/>
                </a:cubicBezTo>
                <a:cubicBezTo>
                  <a:pt x="383" y="0"/>
                  <a:pt x="412" y="13"/>
                  <a:pt x="433" y="34"/>
                </a:cubicBezTo>
                <a:cubicBezTo>
                  <a:pt x="453" y="54"/>
                  <a:pt x="466" y="83"/>
                  <a:pt x="466" y="115"/>
                </a:cubicBezTo>
                <a:cubicBezTo>
                  <a:pt x="466" y="147"/>
                  <a:pt x="453" y="176"/>
                  <a:pt x="433" y="197"/>
                </a:cubicBezTo>
                <a:cubicBezTo>
                  <a:pt x="432" y="197"/>
                  <a:pt x="432" y="197"/>
                  <a:pt x="432" y="197"/>
                </a:cubicBezTo>
                <a:cubicBezTo>
                  <a:pt x="432" y="197"/>
                  <a:pt x="432" y="197"/>
                  <a:pt x="432" y="197"/>
                </a:cubicBezTo>
                <a:cubicBezTo>
                  <a:pt x="417" y="212"/>
                  <a:pt x="399" y="222"/>
                  <a:pt x="378" y="227"/>
                </a:cubicBezTo>
                <a:close/>
                <a:moveTo>
                  <a:pt x="394" y="72"/>
                </a:moveTo>
                <a:cubicBezTo>
                  <a:pt x="394" y="72"/>
                  <a:pt x="394" y="72"/>
                  <a:pt x="394" y="72"/>
                </a:cubicBezTo>
                <a:cubicBezTo>
                  <a:pt x="383" y="60"/>
                  <a:pt x="368" y="53"/>
                  <a:pt x="351" y="53"/>
                </a:cubicBezTo>
                <a:cubicBezTo>
                  <a:pt x="334" y="53"/>
                  <a:pt x="319" y="60"/>
                  <a:pt x="307" y="72"/>
                </a:cubicBezTo>
                <a:cubicBezTo>
                  <a:pt x="297" y="83"/>
                  <a:pt x="290" y="98"/>
                  <a:pt x="290" y="115"/>
                </a:cubicBezTo>
                <a:cubicBezTo>
                  <a:pt x="290" y="132"/>
                  <a:pt x="297" y="147"/>
                  <a:pt x="307" y="158"/>
                </a:cubicBezTo>
                <a:cubicBezTo>
                  <a:pt x="307" y="158"/>
                  <a:pt x="307" y="158"/>
                  <a:pt x="307" y="158"/>
                </a:cubicBezTo>
                <a:cubicBezTo>
                  <a:pt x="319" y="170"/>
                  <a:pt x="334" y="176"/>
                  <a:pt x="351" y="176"/>
                </a:cubicBezTo>
                <a:cubicBezTo>
                  <a:pt x="368" y="176"/>
                  <a:pt x="383" y="170"/>
                  <a:pt x="394" y="158"/>
                </a:cubicBezTo>
                <a:cubicBezTo>
                  <a:pt x="406" y="147"/>
                  <a:pt x="413" y="132"/>
                  <a:pt x="413" y="115"/>
                </a:cubicBezTo>
                <a:cubicBezTo>
                  <a:pt x="413" y="98"/>
                  <a:pt x="406" y="83"/>
                  <a:pt x="394" y="7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2" name="原创设计师QQ598969553             _51"/>
          <p:cNvSpPr>
            <a:spLocks noEditPoints="1"/>
          </p:cNvSpPr>
          <p:nvPr/>
        </p:nvSpPr>
        <p:spPr bwMode="auto">
          <a:xfrm>
            <a:off x="6965711" y="4164087"/>
            <a:ext cx="226380" cy="226380"/>
          </a:xfrm>
          <a:custGeom>
            <a:avLst/>
            <a:gdLst>
              <a:gd name="T0" fmla="*/ 670 w 711"/>
              <a:gd name="T1" fmla="*/ 355 h 711"/>
              <a:gd name="T2" fmla="*/ 678 w 711"/>
              <a:gd name="T3" fmla="*/ 249 h 711"/>
              <a:gd name="T4" fmla="*/ 463 w 711"/>
              <a:gd name="T5" fmla="*/ 33 h 711"/>
              <a:gd name="T6" fmla="*/ 356 w 711"/>
              <a:gd name="T7" fmla="*/ 41 h 711"/>
              <a:gd name="T8" fmla="*/ 296 w 711"/>
              <a:gd name="T9" fmla="*/ 47 h 711"/>
              <a:gd name="T10" fmla="*/ 70 w 711"/>
              <a:gd name="T11" fmla="*/ 70 h 711"/>
              <a:gd name="T12" fmla="*/ 34 w 711"/>
              <a:gd name="T13" fmla="*/ 249 h 711"/>
              <a:gd name="T14" fmla="*/ 42 w 711"/>
              <a:gd name="T15" fmla="*/ 355 h 711"/>
              <a:gd name="T16" fmla="*/ 34 w 711"/>
              <a:gd name="T17" fmla="*/ 462 h 711"/>
              <a:gd name="T18" fmla="*/ 70 w 711"/>
              <a:gd name="T19" fmla="*/ 641 h 711"/>
              <a:gd name="T20" fmla="*/ 249 w 711"/>
              <a:gd name="T21" fmla="*/ 678 h 711"/>
              <a:gd name="T22" fmla="*/ 356 w 711"/>
              <a:gd name="T23" fmla="*/ 670 h 711"/>
              <a:gd name="T24" fmla="*/ 415 w 711"/>
              <a:gd name="T25" fmla="*/ 664 h 711"/>
              <a:gd name="T26" fmla="*/ 642 w 711"/>
              <a:gd name="T27" fmla="*/ 641 h 711"/>
              <a:gd name="T28" fmla="*/ 678 w 711"/>
              <a:gd name="T29" fmla="*/ 462 h 711"/>
              <a:gd name="T30" fmla="*/ 382 w 711"/>
              <a:gd name="T31" fmla="*/ 207 h 711"/>
              <a:gd name="T32" fmla="*/ 382 w 711"/>
              <a:gd name="T33" fmla="*/ 96 h 711"/>
              <a:gd name="T34" fmla="*/ 505 w 711"/>
              <a:gd name="T35" fmla="*/ 329 h 711"/>
              <a:gd name="T36" fmla="*/ 382 w 711"/>
              <a:gd name="T37" fmla="*/ 214 h 711"/>
              <a:gd name="T38" fmla="*/ 329 w 711"/>
              <a:gd name="T39" fmla="*/ 97 h 711"/>
              <a:gd name="T40" fmla="*/ 329 w 711"/>
              <a:gd name="T41" fmla="*/ 207 h 711"/>
              <a:gd name="T42" fmla="*/ 214 w 711"/>
              <a:gd name="T43" fmla="*/ 330 h 711"/>
              <a:gd name="T44" fmla="*/ 97 w 711"/>
              <a:gd name="T45" fmla="*/ 329 h 711"/>
              <a:gd name="T46" fmla="*/ 93 w 711"/>
              <a:gd name="T47" fmla="*/ 93 h 711"/>
              <a:gd name="T48" fmla="*/ 239 w 711"/>
              <a:gd name="T49" fmla="*/ 64 h 711"/>
              <a:gd name="T50" fmla="*/ 93 w 711"/>
              <a:gd name="T51" fmla="*/ 93 h 711"/>
              <a:gd name="T52" fmla="*/ 93 w 711"/>
              <a:gd name="T53" fmla="*/ 618 h 711"/>
              <a:gd name="T54" fmla="*/ 64 w 711"/>
              <a:gd name="T55" fmla="*/ 473 h 711"/>
              <a:gd name="T56" fmla="*/ 93 w 711"/>
              <a:gd name="T57" fmla="*/ 618 h 711"/>
              <a:gd name="T58" fmla="*/ 329 w 711"/>
              <a:gd name="T59" fmla="*/ 505 h 711"/>
              <a:gd name="T60" fmla="*/ 97 w 711"/>
              <a:gd name="T61" fmla="*/ 382 h 711"/>
              <a:gd name="T62" fmla="*/ 214 w 711"/>
              <a:gd name="T63" fmla="*/ 382 h 711"/>
              <a:gd name="T64" fmla="*/ 329 w 711"/>
              <a:gd name="T65" fmla="*/ 505 h 711"/>
              <a:gd name="T66" fmla="*/ 244 w 711"/>
              <a:gd name="T67" fmla="*/ 355 h 711"/>
              <a:gd name="T68" fmla="*/ 468 w 711"/>
              <a:gd name="T69" fmla="*/ 355 h 711"/>
              <a:gd name="T70" fmla="*/ 244 w 711"/>
              <a:gd name="T71" fmla="*/ 355 h 711"/>
              <a:gd name="T72" fmla="*/ 382 w 711"/>
              <a:gd name="T73" fmla="*/ 615 h 711"/>
              <a:gd name="T74" fmla="*/ 382 w 711"/>
              <a:gd name="T75" fmla="*/ 498 h 711"/>
              <a:gd name="T76" fmla="*/ 505 w 711"/>
              <a:gd name="T77" fmla="*/ 382 h 711"/>
              <a:gd name="T78" fmla="*/ 540 w 711"/>
              <a:gd name="T79" fmla="*/ 540 h 711"/>
              <a:gd name="T80" fmla="*/ 382 w 711"/>
              <a:gd name="T81" fmla="*/ 615 h 711"/>
              <a:gd name="T82" fmla="*/ 619 w 711"/>
              <a:gd name="T83" fmla="*/ 618 h 711"/>
              <a:gd name="T84" fmla="*/ 473 w 711"/>
              <a:gd name="T85" fmla="*/ 647 h 711"/>
              <a:gd name="T86" fmla="*/ 578 w 711"/>
              <a:gd name="T87" fmla="*/ 578 h 711"/>
              <a:gd name="T88" fmla="*/ 578 w 711"/>
              <a:gd name="T89" fmla="*/ 578 h 711"/>
              <a:gd name="T90" fmla="*/ 619 w 711"/>
              <a:gd name="T91" fmla="*/ 618 h 711"/>
              <a:gd name="T92" fmla="*/ 647 w 711"/>
              <a:gd name="T93" fmla="*/ 239 h 711"/>
              <a:gd name="T94" fmla="*/ 619 w 711"/>
              <a:gd name="T95" fmla="*/ 9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1" h="711">
                <a:moveTo>
                  <a:pt x="664" y="415"/>
                </a:moveTo>
                <a:cubicBezTo>
                  <a:pt x="668" y="395"/>
                  <a:pt x="670" y="376"/>
                  <a:pt x="670" y="355"/>
                </a:cubicBezTo>
                <a:cubicBezTo>
                  <a:pt x="670" y="336"/>
                  <a:pt x="668" y="316"/>
                  <a:pt x="664" y="296"/>
                </a:cubicBezTo>
                <a:cubicBezTo>
                  <a:pt x="669" y="279"/>
                  <a:pt x="674" y="263"/>
                  <a:pt x="678" y="249"/>
                </a:cubicBezTo>
                <a:cubicBezTo>
                  <a:pt x="699" y="178"/>
                  <a:pt x="711" y="140"/>
                  <a:pt x="642" y="70"/>
                </a:cubicBezTo>
                <a:cubicBezTo>
                  <a:pt x="572" y="0"/>
                  <a:pt x="533" y="12"/>
                  <a:pt x="463" y="33"/>
                </a:cubicBezTo>
                <a:cubicBezTo>
                  <a:pt x="449" y="38"/>
                  <a:pt x="433" y="43"/>
                  <a:pt x="415" y="47"/>
                </a:cubicBezTo>
                <a:cubicBezTo>
                  <a:pt x="395" y="44"/>
                  <a:pt x="376" y="41"/>
                  <a:pt x="356" y="41"/>
                </a:cubicBezTo>
                <a:cubicBezTo>
                  <a:pt x="356" y="41"/>
                  <a:pt x="356" y="41"/>
                  <a:pt x="356" y="41"/>
                </a:cubicBezTo>
                <a:cubicBezTo>
                  <a:pt x="336" y="41"/>
                  <a:pt x="316" y="43"/>
                  <a:pt x="296" y="47"/>
                </a:cubicBezTo>
                <a:cubicBezTo>
                  <a:pt x="279" y="43"/>
                  <a:pt x="263" y="38"/>
                  <a:pt x="249" y="33"/>
                </a:cubicBezTo>
                <a:cubicBezTo>
                  <a:pt x="178" y="12"/>
                  <a:pt x="140" y="0"/>
                  <a:pt x="70" y="70"/>
                </a:cubicBezTo>
                <a:cubicBezTo>
                  <a:pt x="70" y="70"/>
                  <a:pt x="70" y="70"/>
                  <a:pt x="70" y="70"/>
                </a:cubicBezTo>
                <a:cubicBezTo>
                  <a:pt x="0" y="140"/>
                  <a:pt x="12" y="178"/>
                  <a:pt x="34" y="249"/>
                </a:cubicBezTo>
                <a:cubicBezTo>
                  <a:pt x="38" y="263"/>
                  <a:pt x="43" y="278"/>
                  <a:pt x="48" y="296"/>
                </a:cubicBezTo>
                <a:cubicBezTo>
                  <a:pt x="43" y="316"/>
                  <a:pt x="42" y="336"/>
                  <a:pt x="42" y="355"/>
                </a:cubicBezTo>
                <a:cubicBezTo>
                  <a:pt x="42" y="376"/>
                  <a:pt x="43" y="396"/>
                  <a:pt x="48" y="416"/>
                </a:cubicBezTo>
                <a:cubicBezTo>
                  <a:pt x="43" y="433"/>
                  <a:pt x="38" y="448"/>
                  <a:pt x="34" y="462"/>
                </a:cubicBezTo>
                <a:cubicBezTo>
                  <a:pt x="12" y="533"/>
                  <a:pt x="0" y="572"/>
                  <a:pt x="70" y="641"/>
                </a:cubicBezTo>
                <a:cubicBezTo>
                  <a:pt x="70" y="641"/>
                  <a:pt x="70" y="641"/>
                  <a:pt x="70" y="641"/>
                </a:cubicBezTo>
                <a:cubicBezTo>
                  <a:pt x="70" y="641"/>
                  <a:pt x="70" y="641"/>
                  <a:pt x="70" y="641"/>
                </a:cubicBezTo>
                <a:cubicBezTo>
                  <a:pt x="140" y="711"/>
                  <a:pt x="178" y="699"/>
                  <a:pt x="249" y="678"/>
                </a:cubicBezTo>
                <a:cubicBezTo>
                  <a:pt x="263" y="673"/>
                  <a:pt x="279" y="669"/>
                  <a:pt x="296" y="664"/>
                </a:cubicBezTo>
                <a:cubicBezTo>
                  <a:pt x="316" y="668"/>
                  <a:pt x="336" y="670"/>
                  <a:pt x="356" y="670"/>
                </a:cubicBezTo>
                <a:cubicBezTo>
                  <a:pt x="356" y="670"/>
                  <a:pt x="356" y="670"/>
                  <a:pt x="356" y="670"/>
                </a:cubicBezTo>
                <a:cubicBezTo>
                  <a:pt x="376" y="670"/>
                  <a:pt x="395" y="668"/>
                  <a:pt x="415" y="664"/>
                </a:cubicBezTo>
                <a:cubicBezTo>
                  <a:pt x="433" y="669"/>
                  <a:pt x="449" y="673"/>
                  <a:pt x="463" y="678"/>
                </a:cubicBezTo>
                <a:cubicBezTo>
                  <a:pt x="533" y="699"/>
                  <a:pt x="572" y="711"/>
                  <a:pt x="642" y="641"/>
                </a:cubicBezTo>
                <a:cubicBezTo>
                  <a:pt x="642" y="640"/>
                  <a:pt x="642" y="640"/>
                  <a:pt x="642" y="640"/>
                </a:cubicBezTo>
                <a:cubicBezTo>
                  <a:pt x="711" y="571"/>
                  <a:pt x="699" y="533"/>
                  <a:pt x="678" y="462"/>
                </a:cubicBezTo>
                <a:cubicBezTo>
                  <a:pt x="674" y="448"/>
                  <a:pt x="669" y="433"/>
                  <a:pt x="664" y="415"/>
                </a:cubicBezTo>
                <a:close/>
                <a:moveTo>
                  <a:pt x="382" y="207"/>
                </a:moveTo>
                <a:cubicBezTo>
                  <a:pt x="382" y="207"/>
                  <a:pt x="382" y="207"/>
                  <a:pt x="382" y="207"/>
                </a:cubicBezTo>
                <a:cubicBezTo>
                  <a:pt x="382" y="96"/>
                  <a:pt x="382" y="96"/>
                  <a:pt x="382" y="96"/>
                </a:cubicBezTo>
                <a:cubicBezTo>
                  <a:pt x="505" y="109"/>
                  <a:pt x="602" y="206"/>
                  <a:pt x="615" y="329"/>
                </a:cubicBezTo>
                <a:cubicBezTo>
                  <a:pt x="505" y="329"/>
                  <a:pt x="505" y="329"/>
                  <a:pt x="505" y="329"/>
                </a:cubicBezTo>
                <a:cubicBezTo>
                  <a:pt x="502" y="329"/>
                  <a:pt x="500" y="329"/>
                  <a:pt x="498" y="330"/>
                </a:cubicBezTo>
                <a:cubicBezTo>
                  <a:pt x="487" y="271"/>
                  <a:pt x="441" y="224"/>
                  <a:pt x="382" y="214"/>
                </a:cubicBezTo>
                <a:cubicBezTo>
                  <a:pt x="382" y="211"/>
                  <a:pt x="382" y="209"/>
                  <a:pt x="382" y="207"/>
                </a:cubicBezTo>
                <a:close/>
                <a:moveTo>
                  <a:pt x="329" y="97"/>
                </a:moveTo>
                <a:cubicBezTo>
                  <a:pt x="329" y="97"/>
                  <a:pt x="329" y="97"/>
                  <a:pt x="329" y="97"/>
                </a:cubicBezTo>
                <a:cubicBezTo>
                  <a:pt x="329" y="207"/>
                  <a:pt x="329" y="207"/>
                  <a:pt x="329" y="207"/>
                </a:cubicBezTo>
                <a:cubicBezTo>
                  <a:pt x="329" y="209"/>
                  <a:pt x="329" y="211"/>
                  <a:pt x="330" y="214"/>
                </a:cubicBezTo>
                <a:cubicBezTo>
                  <a:pt x="271" y="224"/>
                  <a:pt x="225" y="271"/>
                  <a:pt x="214" y="330"/>
                </a:cubicBezTo>
                <a:cubicBezTo>
                  <a:pt x="212" y="329"/>
                  <a:pt x="209" y="329"/>
                  <a:pt x="207" y="329"/>
                </a:cubicBezTo>
                <a:cubicBezTo>
                  <a:pt x="97" y="329"/>
                  <a:pt x="97" y="329"/>
                  <a:pt x="97" y="329"/>
                </a:cubicBezTo>
                <a:cubicBezTo>
                  <a:pt x="109" y="206"/>
                  <a:pt x="206" y="109"/>
                  <a:pt x="329" y="97"/>
                </a:cubicBezTo>
                <a:close/>
                <a:moveTo>
                  <a:pt x="93" y="93"/>
                </a:moveTo>
                <a:cubicBezTo>
                  <a:pt x="93" y="93"/>
                  <a:pt x="93" y="93"/>
                  <a:pt x="93" y="93"/>
                </a:cubicBezTo>
                <a:cubicBezTo>
                  <a:pt x="149" y="37"/>
                  <a:pt x="181" y="46"/>
                  <a:pt x="239" y="64"/>
                </a:cubicBezTo>
                <a:cubicBezTo>
                  <a:pt x="160" y="96"/>
                  <a:pt x="96" y="159"/>
                  <a:pt x="64" y="239"/>
                </a:cubicBezTo>
                <a:cubicBezTo>
                  <a:pt x="46" y="180"/>
                  <a:pt x="37" y="149"/>
                  <a:pt x="93" y="93"/>
                </a:cubicBezTo>
                <a:close/>
                <a:moveTo>
                  <a:pt x="93" y="618"/>
                </a:moveTo>
                <a:cubicBezTo>
                  <a:pt x="93" y="618"/>
                  <a:pt x="93" y="618"/>
                  <a:pt x="93" y="618"/>
                </a:cubicBezTo>
                <a:cubicBezTo>
                  <a:pt x="93" y="619"/>
                  <a:pt x="93" y="619"/>
                  <a:pt x="93" y="619"/>
                </a:cubicBezTo>
                <a:cubicBezTo>
                  <a:pt x="37" y="563"/>
                  <a:pt x="46" y="531"/>
                  <a:pt x="64" y="473"/>
                </a:cubicBezTo>
                <a:cubicBezTo>
                  <a:pt x="96" y="552"/>
                  <a:pt x="160" y="615"/>
                  <a:pt x="239" y="647"/>
                </a:cubicBezTo>
                <a:cubicBezTo>
                  <a:pt x="181" y="665"/>
                  <a:pt x="149" y="675"/>
                  <a:pt x="93" y="618"/>
                </a:cubicBezTo>
                <a:close/>
                <a:moveTo>
                  <a:pt x="329" y="505"/>
                </a:moveTo>
                <a:cubicBezTo>
                  <a:pt x="329" y="505"/>
                  <a:pt x="329" y="505"/>
                  <a:pt x="329" y="505"/>
                </a:cubicBezTo>
                <a:cubicBezTo>
                  <a:pt x="329" y="615"/>
                  <a:pt x="329" y="615"/>
                  <a:pt x="329" y="615"/>
                </a:cubicBezTo>
                <a:cubicBezTo>
                  <a:pt x="207" y="602"/>
                  <a:pt x="109" y="505"/>
                  <a:pt x="97" y="382"/>
                </a:cubicBezTo>
                <a:cubicBezTo>
                  <a:pt x="207" y="382"/>
                  <a:pt x="207" y="382"/>
                  <a:pt x="207" y="382"/>
                </a:cubicBezTo>
                <a:cubicBezTo>
                  <a:pt x="209" y="382"/>
                  <a:pt x="212" y="382"/>
                  <a:pt x="214" y="382"/>
                </a:cubicBezTo>
                <a:cubicBezTo>
                  <a:pt x="225" y="440"/>
                  <a:pt x="271" y="487"/>
                  <a:pt x="330" y="498"/>
                </a:cubicBezTo>
                <a:cubicBezTo>
                  <a:pt x="330" y="500"/>
                  <a:pt x="329" y="502"/>
                  <a:pt x="329" y="505"/>
                </a:cubicBezTo>
                <a:close/>
                <a:moveTo>
                  <a:pt x="244" y="355"/>
                </a:moveTo>
                <a:cubicBezTo>
                  <a:pt x="244" y="355"/>
                  <a:pt x="244" y="355"/>
                  <a:pt x="244" y="355"/>
                </a:cubicBezTo>
                <a:cubicBezTo>
                  <a:pt x="244" y="294"/>
                  <a:pt x="294" y="243"/>
                  <a:pt x="356" y="243"/>
                </a:cubicBezTo>
                <a:cubicBezTo>
                  <a:pt x="418" y="243"/>
                  <a:pt x="468" y="294"/>
                  <a:pt x="468" y="355"/>
                </a:cubicBezTo>
                <a:cubicBezTo>
                  <a:pt x="468" y="418"/>
                  <a:pt x="418" y="468"/>
                  <a:pt x="356" y="468"/>
                </a:cubicBezTo>
                <a:cubicBezTo>
                  <a:pt x="294" y="468"/>
                  <a:pt x="244" y="417"/>
                  <a:pt x="244" y="355"/>
                </a:cubicBezTo>
                <a:close/>
                <a:moveTo>
                  <a:pt x="382" y="615"/>
                </a:moveTo>
                <a:cubicBezTo>
                  <a:pt x="382" y="615"/>
                  <a:pt x="382" y="615"/>
                  <a:pt x="382" y="615"/>
                </a:cubicBezTo>
                <a:cubicBezTo>
                  <a:pt x="382" y="505"/>
                  <a:pt x="382" y="505"/>
                  <a:pt x="382" y="505"/>
                </a:cubicBezTo>
                <a:cubicBezTo>
                  <a:pt x="382" y="502"/>
                  <a:pt x="382" y="500"/>
                  <a:pt x="382" y="498"/>
                </a:cubicBezTo>
                <a:cubicBezTo>
                  <a:pt x="441" y="487"/>
                  <a:pt x="487" y="440"/>
                  <a:pt x="498" y="382"/>
                </a:cubicBezTo>
                <a:cubicBezTo>
                  <a:pt x="500" y="382"/>
                  <a:pt x="502" y="382"/>
                  <a:pt x="505" y="382"/>
                </a:cubicBezTo>
                <a:cubicBezTo>
                  <a:pt x="615" y="382"/>
                  <a:pt x="615" y="382"/>
                  <a:pt x="615" y="382"/>
                </a:cubicBezTo>
                <a:cubicBezTo>
                  <a:pt x="609" y="440"/>
                  <a:pt x="584" y="496"/>
                  <a:pt x="540" y="540"/>
                </a:cubicBezTo>
                <a:cubicBezTo>
                  <a:pt x="540" y="540"/>
                  <a:pt x="540" y="540"/>
                  <a:pt x="540" y="540"/>
                </a:cubicBezTo>
                <a:cubicBezTo>
                  <a:pt x="496" y="584"/>
                  <a:pt x="440" y="609"/>
                  <a:pt x="382" y="615"/>
                </a:cubicBezTo>
                <a:close/>
                <a:moveTo>
                  <a:pt x="619" y="618"/>
                </a:moveTo>
                <a:cubicBezTo>
                  <a:pt x="619" y="618"/>
                  <a:pt x="619" y="618"/>
                  <a:pt x="619" y="618"/>
                </a:cubicBezTo>
                <a:cubicBezTo>
                  <a:pt x="619" y="618"/>
                  <a:pt x="619" y="618"/>
                  <a:pt x="619" y="618"/>
                </a:cubicBezTo>
                <a:cubicBezTo>
                  <a:pt x="563" y="675"/>
                  <a:pt x="531" y="665"/>
                  <a:pt x="473" y="647"/>
                </a:cubicBezTo>
                <a:cubicBezTo>
                  <a:pt x="511" y="632"/>
                  <a:pt x="547" y="609"/>
                  <a:pt x="578" y="578"/>
                </a:cubicBezTo>
                <a:cubicBezTo>
                  <a:pt x="578" y="578"/>
                  <a:pt x="578" y="578"/>
                  <a:pt x="578" y="578"/>
                </a:cubicBezTo>
                <a:cubicBezTo>
                  <a:pt x="578" y="578"/>
                  <a:pt x="578" y="578"/>
                  <a:pt x="578" y="578"/>
                </a:cubicBezTo>
                <a:cubicBezTo>
                  <a:pt x="578" y="578"/>
                  <a:pt x="578" y="578"/>
                  <a:pt x="578" y="578"/>
                </a:cubicBezTo>
                <a:cubicBezTo>
                  <a:pt x="609" y="547"/>
                  <a:pt x="632" y="511"/>
                  <a:pt x="647" y="473"/>
                </a:cubicBezTo>
                <a:cubicBezTo>
                  <a:pt x="665" y="531"/>
                  <a:pt x="674" y="563"/>
                  <a:pt x="619" y="618"/>
                </a:cubicBezTo>
                <a:close/>
                <a:moveTo>
                  <a:pt x="647" y="239"/>
                </a:moveTo>
                <a:cubicBezTo>
                  <a:pt x="647" y="239"/>
                  <a:pt x="647" y="239"/>
                  <a:pt x="647" y="239"/>
                </a:cubicBezTo>
                <a:cubicBezTo>
                  <a:pt x="616" y="160"/>
                  <a:pt x="552" y="96"/>
                  <a:pt x="473" y="64"/>
                </a:cubicBezTo>
                <a:cubicBezTo>
                  <a:pt x="531" y="46"/>
                  <a:pt x="563" y="37"/>
                  <a:pt x="619" y="93"/>
                </a:cubicBezTo>
                <a:cubicBezTo>
                  <a:pt x="674" y="149"/>
                  <a:pt x="665" y="180"/>
                  <a:pt x="647" y="2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3" name="原创设计师QQ598969553             _52"/>
          <p:cNvSpPr>
            <a:spLocks noEditPoints="1"/>
          </p:cNvSpPr>
          <p:nvPr/>
        </p:nvSpPr>
        <p:spPr bwMode="auto">
          <a:xfrm>
            <a:off x="4293401" y="3679373"/>
            <a:ext cx="215873" cy="152831"/>
          </a:xfrm>
          <a:custGeom>
            <a:avLst/>
            <a:gdLst>
              <a:gd name="T0" fmla="*/ 678 w 678"/>
              <a:gd name="T1" fmla="*/ 13 h 480"/>
              <a:gd name="T2" fmla="*/ 678 w 678"/>
              <a:gd name="T3" fmla="*/ 12 h 480"/>
              <a:gd name="T4" fmla="*/ 678 w 678"/>
              <a:gd name="T5" fmla="*/ 12 h 480"/>
              <a:gd name="T6" fmla="*/ 677 w 678"/>
              <a:gd name="T7" fmla="*/ 11 h 480"/>
              <a:gd name="T8" fmla="*/ 677 w 678"/>
              <a:gd name="T9" fmla="*/ 11 h 480"/>
              <a:gd name="T10" fmla="*/ 677 w 678"/>
              <a:gd name="T11" fmla="*/ 9 h 480"/>
              <a:gd name="T12" fmla="*/ 677 w 678"/>
              <a:gd name="T13" fmla="*/ 9 h 480"/>
              <a:gd name="T14" fmla="*/ 677 w 678"/>
              <a:gd name="T15" fmla="*/ 8 h 480"/>
              <a:gd name="T16" fmla="*/ 676 w 678"/>
              <a:gd name="T17" fmla="*/ 7 h 480"/>
              <a:gd name="T18" fmla="*/ 675 w 678"/>
              <a:gd name="T19" fmla="*/ 6 h 480"/>
              <a:gd name="T20" fmla="*/ 674 w 678"/>
              <a:gd name="T21" fmla="*/ 5 h 480"/>
              <a:gd name="T22" fmla="*/ 673 w 678"/>
              <a:gd name="T23" fmla="*/ 4 h 480"/>
              <a:gd name="T24" fmla="*/ 673 w 678"/>
              <a:gd name="T25" fmla="*/ 4 h 480"/>
              <a:gd name="T26" fmla="*/ 672 w 678"/>
              <a:gd name="T27" fmla="*/ 3 h 480"/>
              <a:gd name="T28" fmla="*/ 672 w 678"/>
              <a:gd name="T29" fmla="*/ 3 h 480"/>
              <a:gd name="T30" fmla="*/ 671 w 678"/>
              <a:gd name="T31" fmla="*/ 3 h 480"/>
              <a:gd name="T32" fmla="*/ 671 w 678"/>
              <a:gd name="T33" fmla="*/ 2 h 480"/>
              <a:gd name="T34" fmla="*/ 669 w 678"/>
              <a:gd name="T35" fmla="*/ 2 h 480"/>
              <a:gd name="T36" fmla="*/ 669 w 678"/>
              <a:gd name="T37" fmla="*/ 1 h 480"/>
              <a:gd name="T38" fmla="*/ 668 w 678"/>
              <a:gd name="T39" fmla="*/ 1 h 480"/>
              <a:gd name="T40" fmla="*/ 667 w 678"/>
              <a:gd name="T41" fmla="*/ 1 h 480"/>
              <a:gd name="T42" fmla="*/ 667 w 678"/>
              <a:gd name="T43" fmla="*/ 1 h 480"/>
              <a:gd name="T44" fmla="*/ 666 w 678"/>
              <a:gd name="T45" fmla="*/ 0 h 480"/>
              <a:gd name="T46" fmla="*/ 666 w 678"/>
              <a:gd name="T47" fmla="*/ 0 h 480"/>
              <a:gd name="T48" fmla="*/ 665 w 678"/>
              <a:gd name="T49" fmla="*/ 0 h 480"/>
              <a:gd name="T50" fmla="*/ 664 w 678"/>
              <a:gd name="T51" fmla="*/ 0 h 480"/>
              <a:gd name="T52" fmla="*/ 664 w 678"/>
              <a:gd name="T53" fmla="*/ 0 h 480"/>
              <a:gd name="T54" fmla="*/ 663 w 678"/>
              <a:gd name="T55" fmla="*/ 0 h 480"/>
              <a:gd name="T56" fmla="*/ 662 w 678"/>
              <a:gd name="T57" fmla="*/ 0 h 480"/>
              <a:gd name="T58" fmla="*/ 661 w 678"/>
              <a:gd name="T59" fmla="*/ 0 h 480"/>
              <a:gd name="T60" fmla="*/ 660 w 678"/>
              <a:gd name="T61" fmla="*/ 0 h 480"/>
              <a:gd name="T62" fmla="*/ 659 w 678"/>
              <a:gd name="T63" fmla="*/ 0 h 480"/>
              <a:gd name="T64" fmla="*/ 658 w 678"/>
              <a:gd name="T65" fmla="*/ 0 h 480"/>
              <a:gd name="T66" fmla="*/ 658 w 678"/>
              <a:gd name="T67" fmla="*/ 1 h 480"/>
              <a:gd name="T68" fmla="*/ 657 w 678"/>
              <a:gd name="T69" fmla="*/ 1 h 480"/>
              <a:gd name="T70" fmla="*/ 12 w 678"/>
              <a:gd name="T71" fmla="*/ 247 h 480"/>
              <a:gd name="T72" fmla="*/ 206 w 678"/>
              <a:gd name="T73" fmla="*/ 354 h 480"/>
              <a:gd name="T74" fmla="*/ 254 w 678"/>
              <a:gd name="T75" fmla="*/ 473 h 480"/>
              <a:gd name="T76" fmla="*/ 493 w 678"/>
              <a:gd name="T77" fmla="*/ 452 h 480"/>
              <a:gd name="T78" fmla="*/ 677 w 678"/>
              <a:gd name="T79" fmla="*/ 22 h 480"/>
              <a:gd name="T80" fmla="*/ 677 w 678"/>
              <a:gd name="T81" fmla="*/ 22 h 480"/>
              <a:gd name="T82" fmla="*/ 677 w 678"/>
              <a:gd name="T83" fmla="*/ 21 h 480"/>
              <a:gd name="T84" fmla="*/ 677 w 678"/>
              <a:gd name="T85" fmla="*/ 21 h 480"/>
              <a:gd name="T86" fmla="*/ 678 w 678"/>
              <a:gd name="T87" fmla="*/ 20 h 480"/>
              <a:gd name="T88" fmla="*/ 678 w 678"/>
              <a:gd name="T89" fmla="*/ 20 h 480"/>
              <a:gd name="T90" fmla="*/ 678 w 678"/>
              <a:gd name="T91" fmla="*/ 19 h 480"/>
              <a:gd name="T92" fmla="*/ 678 w 678"/>
              <a:gd name="T93" fmla="*/ 19 h 480"/>
              <a:gd name="T94" fmla="*/ 678 w 678"/>
              <a:gd name="T95" fmla="*/ 17 h 480"/>
              <a:gd name="T96" fmla="*/ 678 w 678"/>
              <a:gd name="T97" fmla="*/ 15 h 480"/>
              <a:gd name="T98" fmla="*/ 219 w 678"/>
              <a:gd name="T99" fmla="*/ 324 h 480"/>
              <a:gd name="T100" fmla="*/ 219 w 678"/>
              <a:gd name="T101" fmla="*/ 324 h 480"/>
              <a:gd name="T102" fmla="*/ 242 w 678"/>
              <a:gd name="T103" fmla="*/ 369 h 480"/>
              <a:gd name="T104" fmla="*/ 470 w 678"/>
              <a:gd name="T105" fmla="*/ 425 h 480"/>
              <a:gd name="T106" fmla="*/ 624 w 678"/>
              <a:gd name="T107" fmla="*/ 64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8" h="480">
                <a:moveTo>
                  <a:pt x="678" y="15"/>
                </a:moveTo>
                <a:cubicBezTo>
                  <a:pt x="678" y="14"/>
                  <a:pt x="678" y="14"/>
                  <a:pt x="678" y="14"/>
                </a:cubicBezTo>
                <a:cubicBezTo>
                  <a:pt x="678" y="13"/>
                  <a:pt x="678" y="13"/>
                  <a:pt x="678" y="13"/>
                </a:cubicBezTo>
                <a:cubicBezTo>
                  <a:pt x="678" y="13"/>
                  <a:pt x="678" y="13"/>
                  <a:pt x="678" y="13"/>
                </a:cubicBezTo>
                <a:cubicBezTo>
                  <a:pt x="678" y="13"/>
                  <a:pt x="678" y="13"/>
                  <a:pt x="678" y="13"/>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7" y="11"/>
                  <a:pt x="677" y="11"/>
                  <a:pt x="677" y="11"/>
                </a:cubicBezTo>
                <a:cubicBezTo>
                  <a:pt x="677" y="11"/>
                  <a:pt x="677" y="11"/>
                  <a:pt x="677" y="11"/>
                </a:cubicBezTo>
                <a:cubicBezTo>
                  <a:pt x="677" y="11"/>
                  <a:pt x="677" y="11"/>
                  <a:pt x="677" y="11"/>
                </a:cubicBezTo>
                <a:cubicBezTo>
                  <a:pt x="677" y="11"/>
                  <a:pt x="677" y="11"/>
                  <a:pt x="677" y="11"/>
                </a:cubicBezTo>
                <a:cubicBezTo>
                  <a:pt x="677" y="10"/>
                  <a:pt x="677" y="10"/>
                  <a:pt x="677" y="10"/>
                </a:cubicBezTo>
                <a:cubicBezTo>
                  <a:pt x="677" y="10"/>
                  <a:pt x="677" y="10"/>
                  <a:pt x="677" y="10"/>
                </a:cubicBezTo>
                <a:cubicBezTo>
                  <a:pt x="677" y="9"/>
                  <a:pt x="677" y="9"/>
                  <a:pt x="677" y="9"/>
                </a:cubicBezTo>
                <a:cubicBezTo>
                  <a:pt x="677" y="9"/>
                  <a:pt x="677" y="9"/>
                  <a:pt x="677" y="9"/>
                </a:cubicBezTo>
                <a:cubicBezTo>
                  <a:pt x="677" y="9"/>
                  <a:pt x="677" y="9"/>
                  <a:pt x="677" y="9"/>
                </a:cubicBezTo>
                <a:cubicBezTo>
                  <a:pt x="677" y="9"/>
                  <a:pt x="677" y="9"/>
                  <a:pt x="677" y="9"/>
                </a:cubicBezTo>
                <a:cubicBezTo>
                  <a:pt x="677" y="9"/>
                  <a:pt x="677" y="9"/>
                  <a:pt x="677" y="9"/>
                </a:cubicBezTo>
                <a:cubicBezTo>
                  <a:pt x="677" y="8"/>
                  <a:pt x="677" y="8"/>
                  <a:pt x="677" y="8"/>
                </a:cubicBezTo>
                <a:cubicBezTo>
                  <a:pt x="677" y="8"/>
                  <a:pt x="677" y="8"/>
                  <a:pt x="677" y="8"/>
                </a:cubicBezTo>
                <a:cubicBezTo>
                  <a:pt x="676" y="8"/>
                  <a:pt x="676" y="8"/>
                  <a:pt x="676" y="8"/>
                </a:cubicBezTo>
                <a:cubicBezTo>
                  <a:pt x="676" y="7"/>
                  <a:pt x="676" y="7"/>
                  <a:pt x="676" y="7"/>
                </a:cubicBezTo>
                <a:cubicBezTo>
                  <a:pt x="676" y="7"/>
                  <a:pt x="676" y="7"/>
                  <a:pt x="676" y="7"/>
                </a:cubicBezTo>
                <a:cubicBezTo>
                  <a:pt x="675" y="7"/>
                  <a:pt x="675" y="7"/>
                  <a:pt x="675" y="7"/>
                </a:cubicBezTo>
                <a:cubicBezTo>
                  <a:pt x="675" y="6"/>
                  <a:pt x="675" y="6"/>
                  <a:pt x="675" y="6"/>
                </a:cubicBezTo>
                <a:cubicBezTo>
                  <a:pt x="675" y="6"/>
                  <a:pt x="675" y="6"/>
                  <a:pt x="675" y="6"/>
                </a:cubicBezTo>
                <a:cubicBezTo>
                  <a:pt x="674" y="6"/>
                  <a:pt x="674" y="6"/>
                  <a:pt x="674" y="6"/>
                </a:cubicBezTo>
                <a:cubicBezTo>
                  <a:pt x="674" y="6"/>
                  <a:pt x="674" y="6"/>
                  <a:pt x="674" y="6"/>
                </a:cubicBezTo>
                <a:cubicBezTo>
                  <a:pt x="674" y="5"/>
                  <a:pt x="674" y="5"/>
                  <a:pt x="674" y="5"/>
                </a:cubicBezTo>
                <a:cubicBezTo>
                  <a:pt x="674" y="5"/>
                  <a:pt x="674" y="5"/>
                  <a:pt x="674" y="5"/>
                </a:cubicBezTo>
                <a:cubicBezTo>
                  <a:pt x="674" y="4"/>
                  <a:pt x="674" y="4"/>
                  <a:pt x="674" y="4"/>
                </a:cubicBezTo>
                <a:cubicBezTo>
                  <a:pt x="673" y="4"/>
                  <a:pt x="673" y="4"/>
                  <a:pt x="673" y="4"/>
                </a:cubicBezTo>
                <a:cubicBezTo>
                  <a:pt x="673" y="4"/>
                  <a:pt x="673" y="4"/>
                  <a:pt x="673" y="4"/>
                </a:cubicBezTo>
                <a:cubicBezTo>
                  <a:pt x="673" y="4"/>
                  <a:pt x="673" y="4"/>
                  <a:pt x="673" y="4"/>
                </a:cubicBezTo>
                <a:cubicBezTo>
                  <a:pt x="673" y="4"/>
                  <a:pt x="673" y="4"/>
                  <a:pt x="673" y="4"/>
                </a:cubicBezTo>
                <a:cubicBezTo>
                  <a:pt x="673" y="4"/>
                  <a:pt x="673" y="4"/>
                  <a:pt x="673" y="4"/>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1" y="3"/>
                  <a:pt x="671" y="3"/>
                  <a:pt x="671" y="3"/>
                </a:cubicBezTo>
                <a:cubicBezTo>
                  <a:pt x="671" y="3"/>
                  <a:pt x="671" y="3"/>
                  <a:pt x="671" y="3"/>
                </a:cubicBezTo>
                <a:cubicBezTo>
                  <a:pt x="671" y="2"/>
                  <a:pt x="671" y="2"/>
                  <a:pt x="671" y="2"/>
                </a:cubicBezTo>
                <a:cubicBezTo>
                  <a:pt x="671" y="2"/>
                  <a:pt x="671" y="2"/>
                  <a:pt x="671" y="2"/>
                </a:cubicBezTo>
                <a:cubicBezTo>
                  <a:pt x="671" y="2"/>
                  <a:pt x="671" y="2"/>
                  <a:pt x="671" y="2"/>
                </a:cubicBezTo>
                <a:cubicBezTo>
                  <a:pt x="670" y="2"/>
                  <a:pt x="670" y="2"/>
                  <a:pt x="670" y="2"/>
                </a:cubicBezTo>
                <a:cubicBezTo>
                  <a:pt x="669" y="2"/>
                  <a:pt x="669" y="2"/>
                  <a:pt x="669" y="2"/>
                </a:cubicBezTo>
                <a:cubicBezTo>
                  <a:pt x="669" y="1"/>
                  <a:pt x="669" y="1"/>
                  <a:pt x="669" y="1"/>
                </a:cubicBezTo>
                <a:cubicBezTo>
                  <a:pt x="669" y="1"/>
                  <a:pt x="669" y="1"/>
                  <a:pt x="669" y="1"/>
                </a:cubicBezTo>
                <a:cubicBezTo>
                  <a:pt x="669" y="1"/>
                  <a:pt x="669" y="1"/>
                  <a:pt x="669" y="1"/>
                </a:cubicBezTo>
                <a:cubicBezTo>
                  <a:pt x="668" y="1"/>
                  <a:pt x="668" y="1"/>
                  <a:pt x="668" y="1"/>
                </a:cubicBezTo>
                <a:cubicBezTo>
                  <a:pt x="668" y="1"/>
                  <a:pt x="668" y="1"/>
                  <a:pt x="668" y="1"/>
                </a:cubicBezTo>
                <a:cubicBezTo>
                  <a:pt x="668" y="1"/>
                  <a:pt x="668" y="1"/>
                  <a:pt x="668" y="1"/>
                </a:cubicBezTo>
                <a:cubicBezTo>
                  <a:pt x="668" y="1"/>
                  <a:pt x="668" y="1"/>
                  <a:pt x="668" y="1"/>
                </a:cubicBezTo>
                <a:cubicBezTo>
                  <a:pt x="667" y="1"/>
                  <a:pt x="667" y="1"/>
                  <a:pt x="667" y="1"/>
                </a:cubicBezTo>
                <a:cubicBezTo>
                  <a:pt x="667" y="1"/>
                  <a:pt x="667" y="1"/>
                  <a:pt x="667" y="1"/>
                </a:cubicBezTo>
                <a:cubicBezTo>
                  <a:pt x="667" y="1"/>
                  <a:pt x="667" y="1"/>
                  <a:pt x="667" y="1"/>
                </a:cubicBezTo>
                <a:cubicBezTo>
                  <a:pt x="667" y="1"/>
                  <a:pt x="667" y="1"/>
                  <a:pt x="667" y="1"/>
                </a:cubicBezTo>
                <a:cubicBezTo>
                  <a:pt x="667" y="1"/>
                  <a:pt x="667" y="1"/>
                  <a:pt x="667" y="1"/>
                </a:cubicBezTo>
                <a:cubicBezTo>
                  <a:pt x="667" y="1"/>
                  <a:pt x="667" y="1"/>
                  <a:pt x="667" y="1"/>
                </a:cubicBezTo>
                <a:cubicBezTo>
                  <a:pt x="667" y="0"/>
                  <a:pt x="667" y="0"/>
                  <a:pt x="667" y="0"/>
                </a:cubicBezTo>
                <a:cubicBezTo>
                  <a:pt x="666" y="0"/>
                  <a:pt x="666" y="0"/>
                  <a:pt x="666" y="0"/>
                </a:cubicBezTo>
                <a:cubicBezTo>
                  <a:pt x="666" y="0"/>
                  <a:pt x="666" y="0"/>
                  <a:pt x="666" y="0"/>
                </a:cubicBezTo>
                <a:cubicBezTo>
                  <a:pt x="666" y="0"/>
                  <a:pt x="666" y="0"/>
                  <a:pt x="666" y="0"/>
                </a:cubicBezTo>
                <a:cubicBezTo>
                  <a:pt x="666" y="0"/>
                  <a:pt x="666" y="0"/>
                  <a:pt x="666" y="0"/>
                </a:cubicBezTo>
                <a:cubicBezTo>
                  <a:pt x="666" y="0"/>
                  <a:pt x="666" y="0"/>
                  <a:pt x="666" y="0"/>
                </a:cubicBezTo>
                <a:cubicBezTo>
                  <a:pt x="665" y="0"/>
                  <a:pt x="665" y="0"/>
                  <a:pt x="665" y="0"/>
                </a:cubicBezTo>
                <a:cubicBezTo>
                  <a:pt x="665" y="0"/>
                  <a:pt x="665" y="0"/>
                  <a:pt x="665" y="0"/>
                </a:cubicBezTo>
                <a:cubicBezTo>
                  <a:pt x="665" y="0"/>
                  <a:pt x="665" y="0"/>
                  <a:pt x="665" y="0"/>
                </a:cubicBezTo>
                <a:cubicBezTo>
                  <a:pt x="665" y="0"/>
                  <a:pt x="665" y="0"/>
                  <a:pt x="665" y="0"/>
                </a:cubicBezTo>
                <a:cubicBezTo>
                  <a:pt x="664" y="0"/>
                  <a:pt x="664" y="0"/>
                  <a:pt x="664" y="0"/>
                </a:cubicBezTo>
                <a:cubicBezTo>
                  <a:pt x="664" y="0"/>
                  <a:pt x="664" y="0"/>
                  <a:pt x="664" y="0"/>
                </a:cubicBezTo>
                <a:cubicBezTo>
                  <a:pt x="664" y="0"/>
                  <a:pt x="664" y="0"/>
                  <a:pt x="664" y="0"/>
                </a:cubicBezTo>
                <a:cubicBezTo>
                  <a:pt x="664" y="0"/>
                  <a:pt x="664" y="0"/>
                  <a:pt x="664" y="0"/>
                </a:cubicBezTo>
                <a:cubicBezTo>
                  <a:pt x="664" y="0"/>
                  <a:pt x="664" y="0"/>
                  <a:pt x="664" y="0"/>
                </a:cubicBezTo>
                <a:cubicBezTo>
                  <a:pt x="663" y="0"/>
                  <a:pt x="663" y="0"/>
                  <a:pt x="663" y="0"/>
                </a:cubicBezTo>
                <a:cubicBezTo>
                  <a:pt x="663" y="0"/>
                  <a:pt x="663" y="0"/>
                  <a:pt x="663" y="0"/>
                </a:cubicBezTo>
                <a:cubicBezTo>
                  <a:pt x="663" y="0"/>
                  <a:pt x="663" y="0"/>
                  <a:pt x="663" y="0"/>
                </a:cubicBezTo>
                <a:cubicBezTo>
                  <a:pt x="663" y="0"/>
                  <a:pt x="663" y="0"/>
                  <a:pt x="663" y="0"/>
                </a:cubicBezTo>
                <a:cubicBezTo>
                  <a:pt x="662" y="0"/>
                  <a:pt x="662" y="0"/>
                  <a:pt x="662" y="0"/>
                </a:cubicBezTo>
                <a:cubicBezTo>
                  <a:pt x="661" y="0"/>
                  <a:pt x="661" y="0"/>
                  <a:pt x="661" y="0"/>
                </a:cubicBezTo>
                <a:cubicBezTo>
                  <a:pt x="661" y="0"/>
                  <a:pt x="661" y="0"/>
                  <a:pt x="661" y="0"/>
                </a:cubicBezTo>
                <a:cubicBezTo>
                  <a:pt x="661" y="0"/>
                  <a:pt x="661" y="0"/>
                  <a:pt x="661" y="0"/>
                </a:cubicBezTo>
                <a:cubicBezTo>
                  <a:pt x="661" y="0"/>
                  <a:pt x="661" y="0"/>
                  <a:pt x="661" y="0"/>
                </a:cubicBezTo>
                <a:cubicBezTo>
                  <a:pt x="660" y="0"/>
                  <a:pt x="660" y="0"/>
                  <a:pt x="660" y="0"/>
                </a:cubicBezTo>
                <a:cubicBezTo>
                  <a:pt x="660" y="0"/>
                  <a:pt x="660" y="0"/>
                  <a:pt x="660" y="0"/>
                </a:cubicBezTo>
                <a:cubicBezTo>
                  <a:pt x="660" y="0"/>
                  <a:pt x="660" y="0"/>
                  <a:pt x="660" y="0"/>
                </a:cubicBezTo>
                <a:cubicBezTo>
                  <a:pt x="659" y="0"/>
                  <a:pt x="659" y="0"/>
                  <a:pt x="659" y="0"/>
                </a:cubicBezTo>
                <a:cubicBezTo>
                  <a:pt x="659" y="0"/>
                  <a:pt x="659" y="0"/>
                  <a:pt x="659" y="0"/>
                </a:cubicBezTo>
                <a:cubicBezTo>
                  <a:pt x="659" y="0"/>
                  <a:pt x="659" y="0"/>
                  <a:pt x="659" y="0"/>
                </a:cubicBezTo>
                <a:cubicBezTo>
                  <a:pt x="659" y="0"/>
                  <a:pt x="659" y="0"/>
                  <a:pt x="659" y="0"/>
                </a:cubicBezTo>
                <a:cubicBezTo>
                  <a:pt x="658" y="0"/>
                  <a:pt x="658" y="0"/>
                  <a:pt x="658" y="0"/>
                </a:cubicBezTo>
                <a:cubicBezTo>
                  <a:pt x="658" y="1"/>
                  <a:pt x="658" y="1"/>
                  <a:pt x="658" y="1"/>
                </a:cubicBezTo>
                <a:cubicBezTo>
                  <a:pt x="658" y="1"/>
                  <a:pt x="658" y="1"/>
                  <a:pt x="658" y="1"/>
                </a:cubicBezTo>
                <a:cubicBezTo>
                  <a:pt x="658" y="1"/>
                  <a:pt x="658" y="1"/>
                  <a:pt x="658" y="1"/>
                </a:cubicBezTo>
                <a:cubicBezTo>
                  <a:pt x="658" y="1"/>
                  <a:pt x="658" y="1"/>
                  <a:pt x="658" y="1"/>
                </a:cubicBezTo>
                <a:cubicBezTo>
                  <a:pt x="658" y="1"/>
                  <a:pt x="658" y="1"/>
                  <a:pt x="658" y="1"/>
                </a:cubicBezTo>
                <a:cubicBezTo>
                  <a:pt x="657" y="1"/>
                  <a:pt x="657" y="1"/>
                  <a:pt x="657" y="1"/>
                </a:cubicBezTo>
                <a:cubicBezTo>
                  <a:pt x="657" y="1"/>
                  <a:pt x="657" y="1"/>
                  <a:pt x="657" y="1"/>
                </a:cubicBezTo>
                <a:cubicBezTo>
                  <a:pt x="656" y="1"/>
                  <a:pt x="656" y="1"/>
                  <a:pt x="656" y="1"/>
                </a:cubicBezTo>
                <a:cubicBezTo>
                  <a:pt x="12" y="247"/>
                  <a:pt x="12" y="247"/>
                  <a:pt x="12" y="247"/>
                </a:cubicBezTo>
                <a:cubicBezTo>
                  <a:pt x="4" y="250"/>
                  <a:pt x="0" y="259"/>
                  <a:pt x="3" y="268"/>
                </a:cubicBezTo>
                <a:cubicBezTo>
                  <a:pt x="5" y="272"/>
                  <a:pt x="9" y="276"/>
                  <a:pt x="13" y="277"/>
                </a:cubicBezTo>
                <a:cubicBezTo>
                  <a:pt x="206" y="354"/>
                  <a:pt x="206" y="354"/>
                  <a:pt x="206" y="354"/>
                </a:cubicBezTo>
                <a:cubicBezTo>
                  <a:pt x="226" y="466"/>
                  <a:pt x="226" y="466"/>
                  <a:pt x="226" y="466"/>
                </a:cubicBezTo>
                <a:cubicBezTo>
                  <a:pt x="228" y="475"/>
                  <a:pt x="236" y="480"/>
                  <a:pt x="245" y="479"/>
                </a:cubicBezTo>
                <a:cubicBezTo>
                  <a:pt x="249" y="478"/>
                  <a:pt x="252" y="477"/>
                  <a:pt x="254" y="473"/>
                </a:cubicBezTo>
                <a:cubicBezTo>
                  <a:pt x="326" y="402"/>
                  <a:pt x="326" y="402"/>
                  <a:pt x="326" y="402"/>
                </a:cubicBezTo>
                <a:cubicBezTo>
                  <a:pt x="472" y="461"/>
                  <a:pt x="472" y="461"/>
                  <a:pt x="472" y="461"/>
                </a:cubicBezTo>
                <a:cubicBezTo>
                  <a:pt x="480" y="464"/>
                  <a:pt x="490" y="460"/>
                  <a:pt x="493" y="452"/>
                </a:cubicBezTo>
                <a:cubicBezTo>
                  <a:pt x="677" y="23"/>
                  <a:pt x="677" y="23"/>
                  <a:pt x="677" y="23"/>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1"/>
                  <a:pt x="677" y="21"/>
                  <a:pt x="677" y="21"/>
                </a:cubicBezTo>
                <a:cubicBezTo>
                  <a:pt x="677" y="21"/>
                  <a:pt x="677" y="21"/>
                  <a:pt x="677" y="21"/>
                </a:cubicBezTo>
                <a:cubicBezTo>
                  <a:pt x="677" y="21"/>
                  <a:pt x="677" y="21"/>
                  <a:pt x="677" y="21"/>
                </a:cubicBezTo>
                <a:cubicBezTo>
                  <a:pt x="677" y="21"/>
                  <a:pt x="677" y="21"/>
                  <a:pt x="677" y="21"/>
                </a:cubicBezTo>
                <a:cubicBezTo>
                  <a:pt x="677" y="21"/>
                  <a:pt x="677" y="21"/>
                  <a:pt x="677" y="21"/>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8"/>
                  <a:pt x="678" y="18"/>
                  <a:pt x="678" y="18"/>
                </a:cubicBezTo>
                <a:cubicBezTo>
                  <a:pt x="678" y="17"/>
                  <a:pt x="678" y="17"/>
                  <a:pt x="678" y="17"/>
                </a:cubicBezTo>
                <a:cubicBezTo>
                  <a:pt x="678" y="17"/>
                  <a:pt x="678" y="17"/>
                  <a:pt x="678" y="17"/>
                </a:cubicBezTo>
                <a:cubicBezTo>
                  <a:pt x="678" y="17"/>
                  <a:pt x="678" y="17"/>
                  <a:pt x="678" y="17"/>
                </a:cubicBezTo>
                <a:cubicBezTo>
                  <a:pt x="678" y="15"/>
                  <a:pt x="678" y="15"/>
                  <a:pt x="678" y="15"/>
                </a:cubicBezTo>
                <a:cubicBezTo>
                  <a:pt x="678" y="15"/>
                  <a:pt x="678" y="15"/>
                  <a:pt x="678" y="15"/>
                </a:cubicBezTo>
                <a:close/>
                <a:moveTo>
                  <a:pt x="219" y="324"/>
                </a:moveTo>
                <a:cubicBezTo>
                  <a:pt x="219" y="324"/>
                  <a:pt x="219" y="324"/>
                  <a:pt x="219" y="324"/>
                </a:cubicBezTo>
                <a:cubicBezTo>
                  <a:pt x="62" y="262"/>
                  <a:pt x="62" y="262"/>
                  <a:pt x="62" y="262"/>
                </a:cubicBezTo>
                <a:cubicBezTo>
                  <a:pt x="558" y="73"/>
                  <a:pt x="558" y="73"/>
                  <a:pt x="558" y="73"/>
                </a:cubicBezTo>
                <a:cubicBezTo>
                  <a:pt x="219" y="324"/>
                  <a:pt x="219" y="324"/>
                  <a:pt x="219" y="324"/>
                </a:cubicBezTo>
                <a:close/>
                <a:moveTo>
                  <a:pt x="252" y="430"/>
                </a:moveTo>
                <a:cubicBezTo>
                  <a:pt x="252" y="430"/>
                  <a:pt x="252" y="430"/>
                  <a:pt x="252" y="430"/>
                </a:cubicBezTo>
                <a:cubicBezTo>
                  <a:pt x="242" y="369"/>
                  <a:pt x="242" y="369"/>
                  <a:pt x="242" y="369"/>
                </a:cubicBezTo>
                <a:cubicBezTo>
                  <a:pt x="293" y="389"/>
                  <a:pt x="293" y="389"/>
                  <a:pt x="293" y="389"/>
                </a:cubicBezTo>
                <a:cubicBezTo>
                  <a:pt x="252" y="430"/>
                  <a:pt x="252" y="430"/>
                  <a:pt x="252" y="430"/>
                </a:cubicBezTo>
                <a:close/>
                <a:moveTo>
                  <a:pt x="470" y="425"/>
                </a:moveTo>
                <a:cubicBezTo>
                  <a:pt x="470" y="425"/>
                  <a:pt x="470" y="425"/>
                  <a:pt x="470" y="425"/>
                </a:cubicBezTo>
                <a:cubicBezTo>
                  <a:pt x="253" y="339"/>
                  <a:pt x="253" y="339"/>
                  <a:pt x="253" y="339"/>
                </a:cubicBezTo>
                <a:cubicBezTo>
                  <a:pt x="624" y="64"/>
                  <a:pt x="624" y="64"/>
                  <a:pt x="624" y="64"/>
                </a:cubicBezTo>
                <a:cubicBezTo>
                  <a:pt x="470" y="425"/>
                  <a:pt x="470" y="425"/>
                  <a:pt x="470" y="42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4" name="原创设计师QQ598969553             _53"/>
          <p:cNvSpPr>
            <a:spLocks noEditPoints="1"/>
          </p:cNvSpPr>
          <p:nvPr/>
        </p:nvSpPr>
        <p:spPr bwMode="auto">
          <a:xfrm>
            <a:off x="6331941" y="1187196"/>
            <a:ext cx="221923" cy="206957"/>
          </a:xfrm>
          <a:custGeom>
            <a:avLst/>
            <a:gdLst>
              <a:gd name="T0" fmla="*/ 340 w 697"/>
              <a:gd name="T1" fmla="*/ 167 h 650"/>
              <a:gd name="T2" fmla="*/ 356 w 697"/>
              <a:gd name="T3" fmla="*/ 375 h 650"/>
              <a:gd name="T4" fmla="*/ 372 w 697"/>
              <a:gd name="T5" fmla="*/ 120 h 650"/>
              <a:gd name="T6" fmla="*/ 342 w 697"/>
              <a:gd name="T7" fmla="*/ 111 h 650"/>
              <a:gd name="T8" fmla="*/ 294 w 697"/>
              <a:gd name="T9" fmla="*/ 199 h 650"/>
              <a:gd name="T10" fmla="*/ 671 w 697"/>
              <a:gd name="T11" fmla="*/ 85 h 650"/>
              <a:gd name="T12" fmla="*/ 598 w 697"/>
              <a:gd name="T13" fmla="*/ 85 h 650"/>
              <a:gd name="T14" fmla="*/ 571 w 697"/>
              <a:gd name="T15" fmla="*/ 0 h 650"/>
              <a:gd name="T16" fmla="*/ 99 w 697"/>
              <a:gd name="T17" fmla="*/ 26 h 650"/>
              <a:gd name="T18" fmla="*/ 26 w 697"/>
              <a:gd name="T19" fmla="*/ 85 h 650"/>
              <a:gd name="T20" fmla="*/ 0 w 697"/>
              <a:gd name="T21" fmla="*/ 260 h 650"/>
              <a:gd name="T22" fmla="*/ 45 w 697"/>
              <a:gd name="T23" fmla="*/ 370 h 650"/>
              <a:gd name="T24" fmla="*/ 322 w 697"/>
              <a:gd name="T25" fmla="*/ 529 h 650"/>
              <a:gd name="T26" fmla="*/ 205 w 697"/>
              <a:gd name="T27" fmla="*/ 596 h 650"/>
              <a:gd name="T28" fmla="*/ 205 w 697"/>
              <a:gd name="T29" fmla="*/ 650 h 650"/>
              <a:gd name="T30" fmla="*/ 519 w 697"/>
              <a:gd name="T31" fmla="*/ 623 h 650"/>
              <a:gd name="T32" fmla="*/ 376 w 697"/>
              <a:gd name="T33" fmla="*/ 596 h 650"/>
              <a:gd name="T34" fmla="*/ 558 w 697"/>
              <a:gd name="T35" fmla="*/ 415 h 650"/>
              <a:gd name="T36" fmla="*/ 652 w 697"/>
              <a:gd name="T37" fmla="*/ 370 h 650"/>
              <a:gd name="T38" fmla="*/ 697 w 697"/>
              <a:gd name="T39" fmla="*/ 112 h 650"/>
              <a:gd name="T40" fmla="*/ 83 w 697"/>
              <a:gd name="T41" fmla="*/ 332 h 650"/>
              <a:gd name="T42" fmla="*/ 53 w 697"/>
              <a:gd name="T43" fmla="*/ 260 h 650"/>
              <a:gd name="T44" fmla="*/ 99 w 697"/>
              <a:gd name="T45" fmla="*/ 139 h 650"/>
              <a:gd name="T46" fmla="*/ 109 w 697"/>
              <a:gd name="T47" fmla="*/ 352 h 650"/>
              <a:gd name="T48" fmla="*/ 544 w 697"/>
              <a:gd name="T49" fmla="*/ 283 h 650"/>
              <a:gd name="T50" fmla="*/ 544 w 697"/>
              <a:gd name="T51" fmla="*/ 285 h 650"/>
              <a:gd name="T52" fmla="*/ 522 w 697"/>
              <a:gd name="T53" fmla="*/ 372 h 650"/>
              <a:gd name="T54" fmla="*/ 175 w 697"/>
              <a:gd name="T55" fmla="*/ 372 h 650"/>
              <a:gd name="T56" fmla="*/ 153 w 697"/>
              <a:gd name="T57" fmla="*/ 283 h 650"/>
              <a:gd name="T58" fmla="*/ 153 w 697"/>
              <a:gd name="T59" fmla="*/ 281 h 650"/>
              <a:gd name="T60" fmla="*/ 544 w 697"/>
              <a:gd name="T61" fmla="*/ 53 h 650"/>
              <a:gd name="T62" fmla="*/ 644 w 697"/>
              <a:gd name="T63" fmla="*/ 260 h 650"/>
              <a:gd name="T64" fmla="*/ 614 w 697"/>
              <a:gd name="T65" fmla="*/ 332 h 650"/>
              <a:gd name="T66" fmla="*/ 588 w 697"/>
              <a:gd name="T67" fmla="*/ 352 h 650"/>
              <a:gd name="T68" fmla="*/ 598 w 697"/>
              <a:gd name="T69" fmla="*/ 284 h 650"/>
              <a:gd name="T70" fmla="*/ 644 w 697"/>
              <a:gd name="T71" fmla="*/ 1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7" h="650">
                <a:moveTo>
                  <a:pt x="317" y="196"/>
                </a:moveTo>
                <a:cubicBezTo>
                  <a:pt x="340" y="167"/>
                  <a:pt x="340" y="167"/>
                  <a:pt x="340" y="167"/>
                </a:cubicBezTo>
                <a:cubicBezTo>
                  <a:pt x="340" y="359"/>
                  <a:pt x="340" y="359"/>
                  <a:pt x="340" y="359"/>
                </a:cubicBezTo>
                <a:cubicBezTo>
                  <a:pt x="340" y="368"/>
                  <a:pt x="347" y="375"/>
                  <a:pt x="356" y="375"/>
                </a:cubicBezTo>
                <a:cubicBezTo>
                  <a:pt x="365" y="375"/>
                  <a:pt x="372" y="368"/>
                  <a:pt x="372" y="359"/>
                </a:cubicBezTo>
                <a:cubicBezTo>
                  <a:pt x="372" y="120"/>
                  <a:pt x="372" y="120"/>
                  <a:pt x="372" y="120"/>
                </a:cubicBezTo>
                <a:cubicBezTo>
                  <a:pt x="372" y="111"/>
                  <a:pt x="365" y="104"/>
                  <a:pt x="356" y="104"/>
                </a:cubicBezTo>
                <a:cubicBezTo>
                  <a:pt x="350" y="104"/>
                  <a:pt x="345" y="107"/>
                  <a:pt x="342" y="111"/>
                </a:cubicBezTo>
                <a:cubicBezTo>
                  <a:pt x="291" y="177"/>
                  <a:pt x="291" y="177"/>
                  <a:pt x="291" y="177"/>
                </a:cubicBezTo>
                <a:cubicBezTo>
                  <a:pt x="286" y="184"/>
                  <a:pt x="287" y="194"/>
                  <a:pt x="294" y="199"/>
                </a:cubicBezTo>
                <a:cubicBezTo>
                  <a:pt x="301" y="205"/>
                  <a:pt x="312" y="203"/>
                  <a:pt x="317" y="196"/>
                </a:cubicBezTo>
                <a:close/>
                <a:moveTo>
                  <a:pt x="671" y="85"/>
                </a:moveTo>
                <a:cubicBezTo>
                  <a:pt x="671" y="85"/>
                  <a:pt x="671" y="85"/>
                  <a:pt x="671" y="85"/>
                </a:cubicBezTo>
                <a:cubicBezTo>
                  <a:pt x="598" y="85"/>
                  <a:pt x="598" y="85"/>
                  <a:pt x="598" y="85"/>
                </a:cubicBezTo>
                <a:cubicBezTo>
                  <a:pt x="598" y="26"/>
                  <a:pt x="598" y="26"/>
                  <a:pt x="598" y="26"/>
                </a:cubicBezTo>
                <a:cubicBezTo>
                  <a:pt x="598" y="12"/>
                  <a:pt x="586" y="0"/>
                  <a:pt x="571" y="0"/>
                </a:cubicBezTo>
                <a:cubicBezTo>
                  <a:pt x="126" y="0"/>
                  <a:pt x="126" y="0"/>
                  <a:pt x="126" y="0"/>
                </a:cubicBezTo>
                <a:cubicBezTo>
                  <a:pt x="111" y="0"/>
                  <a:pt x="99" y="12"/>
                  <a:pt x="99" y="26"/>
                </a:cubicBezTo>
                <a:cubicBezTo>
                  <a:pt x="99" y="85"/>
                  <a:pt x="99" y="85"/>
                  <a:pt x="99" y="85"/>
                </a:cubicBezTo>
                <a:cubicBezTo>
                  <a:pt x="26" y="85"/>
                  <a:pt x="26" y="85"/>
                  <a:pt x="26" y="85"/>
                </a:cubicBezTo>
                <a:cubicBezTo>
                  <a:pt x="12" y="85"/>
                  <a:pt x="0" y="98"/>
                  <a:pt x="0" y="112"/>
                </a:cubicBezTo>
                <a:cubicBezTo>
                  <a:pt x="0" y="260"/>
                  <a:pt x="0" y="260"/>
                  <a:pt x="0" y="260"/>
                </a:cubicBezTo>
                <a:cubicBezTo>
                  <a:pt x="0" y="303"/>
                  <a:pt x="17" y="342"/>
                  <a:pt x="45" y="370"/>
                </a:cubicBezTo>
                <a:cubicBezTo>
                  <a:pt x="45" y="370"/>
                  <a:pt x="45" y="370"/>
                  <a:pt x="45" y="370"/>
                </a:cubicBezTo>
                <a:cubicBezTo>
                  <a:pt x="70" y="395"/>
                  <a:pt x="102" y="411"/>
                  <a:pt x="139" y="415"/>
                </a:cubicBezTo>
                <a:cubicBezTo>
                  <a:pt x="179" y="478"/>
                  <a:pt x="247" y="521"/>
                  <a:pt x="322" y="529"/>
                </a:cubicBezTo>
                <a:cubicBezTo>
                  <a:pt x="322" y="596"/>
                  <a:pt x="322" y="596"/>
                  <a:pt x="322" y="596"/>
                </a:cubicBezTo>
                <a:cubicBezTo>
                  <a:pt x="205" y="596"/>
                  <a:pt x="205" y="596"/>
                  <a:pt x="205" y="596"/>
                </a:cubicBezTo>
                <a:cubicBezTo>
                  <a:pt x="190" y="596"/>
                  <a:pt x="178" y="608"/>
                  <a:pt x="178" y="623"/>
                </a:cubicBezTo>
                <a:cubicBezTo>
                  <a:pt x="178" y="638"/>
                  <a:pt x="190" y="650"/>
                  <a:pt x="205" y="650"/>
                </a:cubicBezTo>
                <a:cubicBezTo>
                  <a:pt x="492" y="650"/>
                  <a:pt x="492" y="650"/>
                  <a:pt x="492" y="650"/>
                </a:cubicBezTo>
                <a:cubicBezTo>
                  <a:pt x="507" y="650"/>
                  <a:pt x="519" y="638"/>
                  <a:pt x="519" y="623"/>
                </a:cubicBezTo>
                <a:cubicBezTo>
                  <a:pt x="519" y="608"/>
                  <a:pt x="507" y="596"/>
                  <a:pt x="492" y="596"/>
                </a:cubicBezTo>
                <a:cubicBezTo>
                  <a:pt x="376" y="596"/>
                  <a:pt x="376" y="596"/>
                  <a:pt x="376" y="596"/>
                </a:cubicBezTo>
                <a:cubicBezTo>
                  <a:pt x="376" y="529"/>
                  <a:pt x="376" y="529"/>
                  <a:pt x="376" y="529"/>
                </a:cubicBezTo>
                <a:cubicBezTo>
                  <a:pt x="450" y="521"/>
                  <a:pt x="518" y="478"/>
                  <a:pt x="558" y="415"/>
                </a:cubicBezTo>
                <a:cubicBezTo>
                  <a:pt x="594" y="411"/>
                  <a:pt x="626" y="395"/>
                  <a:pt x="651" y="371"/>
                </a:cubicBezTo>
                <a:cubicBezTo>
                  <a:pt x="652" y="370"/>
                  <a:pt x="652" y="370"/>
                  <a:pt x="652" y="370"/>
                </a:cubicBezTo>
                <a:cubicBezTo>
                  <a:pt x="680" y="342"/>
                  <a:pt x="697" y="303"/>
                  <a:pt x="697" y="260"/>
                </a:cubicBezTo>
                <a:cubicBezTo>
                  <a:pt x="697" y="112"/>
                  <a:pt x="697" y="112"/>
                  <a:pt x="697" y="112"/>
                </a:cubicBezTo>
                <a:cubicBezTo>
                  <a:pt x="697" y="98"/>
                  <a:pt x="685" y="85"/>
                  <a:pt x="671" y="85"/>
                </a:cubicBezTo>
                <a:close/>
                <a:moveTo>
                  <a:pt x="83" y="332"/>
                </a:moveTo>
                <a:cubicBezTo>
                  <a:pt x="83" y="332"/>
                  <a:pt x="83" y="332"/>
                  <a:pt x="83" y="332"/>
                </a:cubicBezTo>
                <a:cubicBezTo>
                  <a:pt x="65" y="313"/>
                  <a:pt x="53" y="288"/>
                  <a:pt x="53" y="260"/>
                </a:cubicBezTo>
                <a:cubicBezTo>
                  <a:pt x="53" y="139"/>
                  <a:pt x="53" y="139"/>
                  <a:pt x="53" y="139"/>
                </a:cubicBezTo>
                <a:cubicBezTo>
                  <a:pt x="99" y="139"/>
                  <a:pt x="99" y="139"/>
                  <a:pt x="99" y="139"/>
                </a:cubicBezTo>
                <a:cubicBezTo>
                  <a:pt x="99" y="285"/>
                  <a:pt x="99" y="285"/>
                  <a:pt x="99" y="285"/>
                </a:cubicBezTo>
                <a:cubicBezTo>
                  <a:pt x="100" y="308"/>
                  <a:pt x="103" y="330"/>
                  <a:pt x="109" y="352"/>
                </a:cubicBezTo>
                <a:cubicBezTo>
                  <a:pt x="99" y="347"/>
                  <a:pt x="91" y="340"/>
                  <a:pt x="83" y="332"/>
                </a:cubicBezTo>
                <a:close/>
                <a:moveTo>
                  <a:pt x="544" y="283"/>
                </a:moveTo>
                <a:cubicBezTo>
                  <a:pt x="544" y="283"/>
                  <a:pt x="544" y="283"/>
                  <a:pt x="544" y="283"/>
                </a:cubicBezTo>
                <a:cubicBezTo>
                  <a:pt x="544" y="285"/>
                  <a:pt x="544" y="285"/>
                  <a:pt x="544" y="285"/>
                </a:cubicBezTo>
                <a:cubicBezTo>
                  <a:pt x="544" y="315"/>
                  <a:pt x="536" y="345"/>
                  <a:pt x="522" y="371"/>
                </a:cubicBezTo>
                <a:cubicBezTo>
                  <a:pt x="522" y="372"/>
                  <a:pt x="522" y="372"/>
                  <a:pt x="522" y="372"/>
                </a:cubicBezTo>
                <a:cubicBezTo>
                  <a:pt x="488" y="435"/>
                  <a:pt x="421" y="477"/>
                  <a:pt x="348" y="477"/>
                </a:cubicBezTo>
                <a:cubicBezTo>
                  <a:pt x="276" y="477"/>
                  <a:pt x="209" y="435"/>
                  <a:pt x="175" y="372"/>
                </a:cubicBezTo>
                <a:cubicBezTo>
                  <a:pt x="175" y="371"/>
                  <a:pt x="175" y="371"/>
                  <a:pt x="175" y="371"/>
                </a:cubicBezTo>
                <a:cubicBezTo>
                  <a:pt x="161" y="344"/>
                  <a:pt x="153" y="314"/>
                  <a:pt x="153" y="283"/>
                </a:cubicBezTo>
                <a:cubicBezTo>
                  <a:pt x="153" y="283"/>
                  <a:pt x="153" y="283"/>
                  <a:pt x="153" y="283"/>
                </a:cubicBezTo>
                <a:cubicBezTo>
                  <a:pt x="153" y="281"/>
                  <a:pt x="153" y="281"/>
                  <a:pt x="153" y="281"/>
                </a:cubicBezTo>
                <a:cubicBezTo>
                  <a:pt x="153" y="53"/>
                  <a:pt x="153" y="53"/>
                  <a:pt x="153" y="53"/>
                </a:cubicBezTo>
                <a:cubicBezTo>
                  <a:pt x="544" y="53"/>
                  <a:pt x="544" y="53"/>
                  <a:pt x="544" y="53"/>
                </a:cubicBezTo>
                <a:cubicBezTo>
                  <a:pt x="544" y="283"/>
                  <a:pt x="544" y="283"/>
                  <a:pt x="544" y="283"/>
                </a:cubicBezTo>
                <a:close/>
                <a:moveTo>
                  <a:pt x="644" y="260"/>
                </a:moveTo>
                <a:cubicBezTo>
                  <a:pt x="644" y="260"/>
                  <a:pt x="644" y="260"/>
                  <a:pt x="644" y="260"/>
                </a:cubicBezTo>
                <a:cubicBezTo>
                  <a:pt x="644" y="288"/>
                  <a:pt x="632" y="313"/>
                  <a:pt x="614" y="332"/>
                </a:cubicBezTo>
                <a:cubicBezTo>
                  <a:pt x="613" y="334"/>
                  <a:pt x="613" y="334"/>
                  <a:pt x="613" y="334"/>
                </a:cubicBezTo>
                <a:cubicBezTo>
                  <a:pt x="605" y="341"/>
                  <a:pt x="597" y="347"/>
                  <a:pt x="588" y="352"/>
                </a:cubicBezTo>
                <a:cubicBezTo>
                  <a:pt x="594" y="330"/>
                  <a:pt x="597" y="308"/>
                  <a:pt x="598" y="285"/>
                </a:cubicBezTo>
                <a:cubicBezTo>
                  <a:pt x="598" y="284"/>
                  <a:pt x="598" y="284"/>
                  <a:pt x="598" y="284"/>
                </a:cubicBezTo>
                <a:cubicBezTo>
                  <a:pt x="598" y="139"/>
                  <a:pt x="598" y="139"/>
                  <a:pt x="598" y="139"/>
                </a:cubicBezTo>
                <a:cubicBezTo>
                  <a:pt x="644" y="139"/>
                  <a:pt x="644" y="139"/>
                  <a:pt x="644" y="139"/>
                </a:cubicBezTo>
                <a:cubicBezTo>
                  <a:pt x="644" y="260"/>
                  <a:pt x="644" y="260"/>
                  <a:pt x="644" y="2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5" name="原创设计师QQ598969553             _54"/>
          <p:cNvSpPr>
            <a:spLocks noEditPoints="1"/>
          </p:cNvSpPr>
          <p:nvPr/>
        </p:nvSpPr>
        <p:spPr bwMode="auto">
          <a:xfrm>
            <a:off x="4942613" y="4175549"/>
            <a:ext cx="222242" cy="203456"/>
          </a:xfrm>
          <a:custGeom>
            <a:avLst/>
            <a:gdLst>
              <a:gd name="T0" fmla="*/ 619 w 698"/>
              <a:gd name="T1" fmla="*/ 410 h 639"/>
              <a:gd name="T2" fmla="*/ 644 w 698"/>
              <a:gd name="T3" fmla="*/ 349 h 639"/>
              <a:gd name="T4" fmla="*/ 573 w 698"/>
              <a:gd name="T5" fmla="*/ 265 h 639"/>
              <a:gd name="T6" fmla="*/ 550 w 698"/>
              <a:gd name="T7" fmla="*/ 238 h 639"/>
              <a:gd name="T8" fmla="*/ 366 w 698"/>
              <a:gd name="T9" fmla="*/ 54 h 639"/>
              <a:gd name="T10" fmla="*/ 196 w 698"/>
              <a:gd name="T11" fmla="*/ 165 h 639"/>
              <a:gd name="T12" fmla="*/ 88 w 698"/>
              <a:gd name="T13" fmla="*/ 221 h 639"/>
              <a:gd name="T14" fmla="*/ 91 w 698"/>
              <a:gd name="T15" fmla="*/ 398 h 639"/>
              <a:gd name="T16" fmla="*/ 180 w 698"/>
              <a:gd name="T17" fmla="*/ 435 h 639"/>
              <a:gd name="T18" fmla="*/ 192 w 698"/>
              <a:gd name="T19" fmla="*/ 435 h 639"/>
              <a:gd name="T20" fmla="*/ 269 w 698"/>
              <a:gd name="T21" fmla="*/ 435 h 639"/>
              <a:gd name="T22" fmla="*/ 269 w 698"/>
              <a:gd name="T23" fmla="*/ 489 h 639"/>
              <a:gd name="T24" fmla="*/ 192 w 698"/>
              <a:gd name="T25" fmla="*/ 489 h 639"/>
              <a:gd name="T26" fmla="*/ 180 w 698"/>
              <a:gd name="T27" fmla="*/ 489 h 639"/>
              <a:gd name="T28" fmla="*/ 0 w 698"/>
              <a:gd name="T29" fmla="*/ 308 h 639"/>
              <a:gd name="T30" fmla="*/ 154 w 698"/>
              <a:gd name="T31" fmla="*/ 130 h 639"/>
              <a:gd name="T32" fmla="*/ 366 w 698"/>
              <a:gd name="T33" fmla="*/ 0 h 639"/>
              <a:gd name="T34" fmla="*/ 603 w 698"/>
              <a:gd name="T35" fmla="*/ 217 h 639"/>
              <a:gd name="T36" fmla="*/ 698 w 698"/>
              <a:gd name="T37" fmla="*/ 349 h 639"/>
              <a:gd name="T38" fmla="*/ 657 w 698"/>
              <a:gd name="T39" fmla="*/ 448 h 639"/>
              <a:gd name="T40" fmla="*/ 566 w 698"/>
              <a:gd name="T41" fmla="*/ 489 h 639"/>
              <a:gd name="T42" fmla="*/ 558 w 698"/>
              <a:gd name="T43" fmla="*/ 489 h 639"/>
              <a:gd name="T44" fmla="*/ 438 w 698"/>
              <a:gd name="T45" fmla="*/ 489 h 639"/>
              <a:gd name="T46" fmla="*/ 438 w 698"/>
              <a:gd name="T47" fmla="*/ 435 h 639"/>
              <a:gd name="T48" fmla="*/ 559 w 698"/>
              <a:gd name="T49" fmla="*/ 435 h 639"/>
              <a:gd name="T50" fmla="*/ 337 w 698"/>
              <a:gd name="T51" fmla="*/ 205 h 639"/>
              <a:gd name="T52" fmla="*/ 208 w 698"/>
              <a:gd name="T53" fmla="*/ 333 h 639"/>
              <a:gd name="T54" fmla="*/ 231 w 698"/>
              <a:gd name="T55" fmla="*/ 356 h 639"/>
              <a:gd name="T56" fmla="*/ 333 w 698"/>
              <a:gd name="T57" fmla="*/ 623 h 639"/>
              <a:gd name="T58" fmla="*/ 365 w 698"/>
              <a:gd name="T59" fmla="*/ 623 h 639"/>
              <a:gd name="T60" fmla="*/ 466 w 698"/>
              <a:gd name="T61" fmla="*/ 356 h 639"/>
              <a:gd name="T62" fmla="*/ 489 w 698"/>
              <a:gd name="T63" fmla="*/ 333 h 639"/>
              <a:gd name="T64" fmla="*/ 359 w 698"/>
              <a:gd name="T65" fmla="*/ 204 h 639"/>
              <a:gd name="T66" fmla="*/ 359 w 698"/>
              <a:gd name="T67" fmla="*/ 203 h 639"/>
              <a:gd name="T68" fmla="*/ 357 w 698"/>
              <a:gd name="T69" fmla="*/ 201 h 639"/>
              <a:gd name="T70" fmla="*/ 355 w 698"/>
              <a:gd name="T71" fmla="*/ 201 h 639"/>
              <a:gd name="T72" fmla="*/ 353 w 698"/>
              <a:gd name="T73" fmla="*/ 200 h 639"/>
              <a:gd name="T74" fmla="*/ 350 w 698"/>
              <a:gd name="T75" fmla="*/ 200 h 639"/>
              <a:gd name="T76" fmla="*/ 349 w 698"/>
              <a:gd name="T77" fmla="*/ 200 h 639"/>
              <a:gd name="T78" fmla="*/ 346 w 698"/>
              <a:gd name="T79" fmla="*/ 200 h 639"/>
              <a:gd name="T80" fmla="*/ 344 w 698"/>
              <a:gd name="T81" fmla="*/ 200 h 639"/>
              <a:gd name="T82" fmla="*/ 342 w 698"/>
              <a:gd name="T83" fmla="*/ 201 h 639"/>
              <a:gd name="T84" fmla="*/ 339 w 698"/>
              <a:gd name="T85" fmla="*/ 203 h 639"/>
              <a:gd name="T86" fmla="*/ 338 w 698"/>
              <a:gd name="T87" fmla="*/ 203 h 639"/>
              <a:gd name="T88" fmla="*/ 337 w 698"/>
              <a:gd name="T89" fmla="*/ 205 h 639"/>
              <a:gd name="T90" fmla="*/ 349 w 698"/>
              <a:gd name="T91" fmla="*/ 200 h 639"/>
              <a:gd name="T92" fmla="*/ 349 w 698"/>
              <a:gd name="T93" fmla="*/ 20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639">
                <a:moveTo>
                  <a:pt x="559" y="435"/>
                </a:moveTo>
                <a:cubicBezTo>
                  <a:pt x="582" y="435"/>
                  <a:pt x="604" y="426"/>
                  <a:pt x="619" y="410"/>
                </a:cubicBezTo>
                <a:cubicBezTo>
                  <a:pt x="619" y="410"/>
                  <a:pt x="619" y="410"/>
                  <a:pt x="619" y="410"/>
                </a:cubicBezTo>
                <a:cubicBezTo>
                  <a:pt x="634" y="394"/>
                  <a:pt x="644" y="373"/>
                  <a:pt x="644" y="349"/>
                </a:cubicBezTo>
                <a:cubicBezTo>
                  <a:pt x="644" y="328"/>
                  <a:pt x="637" y="309"/>
                  <a:pt x="624" y="294"/>
                </a:cubicBezTo>
                <a:cubicBezTo>
                  <a:pt x="611" y="279"/>
                  <a:pt x="594" y="269"/>
                  <a:pt x="573" y="265"/>
                </a:cubicBezTo>
                <a:cubicBezTo>
                  <a:pt x="560" y="262"/>
                  <a:pt x="550" y="251"/>
                  <a:pt x="550" y="238"/>
                </a:cubicBezTo>
                <a:cubicBezTo>
                  <a:pt x="550" y="238"/>
                  <a:pt x="550" y="238"/>
                  <a:pt x="550" y="238"/>
                </a:cubicBezTo>
                <a:cubicBezTo>
                  <a:pt x="550" y="187"/>
                  <a:pt x="530" y="141"/>
                  <a:pt x="496" y="108"/>
                </a:cubicBezTo>
                <a:cubicBezTo>
                  <a:pt x="463" y="74"/>
                  <a:pt x="417" y="54"/>
                  <a:pt x="366" y="54"/>
                </a:cubicBezTo>
                <a:cubicBezTo>
                  <a:pt x="328" y="54"/>
                  <a:pt x="293" y="65"/>
                  <a:pt x="264" y="84"/>
                </a:cubicBezTo>
                <a:cubicBezTo>
                  <a:pt x="234" y="104"/>
                  <a:pt x="211" y="132"/>
                  <a:pt x="196" y="165"/>
                </a:cubicBezTo>
                <a:cubicBezTo>
                  <a:pt x="192" y="176"/>
                  <a:pt x="182" y="182"/>
                  <a:pt x="172" y="182"/>
                </a:cubicBezTo>
                <a:cubicBezTo>
                  <a:pt x="139" y="184"/>
                  <a:pt x="110" y="198"/>
                  <a:pt x="88" y="221"/>
                </a:cubicBezTo>
                <a:cubicBezTo>
                  <a:pt x="67" y="244"/>
                  <a:pt x="54" y="274"/>
                  <a:pt x="54" y="308"/>
                </a:cubicBezTo>
                <a:cubicBezTo>
                  <a:pt x="54" y="343"/>
                  <a:pt x="68" y="375"/>
                  <a:pt x="91" y="398"/>
                </a:cubicBezTo>
                <a:cubicBezTo>
                  <a:pt x="91" y="398"/>
                  <a:pt x="91" y="398"/>
                  <a:pt x="91" y="398"/>
                </a:cubicBezTo>
                <a:cubicBezTo>
                  <a:pt x="114" y="421"/>
                  <a:pt x="145" y="435"/>
                  <a:pt x="180" y="435"/>
                </a:cubicBezTo>
                <a:cubicBezTo>
                  <a:pt x="192" y="435"/>
                  <a:pt x="192" y="435"/>
                  <a:pt x="192" y="435"/>
                </a:cubicBezTo>
                <a:cubicBezTo>
                  <a:pt x="192" y="435"/>
                  <a:pt x="192" y="435"/>
                  <a:pt x="192" y="435"/>
                </a:cubicBezTo>
                <a:cubicBezTo>
                  <a:pt x="261" y="435"/>
                  <a:pt x="261" y="435"/>
                  <a:pt x="261" y="435"/>
                </a:cubicBezTo>
                <a:cubicBezTo>
                  <a:pt x="269" y="435"/>
                  <a:pt x="269" y="435"/>
                  <a:pt x="269" y="435"/>
                </a:cubicBezTo>
                <a:cubicBezTo>
                  <a:pt x="284" y="435"/>
                  <a:pt x="296" y="447"/>
                  <a:pt x="296" y="462"/>
                </a:cubicBezTo>
                <a:cubicBezTo>
                  <a:pt x="296" y="477"/>
                  <a:pt x="284" y="489"/>
                  <a:pt x="269" y="489"/>
                </a:cubicBezTo>
                <a:cubicBezTo>
                  <a:pt x="261" y="489"/>
                  <a:pt x="261" y="489"/>
                  <a:pt x="261" y="489"/>
                </a:cubicBezTo>
                <a:cubicBezTo>
                  <a:pt x="192" y="489"/>
                  <a:pt x="192" y="489"/>
                  <a:pt x="192" y="489"/>
                </a:cubicBezTo>
                <a:cubicBezTo>
                  <a:pt x="192" y="489"/>
                  <a:pt x="192" y="489"/>
                  <a:pt x="192" y="489"/>
                </a:cubicBezTo>
                <a:cubicBezTo>
                  <a:pt x="180" y="489"/>
                  <a:pt x="180" y="489"/>
                  <a:pt x="180" y="489"/>
                </a:cubicBezTo>
                <a:cubicBezTo>
                  <a:pt x="131" y="489"/>
                  <a:pt x="85" y="469"/>
                  <a:pt x="53" y="436"/>
                </a:cubicBezTo>
                <a:cubicBezTo>
                  <a:pt x="20" y="403"/>
                  <a:pt x="0" y="358"/>
                  <a:pt x="0" y="308"/>
                </a:cubicBezTo>
                <a:cubicBezTo>
                  <a:pt x="0" y="261"/>
                  <a:pt x="19" y="217"/>
                  <a:pt x="49" y="184"/>
                </a:cubicBezTo>
                <a:cubicBezTo>
                  <a:pt x="76" y="156"/>
                  <a:pt x="113" y="136"/>
                  <a:pt x="154" y="130"/>
                </a:cubicBezTo>
                <a:cubicBezTo>
                  <a:pt x="172" y="93"/>
                  <a:pt x="201" y="62"/>
                  <a:pt x="235" y="40"/>
                </a:cubicBezTo>
                <a:cubicBezTo>
                  <a:pt x="273" y="15"/>
                  <a:pt x="318" y="0"/>
                  <a:pt x="366" y="0"/>
                </a:cubicBezTo>
                <a:cubicBezTo>
                  <a:pt x="432" y="0"/>
                  <a:pt x="491" y="27"/>
                  <a:pt x="534" y="70"/>
                </a:cubicBezTo>
                <a:cubicBezTo>
                  <a:pt x="573" y="109"/>
                  <a:pt x="598" y="160"/>
                  <a:pt x="603" y="217"/>
                </a:cubicBezTo>
                <a:cubicBezTo>
                  <a:pt x="627" y="225"/>
                  <a:pt x="649" y="241"/>
                  <a:pt x="665" y="260"/>
                </a:cubicBezTo>
                <a:cubicBezTo>
                  <a:pt x="685" y="284"/>
                  <a:pt x="698" y="315"/>
                  <a:pt x="698" y="349"/>
                </a:cubicBezTo>
                <a:cubicBezTo>
                  <a:pt x="698" y="388"/>
                  <a:pt x="682" y="423"/>
                  <a:pt x="657" y="448"/>
                </a:cubicBezTo>
                <a:cubicBezTo>
                  <a:pt x="657" y="448"/>
                  <a:pt x="657" y="448"/>
                  <a:pt x="657" y="448"/>
                </a:cubicBezTo>
                <a:cubicBezTo>
                  <a:pt x="635" y="470"/>
                  <a:pt x="605" y="485"/>
                  <a:pt x="572" y="488"/>
                </a:cubicBezTo>
                <a:cubicBezTo>
                  <a:pt x="570" y="489"/>
                  <a:pt x="568" y="489"/>
                  <a:pt x="566" y="489"/>
                </a:cubicBezTo>
                <a:cubicBezTo>
                  <a:pt x="559" y="489"/>
                  <a:pt x="559" y="489"/>
                  <a:pt x="559" y="489"/>
                </a:cubicBezTo>
                <a:cubicBezTo>
                  <a:pt x="558" y="489"/>
                  <a:pt x="558" y="489"/>
                  <a:pt x="558" y="489"/>
                </a:cubicBezTo>
                <a:cubicBezTo>
                  <a:pt x="439" y="489"/>
                  <a:pt x="439" y="489"/>
                  <a:pt x="439" y="489"/>
                </a:cubicBezTo>
                <a:cubicBezTo>
                  <a:pt x="438" y="489"/>
                  <a:pt x="438" y="489"/>
                  <a:pt x="438" y="489"/>
                </a:cubicBezTo>
                <a:cubicBezTo>
                  <a:pt x="423" y="489"/>
                  <a:pt x="411" y="477"/>
                  <a:pt x="411" y="462"/>
                </a:cubicBezTo>
                <a:cubicBezTo>
                  <a:pt x="411" y="447"/>
                  <a:pt x="423" y="435"/>
                  <a:pt x="438" y="435"/>
                </a:cubicBezTo>
                <a:cubicBezTo>
                  <a:pt x="439" y="435"/>
                  <a:pt x="439" y="435"/>
                  <a:pt x="439" y="435"/>
                </a:cubicBezTo>
                <a:cubicBezTo>
                  <a:pt x="559" y="435"/>
                  <a:pt x="559" y="435"/>
                  <a:pt x="559" y="435"/>
                </a:cubicBezTo>
                <a:close/>
                <a:moveTo>
                  <a:pt x="337" y="205"/>
                </a:moveTo>
                <a:cubicBezTo>
                  <a:pt x="337" y="205"/>
                  <a:pt x="337" y="205"/>
                  <a:pt x="337" y="205"/>
                </a:cubicBezTo>
                <a:cubicBezTo>
                  <a:pt x="337" y="205"/>
                  <a:pt x="337" y="205"/>
                  <a:pt x="337" y="205"/>
                </a:cubicBezTo>
                <a:cubicBezTo>
                  <a:pt x="208" y="333"/>
                  <a:pt x="208" y="333"/>
                  <a:pt x="208" y="333"/>
                </a:cubicBezTo>
                <a:cubicBezTo>
                  <a:pt x="202" y="339"/>
                  <a:pt x="202" y="349"/>
                  <a:pt x="208" y="356"/>
                </a:cubicBezTo>
                <a:cubicBezTo>
                  <a:pt x="215" y="362"/>
                  <a:pt x="225" y="362"/>
                  <a:pt x="231" y="356"/>
                </a:cubicBezTo>
                <a:cubicBezTo>
                  <a:pt x="333" y="255"/>
                  <a:pt x="333" y="255"/>
                  <a:pt x="333" y="255"/>
                </a:cubicBezTo>
                <a:cubicBezTo>
                  <a:pt x="333" y="623"/>
                  <a:pt x="333" y="623"/>
                  <a:pt x="333" y="623"/>
                </a:cubicBezTo>
                <a:cubicBezTo>
                  <a:pt x="333" y="632"/>
                  <a:pt x="340" y="639"/>
                  <a:pt x="349" y="639"/>
                </a:cubicBezTo>
                <a:cubicBezTo>
                  <a:pt x="358" y="639"/>
                  <a:pt x="365" y="632"/>
                  <a:pt x="365" y="623"/>
                </a:cubicBezTo>
                <a:cubicBezTo>
                  <a:pt x="365" y="255"/>
                  <a:pt x="365" y="255"/>
                  <a:pt x="365" y="255"/>
                </a:cubicBezTo>
                <a:cubicBezTo>
                  <a:pt x="466" y="356"/>
                  <a:pt x="466" y="356"/>
                  <a:pt x="466" y="356"/>
                </a:cubicBezTo>
                <a:cubicBezTo>
                  <a:pt x="473" y="362"/>
                  <a:pt x="483" y="362"/>
                  <a:pt x="489" y="356"/>
                </a:cubicBezTo>
                <a:cubicBezTo>
                  <a:pt x="495" y="349"/>
                  <a:pt x="495" y="339"/>
                  <a:pt x="489" y="333"/>
                </a:cubicBezTo>
                <a:cubicBezTo>
                  <a:pt x="360" y="205"/>
                  <a:pt x="360" y="205"/>
                  <a:pt x="360" y="205"/>
                </a:cubicBezTo>
                <a:cubicBezTo>
                  <a:pt x="359" y="204"/>
                  <a:pt x="359" y="204"/>
                  <a:pt x="359" y="204"/>
                </a:cubicBezTo>
                <a:cubicBezTo>
                  <a:pt x="359" y="203"/>
                  <a:pt x="359" y="203"/>
                  <a:pt x="359" y="203"/>
                </a:cubicBezTo>
                <a:cubicBezTo>
                  <a:pt x="359" y="203"/>
                  <a:pt x="359" y="203"/>
                  <a:pt x="359" y="203"/>
                </a:cubicBezTo>
                <a:cubicBezTo>
                  <a:pt x="358" y="203"/>
                  <a:pt x="358" y="203"/>
                  <a:pt x="358" y="203"/>
                </a:cubicBezTo>
                <a:cubicBezTo>
                  <a:pt x="358" y="202"/>
                  <a:pt x="357" y="202"/>
                  <a:pt x="357" y="201"/>
                </a:cubicBezTo>
                <a:cubicBezTo>
                  <a:pt x="356" y="201"/>
                  <a:pt x="356" y="201"/>
                  <a:pt x="356" y="201"/>
                </a:cubicBezTo>
                <a:cubicBezTo>
                  <a:pt x="355" y="201"/>
                  <a:pt x="355" y="201"/>
                  <a:pt x="355" y="201"/>
                </a:cubicBezTo>
                <a:cubicBezTo>
                  <a:pt x="355" y="201"/>
                  <a:pt x="354" y="200"/>
                  <a:pt x="353" y="200"/>
                </a:cubicBezTo>
                <a:cubicBezTo>
                  <a:pt x="353" y="200"/>
                  <a:pt x="353" y="200"/>
                  <a:pt x="353" y="200"/>
                </a:cubicBezTo>
                <a:cubicBezTo>
                  <a:pt x="352" y="200"/>
                  <a:pt x="352" y="200"/>
                  <a:pt x="352" y="200"/>
                </a:cubicBezTo>
                <a:cubicBezTo>
                  <a:pt x="350" y="200"/>
                  <a:pt x="350" y="200"/>
                  <a:pt x="350" y="200"/>
                </a:cubicBezTo>
                <a:cubicBezTo>
                  <a:pt x="349" y="200"/>
                  <a:pt x="349" y="200"/>
                  <a:pt x="349" y="200"/>
                </a:cubicBezTo>
                <a:cubicBezTo>
                  <a:pt x="349" y="200"/>
                  <a:pt x="349" y="200"/>
                  <a:pt x="349" y="200"/>
                </a:cubicBezTo>
                <a:cubicBezTo>
                  <a:pt x="347" y="200"/>
                  <a:pt x="347" y="200"/>
                  <a:pt x="347" y="200"/>
                </a:cubicBezTo>
                <a:cubicBezTo>
                  <a:pt x="346" y="200"/>
                  <a:pt x="346" y="200"/>
                  <a:pt x="346" y="200"/>
                </a:cubicBezTo>
                <a:cubicBezTo>
                  <a:pt x="345" y="200"/>
                  <a:pt x="345" y="200"/>
                  <a:pt x="345" y="200"/>
                </a:cubicBezTo>
                <a:cubicBezTo>
                  <a:pt x="344" y="200"/>
                  <a:pt x="344" y="200"/>
                  <a:pt x="344" y="200"/>
                </a:cubicBezTo>
                <a:cubicBezTo>
                  <a:pt x="344" y="200"/>
                  <a:pt x="343" y="201"/>
                  <a:pt x="342" y="201"/>
                </a:cubicBezTo>
                <a:cubicBezTo>
                  <a:pt x="342" y="201"/>
                  <a:pt x="342" y="201"/>
                  <a:pt x="342" y="201"/>
                </a:cubicBezTo>
                <a:cubicBezTo>
                  <a:pt x="341" y="201"/>
                  <a:pt x="341" y="201"/>
                  <a:pt x="341" y="201"/>
                </a:cubicBezTo>
                <a:cubicBezTo>
                  <a:pt x="341" y="202"/>
                  <a:pt x="340" y="202"/>
                  <a:pt x="339" y="203"/>
                </a:cubicBezTo>
                <a:cubicBezTo>
                  <a:pt x="339" y="203"/>
                  <a:pt x="339" y="203"/>
                  <a:pt x="339" y="203"/>
                </a:cubicBezTo>
                <a:cubicBezTo>
                  <a:pt x="338" y="203"/>
                  <a:pt x="338" y="203"/>
                  <a:pt x="338" y="203"/>
                </a:cubicBezTo>
                <a:cubicBezTo>
                  <a:pt x="338" y="204"/>
                  <a:pt x="338" y="204"/>
                  <a:pt x="338" y="204"/>
                </a:cubicBezTo>
                <a:cubicBezTo>
                  <a:pt x="337" y="205"/>
                  <a:pt x="337" y="205"/>
                  <a:pt x="337" y="205"/>
                </a:cubicBezTo>
                <a:close/>
                <a:moveTo>
                  <a:pt x="349" y="200"/>
                </a:moveTo>
                <a:cubicBezTo>
                  <a:pt x="349" y="200"/>
                  <a:pt x="349" y="200"/>
                  <a:pt x="349" y="200"/>
                </a:cubicBezTo>
                <a:cubicBezTo>
                  <a:pt x="349" y="200"/>
                  <a:pt x="349" y="200"/>
                  <a:pt x="349" y="200"/>
                </a:cubicBezTo>
                <a:cubicBezTo>
                  <a:pt x="349" y="200"/>
                  <a:pt x="349" y="200"/>
                  <a:pt x="349" y="200"/>
                </a:cubicBezTo>
                <a:cubicBezTo>
                  <a:pt x="349" y="200"/>
                  <a:pt x="349" y="200"/>
                  <a:pt x="349" y="2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6" name="原创设计师QQ598969553             _55"/>
          <p:cNvSpPr>
            <a:spLocks noEditPoints="1"/>
          </p:cNvSpPr>
          <p:nvPr/>
        </p:nvSpPr>
        <p:spPr bwMode="auto">
          <a:xfrm>
            <a:off x="4943887" y="3647851"/>
            <a:ext cx="217784" cy="216829"/>
          </a:xfrm>
          <a:custGeom>
            <a:avLst/>
            <a:gdLst>
              <a:gd name="T0" fmla="*/ 678 w 684"/>
              <a:gd name="T1" fmla="*/ 70 h 681"/>
              <a:gd name="T2" fmla="*/ 577 w 684"/>
              <a:gd name="T3" fmla="*/ 219 h 681"/>
              <a:gd name="T4" fmla="*/ 553 w 684"/>
              <a:gd name="T5" fmla="*/ 220 h 681"/>
              <a:gd name="T6" fmla="*/ 390 w 684"/>
              <a:gd name="T7" fmla="*/ 333 h 681"/>
              <a:gd name="T8" fmla="*/ 479 w 684"/>
              <a:gd name="T9" fmla="*/ 444 h 681"/>
              <a:gd name="T10" fmla="*/ 425 w 684"/>
              <a:gd name="T11" fmla="*/ 497 h 681"/>
              <a:gd name="T12" fmla="*/ 403 w 684"/>
              <a:gd name="T13" fmla="*/ 497 h 681"/>
              <a:gd name="T14" fmla="*/ 200 w 684"/>
              <a:gd name="T15" fmla="*/ 659 h 681"/>
              <a:gd name="T16" fmla="*/ 200 w 684"/>
              <a:gd name="T17" fmla="*/ 659 h 681"/>
              <a:gd name="T18" fmla="*/ 20 w 684"/>
              <a:gd name="T19" fmla="*/ 553 h 681"/>
              <a:gd name="T20" fmla="*/ 205 w 684"/>
              <a:gd name="T21" fmla="*/ 299 h 681"/>
              <a:gd name="T22" fmla="*/ 187 w 684"/>
              <a:gd name="T23" fmla="*/ 259 h 681"/>
              <a:gd name="T24" fmla="*/ 241 w 684"/>
              <a:gd name="T25" fmla="*/ 206 h 681"/>
              <a:gd name="T26" fmla="*/ 263 w 684"/>
              <a:gd name="T27" fmla="*/ 206 h 681"/>
              <a:gd name="T28" fmla="*/ 490 w 684"/>
              <a:gd name="T29" fmla="*/ 157 h 681"/>
              <a:gd name="T30" fmla="*/ 464 w 684"/>
              <a:gd name="T31" fmla="*/ 109 h 681"/>
              <a:gd name="T32" fmla="*/ 592 w 684"/>
              <a:gd name="T33" fmla="*/ 5 h 681"/>
              <a:gd name="T34" fmla="*/ 216 w 684"/>
              <a:gd name="T35" fmla="*/ 378 h 681"/>
              <a:gd name="T36" fmla="*/ 87 w 684"/>
              <a:gd name="T37" fmla="*/ 507 h 681"/>
              <a:gd name="T38" fmla="*/ 110 w 684"/>
              <a:gd name="T39" fmla="*/ 529 h 681"/>
              <a:gd name="T40" fmla="*/ 239 w 684"/>
              <a:gd name="T41" fmla="*/ 378 h 681"/>
              <a:gd name="T42" fmla="*/ 281 w 684"/>
              <a:gd name="T43" fmla="*/ 443 h 681"/>
              <a:gd name="T44" fmla="*/ 152 w 684"/>
              <a:gd name="T45" fmla="*/ 572 h 681"/>
              <a:gd name="T46" fmla="*/ 175 w 684"/>
              <a:gd name="T47" fmla="*/ 595 h 681"/>
              <a:gd name="T48" fmla="*/ 304 w 684"/>
              <a:gd name="T49" fmla="*/ 443 h 681"/>
              <a:gd name="T50" fmla="*/ 239 w 684"/>
              <a:gd name="T51" fmla="*/ 288 h 681"/>
              <a:gd name="T52" fmla="*/ 239 w 684"/>
              <a:gd name="T53" fmla="*/ 288 h 681"/>
              <a:gd name="T54" fmla="*/ 395 w 684"/>
              <a:gd name="T55" fmla="*/ 444 h 681"/>
              <a:gd name="T56" fmla="*/ 445 w 684"/>
              <a:gd name="T57" fmla="*/ 433 h 681"/>
              <a:gd name="T58" fmla="*/ 221 w 684"/>
              <a:gd name="T59" fmla="*/ 270 h 681"/>
              <a:gd name="T60" fmla="*/ 239 w 684"/>
              <a:gd name="T61" fmla="*/ 288 h 681"/>
              <a:gd name="T62" fmla="*/ 360 w 684"/>
              <a:gd name="T63" fmla="*/ 454 h 681"/>
              <a:gd name="T64" fmla="*/ 46 w 684"/>
              <a:gd name="T65" fmla="*/ 504 h 681"/>
              <a:gd name="T66" fmla="*/ 152 w 684"/>
              <a:gd name="T67" fmla="*/ 639 h 681"/>
              <a:gd name="T68" fmla="*/ 177 w 684"/>
              <a:gd name="T69" fmla="*/ 636 h 681"/>
              <a:gd name="T70" fmla="*/ 645 w 684"/>
              <a:gd name="T71" fmla="*/ 83 h 681"/>
              <a:gd name="T72" fmla="*/ 601 w 684"/>
              <a:gd name="T73" fmla="*/ 40 h 681"/>
              <a:gd name="T74" fmla="*/ 563 w 684"/>
              <a:gd name="T75" fmla="*/ 185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4" h="681">
                <a:moveTo>
                  <a:pt x="614" y="6"/>
                </a:moveTo>
                <a:cubicBezTo>
                  <a:pt x="678" y="70"/>
                  <a:pt x="678" y="70"/>
                  <a:pt x="678" y="70"/>
                </a:cubicBezTo>
                <a:cubicBezTo>
                  <a:pt x="684" y="77"/>
                  <a:pt x="684" y="87"/>
                  <a:pt x="678" y="93"/>
                </a:cubicBezTo>
                <a:cubicBezTo>
                  <a:pt x="577" y="219"/>
                  <a:pt x="577" y="219"/>
                  <a:pt x="577" y="219"/>
                </a:cubicBezTo>
                <a:cubicBezTo>
                  <a:pt x="571" y="226"/>
                  <a:pt x="562" y="227"/>
                  <a:pt x="554" y="221"/>
                </a:cubicBezTo>
                <a:cubicBezTo>
                  <a:pt x="554" y="221"/>
                  <a:pt x="553" y="220"/>
                  <a:pt x="553" y="220"/>
                </a:cubicBezTo>
                <a:cubicBezTo>
                  <a:pt x="528" y="195"/>
                  <a:pt x="528" y="195"/>
                  <a:pt x="528" y="195"/>
                </a:cubicBezTo>
                <a:cubicBezTo>
                  <a:pt x="390" y="333"/>
                  <a:pt x="390" y="333"/>
                  <a:pt x="390" y="333"/>
                </a:cubicBezTo>
                <a:cubicBezTo>
                  <a:pt x="479" y="421"/>
                  <a:pt x="479" y="421"/>
                  <a:pt x="479" y="421"/>
                </a:cubicBezTo>
                <a:cubicBezTo>
                  <a:pt x="485" y="427"/>
                  <a:pt x="485" y="438"/>
                  <a:pt x="479" y="444"/>
                </a:cubicBezTo>
                <a:cubicBezTo>
                  <a:pt x="477" y="445"/>
                  <a:pt x="477" y="445"/>
                  <a:pt x="477" y="445"/>
                </a:cubicBezTo>
                <a:cubicBezTo>
                  <a:pt x="425" y="497"/>
                  <a:pt x="425" y="497"/>
                  <a:pt x="425" y="497"/>
                </a:cubicBezTo>
                <a:cubicBezTo>
                  <a:pt x="419" y="503"/>
                  <a:pt x="409" y="503"/>
                  <a:pt x="403" y="497"/>
                </a:cubicBezTo>
                <a:cubicBezTo>
                  <a:pt x="403" y="497"/>
                  <a:pt x="403" y="497"/>
                  <a:pt x="403" y="497"/>
                </a:cubicBezTo>
                <a:cubicBezTo>
                  <a:pt x="382" y="477"/>
                  <a:pt x="382" y="477"/>
                  <a:pt x="382" y="477"/>
                </a:cubicBezTo>
                <a:cubicBezTo>
                  <a:pt x="200" y="659"/>
                  <a:pt x="200" y="659"/>
                  <a:pt x="200" y="659"/>
                </a:cubicBezTo>
                <a:cubicBezTo>
                  <a:pt x="200" y="659"/>
                  <a:pt x="200" y="659"/>
                  <a:pt x="200" y="659"/>
                </a:cubicBezTo>
                <a:cubicBezTo>
                  <a:pt x="200" y="659"/>
                  <a:pt x="200" y="659"/>
                  <a:pt x="200" y="659"/>
                </a:cubicBezTo>
                <a:cubicBezTo>
                  <a:pt x="181" y="678"/>
                  <a:pt x="149" y="681"/>
                  <a:pt x="129" y="662"/>
                </a:cubicBezTo>
                <a:cubicBezTo>
                  <a:pt x="20" y="553"/>
                  <a:pt x="20" y="553"/>
                  <a:pt x="20" y="553"/>
                </a:cubicBezTo>
                <a:cubicBezTo>
                  <a:pt x="0" y="532"/>
                  <a:pt x="4" y="500"/>
                  <a:pt x="23" y="481"/>
                </a:cubicBezTo>
                <a:cubicBezTo>
                  <a:pt x="205" y="299"/>
                  <a:pt x="205" y="299"/>
                  <a:pt x="205" y="299"/>
                </a:cubicBezTo>
                <a:cubicBezTo>
                  <a:pt x="187" y="282"/>
                  <a:pt x="187" y="282"/>
                  <a:pt x="187" y="282"/>
                </a:cubicBezTo>
                <a:cubicBezTo>
                  <a:pt x="181" y="275"/>
                  <a:pt x="181" y="265"/>
                  <a:pt x="187" y="259"/>
                </a:cubicBezTo>
                <a:cubicBezTo>
                  <a:pt x="188" y="259"/>
                  <a:pt x="188" y="259"/>
                  <a:pt x="188" y="259"/>
                </a:cubicBezTo>
                <a:cubicBezTo>
                  <a:pt x="241" y="206"/>
                  <a:pt x="241" y="206"/>
                  <a:pt x="241" y="206"/>
                </a:cubicBezTo>
                <a:cubicBezTo>
                  <a:pt x="247" y="200"/>
                  <a:pt x="257" y="200"/>
                  <a:pt x="263" y="206"/>
                </a:cubicBezTo>
                <a:cubicBezTo>
                  <a:pt x="263" y="206"/>
                  <a:pt x="263" y="206"/>
                  <a:pt x="263" y="206"/>
                </a:cubicBezTo>
                <a:cubicBezTo>
                  <a:pt x="352" y="295"/>
                  <a:pt x="352" y="295"/>
                  <a:pt x="352" y="295"/>
                </a:cubicBezTo>
                <a:cubicBezTo>
                  <a:pt x="490" y="157"/>
                  <a:pt x="490" y="157"/>
                  <a:pt x="490" y="157"/>
                </a:cubicBezTo>
                <a:cubicBezTo>
                  <a:pt x="464" y="131"/>
                  <a:pt x="464" y="131"/>
                  <a:pt x="464" y="131"/>
                </a:cubicBezTo>
                <a:cubicBezTo>
                  <a:pt x="458" y="125"/>
                  <a:pt x="458" y="115"/>
                  <a:pt x="464" y="109"/>
                </a:cubicBezTo>
                <a:cubicBezTo>
                  <a:pt x="465" y="107"/>
                  <a:pt x="465" y="107"/>
                  <a:pt x="465" y="107"/>
                </a:cubicBezTo>
                <a:cubicBezTo>
                  <a:pt x="592" y="5"/>
                  <a:pt x="592" y="5"/>
                  <a:pt x="592" y="5"/>
                </a:cubicBezTo>
                <a:cubicBezTo>
                  <a:pt x="599" y="0"/>
                  <a:pt x="608" y="1"/>
                  <a:pt x="614" y="6"/>
                </a:cubicBezTo>
                <a:close/>
                <a:moveTo>
                  <a:pt x="216" y="378"/>
                </a:moveTo>
                <a:cubicBezTo>
                  <a:pt x="216" y="378"/>
                  <a:pt x="216" y="378"/>
                  <a:pt x="216" y="378"/>
                </a:cubicBezTo>
                <a:cubicBezTo>
                  <a:pt x="87" y="507"/>
                  <a:pt x="87" y="507"/>
                  <a:pt x="87" y="507"/>
                </a:cubicBezTo>
                <a:cubicBezTo>
                  <a:pt x="80" y="513"/>
                  <a:pt x="80" y="523"/>
                  <a:pt x="87" y="529"/>
                </a:cubicBezTo>
                <a:cubicBezTo>
                  <a:pt x="93" y="536"/>
                  <a:pt x="103" y="536"/>
                  <a:pt x="110" y="529"/>
                </a:cubicBezTo>
                <a:cubicBezTo>
                  <a:pt x="239" y="400"/>
                  <a:pt x="239" y="400"/>
                  <a:pt x="239" y="400"/>
                </a:cubicBezTo>
                <a:cubicBezTo>
                  <a:pt x="245" y="394"/>
                  <a:pt x="245" y="384"/>
                  <a:pt x="239" y="378"/>
                </a:cubicBezTo>
                <a:cubicBezTo>
                  <a:pt x="232" y="371"/>
                  <a:pt x="222" y="371"/>
                  <a:pt x="216" y="378"/>
                </a:cubicBezTo>
                <a:close/>
                <a:moveTo>
                  <a:pt x="281" y="443"/>
                </a:moveTo>
                <a:cubicBezTo>
                  <a:pt x="281" y="443"/>
                  <a:pt x="281" y="443"/>
                  <a:pt x="281" y="443"/>
                </a:cubicBezTo>
                <a:cubicBezTo>
                  <a:pt x="152" y="572"/>
                  <a:pt x="152" y="572"/>
                  <a:pt x="152" y="572"/>
                </a:cubicBezTo>
                <a:cubicBezTo>
                  <a:pt x="146" y="578"/>
                  <a:pt x="146" y="589"/>
                  <a:pt x="152" y="595"/>
                </a:cubicBezTo>
                <a:cubicBezTo>
                  <a:pt x="159" y="601"/>
                  <a:pt x="169" y="601"/>
                  <a:pt x="175" y="595"/>
                </a:cubicBezTo>
                <a:cubicBezTo>
                  <a:pt x="304" y="466"/>
                  <a:pt x="304" y="466"/>
                  <a:pt x="304" y="466"/>
                </a:cubicBezTo>
                <a:cubicBezTo>
                  <a:pt x="310" y="459"/>
                  <a:pt x="310" y="449"/>
                  <a:pt x="304" y="443"/>
                </a:cubicBezTo>
                <a:cubicBezTo>
                  <a:pt x="298" y="437"/>
                  <a:pt x="288" y="437"/>
                  <a:pt x="281" y="443"/>
                </a:cubicBezTo>
                <a:close/>
                <a:moveTo>
                  <a:pt x="239" y="288"/>
                </a:moveTo>
                <a:cubicBezTo>
                  <a:pt x="239" y="288"/>
                  <a:pt x="239" y="288"/>
                  <a:pt x="239" y="288"/>
                </a:cubicBezTo>
                <a:cubicBezTo>
                  <a:pt x="239" y="288"/>
                  <a:pt x="239" y="288"/>
                  <a:pt x="239" y="288"/>
                </a:cubicBezTo>
                <a:cubicBezTo>
                  <a:pt x="394" y="443"/>
                  <a:pt x="394" y="443"/>
                  <a:pt x="394" y="443"/>
                </a:cubicBezTo>
                <a:cubicBezTo>
                  <a:pt x="395" y="444"/>
                  <a:pt x="395" y="444"/>
                  <a:pt x="395" y="444"/>
                </a:cubicBezTo>
                <a:cubicBezTo>
                  <a:pt x="414" y="463"/>
                  <a:pt x="414" y="463"/>
                  <a:pt x="414" y="463"/>
                </a:cubicBezTo>
                <a:cubicBezTo>
                  <a:pt x="445" y="433"/>
                  <a:pt x="445" y="433"/>
                  <a:pt x="445" y="433"/>
                </a:cubicBezTo>
                <a:cubicBezTo>
                  <a:pt x="252" y="240"/>
                  <a:pt x="252" y="240"/>
                  <a:pt x="252" y="240"/>
                </a:cubicBezTo>
                <a:cubicBezTo>
                  <a:pt x="221" y="270"/>
                  <a:pt x="221" y="270"/>
                  <a:pt x="221" y="270"/>
                </a:cubicBezTo>
                <a:cubicBezTo>
                  <a:pt x="238" y="287"/>
                  <a:pt x="238" y="287"/>
                  <a:pt x="238" y="287"/>
                </a:cubicBezTo>
                <a:cubicBezTo>
                  <a:pt x="239" y="288"/>
                  <a:pt x="239" y="288"/>
                  <a:pt x="239" y="288"/>
                </a:cubicBezTo>
                <a:close/>
                <a:moveTo>
                  <a:pt x="360" y="454"/>
                </a:moveTo>
                <a:cubicBezTo>
                  <a:pt x="360" y="454"/>
                  <a:pt x="360" y="454"/>
                  <a:pt x="360" y="454"/>
                </a:cubicBezTo>
                <a:cubicBezTo>
                  <a:pt x="228" y="322"/>
                  <a:pt x="228" y="322"/>
                  <a:pt x="228" y="322"/>
                </a:cubicBezTo>
                <a:cubicBezTo>
                  <a:pt x="46" y="504"/>
                  <a:pt x="46" y="504"/>
                  <a:pt x="46" y="504"/>
                </a:cubicBezTo>
                <a:cubicBezTo>
                  <a:pt x="39" y="511"/>
                  <a:pt x="35" y="523"/>
                  <a:pt x="43" y="530"/>
                </a:cubicBezTo>
                <a:cubicBezTo>
                  <a:pt x="152" y="639"/>
                  <a:pt x="152" y="639"/>
                  <a:pt x="152" y="639"/>
                </a:cubicBezTo>
                <a:cubicBezTo>
                  <a:pt x="159" y="646"/>
                  <a:pt x="171" y="643"/>
                  <a:pt x="177" y="636"/>
                </a:cubicBezTo>
                <a:cubicBezTo>
                  <a:pt x="177" y="636"/>
                  <a:pt x="177" y="636"/>
                  <a:pt x="177" y="636"/>
                </a:cubicBezTo>
                <a:cubicBezTo>
                  <a:pt x="360" y="454"/>
                  <a:pt x="360" y="454"/>
                  <a:pt x="360" y="454"/>
                </a:cubicBezTo>
                <a:close/>
                <a:moveTo>
                  <a:pt x="645" y="83"/>
                </a:moveTo>
                <a:cubicBezTo>
                  <a:pt x="645" y="83"/>
                  <a:pt x="645" y="83"/>
                  <a:pt x="645" y="83"/>
                </a:cubicBezTo>
                <a:cubicBezTo>
                  <a:pt x="601" y="40"/>
                  <a:pt x="601" y="40"/>
                  <a:pt x="601" y="40"/>
                </a:cubicBezTo>
                <a:cubicBezTo>
                  <a:pt x="500" y="122"/>
                  <a:pt x="500" y="122"/>
                  <a:pt x="500" y="122"/>
                </a:cubicBezTo>
                <a:cubicBezTo>
                  <a:pt x="563" y="185"/>
                  <a:pt x="563" y="185"/>
                  <a:pt x="563" y="185"/>
                </a:cubicBezTo>
                <a:cubicBezTo>
                  <a:pt x="645" y="83"/>
                  <a:pt x="645" y="83"/>
                  <a:pt x="645" y="8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7" name="原创设计师QQ598969553             _56"/>
          <p:cNvSpPr>
            <a:spLocks noEditPoints="1"/>
          </p:cNvSpPr>
          <p:nvPr/>
        </p:nvSpPr>
        <p:spPr bwMode="auto">
          <a:xfrm>
            <a:off x="2449564" y="1786900"/>
            <a:ext cx="199794" cy="222082"/>
          </a:xfrm>
          <a:custGeom>
            <a:avLst/>
            <a:gdLst>
              <a:gd name="T0" fmla="*/ 27 w 627"/>
              <a:gd name="T1" fmla="*/ 0 h 697"/>
              <a:gd name="T2" fmla="*/ 28 w 627"/>
              <a:gd name="T3" fmla="*/ 0 h 697"/>
              <a:gd name="T4" fmla="*/ 152 w 627"/>
              <a:gd name="T5" fmla="*/ 0 h 697"/>
              <a:gd name="T6" fmla="*/ 600 w 627"/>
              <a:gd name="T7" fmla="*/ 0 h 697"/>
              <a:gd name="T8" fmla="*/ 627 w 627"/>
              <a:gd name="T9" fmla="*/ 27 h 697"/>
              <a:gd name="T10" fmla="*/ 627 w 627"/>
              <a:gd name="T11" fmla="*/ 27 h 697"/>
              <a:gd name="T12" fmla="*/ 627 w 627"/>
              <a:gd name="T13" fmla="*/ 671 h 697"/>
              <a:gd name="T14" fmla="*/ 600 w 627"/>
              <a:gd name="T15" fmla="*/ 697 h 697"/>
              <a:gd name="T16" fmla="*/ 599 w 627"/>
              <a:gd name="T17" fmla="*/ 697 h 697"/>
              <a:gd name="T18" fmla="*/ 152 w 627"/>
              <a:gd name="T19" fmla="*/ 697 h 697"/>
              <a:gd name="T20" fmla="*/ 27 w 627"/>
              <a:gd name="T21" fmla="*/ 697 h 697"/>
              <a:gd name="T22" fmla="*/ 0 w 627"/>
              <a:gd name="T23" fmla="*/ 671 h 697"/>
              <a:gd name="T24" fmla="*/ 0 w 627"/>
              <a:gd name="T25" fmla="*/ 670 h 697"/>
              <a:gd name="T26" fmla="*/ 0 w 627"/>
              <a:gd name="T27" fmla="*/ 27 h 697"/>
              <a:gd name="T28" fmla="*/ 27 w 627"/>
              <a:gd name="T29" fmla="*/ 0 h 697"/>
              <a:gd name="T30" fmla="*/ 168 w 627"/>
              <a:gd name="T31" fmla="*/ 54 h 697"/>
              <a:gd name="T32" fmla="*/ 168 w 627"/>
              <a:gd name="T33" fmla="*/ 54 h 697"/>
              <a:gd name="T34" fmla="*/ 168 w 627"/>
              <a:gd name="T35" fmla="*/ 644 h 697"/>
              <a:gd name="T36" fmla="*/ 573 w 627"/>
              <a:gd name="T37" fmla="*/ 644 h 697"/>
              <a:gd name="T38" fmla="*/ 573 w 627"/>
              <a:gd name="T39" fmla="*/ 54 h 697"/>
              <a:gd name="T40" fmla="*/ 479 w 627"/>
              <a:gd name="T41" fmla="*/ 54 h 697"/>
              <a:gd name="T42" fmla="*/ 479 w 627"/>
              <a:gd name="T43" fmla="*/ 234 h 697"/>
              <a:gd name="T44" fmla="*/ 479 w 627"/>
              <a:gd name="T45" fmla="*/ 441 h 697"/>
              <a:gd name="T46" fmla="*/ 463 w 627"/>
              <a:gd name="T47" fmla="*/ 457 h 697"/>
              <a:gd name="T48" fmla="*/ 451 w 627"/>
              <a:gd name="T49" fmla="*/ 452 h 697"/>
              <a:gd name="T50" fmla="*/ 363 w 627"/>
              <a:gd name="T51" fmla="*/ 371 h 697"/>
              <a:gd name="T52" fmla="*/ 274 w 627"/>
              <a:gd name="T53" fmla="*/ 452 h 697"/>
              <a:gd name="T54" fmla="*/ 251 w 627"/>
              <a:gd name="T55" fmla="*/ 452 h 697"/>
              <a:gd name="T56" fmla="*/ 247 w 627"/>
              <a:gd name="T57" fmla="*/ 441 h 697"/>
              <a:gd name="T58" fmla="*/ 247 w 627"/>
              <a:gd name="T59" fmla="*/ 234 h 697"/>
              <a:gd name="T60" fmla="*/ 247 w 627"/>
              <a:gd name="T61" fmla="*/ 54 h 697"/>
              <a:gd name="T62" fmla="*/ 168 w 627"/>
              <a:gd name="T63" fmla="*/ 54 h 697"/>
              <a:gd name="T64" fmla="*/ 136 w 627"/>
              <a:gd name="T65" fmla="*/ 644 h 697"/>
              <a:gd name="T66" fmla="*/ 136 w 627"/>
              <a:gd name="T67" fmla="*/ 644 h 697"/>
              <a:gd name="T68" fmla="*/ 136 w 627"/>
              <a:gd name="T69" fmla="*/ 54 h 697"/>
              <a:gd name="T70" fmla="*/ 54 w 627"/>
              <a:gd name="T71" fmla="*/ 54 h 697"/>
              <a:gd name="T72" fmla="*/ 54 w 627"/>
              <a:gd name="T73" fmla="*/ 644 h 697"/>
              <a:gd name="T74" fmla="*/ 136 w 627"/>
              <a:gd name="T75" fmla="*/ 644 h 697"/>
              <a:gd name="T76" fmla="*/ 447 w 627"/>
              <a:gd name="T77" fmla="*/ 54 h 697"/>
              <a:gd name="T78" fmla="*/ 447 w 627"/>
              <a:gd name="T79" fmla="*/ 54 h 697"/>
              <a:gd name="T80" fmla="*/ 279 w 627"/>
              <a:gd name="T81" fmla="*/ 54 h 697"/>
              <a:gd name="T82" fmla="*/ 279 w 627"/>
              <a:gd name="T83" fmla="*/ 234 h 697"/>
              <a:gd name="T84" fmla="*/ 279 w 627"/>
              <a:gd name="T85" fmla="*/ 404 h 697"/>
              <a:gd name="T86" fmla="*/ 352 w 627"/>
              <a:gd name="T87" fmla="*/ 337 h 697"/>
              <a:gd name="T88" fmla="*/ 374 w 627"/>
              <a:gd name="T89" fmla="*/ 337 h 697"/>
              <a:gd name="T90" fmla="*/ 447 w 627"/>
              <a:gd name="T91" fmla="*/ 404 h 697"/>
              <a:gd name="T92" fmla="*/ 447 w 627"/>
              <a:gd name="T93" fmla="*/ 234 h 697"/>
              <a:gd name="T94" fmla="*/ 447 w 627"/>
              <a:gd name="T95" fmla="*/ 5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7" h="697">
                <a:moveTo>
                  <a:pt x="27" y="0"/>
                </a:moveTo>
                <a:cubicBezTo>
                  <a:pt x="28" y="0"/>
                  <a:pt x="28" y="0"/>
                  <a:pt x="28" y="0"/>
                </a:cubicBezTo>
                <a:cubicBezTo>
                  <a:pt x="152" y="0"/>
                  <a:pt x="152" y="0"/>
                  <a:pt x="152" y="0"/>
                </a:cubicBezTo>
                <a:cubicBezTo>
                  <a:pt x="600" y="0"/>
                  <a:pt x="600" y="0"/>
                  <a:pt x="600" y="0"/>
                </a:cubicBezTo>
                <a:cubicBezTo>
                  <a:pt x="615" y="0"/>
                  <a:pt x="627" y="12"/>
                  <a:pt x="627" y="27"/>
                </a:cubicBezTo>
                <a:cubicBezTo>
                  <a:pt x="627" y="27"/>
                  <a:pt x="627" y="27"/>
                  <a:pt x="627" y="27"/>
                </a:cubicBezTo>
                <a:cubicBezTo>
                  <a:pt x="627" y="671"/>
                  <a:pt x="627" y="671"/>
                  <a:pt x="627" y="671"/>
                </a:cubicBezTo>
                <a:cubicBezTo>
                  <a:pt x="627" y="686"/>
                  <a:pt x="615" y="697"/>
                  <a:pt x="600" y="697"/>
                </a:cubicBezTo>
                <a:cubicBezTo>
                  <a:pt x="599" y="697"/>
                  <a:pt x="599" y="697"/>
                  <a:pt x="599" y="697"/>
                </a:cubicBezTo>
                <a:cubicBezTo>
                  <a:pt x="152" y="697"/>
                  <a:pt x="152" y="697"/>
                  <a:pt x="152" y="697"/>
                </a:cubicBezTo>
                <a:cubicBezTo>
                  <a:pt x="27" y="697"/>
                  <a:pt x="27" y="697"/>
                  <a:pt x="27" y="697"/>
                </a:cubicBezTo>
                <a:cubicBezTo>
                  <a:pt x="12" y="697"/>
                  <a:pt x="0" y="686"/>
                  <a:pt x="0" y="671"/>
                </a:cubicBezTo>
                <a:cubicBezTo>
                  <a:pt x="0" y="670"/>
                  <a:pt x="0" y="670"/>
                  <a:pt x="0" y="670"/>
                </a:cubicBezTo>
                <a:cubicBezTo>
                  <a:pt x="0" y="27"/>
                  <a:pt x="0" y="27"/>
                  <a:pt x="0" y="27"/>
                </a:cubicBezTo>
                <a:cubicBezTo>
                  <a:pt x="0" y="12"/>
                  <a:pt x="12" y="0"/>
                  <a:pt x="27" y="0"/>
                </a:cubicBezTo>
                <a:close/>
                <a:moveTo>
                  <a:pt x="168" y="54"/>
                </a:moveTo>
                <a:cubicBezTo>
                  <a:pt x="168" y="54"/>
                  <a:pt x="168" y="54"/>
                  <a:pt x="168" y="54"/>
                </a:cubicBezTo>
                <a:cubicBezTo>
                  <a:pt x="168" y="644"/>
                  <a:pt x="168" y="644"/>
                  <a:pt x="168" y="644"/>
                </a:cubicBezTo>
                <a:cubicBezTo>
                  <a:pt x="573" y="644"/>
                  <a:pt x="573" y="644"/>
                  <a:pt x="573" y="644"/>
                </a:cubicBezTo>
                <a:cubicBezTo>
                  <a:pt x="573" y="54"/>
                  <a:pt x="573" y="54"/>
                  <a:pt x="573" y="54"/>
                </a:cubicBezTo>
                <a:cubicBezTo>
                  <a:pt x="479" y="54"/>
                  <a:pt x="479" y="54"/>
                  <a:pt x="479" y="54"/>
                </a:cubicBezTo>
                <a:cubicBezTo>
                  <a:pt x="479" y="234"/>
                  <a:pt x="479" y="234"/>
                  <a:pt x="479" y="234"/>
                </a:cubicBezTo>
                <a:cubicBezTo>
                  <a:pt x="479" y="441"/>
                  <a:pt x="479" y="441"/>
                  <a:pt x="479" y="441"/>
                </a:cubicBezTo>
                <a:cubicBezTo>
                  <a:pt x="479" y="450"/>
                  <a:pt x="472" y="457"/>
                  <a:pt x="463" y="457"/>
                </a:cubicBezTo>
                <a:cubicBezTo>
                  <a:pt x="458" y="457"/>
                  <a:pt x="454" y="455"/>
                  <a:pt x="451" y="452"/>
                </a:cubicBezTo>
                <a:cubicBezTo>
                  <a:pt x="363" y="371"/>
                  <a:pt x="363" y="371"/>
                  <a:pt x="363" y="371"/>
                </a:cubicBezTo>
                <a:cubicBezTo>
                  <a:pt x="274" y="452"/>
                  <a:pt x="274" y="452"/>
                  <a:pt x="274" y="452"/>
                </a:cubicBezTo>
                <a:cubicBezTo>
                  <a:pt x="267" y="459"/>
                  <a:pt x="257" y="458"/>
                  <a:pt x="251" y="452"/>
                </a:cubicBezTo>
                <a:cubicBezTo>
                  <a:pt x="248" y="448"/>
                  <a:pt x="247" y="445"/>
                  <a:pt x="247" y="441"/>
                </a:cubicBezTo>
                <a:cubicBezTo>
                  <a:pt x="247" y="234"/>
                  <a:pt x="247" y="234"/>
                  <a:pt x="247" y="234"/>
                </a:cubicBezTo>
                <a:cubicBezTo>
                  <a:pt x="247" y="54"/>
                  <a:pt x="247" y="54"/>
                  <a:pt x="247" y="54"/>
                </a:cubicBezTo>
                <a:cubicBezTo>
                  <a:pt x="168" y="54"/>
                  <a:pt x="168" y="54"/>
                  <a:pt x="168" y="54"/>
                </a:cubicBezTo>
                <a:close/>
                <a:moveTo>
                  <a:pt x="136" y="644"/>
                </a:moveTo>
                <a:cubicBezTo>
                  <a:pt x="136" y="644"/>
                  <a:pt x="136" y="644"/>
                  <a:pt x="136" y="644"/>
                </a:cubicBezTo>
                <a:cubicBezTo>
                  <a:pt x="136" y="54"/>
                  <a:pt x="136" y="54"/>
                  <a:pt x="136" y="54"/>
                </a:cubicBezTo>
                <a:cubicBezTo>
                  <a:pt x="54" y="54"/>
                  <a:pt x="54" y="54"/>
                  <a:pt x="54" y="54"/>
                </a:cubicBezTo>
                <a:cubicBezTo>
                  <a:pt x="54" y="644"/>
                  <a:pt x="54" y="644"/>
                  <a:pt x="54" y="644"/>
                </a:cubicBezTo>
                <a:cubicBezTo>
                  <a:pt x="136" y="644"/>
                  <a:pt x="136" y="644"/>
                  <a:pt x="136" y="644"/>
                </a:cubicBezTo>
                <a:close/>
                <a:moveTo>
                  <a:pt x="447" y="54"/>
                </a:moveTo>
                <a:cubicBezTo>
                  <a:pt x="447" y="54"/>
                  <a:pt x="447" y="54"/>
                  <a:pt x="447" y="54"/>
                </a:cubicBezTo>
                <a:cubicBezTo>
                  <a:pt x="279" y="54"/>
                  <a:pt x="279" y="54"/>
                  <a:pt x="279" y="54"/>
                </a:cubicBezTo>
                <a:cubicBezTo>
                  <a:pt x="279" y="234"/>
                  <a:pt x="279" y="234"/>
                  <a:pt x="279" y="234"/>
                </a:cubicBezTo>
                <a:cubicBezTo>
                  <a:pt x="279" y="404"/>
                  <a:pt x="279" y="404"/>
                  <a:pt x="279" y="404"/>
                </a:cubicBezTo>
                <a:cubicBezTo>
                  <a:pt x="352" y="337"/>
                  <a:pt x="352" y="337"/>
                  <a:pt x="352" y="337"/>
                </a:cubicBezTo>
                <a:cubicBezTo>
                  <a:pt x="358" y="331"/>
                  <a:pt x="368" y="331"/>
                  <a:pt x="374" y="337"/>
                </a:cubicBezTo>
                <a:cubicBezTo>
                  <a:pt x="447" y="404"/>
                  <a:pt x="447" y="404"/>
                  <a:pt x="447" y="404"/>
                </a:cubicBezTo>
                <a:cubicBezTo>
                  <a:pt x="447" y="234"/>
                  <a:pt x="447" y="234"/>
                  <a:pt x="447" y="234"/>
                </a:cubicBezTo>
                <a:cubicBezTo>
                  <a:pt x="447" y="54"/>
                  <a:pt x="447" y="54"/>
                  <a:pt x="447"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8" name="原创设计师QQ598969553             _57"/>
          <p:cNvSpPr>
            <a:spLocks noEditPoints="1"/>
          </p:cNvSpPr>
          <p:nvPr/>
        </p:nvSpPr>
        <p:spPr bwMode="auto">
          <a:xfrm>
            <a:off x="4962355" y="3056150"/>
            <a:ext cx="182124" cy="216192"/>
          </a:xfrm>
          <a:custGeom>
            <a:avLst/>
            <a:gdLst>
              <a:gd name="T0" fmla="*/ 508 w 572"/>
              <a:gd name="T1" fmla="*/ 6 h 679"/>
              <a:gd name="T2" fmla="*/ 491 w 572"/>
              <a:gd name="T3" fmla="*/ 46 h 679"/>
              <a:gd name="T4" fmla="*/ 572 w 572"/>
              <a:gd name="T5" fmla="*/ 257 h 679"/>
              <a:gd name="T6" fmla="*/ 480 w 572"/>
              <a:gd name="T7" fmla="*/ 480 h 679"/>
              <a:gd name="T8" fmla="*/ 377 w 572"/>
              <a:gd name="T9" fmla="*/ 549 h 679"/>
              <a:gd name="T10" fmla="*/ 284 w 572"/>
              <a:gd name="T11" fmla="*/ 576 h 679"/>
              <a:gd name="T12" fmla="*/ 386 w 572"/>
              <a:gd name="T13" fmla="*/ 626 h 679"/>
              <a:gd name="T14" fmla="*/ 386 w 572"/>
              <a:gd name="T15" fmla="*/ 679 h 679"/>
              <a:gd name="T16" fmla="*/ 257 w 572"/>
              <a:gd name="T17" fmla="*/ 679 h 679"/>
              <a:gd name="T18" fmla="*/ 128 w 572"/>
              <a:gd name="T19" fmla="*/ 679 h 679"/>
              <a:gd name="T20" fmla="*/ 128 w 572"/>
              <a:gd name="T21" fmla="*/ 626 h 679"/>
              <a:gd name="T22" fmla="*/ 230 w 572"/>
              <a:gd name="T23" fmla="*/ 576 h 679"/>
              <a:gd name="T24" fmla="*/ 137 w 572"/>
              <a:gd name="T25" fmla="*/ 549 h 679"/>
              <a:gd name="T26" fmla="*/ 46 w 572"/>
              <a:gd name="T27" fmla="*/ 491 h 679"/>
              <a:gd name="T28" fmla="*/ 7 w 572"/>
              <a:gd name="T29" fmla="*/ 507 h 679"/>
              <a:gd name="T30" fmla="*/ 65 w 572"/>
              <a:gd name="T31" fmla="*/ 426 h 679"/>
              <a:gd name="T32" fmla="*/ 76 w 572"/>
              <a:gd name="T33" fmla="*/ 76 h 679"/>
              <a:gd name="T34" fmla="*/ 257 w 572"/>
              <a:gd name="T35" fmla="*/ 1 h 679"/>
              <a:gd name="T36" fmla="*/ 457 w 572"/>
              <a:gd name="T37" fmla="*/ 34 h 679"/>
              <a:gd name="T38" fmla="*/ 457 w 572"/>
              <a:gd name="T39" fmla="*/ 34 h 679"/>
              <a:gd name="T40" fmla="*/ 485 w 572"/>
              <a:gd name="T41" fmla="*/ 6 h 679"/>
              <a:gd name="T42" fmla="*/ 469 w 572"/>
              <a:gd name="T43" fmla="*/ 68 h 679"/>
              <a:gd name="T44" fmla="*/ 513 w 572"/>
              <a:gd name="T45" fmla="*/ 257 h 679"/>
              <a:gd name="T46" fmla="*/ 437 w 572"/>
              <a:gd name="T47" fmla="*/ 440 h 679"/>
              <a:gd name="T48" fmla="*/ 87 w 572"/>
              <a:gd name="T49" fmla="*/ 449 h 679"/>
              <a:gd name="T50" fmla="*/ 149 w 572"/>
              <a:gd name="T51" fmla="*/ 519 h 679"/>
              <a:gd name="T52" fmla="*/ 365 w 572"/>
              <a:gd name="T53" fmla="*/ 520 h 679"/>
              <a:gd name="T54" fmla="*/ 457 w 572"/>
              <a:gd name="T55" fmla="*/ 457 h 679"/>
              <a:gd name="T56" fmla="*/ 457 w 572"/>
              <a:gd name="T57" fmla="*/ 457 h 679"/>
              <a:gd name="T58" fmla="*/ 540 w 572"/>
              <a:gd name="T59" fmla="*/ 257 h 679"/>
              <a:gd name="T60" fmla="*/ 469 w 572"/>
              <a:gd name="T61" fmla="*/ 68 h 679"/>
              <a:gd name="T62" fmla="*/ 400 w 572"/>
              <a:gd name="T63" fmla="*/ 114 h 679"/>
              <a:gd name="T64" fmla="*/ 114 w 572"/>
              <a:gd name="T65" fmla="*/ 114 h 679"/>
              <a:gd name="T66" fmla="*/ 114 w 572"/>
              <a:gd name="T67" fmla="*/ 400 h 679"/>
              <a:gd name="T68" fmla="*/ 399 w 572"/>
              <a:gd name="T69" fmla="*/ 402 h 679"/>
              <a:gd name="T70" fmla="*/ 460 w 572"/>
              <a:gd name="T71" fmla="*/ 257 h 679"/>
              <a:gd name="T72" fmla="*/ 401 w 572"/>
              <a:gd name="T73" fmla="*/ 114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679">
                <a:moveTo>
                  <a:pt x="485" y="6"/>
                </a:moveTo>
                <a:cubicBezTo>
                  <a:pt x="491" y="0"/>
                  <a:pt x="502" y="0"/>
                  <a:pt x="508" y="6"/>
                </a:cubicBezTo>
                <a:cubicBezTo>
                  <a:pt x="514" y="13"/>
                  <a:pt x="514" y="23"/>
                  <a:pt x="508" y="29"/>
                </a:cubicBezTo>
                <a:cubicBezTo>
                  <a:pt x="491" y="46"/>
                  <a:pt x="491" y="46"/>
                  <a:pt x="491" y="46"/>
                </a:cubicBezTo>
                <a:cubicBezTo>
                  <a:pt x="515" y="72"/>
                  <a:pt x="535" y="103"/>
                  <a:pt x="548" y="137"/>
                </a:cubicBezTo>
                <a:cubicBezTo>
                  <a:pt x="564" y="174"/>
                  <a:pt x="572" y="214"/>
                  <a:pt x="572" y="257"/>
                </a:cubicBezTo>
                <a:cubicBezTo>
                  <a:pt x="572" y="300"/>
                  <a:pt x="564" y="341"/>
                  <a:pt x="548" y="378"/>
                </a:cubicBezTo>
                <a:cubicBezTo>
                  <a:pt x="533" y="416"/>
                  <a:pt x="509" y="451"/>
                  <a:pt x="480" y="480"/>
                </a:cubicBezTo>
                <a:cubicBezTo>
                  <a:pt x="451" y="509"/>
                  <a:pt x="416" y="533"/>
                  <a:pt x="378" y="549"/>
                </a:cubicBezTo>
                <a:cubicBezTo>
                  <a:pt x="377" y="549"/>
                  <a:pt x="377" y="549"/>
                  <a:pt x="377" y="549"/>
                </a:cubicBezTo>
                <a:cubicBezTo>
                  <a:pt x="348" y="561"/>
                  <a:pt x="316" y="569"/>
                  <a:pt x="283" y="571"/>
                </a:cubicBezTo>
                <a:cubicBezTo>
                  <a:pt x="284" y="573"/>
                  <a:pt x="284" y="574"/>
                  <a:pt x="284" y="576"/>
                </a:cubicBezTo>
                <a:cubicBezTo>
                  <a:pt x="284" y="626"/>
                  <a:pt x="284" y="626"/>
                  <a:pt x="284" y="626"/>
                </a:cubicBezTo>
                <a:cubicBezTo>
                  <a:pt x="386" y="626"/>
                  <a:pt x="386" y="626"/>
                  <a:pt x="386" y="626"/>
                </a:cubicBezTo>
                <a:cubicBezTo>
                  <a:pt x="401" y="626"/>
                  <a:pt x="413" y="637"/>
                  <a:pt x="413" y="653"/>
                </a:cubicBezTo>
                <a:cubicBezTo>
                  <a:pt x="413" y="667"/>
                  <a:pt x="401" y="679"/>
                  <a:pt x="386" y="679"/>
                </a:cubicBezTo>
                <a:cubicBezTo>
                  <a:pt x="258" y="679"/>
                  <a:pt x="258" y="679"/>
                  <a:pt x="258" y="679"/>
                </a:cubicBezTo>
                <a:cubicBezTo>
                  <a:pt x="257" y="679"/>
                  <a:pt x="257" y="679"/>
                  <a:pt x="257" y="679"/>
                </a:cubicBezTo>
                <a:cubicBezTo>
                  <a:pt x="256" y="679"/>
                  <a:pt x="256" y="679"/>
                  <a:pt x="256" y="679"/>
                </a:cubicBezTo>
                <a:cubicBezTo>
                  <a:pt x="128" y="679"/>
                  <a:pt x="128" y="679"/>
                  <a:pt x="128" y="679"/>
                </a:cubicBezTo>
                <a:cubicBezTo>
                  <a:pt x="113" y="679"/>
                  <a:pt x="101" y="667"/>
                  <a:pt x="101" y="653"/>
                </a:cubicBezTo>
                <a:cubicBezTo>
                  <a:pt x="101" y="637"/>
                  <a:pt x="113" y="626"/>
                  <a:pt x="128" y="626"/>
                </a:cubicBezTo>
                <a:cubicBezTo>
                  <a:pt x="230" y="626"/>
                  <a:pt x="230" y="626"/>
                  <a:pt x="230" y="626"/>
                </a:cubicBezTo>
                <a:cubicBezTo>
                  <a:pt x="230" y="576"/>
                  <a:pt x="230" y="576"/>
                  <a:pt x="230" y="576"/>
                </a:cubicBezTo>
                <a:cubicBezTo>
                  <a:pt x="230" y="574"/>
                  <a:pt x="230" y="573"/>
                  <a:pt x="231" y="571"/>
                </a:cubicBezTo>
                <a:cubicBezTo>
                  <a:pt x="198" y="569"/>
                  <a:pt x="166" y="561"/>
                  <a:pt x="137" y="549"/>
                </a:cubicBezTo>
                <a:cubicBezTo>
                  <a:pt x="137" y="549"/>
                  <a:pt x="137" y="549"/>
                  <a:pt x="137" y="549"/>
                </a:cubicBezTo>
                <a:cubicBezTo>
                  <a:pt x="103" y="535"/>
                  <a:pt x="73" y="515"/>
                  <a:pt x="46" y="491"/>
                </a:cubicBezTo>
                <a:cubicBezTo>
                  <a:pt x="29" y="507"/>
                  <a:pt x="29" y="507"/>
                  <a:pt x="29" y="507"/>
                </a:cubicBezTo>
                <a:cubicBezTo>
                  <a:pt x="23" y="514"/>
                  <a:pt x="13" y="514"/>
                  <a:pt x="7" y="507"/>
                </a:cubicBezTo>
                <a:cubicBezTo>
                  <a:pt x="0" y="502"/>
                  <a:pt x="0" y="491"/>
                  <a:pt x="7" y="485"/>
                </a:cubicBezTo>
                <a:cubicBezTo>
                  <a:pt x="65" y="426"/>
                  <a:pt x="65" y="426"/>
                  <a:pt x="65" y="426"/>
                </a:cubicBezTo>
                <a:cubicBezTo>
                  <a:pt x="25" y="381"/>
                  <a:pt x="1" y="322"/>
                  <a:pt x="1" y="257"/>
                </a:cubicBezTo>
                <a:cubicBezTo>
                  <a:pt x="1" y="187"/>
                  <a:pt x="30" y="123"/>
                  <a:pt x="76" y="76"/>
                </a:cubicBezTo>
                <a:cubicBezTo>
                  <a:pt x="76" y="76"/>
                  <a:pt x="76" y="76"/>
                  <a:pt x="76" y="76"/>
                </a:cubicBezTo>
                <a:cubicBezTo>
                  <a:pt x="122" y="30"/>
                  <a:pt x="187" y="1"/>
                  <a:pt x="257" y="1"/>
                </a:cubicBezTo>
                <a:cubicBezTo>
                  <a:pt x="322" y="1"/>
                  <a:pt x="382" y="25"/>
                  <a:pt x="426" y="65"/>
                </a:cubicBezTo>
                <a:cubicBezTo>
                  <a:pt x="457" y="34"/>
                  <a:pt x="457" y="34"/>
                  <a:pt x="457" y="34"/>
                </a:cubicBezTo>
                <a:cubicBezTo>
                  <a:pt x="457" y="34"/>
                  <a:pt x="457" y="34"/>
                  <a:pt x="457" y="34"/>
                </a:cubicBezTo>
                <a:cubicBezTo>
                  <a:pt x="457" y="34"/>
                  <a:pt x="457" y="34"/>
                  <a:pt x="457" y="34"/>
                </a:cubicBezTo>
                <a:cubicBezTo>
                  <a:pt x="458" y="33"/>
                  <a:pt x="458" y="33"/>
                  <a:pt x="458" y="33"/>
                </a:cubicBezTo>
                <a:cubicBezTo>
                  <a:pt x="485" y="6"/>
                  <a:pt x="485" y="6"/>
                  <a:pt x="485" y="6"/>
                </a:cubicBezTo>
                <a:close/>
                <a:moveTo>
                  <a:pt x="469" y="68"/>
                </a:moveTo>
                <a:cubicBezTo>
                  <a:pt x="469" y="68"/>
                  <a:pt x="469" y="68"/>
                  <a:pt x="469" y="68"/>
                </a:cubicBezTo>
                <a:cubicBezTo>
                  <a:pt x="449" y="88"/>
                  <a:pt x="449" y="88"/>
                  <a:pt x="449" y="88"/>
                </a:cubicBezTo>
                <a:cubicBezTo>
                  <a:pt x="489" y="133"/>
                  <a:pt x="513" y="192"/>
                  <a:pt x="513" y="257"/>
                </a:cubicBezTo>
                <a:cubicBezTo>
                  <a:pt x="513" y="328"/>
                  <a:pt x="484" y="392"/>
                  <a:pt x="438" y="438"/>
                </a:cubicBezTo>
                <a:cubicBezTo>
                  <a:pt x="437" y="440"/>
                  <a:pt x="437" y="440"/>
                  <a:pt x="437" y="440"/>
                </a:cubicBezTo>
                <a:cubicBezTo>
                  <a:pt x="391" y="485"/>
                  <a:pt x="327" y="513"/>
                  <a:pt x="257" y="513"/>
                </a:cubicBezTo>
                <a:cubicBezTo>
                  <a:pt x="192" y="513"/>
                  <a:pt x="133" y="489"/>
                  <a:pt x="87" y="449"/>
                </a:cubicBezTo>
                <a:cubicBezTo>
                  <a:pt x="68" y="469"/>
                  <a:pt x="68" y="469"/>
                  <a:pt x="68" y="469"/>
                </a:cubicBezTo>
                <a:cubicBezTo>
                  <a:pt x="92" y="489"/>
                  <a:pt x="119" y="507"/>
                  <a:pt x="149" y="519"/>
                </a:cubicBezTo>
                <a:cubicBezTo>
                  <a:pt x="182" y="533"/>
                  <a:pt x="219" y="540"/>
                  <a:pt x="257" y="540"/>
                </a:cubicBezTo>
                <a:cubicBezTo>
                  <a:pt x="295" y="540"/>
                  <a:pt x="332" y="533"/>
                  <a:pt x="365" y="520"/>
                </a:cubicBezTo>
                <a:cubicBezTo>
                  <a:pt x="365" y="519"/>
                  <a:pt x="365" y="519"/>
                  <a:pt x="365" y="519"/>
                </a:cubicBezTo>
                <a:cubicBezTo>
                  <a:pt x="400" y="505"/>
                  <a:pt x="431" y="484"/>
                  <a:pt x="457" y="457"/>
                </a:cubicBezTo>
                <a:cubicBezTo>
                  <a:pt x="457" y="457"/>
                  <a:pt x="457" y="457"/>
                  <a:pt x="457" y="457"/>
                </a:cubicBezTo>
                <a:cubicBezTo>
                  <a:pt x="457" y="457"/>
                  <a:pt x="457" y="457"/>
                  <a:pt x="457" y="457"/>
                </a:cubicBezTo>
                <a:cubicBezTo>
                  <a:pt x="484" y="431"/>
                  <a:pt x="505" y="400"/>
                  <a:pt x="519" y="365"/>
                </a:cubicBezTo>
                <a:cubicBezTo>
                  <a:pt x="533" y="333"/>
                  <a:pt x="540" y="296"/>
                  <a:pt x="540" y="257"/>
                </a:cubicBezTo>
                <a:cubicBezTo>
                  <a:pt x="540" y="219"/>
                  <a:pt x="533" y="182"/>
                  <a:pt x="519" y="148"/>
                </a:cubicBezTo>
                <a:cubicBezTo>
                  <a:pt x="507" y="119"/>
                  <a:pt x="489" y="92"/>
                  <a:pt x="469" y="68"/>
                </a:cubicBezTo>
                <a:close/>
                <a:moveTo>
                  <a:pt x="400" y="114"/>
                </a:moveTo>
                <a:cubicBezTo>
                  <a:pt x="400" y="114"/>
                  <a:pt x="400" y="114"/>
                  <a:pt x="400" y="114"/>
                </a:cubicBezTo>
                <a:cubicBezTo>
                  <a:pt x="364" y="77"/>
                  <a:pt x="313" y="54"/>
                  <a:pt x="257" y="54"/>
                </a:cubicBezTo>
                <a:cubicBezTo>
                  <a:pt x="201" y="54"/>
                  <a:pt x="151" y="77"/>
                  <a:pt x="114" y="114"/>
                </a:cubicBezTo>
                <a:cubicBezTo>
                  <a:pt x="77" y="150"/>
                  <a:pt x="54" y="201"/>
                  <a:pt x="54" y="257"/>
                </a:cubicBezTo>
                <a:cubicBezTo>
                  <a:pt x="54" y="313"/>
                  <a:pt x="77" y="364"/>
                  <a:pt x="114" y="400"/>
                </a:cubicBezTo>
                <a:cubicBezTo>
                  <a:pt x="150" y="437"/>
                  <a:pt x="201" y="459"/>
                  <a:pt x="257" y="459"/>
                </a:cubicBezTo>
                <a:cubicBezTo>
                  <a:pt x="312" y="459"/>
                  <a:pt x="363" y="438"/>
                  <a:pt x="399" y="402"/>
                </a:cubicBezTo>
                <a:cubicBezTo>
                  <a:pt x="400" y="400"/>
                  <a:pt x="400" y="400"/>
                  <a:pt x="400" y="400"/>
                </a:cubicBezTo>
                <a:cubicBezTo>
                  <a:pt x="437" y="364"/>
                  <a:pt x="460" y="313"/>
                  <a:pt x="460" y="257"/>
                </a:cubicBezTo>
                <a:cubicBezTo>
                  <a:pt x="460" y="201"/>
                  <a:pt x="437" y="150"/>
                  <a:pt x="400" y="114"/>
                </a:cubicBezTo>
                <a:cubicBezTo>
                  <a:pt x="401" y="114"/>
                  <a:pt x="401" y="114"/>
                  <a:pt x="401" y="114"/>
                </a:cubicBezTo>
                <a:cubicBezTo>
                  <a:pt x="400" y="114"/>
                  <a:pt x="400" y="114"/>
                  <a:pt x="400"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9" name="原创设计师QQ598969553             _58"/>
          <p:cNvSpPr>
            <a:spLocks noEditPoints="1"/>
          </p:cNvSpPr>
          <p:nvPr/>
        </p:nvSpPr>
        <p:spPr bwMode="auto">
          <a:xfrm>
            <a:off x="4302316" y="3057105"/>
            <a:ext cx="198679" cy="214599"/>
          </a:xfrm>
          <a:custGeom>
            <a:avLst/>
            <a:gdLst>
              <a:gd name="T0" fmla="*/ 312 w 624"/>
              <a:gd name="T1" fmla="*/ 354 h 674"/>
              <a:gd name="T2" fmla="*/ 170 w 624"/>
              <a:gd name="T3" fmla="*/ 234 h 674"/>
              <a:gd name="T4" fmla="*/ 301 w 624"/>
              <a:gd name="T5" fmla="*/ 388 h 674"/>
              <a:gd name="T6" fmla="*/ 424 w 624"/>
              <a:gd name="T7" fmla="*/ 287 h 674"/>
              <a:gd name="T8" fmla="*/ 402 w 624"/>
              <a:gd name="T9" fmla="*/ 265 h 674"/>
              <a:gd name="T10" fmla="*/ 593 w 624"/>
              <a:gd name="T11" fmla="*/ 260 h 674"/>
              <a:gd name="T12" fmla="*/ 624 w 624"/>
              <a:gd name="T13" fmla="*/ 187 h 674"/>
              <a:gd name="T14" fmla="*/ 595 w 624"/>
              <a:gd name="T15" fmla="*/ 115 h 674"/>
              <a:gd name="T16" fmla="*/ 522 w 624"/>
              <a:gd name="T17" fmla="*/ 84 h 674"/>
              <a:gd name="T18" fmla="*/ 359 w 624"/>
              <a:gd name="T19" fmla="*/ 82 h 674"/>
              <a:gd name="T20" fmla="*/ 351 w 624"/>
              <a:gd name="T21" fmla="*/ 15 h 674"/>
              <a:gd name="T22" fmla="*/ 273 w 624"/>
              <a:gd name="T23" fmla="*/ 15 h 674"/>
              <a:gd name="T24" fmla="*/ 257 w 624"/>
              <a:gd name="T25" fmla="*/ 54 h 674"/>
              <a:gd name="T26" fmla="*/ 174 w 624"/>
              <a:gd name="T27" fmla="*/ 112 h 674"/>
              <a:gd name="T28" fmla="*/ 30 w 624"/>
              <a:gd name="T29" fmla="*/ 114 h 674"/>
              <a:gd name="T30" fmla="*/ 30 w 624"/>
              <a:gd name="T31" fmla="*/ 114 h 674"/>
              <a:gd name="T32" fmla="*/ 0 w 624"/>
              <a:gd name="T33" fmla="*/ 187 h 674"/>
              <a:gd name="T34" fmla="*/ 30 w 624"/>
              <a:gd name="T35" fmla="*/ 259 h 674"/>
              <a:gd name="T36" fmla="*/ 36 w 624"/>
              <a:gd name="T37" fmla="*/ 265 h 674"/>
              <a:gd name="T38" fmla="*/ 83 w 624"/>
              <a:gd name="T39" fmla="*/ 567 h 674"/>
              <a:gd name="T40" fmla="*/ 29 w 624"/>
              <a:gd name="T41" fmla="*/ 659 h 674"/>
              <a:gd name="T42" fmla="*/ 121 w 624"/>
              <a:gd name="T43" fmla="*/ 605 h 674"/>
              <a:gd name="T44" fmla="*/ 503 w 624"/>
              <a:gd name="T45" fmla="*/ 605 h 674"/>
              <a:gd name="T46" fmla="*/ 596 w 624"/>
              <a:gd name="T47" fmla="*/ 659 h 674"/>
              <a:gd name="T48" fmla="*/ 541 w 624"/>
              <a:gd name="T49" fmla="*/ 567 h 674"/>
              <a:gd name="T50" fmla="*/ 588 w 624"/>
              <a:gd name="T51" fmla="*/ 265 h 674"/>
              <a:gd name="T52" fmla="*/ 593 w 624"/>
              <a:gd name="T53" fmla="*/ 260 h 674"/>
              <a:gd name="T54" fmla="*/ 296 w 624"/>
              <a:gd name="T55" fmla="*/ 38 h 674"/>
              <a:gd name="T56" fmla="*/ 328 w 624"/>
              <a:gd name="T57" fmla="*/ 38 h 674"/>
              <a:gd name="T58" fmla="*/ 328 w 624"/>
              <a:gd name="T59" fmla="*/ 38 h 674"/>
              <a:gd name="T60" fmla="*/ 328 w 624"/>
              <a:gd name="T61" fmla="*/ 70 h 674"/>
              <a:gd name="T62" fmla="*/ 312 w 624"/>
              <a:gd name="T63" fmla="*/ 77 h 674"/>
              <a:gd name="T64" fmla="*/ 295 w 624"/>
              <a:gd name="T65" fmla="*/ 70 h 674"/>
              <a:gd name="T66" fmla="*/ 296 w 624"/>
              <a:gd name="T67" fmla="*/ 38 h 674"/>
              <a:gd name="T68" fmla="*/ 33 w 624"/>
              <a:gd name="T69" fmla="*/ 187 h 674"/>
              <a:gd name="T70" fmla="*/ 103 w 624"/>
              <a:gd name="T71" fmla="*/ 116 h 674"/>
              <a:gd name="T72" fmla="*/ 102 w 624"/>
              <a:gd name="T73" fmla="*/ 165 h 674"/>
              <a:gd name="T74" fmla="*/ 51 w 624"/>
              <a:gd name="T75" fmla="*/ 234 h 674"/>
              <a:gd name="T76" fmla="*/ 536 w 624"/>
              <a:gd name="T77" fmla="*/ 393 h 674"/>
              <a:gd name="T78" fmla="*/ 556 w 624"/>
              <a:gd name="T79" fmla="*/ 393 h 674"/>
              <a:gd name="T80" fmla="*/ 485 w 624"/>
              <a:gd name="T81" fmla="*/ 549 h 674"/>
              <a:gd name="T82" fmla="*/ 485 w 624"/>
              <a:gd name="T83" fmla="*/ 550 h 674"/>
              <a:gd name="T84" fmla="*/ 328 w 624"/>
              <a:gd name="T85" fmla="*/ 621 h 674"/>
              <a:gd name="T86" fmla="*/ 312 w 624"/>
              <a:gd name="T87" fmla="*/ 584 h 674"/>
              <a:gd name="T88" fmla="*/ 296 w 624"/>
              <a:gd name="T89" fmla="*/ 621 h 674"/>
              <a:gd name="T90" fmla="*/ 139 w 624"/>
              <a:gd name="T91" fmla="*/ 549 h 674"/>
              <a:gd name="T92" fmla="*/ 69 w 624"/>
              <a:gd name="T93" fmla="*/ 393 h 674"/>
              <a:gd name="T94" fmla="*/ 105 w 624"/>
              <a:gd name="T95" fmla="*/ 376 h 674"/>
              <a:gd name="T96" fmla="*/ 69 w 624"/>
              <a:gd name="T97" fmla="*/ 361 h 674"/>
              <a:gd name="T98" fmla="*/ 296 w 624"/>
              <a:gd name="T99" fmla="*/ 133 h 674"/>
              <a:gd name="T100" fmla="*/ 312 w 624"/>
              <a:gd name="T101" fmla="*/ 169 h 674"/>
              <a:gd name="T102" fmla="*/ 328 w 624"/>
              <a:gd name="T103" fmla="*/ 133 h 674"/>
              <a:gd name="T104" fmla="*/ 556 w 624"/>
              <a:gd name="T105" fmla="*/ 361 h 674"/>
              <a:gd name="T106" fmla="*/ 520 w 624"/>
              <a:gd name="T107" fmla="*/ 376 h 674"/>
              <a:gd name="T108" fmla="*/ 574 w 624"/>
              <a:gd name="T109" fmla="*/ 234 h 674"/>
              <a:gd name="T110" fmla="*/ 523 w 624"/>
              <a:gd name="T111" fmla="*/ 166 h 674"/>
              <a:gd name="T112" fmla="*/ 522 w 624"/>
              <a:gd name="T113" fmla="*/ 116 h 674"/>
              <a:gd name="T114" fmla="*/ 572 w 624"/>
              <a:gd name="T115" fmla="*/ 137 h 674"/>
              <a:gd name="T116" fmla="*/ 574 w 624"/>
              <a:gd name="T117" fmla="*/ 23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4" h="674">
                <a:moveTo>
                  <a:pt x="402" y="265"/>
                </a:moveTo>
                <a:cubicBezTo>
                  <a:pt x="312" y="354"/>
                  <a:pt x="312" y="354"/>
                  <a:pt x="312" y="354"/>
                </a:cubicBezTo>
                <a:cubicBezTo>
                  <a:pt x="192" y="234"/>
                  <a:pt x="192" y="234"/>
                  <a:pt x="192" y="234"/>
                </a:cubicBezTo>
                <a:cubicBezTo>
                  <a:pt x="186" y="228"/>
                  <a:pt x="176" y="228"/>
                  <a:pt x="170" y="234"/>
                </a:cubicBezTo>
                <a:cubicBezTo>
                  <a:pt x="163" y="240"/>
                  <a:pt x="163" y="251"/>
                  <a:pt x="170" y="257"/>
                </a:cubicBezTo>
                <a:cubicBezTo>
                  <a:pt x="301" y="388"/>
                  <a:pt x="301" y="388"/>
                  <a:pt x="301" y="388"/>
                </a:cubicBezTo>
                <a:cubicBezTo>
                  <a:pt x="307" y="394"/>
                  <a:pt x="317" y="394"/>
                  <a:pt x="324" y="388"/>
                </a:cubicBezTo>
                <a:cubicBezTo>
                  <a:pt x="424" y="287"/>
                  <a:pt x="424" y="287"/>
                  <a:pt x="424" y="287"/>
                </a:cubicBezTo>
                <a:cubicBezTo>
                  <a:pt x="431" y="281"/>
                  <a:pt x="431" y="270"/>
                  <a:pt x="424" y="265"/>
                </a:cubicBezTo>
                <a:cubicBezTo>
                  <a:pt x="418" y="258"/>
                  <a:pt x="408" y="258"/>
                  <a:pt x="402" y="265"/>
                </a:cubicBezTo>
                <a:close/>
                <a:moveTo>
                  <a:pt x="593" y="260"/>
                </a:moveTo>
                <a:cubicBezTo>
                  <a:pt x="593" y="260"/>
                  <a:pt x="593" y="260"/>
                  <a:pt x="593" y="260"/>
                </a:cubicBezTo>
                <a:cubicBezTo>
                  <a:pt x="594" y="259"/>
                  <a:pt x="594" y="259"/>
                  <a:pt x="594" y="259"/>
                </a:cubicBezTo>
                <a:cubicBezTo>
                  <a:pt x="614" y="239"/>
                  <a:pt x="624" y="213"/>
                  <a:pt x="624" y="187"/>
                </a:cubicBezTo>
                <a:cubicBezTo>
                  <a:pt x="624" y="187"/>
                  <a:pt x="624" y="187"/>
                  <a:pt x="624" y="187"/>
                </a:cubicBezTo>
                <a:cubicBezTo>
                  <a:pt x="624" y="161"/>
                  <a:pt x="614" y="135"/>
                  <a:pt x="595" y="115"/>
                </a:cubicBezTo>
                <a:cubicBezTo>
                  <a:pt x="594" y="114"/>
                  <a:pt x="594" y="114"/>
                  <a:pt x="594" y="114"/>
                </a:cubicBezTo>
                <a:cubicBezTo>
                  <a:pt x="574" y="94"/>
                  <a:pt x="548" y="84"/>
                  <a:pt x="522" y="84"/>
                </a:cubicBezTo>
                <a:cubicBezTo>
                  <a:pt x="496" y="84"/>
                  <a:pt x="470" y="93"/>
                  <a:pt x="450" y="112"/>
                </a:cubicBezTo>
                <a:cubicBezTo>
                  <a:pt x="423" y="98"/>
                  <a:pt x="392" y="88"/>
                  <a:pt x="359" y="82"/>
                </a:cubicBezTo>
                <a:cubicBezTo>
                  <a:pt x="364" y="74"/>
                  <a:pt x="367" y="64"/>
                  <a:pt x="367" y="54"/>
                </a:cubicBezTo>
                <a:cubicBezTo>
                  <a:pt x="367" y="39"/>
                  <a:pt x="361" y="25"/>
                  <a:pt x="351" y="15"/>
                </a:cubicBezTo>
                <a:cubicBezTo>
                  <a:pt x="341" y="5"/>
                  <a:pt x="328" y="0"/>
                  <a:pt x="312" y="0"/>
                </a:cubicBezTo>
                <a:cubicBezTo>
                  <a:pt x="297" y="0"/>
                  <a:pt x="283" y="5"/>
                  <a:pt x="273" y="15"/>
                </a:cubicBezTo>
                <a:cubicBezTo>
                  <a:pt x="273" y="15"/>
                  <a:pt x="273" y="15"/>
                  <a:pt x="273" y="15"/>
                </a:cubicBezTo>
                <a:cubicBezTo>
                  <a:pt x="263" y="25"/>
                  <a:pt x="257" y="39"/>
                  <a:pt x="257" y="54"/>
                </a:cubicBezTo>
                <a:cubicBezTo>
                  <a:pt x="257" y="64"/>
                  <a:pt x="260" y="74"/>
                  <a:pt x="265" y="82"/>
                </a:cubicBezTo>
                <a:cubicBezTo>
                  <a:pt x="233" y="88"/>
                  <a:pt x="202" y="98"/>
                  <a:pt x="174" y="112"/>
                </a:cubicBezTo>
                <a:cubicBezTo>
                  <a:pt x="155" y="93"/>
                  <a:pt x="129" y="84"/>
                  <a:pt x="103" y="84"/>
                </a:cubicBezTo>
                <a:cubicBezTo>
                  <a:pt x="77" y="84"/>
                  <a:pt x="51" y="94"/>
                  <a:pt x="30" y="114"/>
                </a:cubicBezTo>
                <a:cubicBezTo>
                  <a:pt x="30" y="114"/>
                  <a:pt x="30" y="114"/>
                  <a:pt x="30" y="114"/>
                </a:cubicBezTo>
                <a:cubicBezTo>
                  <a:pt x="30" y="114"/>
                  <a:pt x="30" y="114"/>
                  <a:pt x="30" y="114"/>
                </a:cubicBezTo>
                <a:cubicBezTo>
                  <a:pt x="30" y="114"/>
                  <a:pt x="30" y="114"/>
                  <a:pt x="30" y="114"/>
                </a:cubicBezTo>
                <a:cubicBezTo>
                  <a:pt x="11" y="134"/>
                  <a:pt x="0" y="160"/>
                  <a:pt x="0" y="187"/>
                </a:cubicBezTo>
                <a:cubicBezTo>
                  <a:pt x="0" y="213"/>
                  <a:pt x="11" y="239"/>
                  <a:pt x="30" y="259"/>
                </a:cubicBezTo>
                <a:cubicBezTo>
                  <a:pt x="30" y="259"/>
                  <a:pt x="30" y="259"/>
                  <a:pt x="30" y="259"/>
                </a:cubicBezTo>
                <a:cubicBezTo>
                  <a:pt x="34" y="263"/>
                  <a:pt x="34" y="263"/>
                  <a:pt x="34" y="263"/>
                </a:cubicBezTo>
                <a:cubicBezTo>
                  <a:pt x="36" y="265"/>
                  <a:pt x="36" y="265"/>
                  <a:pt x="36" y="265"/>
                </a:cubicBezTo>
                <a:cubicBezTo>
                  <a:pt x="22" y="299"/>
                  <a:pt x="14" y="337"/>
                  <a:pt x="14" y="376"/>
                </a:cubicBezTo>
                <a:cubicBezTo>
                  <a:pt x="14" y="449"/>
                  <a:pt x="40" y="516"/>
                  <a:pt x="83" y="567"/>
                </a:cubicBezTo>
                <a:cubicBezTo>
                  <a:pt x="29" y="622"/>
                  <a:pt x="29" y="622"/>
                  <a:pt x="29" y="622"/>
                </a:cubicBezTo>
                <a:cubicBezTo>
                  <a:pt x="19" y="632"/>
                  <a:pt x="19" y="649"/>
                  <a:pt x="29" y="659"/>
                </a:cubicBezTo>
                <a:cubicBezTo>
                  <a:pt x="39" y="670"/>
                  <a:pt x="57" y="670"/>
                  <a:pt x="67" y="659"/>
                </a:cubicBezTo>
                <a:cubicBezTo>
                  <a:pt x="121" y="605"/>
                  <a:pt x="121" y="605"/>
                  <a:pt x="121" y="605"/>
                </a:cubicBezTo>
                <a:cubicBezTo>
                  <a:pt x="173" y="649"/>
                  <a:pt x="240" y="674"/>
                  <a:pt x="312" y="674"/>
                </a:cubicBezTo>
                <a:cubicBezTo>
                  <a:pt x="385" y="674"/>
                  <a:pt x="451" y="649"/>
                  <a:pt x="503" y="605"/>
                </a:cubicBezTo>
                <a:cubicBezTo>
                  <a:pt x="557" y="659"/>
                  <a:pt x="557" y="659"/>
                  <a:pt x="557" y="659"/>
                </a:cubicBezTo>
                <a:cubicBezTo>
                  <a:pt x="568" y="670"/>
                  <a:pt x="585" y="670"/>
                  <a:pt x="596" y="659"/>
                </a:cubicBezTo>
                <a:cubicBezTo>
                  <a:pt x="606" y="649"/>
                  <a:pt x="606" y="632"/>
                  <a:pt x="596" y="622"/>
                </a:cubicBezTo>
                <a:cubicBezTo>
                  <a:pt x="541" y="567"/>
                  <a:pt x="541" y="567"/>
                  <a:pt x="541" y="567"/>
                </a:cubicBezTo>
                <a:cubicBezTo>
                  <a:pt x="584" y="516"/>
                  <a:pt x="610" y="449"/>
                  <a:pt x="610" y="376"/>
                </a:cubicBezTo>
                <a:cubicBezTo>
                  <a:pt x="610" y="337"/>
                  <a:pt x="602" y="299"/>
                  <a:pt x="588" y="265"/>
                </a:cubicBezTo>
                <a:cubicBezTo>
                  <a:pt x="590" y="263"/>
                  <a:pt x="590" y="263"/>
                  <a:pt x="590" y="263"/>
                </a:cubicBezTo>
                <a:cubicBezTo>
                  <a:pt x="593" y="260"/>
                  <a:pt x="593" y="260"/>
                  <a:pt x="593" y="260"/>
                </a:cubicBezTo>
                <a:close/>
                <a:moveTo>
                  <a:pt x="296" y="38"/>
                </a:moveTo>
                <a:cubicBezTo>
                  <a:pt x="296" y="38"/>
                  <a:pt x="296" y="38"/>
                  <a:pt x="296" y="38"/>
                </a:cubicBezTo>
                <a:cubicBezTo>
                  <a:pt x="300" y="34"/>
                  <a:pt x="306" y="32"/>
                  <a:pt x="312" y="32"/>
                </a:cubicBezTo>
                <a:cubicBezTo>
                  <a:pt x="318" y="32"/>
                  <a:pt x="324" y="34"/>
                  <a:pt x="328" y="38"/>
                </a:cubicBezTo>
                <a:cubicBezTo>
                  <a:pt x="328" y="38"/>
                  <a:pt x="328" y="38"/>
                  <a:pt x="328" y="38"/>
                </a:cubicBezTo>
                <a:cubicBezTo>
                  <a:pt x="328" y="38"/>
                  <a:pt x="328" y="38"/>
                  <a:pt x="328" y="38"/>
                </a:cubicBezTo>
                <a:cubicBezTo>
                  <a:pt x="332" y="42"/>
                  <a:pt x="335" y="48"/>
                  <a:pt x="335" y="54"/>
                </a:cubicBezTo>
                <a:cubicBezTo>
                  <a:pt x="335" y="61"/>
                  <a:pt x="332" y="66"/>
                  <a:pt x="328" y="70"/>
                </a:cubicBezTo>
                <a:cubicBezTo>
                  <a:pt x="328" y="70"/>
                  <a:pt x="328" y="70"/>
                  <a:pt x="328" y="70"/>
                </a:cubicBezTo>
                <a:cubicBezTo>
                  <a:pt x="324" y="75"/>
                  <a:pt x="318" y="77"/>
                  <a:pt x="312" y="77"/>
                </a:cubicBezTo>
                <a:cubicBezTo>
                  <a:pt x="306" y="77"/>
                  <a:pt x="300" y="75"/>
                  <a:pt x="296" y="70"/>
                </a:cubicBezTo>
                <a:cubicBezTo>
                  <a:pt x="295" y="70"/>
                  <a:pt x="295" y="70"/>
                  <a:pt x="295" y="70"/>
                </a:cubicBezTo>
                <a:cubicBezTo>
                  <a:pt x="292" y="66"/>
                  <a:pt x="290" y="60"/>
                  <a:pt x="290" y="54"/>
                </a:cubicBezTo>
                <a:cubicBezTo>
                  <a:pt x="290" y="48"/>
                  <a:pt x="292" y="42"/>
                  <a:pt x="296" y="38"/>
                </a:cubicBezTo>
                <a:close/>
                <a:moveTo>
                  <a:pt x="33" y="187"/>
                </a:moveTo>
                <a:cubicBezTo>
                  <a:pt x="33" y="187"/>
                  <a:pt x="33" y="187"/>
                  <a:pt x="33" y="187"/>
                </a:cubicBezTo>
                <a:cubicBezTo>
                  <a:pt x="33" y="168"/>
                  <a:pt x="39" y="151"/>
                  <a:pt x="53" y="137"/>
                </a:cubicBezTo>
                <a:cubicBezTo>
                  <a:pt x="67" y="123"/>
                  <a:pt x="85" y="116"/>
                  <a:pt x="103" y="116"/>
                </a:cubicBezTo>
                <a:cubicBezTo>
                  <a:pt x="118" y="116"/>
                  <a:pt x="133" y="121"/>
                  <a:pt x="145" y="130"/>
                </a:cubicBezTo>
                <a:cubicBezTo>
                  <a:pt x="130" y="141"/>
                  <a:pt x="115" y="152"/>
                  <a:pt x="102" y="165"/>
                </a:cubicBezTo>
                <a:cubicBezTo>
                  <a:pt x="102" y="166"/>
                  <a:pt x="102" y="166"/>
                  <a:pt x="102" y="166"/>
                </a:cubicBezTo>
                <a:cubicBezTo>
                  <a:pt x="82" y="186"/>
                  <a:pt x="64" y="209"/>
                  <a:pt x="51" y="234"/>
                </a:cubicBezTo>
                <a:cubicBezTo>
                  <a:pt x="39" y="221"/>
                  <a:pt x="33" y="203"/>
                  <a:pt x="33" y="187"/>
                </a:cubicBezTo>
                <a:close/>
                <a:moveTo>
                  <a:pt x="536" y="393"/>
                </a:moveTo>
                <a:cubicBezTo>
                  <a:pt x="536" y="393"/>
                  <a:pt x="536" y="393"/>
                  <a:pt x="536" y="393"/>
                </a:cubicBezTo>
                <a:cubicBezTo>
                  <a:pt x="556" y="393"/>
                  <a:pt x="556" y="393"/>
                  <a:pt x="556" y="393"/>
                </a:cubicBezTo>
                <a:cubicBezTo>
                  <a:pt x="552" y="453"/>
                  <a:pt x="526" y="508"/>
                  <a:pt x="485" y="549"/>
                </a:cubicBezTo>
                <a:cubicBezTo>
                  <a:pt x="485" y="549"/>
                  <a:pt x="485" y="549"/>
                  <a:pt x="485" y="549"/>
                </a:cubicBezTo>
                <a:cubicBezTo>
                  <a:pt x="485" y="549"/>
                  <a:pt x="485" y="549"/>
                  <a:pt x="485" y="549"/>
                </a:cubicBezTo>
                <a:cubicBezTo>
                  <a:pt x="485" y="550"/>
                  <a:pt x="485" y="550"/>
                  <a:pt x="485" y="550"/>
                </a:cubicBezTo>
                <a:cubicBezTo>
                  <a:pt x="484" y="550"/>
                  <a:pt x="484" y="550"/>
                  <a:pt x="484" y="550"/>
                </a:cubicBezTo>
                <a:cubicBezTo>
                  <a:pt x="444" y="590"/>
                  <a:pt x="389" y="616"/>
                  <a:pt x="328" y="621"/>
                </a:cubicBezTo>
                <a:cubicBezTo>
                  <a:pt x="328" y="600"/>
                  <a:pt x="328" y="600"/>
                  <a:pt x="328" y="600"/>
                </a:cubicBezTo>
                <a:cubicBezTo>
                  <a:pt x="328" y="591"/>
                  <a:pt x="321" y="584"/>
                  <a:pt x="312" y="584"/>
                </a:cubicBezTo>
                <a:cubicBezTo>
                  <a:pt x="304" y="584"/>
                  <a:pt x="296" y="591"/>
                  <a:pt x="296" y="600"/>
                </a:cubicBezTo>
                <a:cubicBezTo>
                  <a:pt x="296" y="621"/>
                  <a:pt x="296" y="621"/>
                  <a:pt x="296" y="621"/>
                </a:cubicBezTo>
                <a:cubicBezTo>
                  <a:pt x="235" y="616"/>
                  <a:pt x="181" y="590"/>
                  <a:pt x="140" y="550"/>
                </a:cubicBezTo>
                <a:cubicBezTo>
                  <a:pt x="139" y="549"/>
                  <a:pt x="139" y="549"/>
                  <a:pt x="139" y="549"/>
                </a:cubicBezTo>
                <a:cubicBezTo>
                  <a:pt x="139" y="549"/>
                  <a:pt x="139" y="549"/>
                  <a:pt x="139" y="549"/>
                </a:cubicBezTo>
                <a:cubicBezTo>
                  <a:pt x="98" y="507"/>
                  <a:pt x="72" y="453"/>
                  <a:pt x="69" y="393"/>
                </a:cubicBezTo>
                <a:cubicBezTo>
                  <a:pt x="89" y="393"/>
                  <a:pt x="89" y="393"/>
                  <a:pt x="89" y="393"/>
                </a:cubicBezTo>
                <a:cubicBezTo>
                  <a:pt x="98" y="393"/>
                  <a:pt x="105" y="385"/>
                  <a:pt x="105" y="376"/>
                </a:cubicBezTo>
                <a:cubicBezTo>
                  <a:pt x="105" y="368"/>
                  <a:pt x="98" y="361"/>
                  <a:pt x="89" y="361"/>
                </a:cubicBezTo>
                <a:cubicBezTo>
                  <a:pt x="69" y="361"/>
                  <a:pt x="69" y="361"/>
                  <a:pt x="69" y="361"/>
                </a:cubicBezTo>
                <a:cubicBezTo>
                  <a:pt x="72" y="299"/>
                  <a:pt x="99" y="245"/>
                  <a:pt x="139" y="204"/>
                </a:cubicBezTo>
                <a:cubicBezTo>
                  <a:pt x="180" y="163"/>
                  <a:pt x="235" y="137"/>
                  <a:pt x="296" y="133"/>
                </a:cubicBezTo>
                <a:cubicBezTo>
                  <a:pt x="296" y="153"/>
                  <a:pt x="296" y="153"/>
                  <a:pt x="296" y="153"/>
                </a:cubicBezTo>
                <a:cubicBezTo>
                  <a:pt x="296" y="162"/>
                  <a:pt x="304" y="169"/>
                  <a:pt x="312" y="169"/>
                </a:cubicBezTo>
                <a:cubicBezTo>
                  <a:pt x="321" y="169"/>
                  <a:pt x="328" y="162"/>
                  <a:pt x="328" y="153"/>
                </a:cubicBezTo>
                <a:cubicBezTo>
                  <a:pt x="328" y="133"/>
                  <a:pt x="328" y="133"/>
                  <a:pt x="328" y="133"/>
                </a:cubicBezTo>
                <a:cubicBezTo>
                  <a:pt x="389" y="137"/>
                  <a:pt x="444" y="163"/>
                  <a:pt x="485" y="204"/>
                </a:cubicBezTo>
                <a:cubicBezTo>
                  <a:pt x="525" y="245"/>
                  <a:pt x="552" y="299"/>
                  <a:pt x="556" y="361"/>
                </a:cubicBezTo>
                <a:cubicBezTo>
                  <a:pt x="536" y="361"/>
                  <a:pt x="536" y="361"/>
                  <a:pt x="536" y="361"/>
                </a:cubicBezTo>
                <a:cubicBezTo>
                  <a:pt x="527" y="361"/>
                  <a:pt x="520" y="368"/>
                  <a:pt x="520" y="376"/>
                </a:cubicBezTo>
                <a:cubicBezTo>
                  <a:pt x="520" y="385"/>
                  <a:pt x="527" y="393"/>
                  <a:pt x="536" y="393"/>
                </a:cubicBezTo>
                <a:close/>
                <a:moveTo>
                  <a:pt x="574" y="234"/>
                </a:moveTo>
                <a:cubicBezTo>
                  <a:pt x="574" y="234"/>
                  <a:pt x="574" y="234"/>
                  <a:pt x="574" y="234"/>
                </a:cubicBezTo>
                <a:cubicBezTo>
                  <a:pt x="560" y="209"/>
                  <a:pt x="543" y="186"/>
                  <a:pt x="523" y="166"/>
                </a:cubicBezTo>
                <a:cubicBezTo>
                  <a:pt x="510" y="152"/>
                  <a:pt x="495" y="141"/>
                  <a:pt x="480" y="130"/>
                </a:cubicBezTo>
                <a:cubicBezTo>
                  <a:pt x="492" y="121"/>
                  <a:pt x="507" y="116"/>
                  <a:pt x="522" y="116"/>
                </a:cubicBezTo>
                <a:cubicBezTo>
                  <a:pt x="540" y="116"/>
                  <a:pt x="558" y="123"/>
                  <a:pt x="571" y="137"/>
                </a:cubicBezTo>
                <a:cubicBezTo>
                  <a:pt x="572" y="137"/>
                  <a:pt x="572" y="137"/>
                  <a:pt x="572" y="137"/>
                </a:cubicBezTo>
                <a:cubicBezTo>
                  <a:pt x="585" y="151"/>
                  <a:pt x="592" y="169"/>
                  <a:pt x="592" y="187"/>
                </a:cubicBezTo>
                <a:cubicBezTo>
                  <a:pt x="592" y="203"/>
                  <a:pt x="586" y="221"/>
                  <a:pt x="574" y="23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0" name="原创设计师QQ598969553             _59"/>
          <p:cNvSpPr>
            <a:spLocks noEditPoints="1"/>
          </p:cNvSpPr>
          <p:nvPr/>
        </p:nvSpPr>
        <p:spPr bwMode="auto">
          <a:xfrm>
            <a:off x="3080785" y="3630657"/>
            <a:ext cx="192313" cy="246121"/>
          </a:xfrm>
          <a:custGeom>
            <a:avLst/>
            <a:gdLst>
              <a:gd name="T0" fmla="*/ 542 w 604"/>
              <a:gd name="T1" fmla="*/ 690 h 773"/>
              <a:gd name="T2" fmla="*/ 493 w 604"/>
              <a:gd name="T3" fmla="*/ 731 h 773"/>
              <a:gd name="T4" fmla="*/ 339 w 604"/>
              <a:gd name="T5" fmla="*/ 768 h 773"/>
              <a:gd name="T6" fmla="*/ 194 w 604"/>
              <a:gd name="T7" fmla="*/ 706 h 773"/>
              <a:gd name="T8" fmla="*/ 193 w 604"/>
              <a:gd name="T9" fmla="*/ 705 h 773"/>
              <a:gd name="T10" fmla="*/ 193 w 604"/>
              <a:gd name="T11" fmla="*/ 706 h 773"/>
              <a:gd name="T12" fmla="*/ 153 w 604"/>
              <a:gd name="T13" fmla="*/ 656 h 773"/>
              <a:gd name="T14" fmla="*/ 74 w 604"/>
              <a:gd name="T15" fmla="*/ 521 h 773"/>
              <a:gd name="T16" fmla="*/ 73 w 604"/>
              <a:gd name="T17" fmla="*/ 519 h 773"/>
              <a:gd name="T18" fmla="*/ 27 w 604"/>
              <a:gd name="T19" fmla="*/ 439 h 773"/>
              <a:gd name="T20" fmla="*/ 82 w 604"/>
              <a:gd name="T21" fmla="*/ 329 h 773"/>
              <a:gd name="T22" fmla="*/ 155 w 604"/>
              <a:gd name="T23" fmla="*/ 363 h 773"/>
              <a:gd name="T24" fmla="*/ 158 w 604"/>
              <a:gd name="T25" fmla="*/ 368 h 773"/>
              <a:gd name="T26" fmla="*/ 164 w 604"/>
              <a:gd name="T27" fmla="*/ 377 h 773"/>
              <a:gd name="T28" fmla="*/ 164 w 604"/>
              <a:gd name="T29" fmla="*/ 121 h 773"/>
              <a:gd name="T30" fmla="*/ 268 w 604"/>
              <a:gd name="T31" fmla="*/ 61 h 773"/>
              <a:gd name="T32" fmla="*/ 399 w 604"/>
              <a:gd name="T33" fmla="*/ 61 h 773"/>
              <a:gd name="T34" fmla="*/ 503 w 604"/>
              <a:gd name="T35" fmla="*/ 121 h 773"/>
              <a:gd name="T36" fmla="*/ 503 w 604"/>
              <a:gd name="T37" fmla="*/ 123 h 773"/>
              <a:gd name="T38" fmla="*/ 507 w 604"/>
              <a:gd name="T39" fmla="*/ 122 h 773"/>
              <a:gd name="T40" fmla="*/ 604 w 604"/>
              <a:gd name="T41" fmla="*/ 185 h 773"/>
              <a:gd name="T42" fmla="*/ 604 w 604"/>
              <a:gd name="T43" fmla="*/ 527 h 773"/>
              <a:gd name="T44" fmla="*/ 588 w 604"/>
              <a:gd name="T45" fmla="*/ 616 h 773"/>
              <a:gd name="T46" fmla="*/ 542 w 604"/>
              <a:gd name="T47" fmla="*/ 690 h 773"/>
              <a:gd name="T48" fmla="*/ 465 w 604"/>
              <a:gd name="T49" fmla="*/ 686 h 773"/>
              <a:gd name="T50" fmla="*/ 465 w 604"/>
              <a:gd name="T51" fmla="*/ 686 h 773"/>
              <a:gd name="T52" fmla="*/ 503 w 604"/>
              <a:gd name="T53" fmla="*/ 654 h 773"/>
              <a:gd name="T54" fmla="*/ 537 w 604"/>
              <a:gd name="T55" fmla="*/ 597 h 773"/>
              <a:gd name="T56" fmla="*/ 550 w 604"/>
              <a:gd name="T57" fmla="*/ 527 h 773"/>
              <a:gd name="T58" fmla="*/ 550 w 604"/>
              <a:gd name="T59" fmla="*/ 185 h 773"/>
              <a:gd name="T60" fmla="*/ 519 w 604"/>
              <a:gd name="T61" fmla="*/ 185 h 773"/>
              <a:gd name="T62" fmla="*/ 519 w 604"/>
              <a:gd name="T63" fmla="*/ 347 h 773"/>
              <a:gd name="T64" fmla="*/ 449 w 604"/>
              <a:gd name="T65" fmla="*/ 347 h 773"/>
              <a:gd name="T66" fmla="*/ 449 w 604"/>
              <a:gd name="T67" fmla="*/ 121 h 773"/>
              <a:gd name="T68" fmla="*/ 419 w 604"/>
              <a:gd name="T69" fmla="*/ 121 h 773"/>
              <a:gd name="T70" fmla="*/ 418 w 604"/>
              <a:gd name="T71" fmla="*/ 121 h 773"/>
              <a:gd name="T72" fmla="*/ 418 w 604"/>
              <a:gd name="T73" fmla="*/ 347 h 773"/>
              <a:gd name="T74" fmla="*/ 349 w 604"/>
              <a:gd name="T75" fmla="*/ 347 h 773"/>
              <a:gd name="T76" fmla="*/ 349 w 604"/>
              <a:gd name="T77" fmla="*/ 84 h 773"/>
              <a:gd name="T78" fmla="*/ 318 w 604"/>
              <a:gd name="T79" fmla="*/ 84 h 773"/>
              <a:gd name="T80" fmla="*/ 318 w 604"/>
              <a:gd name="T81" fmla="*/ 347 h 773"/>
              <a:gd name="T82" fmla="*/ 248 w 604"/>
              <a:gd name="T83" fmla="*/ 347 h 773"/>
              <a:gd name="T84" fmla="*/ 248 w 604"/>
              <a:gd name="T85" fmla="*/ 121 h 773"/>
              <a:gd name="T86" fmla="*/ 218 w 604"/>
              <a:gd name="T87" fmla="*/ 121 h 773"/>
              <a:gd name="T88" fmla="*/ 218 w 604"/>
              <a:gd name="T89" fmla="*/ 439 h 773"/>
              <a:gd name="T90" fmla="*/ 148 w 604"/>
              <a:gd name="T91" fmla="*/ 457 h 773"/>
              <a:gd name="T92" fmla="*/ 111 w 604"/>
              <a:gd name="T93" fmla="*/ 395 h 773"/>
              <a:gd name="T94" fmla="*/ 74 w 604"/>
              <a:gd name="T95" fmla="*/ 413 h 773"/>
              <a:gd name="T96" fmla="*/ 120 w 604"/>
              <a:gd name="T97" fmla="*/ 492 h 773"/>
              <a:gd name="T98" fmla="*/ 121 w 604"/>
              <a:gd name="T99" fmla="*/ 494 h 773"/>
              <a:gd name="T100" fmla="*/ 199 w 604"/>
              <a:gd name="T101" fmla="*/ 628 h 773"/>
              <a:gd name="T102" fmla="*/ 230 w 604"/>
              <a:gd name="T103" fmla="*/ 665 h 773"/>
              <a:gd name="T104" fmla="*/ 344 w 604"/>
              <a:gd name="T105" fmla="*/ 715 h 773"/>
              <a:gd name="T106" fmla="*/ 465 w 604"/>
              <a:gd name="T107" fmla="*/ 68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773">
                <a:moveTo>
                  <a:pt x="542" y="690"/>
                </a:moveTo>
                <a:cubicBezTo>
                  <a:pt x="528" y="707"/>
                  <a:pt x="511" y="721"/>
                  <a:pt x="493" y="731"/>
                </a:cubicBezTo>
                <a:cubicBezTo>
                  <a:pt x="447" y="761"/>
                  <a:pt x="392" y="773"/>
                  <a:pt x="339" y="768"/>
                </a:cubicBezTo>
                <a:cubicBezTo>
                  <a:pt x="286" y="764"/>
                  <a:pt x="235" y="743"/>
                  <a:pt x="194" y="706"/>
                </a:cubicBezTo>
                <a:cubicBezTo>
                  <a:pt x="193" y="705"/>
                  <a:pt x="193" y="705"/>
                  <a:pt x="193" y="705"/>
                </a:cubicBezTo>
                <a:cubicBezTo>
                  <a:pt x="193" y="706"/>
                  <a:pt x="193" y="706"/>
                  <a:pt x="193" y="706"/>
                </a:cubicBezTo>
                <a:cubicBezTo>
                  <a:pt x="179" y="691"/>
                  <a:pt x="165" y="675"/>
                  <a:pt x="153" y="656"/>
                </a:cubicBezTo>
                <a:cubicBezTo>
                  <a:pt x="74" y="521"/>
                  <a:pt x="74" y="521"/>
                  <a:pt x="74" y="521"/>
                </a:cubicBezTo>
                <a:cubicBezTo>
                  <a:pt x="73" y="519"/>
                  <a:pt x="73" y="519"/>
                  <a:pt x="73" y="519"/>
                </a:cubicBezTo>
                <a:cubicBezTo>
                  <a:pt x="27" y="439"/>
                  <a:pt x="27" y="439"/>
                  <a:pt x="27" y="439"/>
                </a:cubicBezTo>
                <a:cubicBezTo>
                  <a:pt x="0" y="391"/>
                  <a:pt x="30" y="336"/>
                  <a:pt x="82" y="329"/>
                </a:cubicBezTo>
                <a:cubicBezTo>
                  <a:pt x="107" y="326"/>
                  <a:pt x="135" y="335"/>
                  <a:pt x="155" y="363"/>
                </a:cubicBezTo>
                <a:cubicBezTo>
                  <a:pt x="157" y="364"/>
                  <a:pt x="157" y="366"/>
                  <a:pt x="158" y="368"/>
                </a:cubicBezTo>
                <a:cubicBezTo>
                  <a:pt x="164" y="377"/>
                  <a:pt x="164" y="377"/>
                  <a:pt x="164" y="377"/>
                </a:cubicBezTo>
                <a:cubicBezTo>
                  <a:pt x="164" y="121"/>
                  <a:pt x="164" y="121"/>
                  <a:pt x="164" y="121"/>
                </a:cubicBezTo>
                <a:cubicBezTo>
                  <a:pt x="164" y="66"/>
                  <a:pt x="222" y="36"/>
                  <a:pt x="268" y="61"/>
                </a:cubicBezTo>
                <a:cubicBezTo>
                  <a:pt x="287" y="0"/>
                  <a:pt x="380" y="1"/>
                  <a:pt x="399" y="61"/>
                </a:cubicBezTo>
                <a:cubicBezTo>
                  <a:pt x="445" y="36"/>
                  <a:pt x="503" y="65"/>
                  <a:pt x="503" y="121"/>
                </a:cubicBezTo>
                <a:cubicBezTo>
                  <a:pt x="503" y="123"/>
                  <a:pt x="503" y="123"/>
                  <a:pt x="503" y="123"/>
                </a:cubicBezTo>
                <a:cubicBezTo>
                  <a:pt x="507" y="122"/>
                  <a:pt x="507" y="122"/>
                  <a:pt x="507" y="122"/>
                </a:cubicBezTo>
                <a:cubicBezTo>
                  <a:pt x="552" y="104"/>
                  <a:pt x="604" y="133"/>
                  <a:pt x="604" y="185"/>
                </a:cubicBezTo>
                <a:cubicBezTo>
                  <a:pt x="604" y="527"/>
                  <a:pt x="604" y="527"/>
                  <a:pt x="604" y="527"/>
                </a:cubicBezTo>
                <a:cubicBezTo>
                  <a:pt x="604" y="558"/>
                  <a:pt x="599" y="588"/>
                  <a:pt x="588" y="616"/>
                </a:cubicBezTo>
                <a:cubicBezTo>
                  <a:pt x="578" y="643"/>
                  <a:pt x="563" y="669"/>
                  <a:pt x="542" y="690"/>
                </a:cubicBezTo>
                <a:close/>
                <a:moveTo>
                  <a:pt x="465" y="686"/>
                </a:moveTo>
                <a:cubicBezTo>
                  <a:pt x="465" y="686"/>
                  <a:pt x="465" y="686"/>
                  <a:pt x="465" y="686"/>
                </a:cubicBezTo>
                <a:cubicBezTo>
                  <a:pt x="478" y="677"/>
                  <a:pt x="491" y="667"/>
                  <a:pt x="503" y="654"/>
                </a:cubicBezTo>
                <a:cubicBezTo>
                  <a:pt x="518" y="637"/>
                  <a:pt x="530" y="618"/>
                  <a:pt x="537" y="597"/>
                </a:cubicBezTo>
                <a:cubicBezTo>
                  <a:pt x="546" y="576"/>
                  <a:pt x="550" y="552"/>
                  <a:pt x="550" y="527"/>
                </a:cubicBezTo>
                <a:cubicBezTo>
                  <a:pt x="550" y="185"/>
                  <a:pt x="550" y="185"/>
                  <a:pt x="550" y="185"/>
                </a:cubicBezTo>
                <a:cubicBezTo>
                  <a:pt x="550" y="165"/>
                  <a:pt x="519" y="166"/>
                  <a:pt x="519" y="185"/>
                </a:cubicBezTo>
                <a:cubicBezTo>
                  <a:pt x="519" y="347"/>
                  <a:pt x="519" y="347"/>
                  <a:pt x="519" y="347"/>
                </a:cubicBezTo>
                <a:cubicBezTo>
                  <a:pt x="519" y="392"/>
                  <a:pt x="449" y="393"/>
                  <a:pt x="449" y="347"/>
                </a:cubicBezTo>
                <a:cubicBezTo>
                  <a:pt x="449" y="121"/>
                  <a:pt x="449" y="121"/>
                  <a:pt x="449" y="121"/>
                </a:cubicBezTo>
                <a:cubicBezTo>
                  <a:pt x="449" y="100"/>
                  <a:pt x="419" y="101"/>
                  <a:pt x="419" y="121"/>
                </a:cubicBezTo>
                <a:cubicBezTo>
                  <a:pt x="418" y="121"/>
                  <a:pt x="418" y="121"/>
                  <a:pt x="418" y="121"/>
                </a:cubicBezTo>
                <a:cubicBezTo>
                  <a:pt x="418" y="347"/>
                  <a:pt x="418" y="347"/>
                  <a:pt x="418" y="347"/>
                </a:cubicBezTo>
                <a:cubicBezTo>
                  <a:pt x="419" y="393"/>
                  <a:pt x="349" y="393"/>
                  <a:pt x="349" y="347"/>
                </a:cubicBezTo>
                <a:cubicBezTo>
                  <a:pt x="349" y="84"/>
                  <a:pt x="349" y="84"/>
                  <a:pt x="349" y="84"/>
                </a:cubicBezTo>
                <a:cubicBezTo>
                  <a:pt x="349" y="64"/>
                  <a:pt x="318" y="64"/>
                  <a:pt x="318" y="84"/>
                </a:cubicBezTo>
                <a:cubicBezTo>
                  <a:pt x="318" y="347"/>
                  <a:pt x="318" y="347"/>
                  <a:pt x="318" y="347"/>
                </a:cubicBezTo>
                <a:cubicBezTo>
                  <a:pt x="318" y="393"/>
                  <a:pt x="248" y="393"/>
                  <a:pt x="248" y="347"/>
                </a:cubicBezTo>
                <a:cubicBezTo>
                  <a:pt x="248" y="121"/>
                  <a:pt x="248" y="121"/>
                  <a:pt x="248" y="121"/>
                </a:cubicBezTo>
                <a:cubicBezTo>
                  <a:pt x="248" y="102"/>
                  <a:pt x="218" y="101"/>
                  <a:pt x="218" y="121"/>
                </a:cubicBezTo>
                <a:cubicBezTo>
                  <a:pt x="218" y="439"/>
                  <a:pt x="218" y="439"/>
                  <a:pt x="218" y="439"/>
                </a:cubicBezTo>
                <a:cubicBezTo>
                  <a:pt x="218" y="477"/>
                  <a:pt x="167" y="490"/>
                  <a:pt x="148" y="457"/>
                </a:cubicBezTo>
                <a:cubicBezTo>
                  <a:pt x="111" y="395"/>
                  <a:pt x="111" y="395"/>
                  <a:pt x="111" y="395"/>
                </a:cubicBezTo>
                <a:cubicBezTo>
                  <a:pt x="95" y="372"/>
                  <a:pt x="59" y="387"/>
                  <a:pt x="74" y="413"/>
                </a:cubicBezTo>
                <a:cubicBezTo>
                  <a:pt x="120" y="492"/>
                  <a:pt x="120" y="492"/>
                  <a:pt x="120" y="492"/>
                </a:cubicBezTo>
                <a:cubicBezTo>
                  <a:pt x="121" y="494"/>
                  <a:pt x="121" y="494"/>
                  <a:pt x="121" y="494"/>
                </a:cubicBezTo>
                <a:cubicBezTo>
                  <a:pt x="199" y="628"/>
                  <a:pt x="199" y="628"/>
                  <a:pt x="199" y="628"/>
                </a:cubicBezTo>
                <a:cubicBezTo>
                  <a:pt x="208" y="642"/>
                  <a:pt x="219" y="655"/>
                  <a:pt x="230" y="665"/>
                </a:cubicBezTo>
                <a:cubicBezTo>
                  <a:pt x="262" y="694"/>
                  <a:pt x="302" y="711"/>
                  <a:pt x="344" y="715"/>
                </a:cubicBezTo>
                <a:cubicBezTo>
                  <a:pt x="386" y="718"/>
                  <a:pt x="428" y="709"/>
                  <a:pt x="465" y="68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 name="原创设计师QQ598969553             _60"/>
          <p:cNvSpPr>
            <a:spLocks noEditPoints="1"/>
          </p:cNvSpPr>
          <p:nvPr/>
        </p:nvSpPr>
        <p:spPr bwMode="auto">
          <a:xfrm>
            <a:off x="1819773" y="3673641"/>
            <a:ext cx="201227" cy="164293"/>
          </a:xfrm>
          <a:custGeom>
            <a:avLst/>
            <a:gdLst>
              <a:gd name="T0" fmla="*/ 0 w 632"/>
              <a:gd name="T1" fmla="*/ 410 h 516"/>
              <a:gd name="T2" fmla="*/ 62 w 632"/>
              <a:gd name="T3" fmla="*/ 383 h 516"/>
              <a:gd name="T4" fmla="*/ 220 w 632"/>
              <a:gd name="T5" fmla="*/ 279 h 516"/>
              <a:gd name="T6" fmla="*/ 253 w 632"/>
              <a:gd name="T7" fmla="*/ 323 h 516"/>
              <a:gd name="T8" fmla="*/ 62 w 632"/>
              <a:gd name="T9" fmla="*/ 437 h 516"/>
              <a:gd name="T10" fmla="*/ 626 w 632"/>
              <a:gd name="T11" fmla="*/ 116 h 516"/>
              <a:gd name="T12" fmla="*/ 582 w 632"/>
              <a:gd name="T13" fmla="*/ 160 h 516"/>
              <a:gd name="T14" fmla="*/ 515 w 632"/>
              <a:gd name="T15" fmla="*/ 205 h 516"/>
              <a:gd name="T16" fmla="*/ 510 w 632"/>
              <a:gd name="T17" fmla="*/ 132 h 516"/>
              <a:gd name="T18" fmla="*/ 444 w 632"/>
              <a:gd name="T19" fmla="*/ 132 h 516"/>
              <a:gd name="T20" fmla="*/ 313 w 632"/>
              <a:gd name="T21" fmla="*/ 225 h 516"/>
              <a:gd name="T22" fmla="*/ 444 w 632"/>
              <a:gd name="T23" fmla="*/ 78 h 516"/>
              <a:gd name="T24" fmla="*/ 510 w 632"/>
              <a:gd name="T25" fmla="*/ 78 h 516"/>
              <a:gd name="T26" fmla="*/ 526 w 632"/>
              <a:gd name="T27" fmla="*/ 0 h 516"/>
              <a:gd name="T28" fmla="*/ 582 w 632"/>
              <a:gd name="T29" fmla="*/ 49 h 516"/>
              <a:gd name="T30" fmla="*/ 626 w 632"/>
              <a:gd name="T31" fmla="*/ 116 h 516"/>
              <a:gd name="T32" fmla="*/ 592 w 632"/>
              <a:gd name="T33" fmla="*/ 105 h 516"/>
              <a:gd name="T34" fmla="*/ 542 w 632"/>
              <a:gd name="T35" fmla="*/ 55 h 516"/>
              <a:gd name="T36" fmla="*/ 592 w 632"/>
              <a:gd name="T37" fmla="*/ 105 h 516"/>
              <a:gd name="T38" fmla="*/ 626 w 632"/>
              <a:gd name="T39" fmla="*/ 422 h 516"/>
              <a:gd name="T40" fmla="*/ 537 w 632"/>
              <a:gd name="T41" fmla="*/ 510 h 516"/>
              <a:gd name="T42" fmla="*/ 510 w 632"/>
              <a:gd name="T43" fmla="*/ 497 h 516"/>
              <a:gd name="T44" fmla="*/ 479 w 632"/>
              <a:gd name="T45" fmla="*/ 437 h 516"/>
              <a:gd name="T46" fmla="*/ 249 w 632"/>
              <a:gd name="T47" fmla="*/ 274 h 516"/>
              <a:gd name="T48" fmla="*/ 62 w 632"/>
              <a:gd name="T49" fmla="*/ 132 h 516"/>
              <a:gd name="T50" fmla="*/ 0 w 632"/>
              <a:gd name="T51" fmla="*/ 105 h 516"/>
              <a:gd name="T52" fmla="*/ 62 w 632"/>
              <a:gd name="T53" fmla="*/ 78 h 516"/>
              <a:gd name="T54" fmla="*/ 292 w 632"/>
              <a:gd name="T55" fmla="*/ 241 h 516"/>
              <a:gd name="T56" fmla="*/ 479 w 632"/>
              <a:gd name="T57" fmla="*/ 383 h 516"/>
              <a:gd name="T58" fmla="*/ 510 w 632"/>
              <a:gd name="T59" fmla="*/ 322 h 516"/>
              <a:gd name="T60" fmla="*/ 537 w 632"/>
              <a:gd name="T61" fmla="*/ 310 h 516"/>
              <a:gd name="T62" fmla="*/ 626 w 632"/>
              <a:gd name="T63" fmla="*/ 399 h 516"/>
              <a:gd name="T64" fmla="*/ 626 w 632"/>
              <a:gd name="T65" fmla="*/ 422 h 516"/>
              <a:gd name="T66" fmla="*/ 592 w 632"/>
              <a:gd name="T67" fmla="*/ 410 h 516"/>
              <a:gd name="T68" fmla="*/ 542 w 632"/>
              <a:gd name="T69" fmla="*/ 360 h 516"/>
              <a:gd name="T70" fmla="*/ 592 w 632"/>
              <a:gd name="T71" fmla="*/ 4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2" h="516">
                <a:moveTo>
                  <a:pt x="27" y="437"/>
                </a:moveTo>
                <a:cubicBezTo>
                  <a:pt x="13" y="437"/>
                  <a:pt x="0" y="425"/>
                  <a:pt x="0" y="410"/>
                </a:cubicBezTo>
                <a:cubicBezTo>
                  <a:pt x="0" y="395"/>
                  <a:pt x="13" y="383"/>
                  <a:pt x="27" y="383"/>
                </a:cubicBezTo>
                <a:cubicBezTo>
                  <a:pt x="62" y="383"/>
                  <a:pt x="62" y="383"/>
                  <a:pt x="62" y="383"/>
                </a:cubicBezTo>
                <a:cubicBezTo>
                  <a:pt x="97" y="383"/>
                  <a:pt x="97" y="383"/>
                  <a:pt x="97" y="383"/>
                </a:cubicBezTo>
                <a:cubicBezTo>
                  <a:pt x="133" y="383"/>
                  <a:pt x="176" y="336"/>
                  <a:pt x="220" y="279"/>
                </a:cubicBezTo>
                <a:cubicBezTo>
                  <a:pt x="228" y="290"/>
                  <a:pt x="228" y="290"/>
                  <a:pt x="228" y="290"/>
                </a:cubicBezTo>
                <a:cubicBezTo>
                  <a:pt x="236" y="301"/>
                  <a:pt x="245" y="312"/>
                  <a:pt x="253" y="323"/>
                </a:cubicBezTo>
                <a:cubicBezTo>
                  <a:pt x="204" y="385"/>
                  <a:pt x="153" y="437"/>
                  <a:pt x="97" y="437"/>
                </a:cubicBezTo>
                <a:cubicBezTo>
                  <a:pt x="62" y="437"/>
                  <a:pt x="62" y="437"/>
                  <a:pt x="62" y="437"/>
                </a:cubicBezTo>
                <a:cubicBezTo>
                  <a:pt x="27" y="437"/>
                  <a:pt x="27" y="437"/>
                  <a:pt x="27" y="437"/>
                </a:cubicBezTo>
                <a:close/>
                <a:moveTo>
                  <a:pt x="626" y="116"/>
                </a:moveTo>
                <a:cubicBezTo>
                  <a:pt x="626" y="116"/>
                  <a:pt x="626" y="116"/>
                  <a:pt x="626" y="116"/>
                </a:cubicBezTo>
                <a:cubicBezTo>
                  <a:pt x="582" y="160"/>
                  <a:pt x="582" y="160"/>
                  <a:pt x="582" y="160"/>
                </a:cubicBezTo>
                <a:cubicBezTo>
                  <a:pt x="537" y="205"/>
                  <a:pt x="537" y="205"/>
                  <a:pt x="537" y="205"/>
                </a:cubicBezTo>
                <a:cubicBezTo>
                  <a:pt x="531" y="211"/>
                  <a:pt x="521" y="211"/>
                  <a:pt x="515" y="205"/>
                </a:cubicBezTo>
                <a:cubicBezTo>
                  <a:pt x="511" y="201"/>
                  <a:pt x="510" y="197"/>
                  <a:pt x="510" y="192"/>
                </a:cubicBezTo>
                <a:cubicBezTo>
                  <a:pt x="510" y="132"/>
                  <a:pt x="510" y="132"/>
                  <a:pt x="510" y="132"/>
                </a:cubicBezTo>
                <a:cubicBezTo>
                  <a:pt x="479" y="132"/>
                  <a:pt x="479" y="132"/>
                  <a:pt x="479" y="132"/>
                </a:cubicBezTo>
                <a:cubicBezTo>
                  <a:pt x="444" y="132"/>
                  <a:pt x="444" y="132"/>
                  <a:pt x="444" y="132"/>
                </a:cubicBezTo>
                <a:cubicBezTo>
                  <a:pt x="408" y="132"/>
                  <a:pt x="365" y="180"/>
                  <a:pt x="321" y="235"/>
                </a:cubicBezTo>
                <a:cubicBezTo>
                  <a:pt x="313" y="225"/>
                  <a:pt x="313" y="225"/>
                  <a:pt x="313" y="225"/>
                </a:cubicBezTo>
                <a:cubicBezTo>
                  <a:pt x="304" y="214"/>
                  <a:pt x="296" y="203"/>
                  <a:pt x="287" y="192"/>
                </a:cubicBezTo>
                <a:cubicBezTo>
                  <a:pt x="337" y="130"/>
                  <a:pt x="388" y="78"/>
                  <a:pt x="444" y="78"/>
                </a:cubicBezTo>
                <a:cubicBezTo>
                  <a:pt x="479" y="78"/>
                  <a:pt x="479" y="78"/>
                  <a:pt x="479" y="78"/>
                </a:cubicBezTo>
                <a:cubicBezTo>
                  <a:pt x="510" y="78"/>
                  <a:pt x="510" y="78"/>
                  <a:pt x="510" y="78"/>
                </a:cubicBezTo>
                <a:cubicBezTo>
                  <a:pt x="510" y="16"/>
                  <a:pt x="510" y="16"/>
                  <a:pt x="510" y="16"/>
                </a:cubicBezTo>
                <a:cubicBezTo>
                  <a:pt x="510" y="7"/>
                  <a:pt x="517" y="0"/>
                  <a:pt x="526" y="0"/>
                </a:cubicBezTo>
                <a:cubicBezTo>
                  <a:pt x="530" y="0"/>
                  <a:pt x="534" y="2"/>
                  <a:pt x="537" y="5"/>
                </a:cubicBezTo>
                <a:cubicBezTo>
                  <a:pt x="582" y="49"/>
                  <a:pt x="582" y="49"/>
                  <a:pt x="582" y="49"/>
                </a:cubicBezTo>
                <a:cubicBezTo>
                  <a:pt x="626" y="93"/>
                  <a:pt x="626" y="93"/>
                  <a:pt x="626" y="93"/>
                </a:cubicBezTo>
                <a:cubicBezTo>
                  <a:pt x="632" y="100"/>
                  <a:pt x="632" y="110"/>
                  <a:pt x="626" y="116"/>
                </a:cubicBezTo>
                <a:cubicBezTo>
                  <a:pt x="626" y="116"/>
                  <a:pt x="626" y="116"/>
                  <a:pt x="626" y="116"/>
                </a:cubicBezTo>
                <a:close/>
                <a:moveTo>
                  <a:pt x="592" y="105"/>
                </a:moveTo>
                <a:cubicBezTo>
                  <a:pt x="592" y="105"/>
                  <a:pt x="592" y="105"/>
                  <a:pt x="592" y="105"/>
                </a:cubicBezTo>
                <a:cubicBezTo>
                  <a:pt x="575" y="88"/>
                  <a:pt x="559" y="72"/>
                  <a:pt x="542" y="55"/>
                </a:cubicBezTo>
                <a:cubicBezTo>
                  <a:pt x="542" y="154"/>
                  <a:pt x="542" y="154"/>
                  <a:pt x="542" y="154"/>
                </a:cubicBezTo>
                <a:cubicBezTo>
                  <a:pt x="559" y="138"/>
                  <a:pt x="575" y="121"/>
                  <a:pt x="592" y="105"/>
                </a:cubicBezTo>
                <a:close/>
                <a:moveTo>
                  <a:pt x="626" y="422"/>
                </a:moveTo>
                <a:cubicBezTo>
                  <a:pt x="626" y="422"/>
                  <a:pt x="626" y="422"/>
                  <a:pt x="626" y="422"/>
                </a:cubicBezTo>
                <a:cubicBezTo>
                  <a:pt x="582" y="466"/>
                  <a:pt x="582" y="466"/>
                  <a:pt x="582" y="466"/>
                </a:cubicBezTo>
                <a:cubicBezTo>
                  <a:pt x="537" y="510"/>
                  <a:pt x="537" y="510"/>
                  <a:pt x="537" y="510"/>
                </a:cubicBezTo>
                <a:cubicBezTo>
                  <a:pt x="531" y="516"/>
                  <a:pt x="521" y="516"/>
                  <a:pt x="515" y="510"/>
                </a:cubicBezTo>
                <a:cubicBezTo>
                  <a:pt x="511" y="507"/>
                  <a:pt x="510" y="502"/>
                  <a:pt x="510" y="497"/>
                </a:cubicBezTo>
                <a:cubicBezTo>
                  <a:pt x="510" y="437"/>
                  <a:pt x="510" y="437"/>
                  <a:pt x="510" y="437"/>
                </a:cubicBezTo>
                <a:cubicBezTo>
                  <a:pt x="479" y="437"/>
                  <a:pt x="479" y="437"/>
                  <a:pt x="479" y="437"/>
                </a:cubicBezTo>
                <a:cubicBezTo>
                  <a:pt x="444" y="437"/>
                  <a:pt x="444" y="437"/>
                  <a:pt x="444" y="437"/>
                </a:cubicBezTo>
                <a:cubicBezTo>
                  <a:pt x="373" y="437"/>
                  <a:pt x="311" y="355"/>
                  <a:pt x="249" y="274"/>
                </a:cubicBezTo>
                <a:cubicBezTo>
                  <a:pt x="195" y="203"/>
                  <a:pt x="141" y="132"/>
                  <a:pt x="97" y="132"/>
                </a:cubicBezTo>
                <a:cubicBezTo>
                  <a:pt x="62" y="132"/>
                  <a:pt x="62" y="132"/>
                  <a:pt x="62" y="132"/>
                </a:cubicBezTo>
                <a:cubicBezTo>
                  <a:pt x="27" y="132"/>
                  <a:pt x="27" y="132"/>
                  <a:pt x="27" y="132"/>
                </a:cubicBezTo>
                <a:cubicBezTo>
                  <a:pt x="13" y="132"/>
                  <a:pt x="0" y="120"/>
                  <a:pt x="0" y="105"/>
                </a:cubicBezTo>
                <a:cubicBezTo>
                  <a:pt x="0" y="90"/>
                  <a:pt x="13" y="78"/>
                  <a:pt x="27" y="78"/>
                </a:cubicBezTo>
                <a:cubicBezTo>
                  <a:pt x="62" y="78"/>
                  <a:pt x="62" y="78"/>
                  <a:pt x="62" y="78"/>
                </a:cubicBezTo>
                <a:cubicBezTo>
                  <a:pt x="97" y="78"/>
                  <a:pt x="97" y="78"/>
                  <a:pt x="97" y="78"/>
                </a:cubicBezTo>
                <a:cubicBezTo>
                  <a:pt x="168" y="78"/>
                  <a:pt x="230" y="160"/>
                  <a:pt x="292" y="241"/>
                </a:cubicBezTo>
                <a:cubicBezTo>
                  <a:pt x="346" y="312"/>
                  <a:pt x="399" y="383"/>
                  <a:pt x="444" y="383"/>
                </a:cubicBezTo>
                <a:cubicBezTo>
                  <a:pt x="479" y="383"/>
                  <a:pt x="479" y="383"/>
                  <a:pt x="479" y="383"/>
                </a:cubicBezTo>
                <a:cubicBezTo>
                  <a:pt x="510" y="383"/>
                  <a:pt x="510" y="383"/>
                  <a:pt x="510" y="383"/>
                </a:cubicBezTo>
                <a:cubicBezTo>
                  <a:pt x="510" y="322"/>
                  <a:pt x="510" y="322"/>
                  <a:pt x="510" y="322"/>
                </a:cubicBezTo>
                <a:cubicBezTo>
                  <a:pt x="510" y="313"/>
                  <a:pt x="517" y="305"/>
                  <a:pt x="526" y="305"/>
                </a:cubicBezTo>
                <a:cubicBezTo>
                  <a:pt x="530" y="305"/>
                  <a:pt x="534" y="307"/>
                  <a:pt x="537" y="310"/>
                </a:cubicBezTo>
                <a:cubicBezTo>
                  <a:pt x="582" y="354"/>
                  <a:pt x="582" y="354"/>
                  <a:pt x="582" y="354"/>
                </a:cubicBezTo>
                <a:cubicBezTo>
                  <a:pt x="626" y="399"/>
                  <a:pt x="626" y="399"/>
                  <a:pt x="626" y="399"/>
                </a:cubicBezTo>
                <a:cubicBezTo>
                  <a:pt x="632" y="405"/>
                  <a:pt x="632" y="415"/>
                  <a:pt x="626" y="422"/>
                </a:cubicBezTo>
                <a:cubicBezTo>
                  <a:pt x="626" y="422"/>
                  <a:pt x="626" y="422"/>
                  <a:pt x="626" y="422"/>
                </a:cubicBezTo>
                <a:close/>
                <a:moveTo>
                  <a:pt x="592" y="410"/>
                </a:moveTo>
                <a:cubicBezTo>
                  <a:pt x="592" y="410"/>
                  <a:pt x="592" y="410"/>
                  <a:pt x="592" y="410"/>
                </a:cubicBezTo>
                <a:cubicBezTo>
                  <a:pt x="559" y="377"/>
                  <a:pt x="559" y="377"/>
                  <a:pt x="559" y="377"/>
                </a:cubicBezTo>
                <a:cubicBezTo>
                  <a:pt x="542" y="360"/>
                  <a:pt x="542" y="360"/>
                  <a:pt x="542" y="360"/>
                </a:cubicBezTo>
                <a:cubicBezTo>
                  <a:pt x="542" y="460"/>
                  <a:pt x="542" y="460"/>
                  <a:pt x="542" y="460"/>
                </a:cubicBezTo>
                <a:cubicBezTo>
                  <a:pt x="559" y="443"/>
                  <a:pt x="575" y="427"/>
                  <a:pt x="592" y="41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2" name="原创设计师QQ598969553             _61"/>
          <p:cNvSpPr>
            <a:spLocks noEditPoints="1"/>
          </p:cNvSpPr>
          <p:nvPr/>
        </p:nvSpPr>
        <p:spPr bwMode="auto">
          <a:xfrm>
            <a:off x="2438102" y="3644348"/>
            <a:ext cx="222718" cy="222560"/>
          </a:xfrm>
          <a:custGeom>
            <a:avLst/>
            <a:gdLst>
              <a:gd name="T0" fmla="*/ 350 w 699"/>
              <a:gd name="T1" fmla="*/ 166 h 699"/>
              <a:gd name="T2" fmla="*/ 376 w 699"/>
              <a:gd name="T3" fmla="*/ 322 h 699"/>
              <a:gd name="T4" fmla="*/ 323 w 699"/>
              <a:gd name="T5" fmla="*/ 322 h 699"/>
              <a:gd name="T6" fmla="*/ 350 w 699"/>
              <a:gd name="T7" fmla="*/ 0 h 699"/>
              <a:gd name="T8" fmla="*/ 596 w 699"/>
              <a:gd name="T9" fmla="*/ 102 h 699"/>
              <a:gd name="T10" fmla="*/ 597 w 699"/>
              <a:gd name="T11" fmla="*/ 102 h 699"/>
              <a:gd name="T12" fmla="*/ 596 w 699"/>
              <a:gd name="T13" fmla="*/ 596 h 699"/>
              <a:gd name="T14" fmla="*/ 596 w 699"/>
              <a:gd name="T15" fmla="*/ 596 h 699"/>
              <a:gd name="T16" fmla="*/ 103 w 699"/>
              <a:gd name="T17" fmla="*/ 596 h 699"/>
              <a:gd name="T18" fmla="*/ 102 w 699"/>
              <a:gd name="T19" fmla="*/ 596 h 699"/>
              <a:gd name="T20" fmla="*/ 102 w 699"/>
              <a:gd name="T21" fmla="*/ 102 h 699"/>
              <a:gd name="T22" fmla="*/ 103 w 699"/>
              <a:gd name="T23" fmla="*/ 102 h 699"/>
              <a:gd name="T24" fmla="*/ 350 w 699"/>
              <a:gd name="T25" fmla="*/ 0 h 699"/>
              <a:gd name="T26" fmla="*/ 558 w 699"/>
              <a:gd name="T27" fmla="*/ 141 h 699"/>
              <a:gd name="T28" fmla="*/ 141 w 699"/>
              <a:gd name="T29" fmla="*/ 141 h 699"/>
              <a:gd name="T30" fmla="*/ 54 w 699"/>
              <a:gd name="T31" fmla="*/ 349 h 699"/>
              <a:gd name="T32" fmla="*/ 141 w 699"/>
              <a:gd name="T33" fmla="*/ 558 h 699"/>
              <a:gd name="T34" fmla="*/ 558 w 699"/>
              <a:gd name="T35" fmla="*/ 558 h 699"/>
              <a:gd name="T36" fmla="*/ 645 w 699"/>
              <a:gd name="T37" fmla="*/ 349 h 699"/>
              <a:gd name="T38" fmla="*/ 558 w 699"/>
              <a:gd name="T39" fmla="*/ 141 h 699"/>
              <a:gd name="T40" fmla="*/ 442 w 699"/>
              <a:gd name="T41" fmla="*/ 257 h 699"/>
              <a:gd name="T42" fmla="*/ 479 w 699"/>
              <a:gd name="T43" fmla="*/ 219 h 699"/>
              <a:gd name="T44" fmla="*/ 518 w 699"/>
              <a:gd name="T45" fmla="*/ 278 h 699"/>
              <a:gd name="T46" fmla="*/ 533 w 699"/>
              <a:gd name="T47" fmla="*/ 349 h 699"/>
              <a:gd name="T48" fmla="*/ 518 w 699"/>
              <a:gd name="T49" fmla="*/ 421 h 699"/>
              <a:gd name="T50" fmla="*/ 479 w 699"/>
              <a:gd name="T51" fmla="*/ 479 h 699"/>
              <a:gd name="T52" fmla="*/ 421 w 699"/>
              <a:gd name="T53" fmla="*/ 518 h 699"/>
              <a:gd name="T54" fmla="*/ 350 w 699"/>
              <a:gd name="T55" fmla="*/ 533 h 699"/>
              <a:gd name="T56" fmla="*/ 278 w 699"/>
              <a:gd name="T57" fmla="*/ 518 h 699"/>
              <a:gd name="T58" fmla="*/ 220 w 699"/>
              <a:gd name="T59" fmla="*/ 479 h 699"/>
              <a:gd name="T60" fmla="*/ 181 w 699"/>
              <a:gd name="T61" fmla="*/ 421 h 699"/>
              <a:gd name="T62" fmla="*/ 166 w 699"/>
              <a:gd name="T63" fmla="*/ 349 h 699"/>
              <a:gd name="T64" fmla="*/ 181 w 699"/>
              <a:gd name="T65" fmla="*/ 278 h 699"/>
              <a:gd name="T66" fmla="*/ 220 w 699"/>
              <a:gd name="T67" fmla="*/ 219 h 699"/>
              <a:gd name="T68" fmla="*/ 257 w 699"/>
              <a:gd name="T69" fmla="*/ 257 h 699"/>
              <a:gd name="T70" fmla="*/ 230 w 699"/>
              <a:gd name="T71" fmla="*/ 299 h 699"/>
              <a:gd name="T72" fmla="*/ 220 w 699"/>
              <a:gd name="T73" fmla="*/ 349 h 699"/>
              <a:gd name="T74" fmla="*/ 230 w 699"/>
              <a:gd name="T75" fmla="*/ 400 h 699"/>
              <a:gd name="T76" fmla="*/ 257 w 699"/>
              <a:gd name="T77" fmla="*/ 441 h 699"/>
              <a:gd name="T78" fmla="*/ 299 w 699"/>
              <a:gd name="T79" fmla="*/ 469 h 699"/>
              <a:gd name="T80" fmla="*/ 350 w 699"/>
              <a:gd name="T81" fmla="*/ 479 h 699"/>
              <a:gd name="T82" fmla="*/ 400 w 699"/>
              <a:gd name="T83" fmla="*/ 469 h 699"/>
              <a:gd name="T84" fmla="*/ 442 w 699"/>
              <a:gd name="T85" fmla="*/ 441 h 699"/>
              <a:gd name="T86" fmla="*/ 469 w 699"/>
              <a:gd name="T87" fmla="*/ 400 h 699"/>
              <a:gd name="T88" fmla="*/ 479 w 699"/>
              <a:gd name="T89" fmla="*/ 349 h 699"/>
              <a:gd name="T90" fmla="*/ 469 w 699"/>
              <a:gd name="T91" fmla="*/ 299 h 699"/>
              <a:gd name="T92" fmla="*/ 442 w 699"/>
              <a:gd name="T93" fmla="*/ 25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9" h="699">
                <a:moveTo>
                  <a:pt x="323" y="193"/>
                </a:moveTo>
                <a:cubicBezTo>
                  <a:pt x="323" y="178"/>
                  <a:pt x="335" y="166"/>
                  <a:pt x="350" y="166"/>
                </a:cubicBezTo>
                <a:cubicBezTo>
                  <a:pt x="364" y="166"/>
                  <a:pt x="376" y="178"/>
                  <a:pt x="376" y="193"/>
                </a:cubicBezTo>
                <a:cubicBezTo>
                  <a:pt x="376" y="322"/>
                  <a:pt x="376" y="322"/>
                  <a:pt x="376" y="322"/>
                </a:cubicBezTo>
                <a:cubicBezTo>
                  <a:pt x="376" y="337"/>
                  <a:pt x="364" y="349"/>
                  <a:pt x="350" y="349"/>
                </a:cubicBezTo>
                <a:cubicBezTo>
                  <a:pt x="335" y="349"/>
                  <a:pt x="323" y="337"/>
                  <a:pt x="323" y="322"/>
                </a:cubicBezTo>
                <a:cubicBezTo>
                  <a:pt x="323" y="193"/>
                  <a:pt x="323" y="193"/>
                  <a:pt x="323" y="193"/>
                </a:cubicBezTo>
                <a:close/>
                <a:moveTo>
                  <a:pt x="350" y="0"/>
                </a:moveTo>
                <a:cubicBezTo>
                  <a:pt x="350" y="0"/>
                  <a:pt x="350" y="0"/>
                  <a:pt x="350" y="0"/>
                </a:cubicBezTo>
                <a:cubicBezTo>
                  <a:pt x="446" y="0"/>
                  <a:pt x="533" y="39"/>
                  <a:pt x="596" y="102"/>
                </a:cubicBezTo>
                <a:cubicBezTo>
                  <a:pt x="596" y="102"/>
                  <a:pt x="596" y="102"/>
                  <a:pt x="596" y="102"/>
                </a:cubicBezTo>
                <a:cubicBezTo>
                  <a:pt x="597" y="102"/>
                  <a:pt x="597" y="102"/>
                  <a:pt x="597" y="102"/>
                </a:cubicBezTo>
                <a:cubicBezTo>
                  <a:pt x="660" y="166"/>
                  <a:pt x="699" y="253"/>
                  <a:pt x="699" y="349"/>
                </a:cubicBezTo>
                <a:cubicBezTo>
                  <a:pt x="699" y="445"/>
                  <a:pt x="659" y="533"/>
                  <a:pt x="596" y="596"/>
                </a:cubicBezTo>
                <a:cubicBezTo>
                  <a:pt x="596" y="596"/>
                  <a:pt x="596" y="596"/>
                  <a:pt x="596" y="596"/>
                </a:cubicBezTo>
                <a:cubicBezTo>
                  <a:pt x="596" y="596"/>
                  <a:pt x="596" y="596"/>
                  <a:pt x="596" y="596"/>
                </a:cubicBezTo>
                <a:cubicBezTo>
                  <a:pt x="533" y="659"/>
                  <a:pt x="446" y="699"/>
                  <a:pt x="350" y="699"/>
                </a:cubicBezTo>
                <a:cubicBezTo>
                  <a:pt x="253" y="699"/>
                  <a:pt x="166" y="659"/>
                  <a:pt x="103" y="596"/>
                </a:cubicBezTo>
                <a:cubicBezTo>
                  <a:pt x="102" y="596"/>
                  <a:pt x="102" y="596"/>
                  <a:pt x="102" y="596"/>
                </a:cubicBezTo>
                <a:cubicBezTo>
                  <a:pt x="102" y="596"/>
                  <a:pt x="102" y="596"/>
                  <a:pt x="102" y="596"/>
                </a:cubicBezTo>
                <a:cubicBezTo>
                  <a:pt x="39" y="533"/>
                  <a:pt x="0" y="445"/>
                  <a:pt x="0" y="349"/>
                </a:cubicBezTo>
                <a:cubicBezTo>
                  <a:pt x="0" y="253"/>
                  <a:pt x="39" y="166"/>
                  <a:pt x="102" y="102"/>
                </a:cubicBezTo>
                <a:cubicBezTo>
                  <a:pt x="102" y="102"/>
                  <a:pt x="102" y="102"/>
                  <a:pt x="102" y="102"/>
                </a:cubicBezTo>
                <a:cubicBezTo>
                  <a:pt x="103" y="102"/>
                  <a:pt x="103" y="102"/>
                  <a:pt x="103" y="102"/>
                </a:cubicBezTo>
                <a:cubicBezTo>
                  <a:pt x="103" y="102"/>
                  <a:pt x="103" y="102"/>
                  <a:pt x="103" y="102"/>
                </a:cubicBezTo>
                <a:cubicBezTo>
                  <a:pt x="166" y="39"/>
                  <a:pt x="253" y="0"/>
                  <a:pt x="350" y="0"/>
                </a:cubicBezTo>
                <a:close/>
                <a:moveTo>
                  <a:pt x="558" y="141"/>
                </a:moveTo>
                <a:cubicBezTo>
                  <a:pt x="558" y="141"/>
                  <a:pt x="558" y="141"/>
                  <a:pt x="558" y="141"/>
                </a:cubicBezTo>
                <a:cubicBezTo>
                  <a:pt x="505" y="87"/>
                  <a:pt x="431" y="54"/>
                  <a:pt x="350" y="54"/>
                </a:cubicBezTo>
                <a:cubicBezTo>
                  <a:pt x="268" y="54"/>
                  <a:pt x="194" y="87"/>
                  <a:pt x="141" y="141"/>
                </a:cubicBezTo>
                <a:cubicBezTo>
                  <a:pt x="140" y="141"/>
                  <a:pt x="140" y="141"/>
                  <a:pt x="140" y="141"/>
                </a:cubicBezTo>
                <a:cubicBezTo>
                  <a:pt x="87" y="194"/>
                  <a:pt x="54" y="267"/>
                  <a:pt x="54" y="349"/>
                </a:cubicBezTo>
                <a:cubicBezTo>
                  <a:pt x="54" y="431"/>
                  <a:pt x="87" y="505"/>
                  <a:pt x="140" y="558"/>
                </a:cubicBezTo>
                <a:cubicBezTo>
                  <a:pt x="141" y="558"/>
                  <a:pt x="141" y="558"/>
                  <a:pt x="141" y="558"/>
                </a:cubicBezTo>
                <a:cubicBezTo>
                  <a:pt x="194" y="612"/>
                  <a:pt x="268" y="645"/>
                  <a:pt x="350" y="645"/>
                </a:cubicBezTo>
                <a:cubicBezTo>
                  <a:pt x="431" y="645"/>
                  <a:pt x="505" y="612"/>
                  <a:pt x="558" y="558"/>
                </a:cubicBezTo>
                <a:cubicBezTo>
                  <a:pt x="558" y="558"/>
                  <a:pt x="558" y="558"/>
                  <a:pt x="558" y="558"/>
                </a:cubicBezTo>
                <a:cubicBezTo>
                  <a:pt x="612" y="505"/>
                  <a:pt x="645" y="431"/>
                  <a:pt x="645" y="349"/>
                </a:cubicBezTo>
                <a:cubicBezTo>
                  <a:pt x="645" y="267"/>
                  <a:pt x="612" y="194"/>
                  <a:pt x="558" y="141"/>
                </a:cubicBezTo>
                <a:cubicBezTo>
                  <a:pt x="558" y="141"/>
                  <a:pt x="558" y="141"/>
                  <a:pt x="558" y="141"/>
                </a:cubicBezTo>
                <a:close/>
                <a:moveTo>
                  <a:pt x="442" y="257"/>
                </a:moveTo>
                <a:cubicBezTo>
                  <a:pt x="442" y="257"/>
                  <a:pt x="442" y="257"/>
                  <a:pt x="442" y="257"/>
                </a:cubicBezTo>
                <a:cubicBezTo>
                  <a:pt x="431" y="247"/>
                  <a:pt x="431" y="230"/>
                  <a:pt x="442" y="219"/>
                </a:cubicBezTo>
                <a:cubicBezTo>
                  <a:pt x="452" y="209"/>
                  <a:pt x="469" y="209"/>
                  <a:pt x="479" y="219"/>
                </a:cubicBezTo>
                <a:cubicBezTo>
                  <a:pt x="487" y="228"/>
                  <a:pt x="495" y="237"/>
                  <a:pt x="502" y="247"/>
                </a:cubicBezTo>
                <a:cubicBezTo>
                  <a:pt x="508" y="256"/>
                  <a:pt x="514" y="267"/>
                  <a:pt x="518" y="278"/>
                </a:cubicBezTo>
                <a:cubicBezTo>
                  <a:pt x="523" y="289"/>
                  <a:pt x="527" y="301"/>
                  <a:pt x="529" y="313"/>
                </a:cubicBezTo>
                <a:cubicBezTo>
                  <a:pt x="532" y="325"/>
                  <a:pt x="533" y="337"/>
                  <a:pt x="533" y="349"/>
                </a:cubicBezTo>
                <a:cubicBezTo>
                  <a:pt x="533" y="361"/>
                  <a:pt x="532" y="374"/>
                  <a:pt x="529" y="386"/>
                </a:cubicBezTo>
                <a:cubicBezTo>
                  <a:pt x="527" y="398"/>
                  <a:pt x="523" y="410"/>
                  <a:pt x="518" y="421"/>
                </a:cubicBezTo>
                <a:cubicBezTo>
                  <a:pt x="514" y="432"/>
                  <a:pt x="508" y="442"/>
                  <a:pt x="502" y="452"/>
                </a:cubicBezTo>
                <a:cubicBezTo>
                  <a:pt x="495" y="462"/>
                  <a:pt x="487" y="471"/>
                  <a:pt x="479" y="479"/>
                </a:cubicBezTo>
                <a:cubicBezTo>
                  <a:pt x="471" y="487"/>
                  <a:pt x="462" y="495"/>
                  <a:pt x="452" y="502"/>
                </a:cubicBezTo>
                <a:cubicBezTo>
                  <a:pt x="442" y="508"/>
                  <a:pt x="432" y="514"/>
                  <a:pt x="421" y="518"/>
                </a:cubicBezTo>
                <a:cubicBezTo>
                  <a:pt x="410" y="523"/>
                  <a:pt x="398" y="527"/>
                  <a:pt x="386" y="529"/>
                </a:cubicBezTo>
                <a:cubicBezTo>
                  <a:pt x="374" y="532"/>
                  <a:pt x="362" y="533"/>
                  <a:pt x="350" y="533"/>
                </a:cubicBezTo>
                <a:cubicBezTo>
                  <a:pt x="337" y="533"/>
                  <a:pt x="325" y="532"/>
                  <a:pt x="313" y="529"/>
                </a:cubicBezTo>
                <a:cubicBezTo>
                  <a:pt x="301" y="527"/>
                  <a:pt x="289" y="523"/>
                  <a:pt x="278" y="518"/>
                </a:cubicBezTo>
                <a:cubicBezTo>
                  <a:pt x="267" y="514"/>
                  <a:pt x="256" y="508"/>
                  <a:pt x="247" y="502"/>
                </a:cubicBezTo>
                <a:cubicBezTo>
                  <a:pt x="237" y="495"/>
                  <a:pt x="228" y="487"/>
                  <a:pt x="220" y="479"/>
                </a:cubicBezTo>
                <a:cubicBezTo>
                  <a:pt x="211" y="471"/>
                  <a:pt x="204" y="462"/>
                  <a:pt x="197" y="452"/>
                </a:cubicBezTo>
                <a:cubicBezTo>
                  <a:pt x="191" y="442"/>
                  <a:pt x="185" y="432"/>
                  <a:pt x="181" y="421"/>
                </a:cubicBezTo>
                <a:cubicBezTo>
                  <a:pt x="176" y="410"/>
                  <a:pt x="172" y="398"/>
                  <a:pt x="169" y="386"/>
                </a:cubicBezTo>
                <a:cubicBezTo>
                  <a:pt x="167" y="374"/>
                  <a:pt x="166" y="361"/>
                  <a:pt x="166" y="349"/>
                </a:cubicBezTo>
                <a:cubicBezTo>
                  <a:pt x="166" y="337"/>
                  <a:pt x="167" y="325"/>
                  <a:pt x="169" y="313"/>
                </a:cubicBezTo>
                <a:cubicBezTo>
                  <a:pt x="172" y="301"/>
                  <a:pt x="176" y="289"/>
                  <a:pt x="181" y="278"/>
                </a:cubicBezTo>
                <a:cubicBezTo>
                  <a:pt x="185" y="267"/>
                  <a:pt x="191" y="256"/>
                  <a:pt x="197" y="247"/>
                </a:cubicBezTo>
                <a:cubicBezTo>
                  <a:pt x="204" y="237"/>
                  <a:pt x="211" y="228"/>
                  <a:pt x="220" y="219"/>
                </a:cubicBezTo>
                <a:cubicBezTo>
                  <a:pt x="230" y="209"/>
                  <a:pt x="247" y="209"/>
                  <a:pt x="257" y="219"/>
                </a:cubicBezTo>
                <a:cubicBezTo>
                  <a:pt x="268" y="230"/>
                  <a:pt x="268" y="247"/>
                  <a:pt x="257" y="257"/>
                </a:cubicBezTo>
                <a:cubicBezTo>
                  <a:pt x="252" y="264"/>
                  <a:pt x="246" y="270"/>
                  <a:pt x="241" y="277"/>
                </a:cubicBezTo>
                <a:cubicBezTo>
                  <a:pt x="237" y="284"/>
                  <a:pt x="233" y="291"/>
                  <a:pt x="230" y="299"/>
                </a:cubicBezTo>
                <a:cubicBezTo>
                  <a:pt x="226" y="306"/>
                  <a:pt x="224" y="315"/>
                  <a:pt x="222" y="323"/>
                </a:cubicBezTo>
                <a:cubicBezTo>
                  <a:pt x="221" y="331"/>
                  <a:pt x="220" y="340"/>
                  <a:pt x="220" y="349"/>
                </a:cubicBezTo>
                <a:cubicBezTo>
                  <a:pt x="220" y="358"/>
                  <a:pt x="221" y="367"/>
                  <a:pt x="222" y="375"/>
                </a:cubicBezTo>
                <a:cubicBezTo>
                  <a:pt x="224" y="384"/>
                  <a:pt x="226" y="392"/>
                  <a:pt x="230" y="400"/>
                </a:cubicBezTo>
                <a:cubicBezTo>
                  <a:pt x="233" y="407"/>
                  <a:pt x="237" y="415"/>
                  <a:pt x="241" y="422"/>
                </a:cubicBezTo>
                <a:cubicBezTo>
                  <a:pt x="246" y="429"/>
                  <a:pt x="252" y="435"/>
                  <a:pt x="257" y="441"/>
                </a:cubicBezTo>
                <a:cubicBezTo>
                  <a:pt x="264" y="447"/>
                  <a:pt x="270" y="453"/>
                  <a:pt x="277" y="457"/>
                </a:cubicBezTo>
                <a:cubicBezTo>
                  <a:pt x="284" y="462"/>
                  <a:pt x="291" y="466"/>
                  <a:pt x="299" y="469"/>
                </a:cubicBezTo>
                <a:cubicBezTo>
                  <a:pt x="307" y="472"/>
                  <a:pt x="315" y="475"/>
                  <a:pt x="324" y="477"/>
                </a:cubicBezTo>
                <a:cubicBezTo>
                  <a:pt x="332" y="479"/>
                  <a:pt x="340" y="479"/>
                  <a:pt x="350" y="479"/>
                </a:cubicBezTo>
                <a:cubicBezTo>
                  <a:pt x="359" y="479"/>
                  <a:pt x="368" y="479"/>
                  <a:pt x="376" y="477"/>
                </a:cubicBezTo>
                <a:cubicBezTo>
                  <a:pt x="384" y="475"/>
                  <a:pt x="392" y="472"/>
                  <a:pt x="400" y="469"/>
                </a:cubicBezTo>
                <a:cubicBezTo>
                  <a:pt x="408" y="466"/>
                  <a:pt x="415" y="462"/>
                  <a:pt x="422" y="457"/>
                </a:cubicBezTo>
                <a:cubicBezTo>
                  <a:pt x="429" y="453"/>
                  <a:pt x="435" y="447"/>
                  <a:pt x="442" y="441"/>
                </a:cubicBezTo>
                <a:cubicBezTo>
                  <a:pt x="447" y="435"/>
                  <a:pt x="453" y="429"/>
                  <a:pt x="457" y="422"/>
                </a:cubicBezTo>
                <a:cubicBezTo>
                  <a:pt x="462" y="415"/>
                  <a:pt x="466" y="407"/>
                  <a:pt x="469" y="400"/>
                </a:cubicBezTo>
                <a:cubicBezTo>
                  <a:pt x="473" y="392"/>
                  <a:pt x="475" y="384"/>
                  <a:pt x="477" y="375"/>
                </a:cubicBezTo>
                <a:cubicBezTo>
                  <a:pt x="478" y="367"/>
                  <a:pt x="479" y="358"/>
                  <a:pt x="479" y="349"/>
                </a:cubicBezTo>
                <a:cubicBezTo>
                  <a:pt x="479" y="340"/>
                  <a:pt x="478" y="331"/>
                  <a:pt x="477" y="323"/>
                </a:cubicBezTo>
                <a:cubicBezTo>
                  <a:pt x="475" y="315"/>
                  <a:pt x="473" y="306"/>
                  <a:pt x="469" y="299"/>
                </a:cubicBezTo>
                <a:cubicBezTo>
                  <a:pt x="466" y="291"/>
                  <a:pt x="462" y="284"/>
                  <a:pt x="457" y="277"/>
                </a:cubicBezTo>
                <a:cubicBezTo>
                  <a:pt x="453" y="270"/>
                  <a:pt x="447" y="264"/>
                  <a:pt x="442" y="25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3" name="原创设计师QQ598969553             _62"/>
          <p:cNvSpPr>
            <a:spLocks noEditPoints="1"/>
          </p:cNvSpPr>
          <p:nvPr/>
        </p:nvSpPr>
        <p:spPr bwMode="auto">
          <a:xfrm>
            <a:off x="6352636" y="3638616"/>
            <a:ext cx="180850" cy="231475"/>
          </a:xfrm>
          <a:custGeom>
            <a:avLst/>
            <a:gdLst>
              <a:gd name="T0" fmla="*/ 0 w 568"/>
              <a:gd name="T1" fmla="*/ 590 h 727"/>
              <a:gd name="T2" fmla="*/ 47 w 568"/>
              <a:gd name="T3" fmla="*/ 502 h 727"/>
              <a:gd name="T4" fmla="*/ 96 w 568"/>
              <a:gd name="T5" fmla="*/ 363 h 727"/>
              <a:gd name="T6" fmla="*/ 107 w 568"/>
              <a:gd name="T7" fmla="*/ 302 h 727"/>
              <a:gd name="T8" fmla="*/ 231 w 568"/>
              <a:gd name="T9" fmla="*/ 142 h 727"/>
              <a:gd name="T10" fmla="*/ 206 w 568"/>
              <a:gd name="T11" fmla="*/ 85 h 727"/>
              <a:gd name="T12" fmla="*/ 338 w 568"/>
              <a:gd name="T13" fmla="*/ 30 h 727"/>
              <a:gd name="T14" fmla="*/ 338 w 568"/>
              <a:gd name="T15" fmla="*/ 139 h 727"/>
              <a:gd name="T16" fmla="*/ 376 w 568"/>
              <a:gd name="T17" fmla="*/ 161 h 727"/>
              <a:gd name="T18" fmla="*/ 469 w 568"/>
              <a:gd name="T19" fmla="*/ 352 h 727"/>
              <a:gd name="T20" fmla="*/ 488 w 568"/>
              <a:gd name="T21" fmla="*/ 459 h 727"/>
              <a:gd name="T22" fmla="*/ 568 w 568"/>
              <a:gd name="T23" fmla="*/ 589 h 727"/>
              <a:gd name="T24" fmla="*/ 541 w 568"/>
              <a:gd name="T25" fmla="*/ 617 h 727"/>
              <a:gd name="T26" fmla="*/ 468 w 568"/>
              <a:gd name="T27" fmla="*/ 693 h 727"/>
              <a:gd name="T28" fmla="*/ 304 w 568"/>
              <a:gd name="T29" fmla="*/ 693 h 727"/>
              <a:gd name="T30" fmla="*/ 26 w 568"/>
              <a:gd name="T31" fmla="*/ 617 h 727"/>
              <a:gd name="T32" fmla="*/ 448 w 568"/>
              <a:gd name="T33" fmla="*/ 617 h 727"/>
              <a:gd name="T34" fmla="*/ 342 w 568"/>
              <a:gd name="T35" fmla="*/ 655 h 727"/>
              <a:gd name="T36" fmla="*/ 430 w 568"/>
              <a:gd name="T37" fmla="*/ 655 h 727"/>
              <a:gd name="T38" fmla="*/ 299 w 568"/>
              <a:gd name="T39" fmla="*/ 563 h 727"/>
              <a:gd name="T40" fmla="*/ 299 w 568"/>
              <a:gd name="T41" fmla="*/ 563 h 727"/>
              <a:gd name="T42" fmla="*/ 474 w 568"/>
              <a:gd name="T43" fmla="*/ 563 h 727"/>
              <a:gd name="T44" fmla="*/ 485 w 568"/>
              <a:gd name="T45" fmla="*/ 543 h 727"/>
              <a:gd name="T46" fmla="*/ 418 w 568"/>
              <a:gd name="T47" fmla="*/ 371 h 727"/>
              <a:gd name="T48" fmla="*/ 408 w 568"/>
              <a:gd name="T49" fmla="*/ 312 h 727"/>
              <a:gd name="T50" fmla="*/ 220 w 568"/>
              <a:gd name="T51" fmla="*/ 206 h 727"/>
              <a:gd name="T52" fmla="*/ 151 w 568"/>
              <a:gd name="T53" fmla="*/ 360 h 727"/>
              <a:gd name="T54" fmla="*/ 131 w 568"/>
              <a:gd name="T55" fmla="*/ 472 h 727"/>
              <a:gd name="T56" fmla="*/ 61 w 568"/>
              <a:gd name="T57" fmla="*/ 563 h 727"/>
              <a:gd name="T58" fmla="*/ 252 w 568"/>
              <a:gd name="T59" fmla="*/ 53 h 727"/>
              <a:gd name="T60" fmla="*/ 238 w 568"/>
              <a:gd name="T61" fmla="*/ 85 h 727"/>
              <a:gd name="T62" fmla="*/ 315 w 568"/>
              <a:gd name="T63" fmla="*/ 117 h 727"/>
              <a:gd name="T64" fmla="*/ 315 w 568"/>
              <a:gd name="T65" fmla="*/ 5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727">
                <a:moveTo>
                  <a:pt x="26" y="617"/>
                </a:moveTo>
                <a:cubicBezTo>
                  <a:pt x="11" y="617"/>
                  <a:pt x="0" y="605"/>
                  <a:pt x="0" y="590"/>
                </a:cubicBezTo>
                <a:cubicBezTo>
                  <a:pt x="0" y="589"/>
                  <a:pt x="0" y="589"/>
                  <a:pt x="0" y="589"/>
                </a:cubicBezTo>
                <a:cubicBezTo>
                  <a:pt x="0" y="542"/>
                  <a:pt x="23" y="522"/>
                  <a:pt x="47" y="502"/>
                </a:cubicBezTo>
                <a:cubicBezTo>
                  <a:pt x="60" y="490"/>
                  <a:pt x="74" y="479"/>
                  <a:pt x="78" y="459"/>
                </a:cubicBezTo>
                <a:cubicBezTo>
                  <a:pt x="86" y="426"/>
                  <a:pt x="92" y="393"/>
                  <a:pt x="96" y="363"/>
                </a:cubicBezTo>
                <a:cubicBezTo>
                  <a:pt x="98" y="352"/>
                  <a:pt x="98" y="352"/>
                  <a:pt x="98" y="352"/>
                </a:cubicBezTo>
                <a:cubicBezTo>
                  <a:pt x="101" y="335"/>
                  <a:pt x="104" y="318"/>
                  <a:pt x="107" y="302"/>
                </a:cubicBezTo>
                <a:cubicBezTo>
                  <a:pt x="118" y="246"/>
                  <a:pt x="140" y="194"/>
                  <a:pt x="191" y="161"/>
                </a:cubicBezTo>
                <a:cubicBezTo>
                  <a:pt x="203" y="152"/>
                  <a:pt x="217" y="146"/>
                  <a:pt x="231" y="142"/>
                </a:cubicBezTo>
                <a:cubicBezTo>
                  <a:pt x="229" y="139"/>
                  <a:pt x="229" y="139"/>
                  <a:pt x="229" y="139"/>
                </a:cubicBezTo>
                <a:cubicBezTo>
                  <a:pt x="215" y="126"/>
                  <a:pt x="206" y="106"/>
                  <a:pt x="206" y="85"/>
                </a:cubicBezTo>
                <a:cubicBezTo>
                  <a:pt x="206" y="64"/>
                  <a:pt x="215" y="44"/>
                  <a:pt x="229" y="30"/>
                </a:cubicBezTo>
                <a:cubicBezTo>
                  <a:pt x="259" y="0"/>
                  <a:pt x="308" y="0"/>
                  <a:pt x="338" y="30"/>
                </a:cubicBezTo>
                <a:cubicBezTo>
                  <a:pt x="352" y="44"/>
                  <a:pt x="361" y="64"/>
                  <a:pt x="361" y="85"/>
                </a:cubicBezTo>
                <a:cubicBezTo>
                  <a:pt x="361" y="106"/>
                  <a:pt x="352" y="126"/>
                  <a:pt x="338" y="139"/>
                </a:cubicBezTo>
                <a:cubicBezTo>
                  <a:pt x="336" y="142"/>
                  <a:pt x="336" y="142"/>
                  <a:pt x="336" y="142"/>
                </a:cubicBezTo>
                <a:cubicBezTo>
                  <a:pt x="350" y="146"/>
                  <a:pt x="363" y="152"/>
                  <a:pt x="376" y="161"/>
                </a:cubicBezTo>
                <a:cubicBezTo>
                  <a:pt x="427" y="194"/>
                  <a:pt x="449" y="246"/>
                  <a:pt x="460" y="302"/>
                </a:cubicBezTo>
                <a:cubicBezTo>
                  <a:pt x="463" y="318"/>
                  <a:pt x="466" y="335"/>
                  <a:pt x="469" y="352"/>
                </a:cubicBezTo>
                <a:cubicBezTo>
                  <a:pt x="471" y="363"/>
                  <a:pt x="471" y="363"/>
                  <a:pt x="471" y="363"/>
                </a:cubicBezTo>
                <a:cubicBezTo>
                  <a:pt x="475" y="393"/>
                  <a:pt x="480" y="426"/>
                  <a:pt x="488" y="459"/>
                </a:cubicBezTo>
                <a:cubicBezTo>
                  <a:pt x="493" y="479"/>
                  <a:pt x="507" y="490"/>
                  <a:pt x="520" y="502"/>
                </a:cubicBezTo>
                <a:cubicBezTo>
                  <a:pt x="544" y="522"/>
                  <a:pt x="567" y="542"/>
                  <a:pt x="568" y="589"/>
                </a:cubicBezTo>
                <a:cubicBezTo>
                  <a:pt x="568" y="590"/>
                  <a:pt x="568" y="590"/>
                  <a:pt x="568" y="590"/>
                </a:cubicBezTo>
                <a:cubicBezTo>
                  <a:pt x="568" y="605"/>
                  <a:pt x="556" y="617"/>
                  <a:pt x="541" y="617"/>
                </a:cubicBezTo>
                <a:cubicBezTo>
                  <a:pt x="501" y="617"/>
                  <a:pt x="501" y="617"/>
                  <a:pt x="501" y="617"/>
                </a:cubicBezTo>
                <a:cubicBezTo>
                  <a:pt x="500" y="646"/>
                  <a:pt x="487" y="673"/>
                  <a:pt x="468" y="693"/>
                </a:cubicBezTo>
                <a:cubicBezTo>
                  <a:pt x="447" y="714"/>
                  <a:pt x="418" y="727"/>
                  <a:pt x="386" y="727"/>
                </a:cubicBezTo>
                <a:cubicBezTo>
                  <a:pt x="354" y="727"/>
                  <a:pt x="325" y="714"/>
                  <a:pt x="304" y="693"/>
                </a:cubicBezTo>
                <a:cubicBezTo>
                  <a:pt x="284" y="673"/>
                  <a:pt x="271" y="646"/>
                  <a:pt x="270" y="617"/>
                </a:cubicBezTo>
                <a:cubicBezTo>
                  <a:pt x="26" y="617"/>
                  <a:pt x="26" y="617"/>
                  <a:pt x="26" y="617"/>
                </a:cubicBezTo>
                <a:close/>
                <a:moveTo>
                  <a:pt x="448" y="617"/>
                </a:moveTo>
                <a:cubicBezTo>
                  <a:pt x="448" y="617"/>
                  <a:pt x="448" y="617"/>
                  <a:pt x="448" y="617"/>
                </a:cubicBezTo>
                <a:cubicBezTo>
                  <a:pt x="324" y="617"/>
                  <a:pt x="324" y="617"/>
                  <a:pt x="324" y="617"/>
                </a:cubicBezTo>
                <a:cubicBezTo>
                  <a:pt x="325" y="632"/>
                  <a:pt x="332" y="645"/>
                  <a:pt x="342" y="655"/>
                </a:cubicBezTo>
                <a:cubicBezTo>
                  <a:pt x="353" y="666"/>
                  <a:pt x="368" y="673"/>
                  <a:pt x="386" y="673"/>
                </a:cubicBezTo>
                <a:cubicBezTo>
                  <a:pt x="403" y="673"/>
                  <a:pt x="418" y="666"/>
                  <a:pt x="430" y="655"/>
                </a:cubicBezTo>
                <a:cubicBezTo>
                  <a:pt x="439" y="645"/>
                  <a:pt x="446" y="632"/>
                  <a:pt x="448" y="617"/>
                </a:cubicBezTo>
                <a:close/>
                <a:moveTo>
                  <a:pt x="299" y="563"/>
                </a:moveTo>
                <a:cubicBezTo>
                  <a:pt x="299" y="563"/>
                  <a:pt x="299" y="563"/>
                  <a:pt x="299" y="563"/>
                </a:cubicBezTo>
                <a:cubicBezTo>
                  <a:pt x="299" y="563"/>
                  <a:pt x="299" y="563"/>
                  <a:pt x="299" y="563"/>
                </a:cubicBezTo>
                <a:cubicBezTo>
                  <a:pt x="472" y="563"/>
                  <a:pt x="472" y="563"/>
                  <a:pt x="472" y="563"/>
                </a:cubicBezTo>
                <a:cubicBezTo>
                  <a:pt x="474" y="563"/>
                  <a:pt x="474" y="563"/>
                  <a:pt x="474" y="563"/>
                </a:cubicBezTo>
                <a:cubicBezTo>
                  <a:pt x="506" y="563"/>
                  <a:pt x="506" y="563"/>
                  <a:pt x="506" y="563"/>
                </a:cubicBezTo>
                <a:cubicBezTo>
                  <a:pt x="500" y="555"/>
                  <a:pt x="493" y="549"/>
                  <a:pt x="485" y="543"/>
                </a:cubicBezTo>
                <a:cubicBezTo>
                  <a:pt x="466" y="526"/>
                  <a:pt x="445" y="508"/>
                  <a:pt x="436" y="472"/>
                </a:cubicBezTo>
                <a:cubicBezTo>
                  <a:pt x="428" y="436"/>
                  <a:pt x="423" y="402"/>
                  <a:pt x="418" y="371"/>
                </a:cubicBezTo>
                <a:cubicBezTo>
                  <a:pt x="416" y="360"/>
                  <a:pt x="416" y="360"/>
                  <a:pt x="416" y="360"/>
                </a:cubicBezTo>
                <a:cubicBezTo>
                  <a:pt x="413" y="344"/>
                  <a:pt x="411" y="328"/>
                  <a:pt x="408" y="312"/>
                </a:cubicBezTo>
                <a:cubicBezTo>
                  <a:pt x="399" y="271"/>
                  <a:pt x="385" y="230"/>
                  <a:pt x="347" y="206"/>
                </a:cubicBezTo>
                <a:cubicBezTo>
                  <a:pt x="308" y="180"/>
                  <a:pt x="259" y="180"/>
                  <a:pt x="220" y="206"/>
                </a:cubicBezTo>
                <a:cubicBezTo>
                  <a:pt x="182" y="230"/>
                  <a:pt x="168" y="271"/>
                  <a:pt x="159" y="312"/>
                </a:cubicBezTo>
                <a:cubicBezTo>
                  <a:pt x="156" y="328"/>
                  <a:pt x="154" y="344"/>
                  <a:pt x="151" y="360"/>
                </a:cubicBezTo>
                <a:cubicBezTo>
                  <a:pt x="149" y="371"/>
                  <a:pt x="149" y="371"/>
                  <a:pt x="149" y="371"/>
                </a:cubicBezTo>
                <a:cubicBezTo>
                  <a:pt x="144" y="402"/>
                  <a:pt x="139" y="436"/>
                  <a:pt x="131" y="472"/>
                </a:cubicBezTo>
                <a:cubicBezTo>
                  <a:pt x="122" y="508"/>
                  <a:pt x="101" y="526"/>
                  <a:pt x="81" y="543"/>
                </a:cubicBezTo>
                <a:cubicBezTo>
                  <a:pt x="74" y="549"/>
                  <a:pt x="67" y="555"/>
                  <a:pt x="61" y="563"/>
                </a:cubicBezTo>
                <a:cubicBezTo>
                  <a:pt x="299" y="563"/>
                  <a:pt x="299" y="563"/>
                  <a:pt x="299" y="563"/>
                </a:cubicBezTo>
                <a:close/>
                <a:moveTo>
                  <a:pt x="252" y="53"/>
                </a:moveTo>
                <a:cubicBezTo>
                  <a:pt x="252" y="53"/>
                  <a:pt x="252" y="53"/>
                  <a:pt x="252" y="53"/>
                </a:cubicBezTo>
                <a:cubicBezTo>
                  <a:pt x="243" y="61"/>
                  <a:pt x="238" y="73"/>
                  <a:pt x="238" y="85"/>
                </a:cubicBezTo>
                <a:cubicBezTo>
                  <a:pt x="238" y="97"/>
                  <a:pt x="243" y="109"/>
                  <a:pt x="252" y="117"/>
                </a:cubicBezTo>
                <a:cubicBezTo>
                  <a:pt x="269" y="134"/>
                  <a:pt x="298" y="134"/>
                  <a:pt x="315" y="117"/>
                </a:cubicBezTo>
                <a:cubicBezTo>
                  <a:pt x="323" y="109"/>
                  <a:pt x="329" y="97"/>
                  <a:pt x="328" y="85"/>
                </a:cubicBezTo>
                <a:cubicBezTo>
                  <a:pt x="328" y="73"/>
                  <a:pt x="323" y="61"/>
                  <a:pt x="315" y="53"/>
                </a:cubicBezTo>
                <a:cubicBezTo>
                  <a:pt x="298" y="36"/>
                  <a:pt x="269" y="36"/>
                  <a:pt x="252"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4" name="原创设计师QQ598969553             _63"/>
          <p:cNvSpPr>
            <a:spLocks noEditPoints="1"/>
          </p:cNvSpPr>
          <p:nvPr/>
        </p:nvSpPr>
        <p:spPr bwMode="auto">
          <a:xfrm>
            <a:off x="1178361" y="1180510"/>
            <a:ext cx="219853" cy="219695"/>
          </a:xfrm>
          <a:custGeom>
            <a:avLst/>
            <a:gdLst>
              <a:gd name="T0" fmla="*/ 571 w 690"/>
              <a:gd name="T1" fmla="*/ 6 h 690"/>
              <a:gd name="T2" fmla="*/ 598 w 690"/>
              <a:gd name="T3" fmla="*/ 14 h 690"/>
              <a:gd name="T4" fmla="*/ 598 w 690"/>
              <a:gd name="T5" fmla="*/ 14 h 690"/>
              <a:gd name="T6" fmla="*/ 676 w 690"/>
              <a:gd name="T7" fmla="*/ 92 h 690"/>
              <a:gd name="T8" fmla="*/ 676 w 690"/>
              <a:gd name="T9" fmla="*/ 92 h 690"/>
              <a:gd name="T10" fmla="*/ 683 w 690"/>
              <a:gd name="T11" fmla="*/ 119 h 690"/>
              <a:gd name="T12" fmla="*/ 580 w 690"/>
              <a:gd name="T13" fmla="*/ 211 h 690"/>
              <a:gd name="T14" fmla="*/ 505 w 690"/>
              <a:gd name="T15" fmla="*/ 223 h 690"/>
              <a:gd name="T16" fmla="*/ 487 w 690"/>
              <a:gd name="T17" fmla="*/ 500 h 690"/>
              <a:gd name="T18" fmla="*/ 339 w 690"/>
              <a:gd name="T19" fmla="*/ 562 h 690"/>
              <a:gd name="T20" fmla="*/ 128 w 690"/>
              <a:gd name="T21" fmla="*/ 352 h 690"/>
              <a:gd name="T22" fmla="*/ 339 w 690"/>
              <a:gd name="T23" fmla="*/ 141 h 690"/>
              <a:gd name="T24" fmla="*/ 493 w 690"/>
              <a:gd name="T25" fmla="*/ 160 h 690"/>
              <a:gd name="T26" fmla="*/ 483 w 690"/>
              <a:gd name="T27" fmla="*/ 95 h 690"/>
              <a:gd name="T28" fmla="*/ 611 w 690"/>
              <a:gd name="T29" fmla="*/ 269 h 690"/>
              <a:gd name="T30" fmla="*/ 663 w 690"/>
              <a:gd name="T31" fmla="*/ 253 h 690"/>
              <a:gd name="T32" fmla="*/ 677 w 690"/>
              <a:gd name="T33" fmla="*/ 352 h 690"/>
              <a:gd name="T34" fmla="*/ 339 w 690"/>
              <a:gd name="T35" fmla="*/ 690 h 690"/>
              <a:gd name="T36" fmla="*/ 0 w 690"/>
              <a:gd name="T37" fmla="*/ 352 h 690"/>
              <a:gd name="T38" fmla="*/ 339 w 690"/>
              <a:gd name="T39" fmla="*/ 13 h 690"/>
              <a:gd name="T40" fmla="*/ 437 w 690"/>
              <a:gd name="T41" fmla="*/ 27 h 690"/>
              <a:gd name="T42" fmla="*/ 422 w 690"/>
              <a:gd name="T43" fmla="*/ 79 h 690"/>
              <a:gd name="T44" fmla="*/ 339 w 690"/>
              <a:gd name="T45" fmla="*/ 66 h 690"/>
              <a:gd name="T46" fmla="*/ 54 w 690"/>
              <a:gd name="T47" fmla="*/ 352 h 690"/>
              <a:gd name="T48" fmla="*/ 339 w 690"/>
              <a:gd name="T49" fmla="*/ 636 h 690"/>
              <a:gd name="T50" fmla="*/ 623 w 690"/>
              <a:gd name="T51" fmla="*/ 352 h 690"/>
              <a:gd name="T52" fmla="*/ 611 w 690"/>
              <a:gd name="T53" fmla="*/ 269 h 690"/>
              <a:gd name="T54" fmla="*/ 339 w 690"/>
              <a:gd name="T55" fmla="*/ 255 h 690"/>
              <a:gd name="T56" fmla="*/ 444 w 690"/>
              <a:gd name="T57" fmla="*/ 208 h 690"/>
              <a:gd name="T58" fmla="*/ 213 w 690"/>
              <a:gd name="T59" fmla="*/ 225 h 690"/>
              <a:gd name="T60" fmla="*/ 213 w 690"/>
              <a:gd name="T61" fmla="*/ 225 h 690"/>
              <a:gd name="T62" fmla="*/ 213 w 690"/>
              <a:gd name="T63" fmla="*/ 477 h 690"/>
              <a:gd name="T64" fmla="*/ 464 w 690"/>
              <a:gd name="T65" fmla="*/ 478 h 690"/>
              <a:gd name="T66" fmla="*/ 517 w 690"/>
              <a:gd name="T67" fmla="*/ 352 h 690"/>
              <a:gd name="T68" fmla="*/ 423 w 690"/>
              <a:gd name="T69" fmla="*/ 304 h 690"/>
              <a:gd name="T70" fmla="*/ 407 w 690"/>
              <a:gd name="T71" fmla="*/ 420 h 690"/>
              <a:gd name="T72" fmla="*/ 339 w 690"/>
              <a:gd name="T73" fmla="*/ 448 h 690"/>
              <a:gd name="T74" fmla="*/ 271 w 690"/>
              <a:gd name="T75" fmla="*/ 420 h 690"/>
              <a:gd name="T76" fmla="*/ 271 w 690"/>
              <a:gd name="T77" fmla="*/ 283 h 690"/>
              <a:gd name="T78" fmla="*/ 339 w 690"/>
              <a:gd name="T79" fmla="*/ 255 h 690"/>
              <a:gd name="T80" fmla="*/ 361 w 690"/>
              <a:gd name="T81" fmla="*/ 291 h 690"/>
              <a:gd name="T82" fmla="*/ 293 w 690"/>
              <a:gd name="T83" fmla="*/ 306 h 690"/>
              <a:gd name="T84" fmla="*/ 274 w 690"/>
              <a:gd name="T85" fmla="*/ 352 h 690"/>
              <a:gd name="T86" fmla="*/ 339 w 690"/>
              <a:gd name="T87" fmla="*/ 416 h 690"/>
              <a:gd name="T88" fmla="*/ 384 w 690"/>
              <a:gd name="T89" fmla="*/ 397 h 690"/>
              <a:gd name="T90" fmla="*/ 399 w 690"/>
              <a:gd name="T91" fmla="*/ 329 h 690"/>
              <a:gd name="T92" fmla="*/ 320 w 690"/>
              <a:gd name="T93" fmla="*/ 370 h 690"/>
              <a:gd name="T94" fmla="*/ 361 w 690"/>
              <a:gd name="T95" fmla="*/ 291 h 690"/>
              <a:gd name="T96" fmla="*/ 574 w 690"/>
              <a:gd name="T97" fmla="*/ 49 h 690"/>
              <a:gd name="T98" fmla="*/ 522 w 690"/>
              <a:gd name="T99" fmla="*/ 145 h 690"/>
              <a:gd name="T100" fmla="*/ 574 w 690"/>
              <a:gd name="T101" fmla="*/ 49 h 690"/>
              <a:gd name="T102" fmla="*/ 606 w 690"/>
              <a:gd name="T103" fmla="*/ 106 h 690"/>
              <a:gd name="T104" fmla="*/ 579 w 690"/>
              <a:gd name="T105" fmla="*/ 177 h 690"/>
              <a:gd name="T106" fmla="*/ 606 w 690"/>
              <a:gd name="T107" fmla="*/ 106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0" h="690">
                <a:moveTo>
                  <a:pt x="483" y="95"/>
                </a:moveTo>
                <a:cubicBezTo>
                  <a:pt x="571" y="6"/>
                  <a:pt x="571" y="6"/>
                  <a:pt x="571" y="6"/>
                </a:cubicBezTo>
                <a:cubicBezTo>
                  <a:pt x="578" y="0"/>
                  <a:pt x="588" y="0"/>
                  <a:pt x="594" y="6"/>
                </a:cubicBezTo>
                <a:cubicBezTo>
                  <a:pt x="596" y="9"/>
                  <a:pt x="598" y="11"/>
                  <a:pt x="598" y="14"/>
                </a:cubicBezTo>
                <a:cubicBezTo>
                  <a:pt x="598" y="14"/>
                  <a:pt x="598" y="14"/>
                  <a:pt x="598" y="14"/>
                </a:cubicBezTo>
                <a:cubicBezTo>
                  <a:pt x="598" y="14"/>
                  <a:pt x="598" y="14"/>
                  <a:pt x="598" y="14"/>
                </a:cubicBezTo>
                <a:cubicBezTo>
                  <a:pt x="615" y="75"/>
                  <a:pt x="615" y="75"/>
                  <a:pt x="615" y="75"/>
                </a:cubicBezTo>
                <a:cubicBezTo>
                  <a:pt x="676" y="92"/>
                  <a:pt x="676" y="92"/>
                  <a:pt x="676" y="92"/>
                </a:cubicBezTo>
                <a:cubicBezTo>
                  <a:pt x="676" y="92"/>
                  <a:pt x="676" y="92"/>
                  <a:pt x="676" y="92"/>
                </a:cubicBezTo>
                <a:cubicBezTo>
                  <a:pt x="676" y="92"/>
                  <a:pt x="676" y="92"/>
                  <a:pt x="676" y="92"/>
                </a:cubicBezTo>
                <a:cubicBezTo>
                  <a:pt x="679" y="93"/>
                  <a:pt x="681" y="94"/>
                  <a:pt x="683" y="96"/>
                </a:cubicBezTo>
                <a:cubicBezTo>
                  <a:pt x="690" y="102"/>
                  <a:pt x="690" y="112"/>
                  <a:pt x="683" y="119"/>
                </a:cubicBezTo>
                <a:cubicBezTo>
                  <a:pt x="596" y="207"/>
                  <a:pt x="596" y="207"/>
                  <a:pt x="596" y="207"/>
                </a:cubicBezTo>
                <a:cubicBezTo>
                  <a:pt x="591" y="211"/>
                  <a:pt x="586" y="212"/>
                  <a:pt x="580" y="211"/>
                </a:cubicBezTo>
                <a:cubicBezTo>
                  <a:pt x="530" y="198"/>
                  <a:pt x="530" y="198"/>
                  <a:pt x="530" y="198"/>
                </a:cubicBezTo>
                <a:cubicBezTo>
                  <a:pt x="505" y="223"/>
                  <a:pt x="505" y="223"/>
                  <a:pt x="505" y="223"/>
                </a:cubicBezTo>
                <a:cubicBezTo>
                  <a:pt x="533" y="258"/>
                  <a:pt x="549" y="303"/>
                  <a:pt x="549" y="352"/>
                </a:cubicBezTo>
                <a:cubicBezTo>
                  <a:pt x="549" y="409"/>
                  <a:pt x="526" y="462"/>
                  <a:pt x="487" y="500"/>
                </a:cubicBezTo>
                <a:cubicBezTo>
                  <a:pt x="487" y="500"/>
                  <a:pt x="487" y="500"/>
                  <a:pt x="487" y="500"/>
                </a:cubicBezTo>
                <a:cubicBezTo>
                  <a:pt x="448" y="539"/>
                  <a:pt x="396" y="562"/>
                  <a:pt x="339" y="562"/>
                </a:cubicBezTo>
                <a:cubicBezTo>
                  <a:pt x="281" y="562"/>
                  <a:pt x="228" y="538"/>
                  <a:pt x="190" y="500"/>
                </a:cubicBezTo>
                <a:cubicBezTo>
                  <a:pt x="152" y="462"/>
                  <a:pt x="128" y="409"/>
                  <a:pt x="128" y="352"/>
                </a:cubicBezTo>
                <a:cubicBezTo>
                  <a:pt x="128" y="293"/>
                  <a:pt x="152" y="241"/>
                  <a:pt x="190" y="203"/>
                </a:cubicBezTo>
                <a:cubicBezTo>
                  <a:pt x="228" y="165"/>
                  <a:pt x="281" y="141"/>
                  <a:pt x="339" y="141"/>
                </a:cubicBezTo>
                <a:cubicBezTo>
                  <a:pt x="387" y="141"/>
                  <a:pt x="432" y="157"/>
                  <a:pt x="467" y="185"/>
                </a:cubicBezTo>
                <a:cubicBezTo>
                  <a:pt x="493" y="160"/>
                  <a:pt x="493" y="160"/>
                  <a:pt x="493" y="160"/>
                </a:cubicBezTo>
                <a:cubicBezTo>
                  <a:pt x="479" y="110"/>
                  <a:pt x="479" y="110"/>
                  <a:pt x="479" y="110"/>
                </a:cubicBezTo>
                <a:cubicBezTo>
                  <a:pt x="478" y="105"/>
                  <a:pt x="479" y="98"/>
                  <a:pt x="483" y="95"/>
                </a:cubicBezTo>
                <a:close/>
                <a:moveTo>
                  <a:pt x="611" y="269"/>
                </a:moveTo>
                <a:cubicBezTo>
                  <a:pt x="611" y="269"/>
                  <a:pt x="611" y="269"/>
                  <a:pt x="611" y="269"/>
                </a:cubicBezTo>
                <a:cubicBezTo>
                  <a:pt x="607" y="254"/>
                  <a:pt x="615" y="239"/>
                  <a:pt x="629" y="235"/>
                </a:cubicBezTo>
                <a:cubicBezTo>
                  <a:pt x="643" y="231"/>
                  <a:pt x="658" y="239"/>
                  <a:pt x="663" y="253"/>
                </a:cubicBezTo>
                <a:cubicBezTo>
                  <a:pt x="667" y="269"/>
                  <a:pt x="671" y="285"/>
                  <a:pt x="673" y="302"/>
                </a:cubicBezTo>
                <a:cubicBezTo>
                  <a:pt x="676" y="318"/>
                  <a:pt x="677" y="335"/>
                  <a:pt x="677" y="352"/>
                </a:cubicBezTo>
                <a:cubicBezTo>
                  <a:pt x="677" y="445"/>
                  <a:pt x="639" y="529"/>
                  <a:pt x="578" y="590"/>
                </a:cubicBezTo>
                <a:cubicBezTo>
                  <a:pt x="517" y="651"/>
                  <a:pt x="432" y="690"/>
                  <a:pt x="339" y="690"/>
                </a:cubicBezTo>
                <a:cubicBezTo>
                  <a:pt x="245" y="690"/>
                  <a:pt x="161" y="651"/>
                  <a:pt x="100" y="590"/>
                </a:cubicBezTo>
                <a:cubicBezTo>
                  <a:pt x="39" y="529"/>
                  <a:pt x="0" y="445"/>
                  <a:pt x="0" y="352"/>
                </a:cubicBezTo>
                <a:cubicBezTo>
                  <a:pt x="0" y="258"/>
                  <a:pt x="39" y="173"/>
                  <a:pt x="100" y="112"/>
                </a:cubicBezTo>
                <a:cubicBezTo>
                  <a:pt x="161" y="51"/>
                  <a:pt x="245" y="13"/>
                  <a:pt x="339" y="13"/>
                </a:cubicBezTo>
                <a:cubicBezTo>
                  <a:pt x="355" y="13"/>
                  <a:pt x="372" y="14"/>
                  <a:pt x="388" y="17"/>
                </a:cubicBezTo>
                <a:cubicBezTo>
                  <a:pt x="405" y="19"/>
                  <a:pt x="422" y="23"/>
                  <a:pt x="437" y="27"/>
                </a:cubicBezTo>
                <a:cubicBezTo>
                  <a:pt x="451" y="31"/>
                  <a:pt x="459" y="47"/>
                  <a:pt x="455" y="61"/>
                </a:cubicBezTo>
                <a:cubicBezTo>
                  <a:pt x="451" y="75"/>
                  <a:pt x="436" y="83"/>
                  <a:pt x="422" y="79"/>
                </a:cubicBezTo>
                <a:cubicBezTo>
                  <a:pt x="408" y="75"/>
                  <a:pt x="394" y="72"/>
                  <a:pt x="381" y="70"/>
                </a:cubicBezTo>
                <a:cubicBezTo>
                  <a:pt x="367" y="68"/>
                  <a:pt x="353" y="66"/>
                  <a:pt x="339" y="66"/>
                </a:cubicBezTo>
                <a:cubicBezTo>
                  <a:pt x="260" y="66"/>
                  <a:pt x="189" y="98"/>
                  <a:pt x="138" y="150"/>
                </a:cubicBezTo>
                <a:cubicBezTo>
                  <a:pt x="86" y="202"/>
                  <a:pt x="54" y="273"/>
                  <a:pt x="54" y="352"/>
                </a:cubicBezTo>
                <a:cubicBezTo>
                  <a:pt x="54" y="430"/>
                  <a:pt x="86" y="501"/>
                  <a:pt x="138" y="553"/>
                </a:cubicBezTo>
                <a:cubicBezTo>
                  <a:pt x="189" y="604"/>
                  <a:pt x="260" y="636"/>
                  <a:pt x="339" y="636"/>
                </a:cubicBezTo>
                <a:cubicBezTo>
                  <a:pt x="417" y="636"/>
                  <a:pt x="489" y="604"/>
                  <a:pt x="540" y="553"/>
                </a:cubicBezTo>
                <a:cubicBezTo>
                  <a:pt x="591" y="501"/>
                  <a:pt x="623" y="430"/>
                  <a:pt x="623" y="352"/>
                </a:cubicBezTo>
                <a:cubicBezTo>
                  <a:pt x="623" y="337"/>
                  <a:pt x="622" y="323"/>
                  <a:pt x="620" y="310"/>
                </a:cubicBezTo>
                <a:cubicBezTo>
                  <a:pt x="618" y="295"/>
                  <a:pt x="615" y="282"/>
                  <a:pt x="611" y="269"/>
                </a:cubicBezTo>
                <a:close/>
                <a:moveTo>
                  <a:pt x="339" y="255"/>
                </a:moveTo>
                <a:cubicBezTo>
                  <a:pt x="339" y="255"/>
                  <a:pt x="339" y="255"/>
                  <a:pt x="339" y="255"/>
                </a:cubicBezTo>
                <a:cubicBezTo>
                  <a:pt x="356" y="255"/>
                  <a:pt x="372" y="259"/>
                  <a:pt x="386" y="267"/>
                </a:cubicBezTo>
                <a:cubicBezTo>
                  <a:pt x="444" y="208"/>
                  <a:pt x="444" y="208"/>
                  <a:pt x="444" y="208"/>
                </a:cubicBezTo>
                <a:cubicBezTo>
                  <a:pt x="415" y="186"/>
                  <a:pt x="378" y="174"/>
                  <a:pt x="339" y="174"/>
                </a:cubicBezTo>
                <a:cubicBezTo>
                  <a:pt x="290" y="174"/>
                  <a:pt x="245" y="193"/>
                  <a:pt x="213" y="225"/>
                </a:cubicBezTo>
                <a:cubicBezTo>
                  <a:pt x="213" y="225"/>
                  <a:pt x="213" y="225"/>
                  <a:pt x="213" y="225"/>
                </a:cubicBezTo>
                <a:cubicBezTo>
                  <a:pt x="213" y="225"/>
                  <a:pt x="213" y="225"/>
                  <a:pt x="213" y="225"/>
                </a:cubicBezTo>
                <a:cubicBezTo>
                  <a:pt x="181" y="258"/>
                  <a:pt x="161" y="302"/>
                  <a:pt x="161" y="352"/>
                </a:cubicBezTo>
                <a:cubicBezTo>
                  <a:pt x="161" y="400"/>
                  <a:pt x="181" y="445"/>
                  <a:pt x="213" y="477"/>
                </a:cubicBezTo>
                <a:cubicBezTo>
                  <a:pt x="245" y="509"/>
                  <a:pt x="290" y="529"/>
                  <a:pt x="339" y="529"/>
                </a:cubicBezTo>
                <a:cubicBezTo>
                  <a:pt x="388" y="529"/>
                  <a:pt x="432" y="510"/>
                  <a:pt x="464" y="478"/>
                </a:cubicBezTo>
                <a:cubicBezTo>
                  <a:pt x="465" y="477"/>
                  <a:pt x="465" y="477"/>
                  <a:pt x="465" y="477"/>
                </a:cubicBezTo>
                <a:cubicBezTo>
                  <a:pt x="497" y="445"/>
                  <a:pt x="517" y="400"/>
                  <a:pt x="517" y="352"/>
                </a:cubicBezTo>
                <a:cubicBezTo>
                  <a:pt x="517" y="312"/>
                  <a:pt x="504" y="275"/>
                  <a:pt x="482" y="246"/>
                </a:cubicBezTo>
                <a:cubicBezTo>
                  <a:pt x="423" y="304"/>
                  <a:pt x="423" y="304"/>
                  <a:pt x="423" y="304"/>
                </a:cubicBezTo>
                <a:cubicBezTo>
                  <a:pt x="431" y="319"/>
                  <a:pt x="436" y="334"/>
                  <a:pt x="436" y="352"/>
                </a:cubicBezTo>
                <a:cubicBezTo>
                  <a:pt x="436" y="378"/>
                  <a:pt x="425" y="402"/>
                  <a:pt x="407" y="420"/>
                </a:cubicBezTo>
                <a:cubicBezTo>
                  <a:pt x="407" y="420"/>
                  <a:pt x="407" y="420"/>
                  <a:pt x="407" y="420"/>
                </a:cubicBezTo>
                <a:cubicBezTo>
                  <a:pt x="389" y="437"/>
                  <a:pt x="365" y="448"/>
                  <a:pt x="339" y="448"/>
                </a:cubicBezTo>
                <a:cubicBezTo>
                  <a:pt x="312" y="448"/>
                  <a:pt x="288" y="437"/>
                  <a:pt x="271" y="420"/>
                </a:cubicBezTo>
                <a:cubicBezTo>
                  <a:pt x="271" y="420"/>
                  <a:pt x="271" y="420"/>
                  <a:pt x="271" y="420"/>
                </a:cubicBezTo>
                <a:cubicBezTo>
                  <a:pt x="253" y="402"/>
                  <a:pt x="242" y="378"/>
                  <a:pt x="242" y="352"/>
                </a:cubicBezTo>
                <a:cubicBezTo>
                  <a:pt x="242" y="325"/>
                  <a:pt x="253" y="300"/>
                  <a:pt x="271" y="283"/>
                </a:cubicBezTo>
                <a:cubicBezTo>
                  <a:pt x="271" y="283"/>
                  <a:pt x="271" y="283"/>
                  <a:pt x="271" y="283"/>
                </a:cubicBezTo>
                <a:cubicBezTo>
                  <a:pt x="288" y="265"/>
                  <a:pt x="312" y="255"/>
                  <a:pt x="339" y="255"/>
                </a:cubicBezTo>
                <a:close/>
                <a:moveTo>
                  <a:pt x="361" y="291"/>
                </a:moveTo>
                <a:cubicBezTo>
                  <a:pt x="361" y="291"/>
                  <a:pt x="361" y="291"/>
                  <a:pt x="361" y="291"/>
                </a:cubicBezTo>
                <a:cubicBezTo>
                  <a:pt x="354" y="288"/>
                  <a:pt x="347" y="287"/>
                  <a:pt x="339" y="287"/>
                </a:cubicBezTo>
                <a:cubicBezTo>
                  <a:pt x="321" y="287"/>
                  <a:pt x="305" y="294"/>
                  <a:pt x="293" y="306"/>
                </a:cubicBezTo>
                <a:cubicBezTo>
                  <a:pt x="293" y="306"/>
                  <a:pt x="293" y="306"/>
                  <a:pt x="293" y="306"/>
                </a:cubicBezTo>
                <a:cubicBezTo>
                  <a:pt x="282" y="317"/>
                  <a:pt x="274" y="334"/>
                  <a:pt x="274" y="352"/>
                </a:cubicBezTo>
                <a:cubicBezTo>
                  <a:pt x="274" y="369"/>
                  <a:pt x="282" y="385"/>
                  <a:pt x="293" y="397"/>
                </a:cubicBezTo>
                <a:cubicBezTo>
                  <a:pt x="305" y="408"/>
                  <a:pt x="321" y="416"/>
                  <a:pt x="339" y="416"/>
                </a:cubicBezTo>
                <a:cubicBezTo>
                  <a:pt x="357" y="416"/>
                  <a:pt x="373" y="408"/>
                  <a:pt x="384" y="397"/>
                </a:cubicBezTo>
                <a:cubicBezTo>
                  <a:pt x="384" y="397"/>
                  <a:pt x="384" y="397"/>
                  <a:pt x="384" y="397"/>
                </a:cubicBezTo>
                <a:cubicBezTo>
                  <a:pt x="396" y="385"/>
                  <a:pt x="403" y="369"/>
                  <a:pt x="403" y="352"/>
                </a:cubicBezTo>
                <a:cubicBezTo>
                  <a:pt x="403" y="343"/>
                  <a:pt x="402" y="336"/>
                  <a:pt x="399" y="329"/>
                </a:cubicBezTo>
                <a:cubicBezTo>
                  <a:pt x="358" y="370"/>
                  <a:pt x="358" y="370"/>
                  <a:pt x="358" y="370"/>
                </a:cubicBezTo>
                <a:cubicBezTo>
                  <a:pt x="347" y="381"/>
                  <a:pt x="330" y="381"/>
                  <a:pt x="320" y="370"/>
                </a:cubicBezTo>
                <a:cubicBezTo>
                  <a:pt x="309" y="360"/>
                  <a:pt x="309" y="343"/>
                  <a:pt x="320" y="332"/>
                </a:cubicBezTo>
                <a:cubicBezTo>
                  <a:pt x="361" y="291"/>
                  <a:pt x="361" y="291"/>
                  <a:pt x="361" y="291"/>
                </a:cubicBezTo>
                <a:close/>
                <a:moveTo>
                  <a:pt x="574" y="49"/>
                </a:moveTo>
                <a:cubicBezTo>
                  <a:pt x="574" y="49"/>
                  <a:pt x="574" y="49"/>
                  <a:pt x="574" y="49"/>
                </a:cubicBezTo>
                <a:cubicBezTo>
                  <a:pt x="513" y="111"/>
                  <a:pt x="513" y="111"/>
                  <a:pt x="513" y="111"/>
                </a:cubicBezTo>
                <a:cubicBezTo>
                  <a:pt x="522" y="145"/>
                  <a:pt x="522" y="145"/>
                  <a:pt x="522" y="145"/>
                </a:cubicBezTo>
                <a:cubicBezTo>
                  <a:pt x="584" y="84"/>
                  <a:pt x="584" y="84"/>
                  <a:pt x="584" y="84"/>
                </a:cubicBezTo>
                <a:cubicBezTo>
                  <a:pt x="574" y="49"/>
                  <a:pt x="574" y="49"/>
                  <a:pt x="574" y="49"/>
                </a:cubicBezTo>
                <a:close/>
                <a:moveTo>
                  <a:pt x="606" y="106"/>
                </a:moveTo>
                <a:cubicBezTo>
                  <a:pt x="606" y="106"/>
                  <a:pt x="606" y="106"/>
                  <a:pt x="606" y="106"/>
                </a:cubicBezTo>
                <a:cubicBezTo>
                  <a:pt x="545" y="168"/>
                  <a:pt x="545" y="168"/>
                  <a:pt x="545" y="168"/>
                </a:cubicBezTo>
                <a:cubicBezTo>
                  <a:pt x="579" y="177"/>
                  <a:pt x="579" y="177"/>
                  <a:pt x="579" y="177"/>
                </a:cubicBezTo>
                <a:cubicBezTo>
                  <a:pt x="641" y="116"/>
                  <a:pt x="641" y="116"/>
                  <a:pt x="641" y="116"/>
                </a:cubicBezTo>
                <a:cubicBezTo>
                  <a:pt x="606" y="106"/>
                  <a:pt x="606" y="106"/>
                  <a:pt x="606" y="10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5" name="原创设计师QQ598969553             _64"/>
          <p:cNvSpPr>
            <a:spLocks noEditPoints="1"/>
          </p:cNvSpPr>
          <p:nvPr/>
        </p:nvSpPr>
        <p:spPr bwMode="auto">
          <a:xfrm>
            <a:off x="3068369" y="1174142"/>
            <a:ext cx="222242" cy="233067"/>
          </a:xfrm>
          <a:custGeom>
            <a:avLst/>
            <a:gdLst>
              <a:gd name="T0" fmla="*/ 596 w 698"/>
              <a:gd name="T1" fmla="*/ 102 h 732"/>
              <a:gd name="T2" fmla="*/ 616 w 698"/>
              <a:gd name="T3" fmla="*/ 575 h 732"/>
              <a:gd name="T4" fmla="*/ 644 w 698"/>
              <a:gd name="T5" fmla="*/ 365 h 732"/>
              <a:gd name="T6" fmla="*/ 525 w 698"/>
              <a:gd name="T7" fmla="*/ 489 h 732"/>
              <a:gd name="T8" fmla="*/ 510 w 698"/>
              <a:gd name="T9" fmla="*/ 365 h 732"/>
              <a:gd name="T10" fmla="*/ 205 w 698"/>
              <a:gd name="T11" fmla="*/ 484 h 732"/>
              <a:gd name="T12" fmla="*/ 156 w 698"/>
              <a:gd name="T13" fmla="*/ 365 h 732"/>
              <a:gd name="T14" fmla="*/ 124 w 698"/>
              <a:gd name="T15" fmla="*/ 540 h 732"/>
              <a:gd name="T16" fmla="*/ 0 w 698"/>
              <a:gd name="T17" fmla="*/ 349 h 732"/>
              <a:gd name="T18" fmla="*/ 349 w 698"/>
              <a:gd name="T19" fmla="*/ 0 h 732"/>
              <a:gd name="T20" fmla="*/ 456 w 698"/>
              <a:gd name="T21" fmla="*/ 632 h 732"/>
              <a:gd name="T22" fmla="*/ 429 w 698"/>
              <a:gd name="T23" fmla="*/ 732 h 732"/>
              <a:gd name="T24" fmla="*/ 269 w 698"/>
              <a:gd name="T25" fmla="*/ 732 h 732"/>
              <a:gd name="T26" fmla="*/ 243 w 698"/>
              <a:gd name="T27" fmla="*/ 704 h 732"/>
              <a:gd name="T28" fmla="*/ 162 w 698"/>
              <a:gd name="T29" fmla="*/ 632 h 732"/>
              <a:gd name="T30" fmla="*/ 143 w 698"/>
              <a:gd name="T31" fmla="*/ 586 h 732"/>
              <a:gd name="T32" fmla="*/ 368 w 698"/>
              <a:gd name="T33" fmla="*/ 399 h 732"/>
              <a:gd name="T34" fmla="*/ 556 w 698"/>
              <a:gd name="T35" fmla="*/ 586 h 732"/>
              <a:gd name="T36" fmla="*/ 537 w 698"/>
              <a:gd name="T37" fmla="*/ 632 h 732"/>
              <a:gd name="T38" fmla="*/ 456 w 698"/>
              <a:gd name="T39" fmla="*/ 632 h 732"/>
              <a:gd name="T40" fmla="*/ 402 w 698"/>
              <a:gd name="T41" fmla="*/ 678 h 732"/>
              <a:gd name="T42" fmla="*/ 402 w 698"/>
              <a:gd name="T43" fmla="*/ 605 h 732"/>
              <a:gd name="T44" fmla="*/ 472 w 698"/>
              <a:gd name="T45" fmla="*/ 579 h 732"/>
              <a:gd name="T46" fmla="*/ 227 w 698"/>
              <a:gd name="T47" fmla="*/ 579 h 732"/>
              <a:gd name="T48" fmla="*/ 269 w 698"/>
              <a:gd name="T49" fmla="*/ 579 h 732"/>
              <a:gd name="T50" fmla="*/ 296 w 698"/>
              <a:gd name="T51" fmla="*/ 678 h 732"/>
              <a:gd name="T52" fmla="*/ 558 w 698"/>
              <a:gd name="T53" fmla="*/ 140 h 732"/>
              <a:gd name="T54" fmla="*/ 551 w 698"/>
              <a:gd name="T55" fmla="*/ 133 h 732"/>
              <a:gd name="T56" fmla="*/ 543 w 698"/>
              <a:gd name="T57" fmla="*/ 333 h 732"/>
              <a:gd name="T58" fmla="*/ 558 w 698"/>
              <a:gd name="T59" fmla="*/ 140 h 732"/>
              <a:gd name="T60" fmla="*/ 525 w 698"/>
              <a:gd name="T61" fmla="*/ 112 h 732"/>
              <a:gd name="T62" fmla="*/ 489 w 698"/>
              <a:gd name="T63" fmla="*/ 113 h 732"/>
              <a:gd name="T64" fmla="*/ 525 w 698"/>
              <a:gd name="T65" fmla="*/ 112 h 732"/>
              <a:gd name="T66" fmla="*/ 398 w 698"/>
              <a:gd name="T67" fmla="*/ 58 h 732"/>
              <a:gd name="T68" fmla="*/ 365 w 698"/>
              <a:gd name="T69" fmla="*/ 167 h 732"/>
              <a:gd name="T70" fmla="*/ 468 w 698"/>
              <a:gd name="T71" fmla="*/ 144 h 732"/>
              <a:gd name="T72" fmla="*/ 398 w 698"/>
              <a:gd name="T73" fmla="*/ 58 h 732"/>
              <a:gd name="T74" fmla="*/ 333 w 698"/>
              <a:gd name="T75" fmla="*/ 54 h 732"/>
              <a:gd name="T76" fmla="*/ 238 w 698"/>
              <a:gd name="T77" fmla="*/ 129 h 732"/>
              <a:gd name="T78" fmla="*/ 242 w 698"/>
              <a:gd name="T79" fmla="*/ 149 h 732"/>
              <a:gd name="T80" fmla="*/ 333 w 698"/>
              <a:gd name="T81" fmla="*/ 54 h 732"/>
              <a:gd name="T82" fmla="*/ 233 w 698"/>
              <a:gd name="T83" fmla="*/ 77 h 732"/>
              <a:gd name="T84" fmla="*/ 201 w 698"/>
              <a:gd name="T85" fmla="*/ 129 h 732"/>
              <a:gd name="T86" fmla="*/ 233 w 698"/>
              <a:gd name="T87" fmla="*/ 77 h 732"/>
              <a:gd name="T88" fmla="*/ 148 w 698"/>
              <a:gd name="T89" fmla="*/ 133 h 732"/>
              <a:gd name="T90" fmla="*/ 54 w 698"/>
              <a:gd name="T91" fmla="*/ 333 h 732"/>
              <a:gd name="T92" fmla="*/ 189 w 698"/>
              <a:gd name="T93" fmla="*/ 159 h 732"/>
              <a:gd name="T94" fmla="*/ 481 w 698"/>
              <a:gd name="T95" fmla="*/ 173 h 732"/>
              <a:gd name="T96" fmla="*/ 467 w 698"/>
              <a:gd name="T97" fmla="*/ 179 h 732"/>
              <a:gd name="T98" fmla="*/ 365 w 698"/>
              <a:gd name="T99" fmla="*/ 333 h 732"/>
              <a:gd name="T100" fmla="*/ 481 w 698"/>
              <a:gd name="T101" fmla="*/ 173 h 732"/>
              <a:gd name="T102" fmla="*/ 333 w 698"/>
              <a:gd name="T103" fmla="*/ 200 h 732"/>
              <a:gd name="T104" fmla="*/ 218 w 698"/>
              <a:gd name="T105" fmla="*/ 173 h 732"/>
              <a:gd name="T106" fmla="*/ 333 w 698"/>
              <a:gd name="T107" fmla="*/ 333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8" h="732">
                <a:moveTo>
                  <a:pt x="349" y="0"/>
                </a:moveTo>
                <a:cubicBezTo>
                  <a:pt x="445" y="0"/>
                  <a:pt x="533" y="39"/>
                  <a:pt x="596" y="102"/>
                </a:cubicBezTo>
                <a:cubicBezTo>
                  <a:pt x="659" y="165"/>
                  <a:pt x="698" y="253"/>
                  <a:pt x="698" y="349"/>
                </a:cubicBezTo>
                <a:cubicBezTo>
                  <a:pt x="698" y="435"/>
                  <a:pt x="667" y="514"/>
                  <a:pt x="616" y="575"/>
                </a:cubicBezTo>
                <a:cubicBezTo>
                  <a:pt x="594" y="601"/>
                  <a:pt x="551" y="568"/>
                  <a:pt x="575" y="540"/>
                </a:cubicBezTo>
                <a:cubicBezTo>
                  <a:pt x="616" y="491"/>
                  <a:pt x="641" y="430"/>
                  <a:pt x="644" y="365"/>
                </a:cubicBezTo>
                <a:cubicBezTo>
                  <a:pt x="543" y="365"/>
                  <a:pt x="543" y="365"/>
                  <a:pt x="543" y="365"/>
                </a:cubicBezTo>
                <a:cubicBezTo>
                  <a:pt x="541" y="410"/>
                  <a:pt x="535" y="451"/>
                  <a:pt x="525" y="489"/>
                </a:cubicBezTo>
                <a:cubicBezTo>
                  <a:pt x="519" y="514"/>
                  <a:pt x="489" y="504"/>
                  <a:pt x="494" y="484"/>
                </a:cubicBezTo>
                <a:cubicBezTo>
                  <a:pt x="503" y="448"/>
                  <a:pt x="509" y="408"/>
                  <a:pt x="510" y="365"/>
                </a:cubicBezTo>
                <a:cubicBezTo>
                  <a:pt x="378" y="365"/>
                  <a:pt x="321" y="365"/>
                  <a:pt x="188" y="365"/>
                </a:cubicBezTo>
                <a:cubicBezTo>
                  <a:pt x="189" y="408"/>
                  <a:pt x="196" y="448"/>
                  <a:pt x="205" y="484"/>
                </a:cubicBezTo>
                <a:cubicBezTo>
                  <a:pt x="211" y="506"/>
                  <a:pt x="179" y="512"/>
                  <a:pt x="172" y="488"/>
                </a:cubicBezTo>
                <a:cubicBezTo>
                  <a:pt x="163" y="450"/>
                  <a:pt x="157" y="408"/>
                  <a:pt x="156" y="365"/>
                </a:cubicBezTo>
                <a:cubicBezTo>
                  <a:pt x="54" y="365"/>
                  <a:pt x="54" y="365"/>
                  <a:pt x="54" y="365"/>
                </a:cubicBezTo>
                <a:cubicBezTo>
                  <a:pt x="58" y="432"/>
                  <a:pt x="83" y="493"/>
                  <a:pt x="124" y="540"/>
                </a:cubicBezTo>
                <a:cubicBezTo>
                  <a:pt x="147" y="568"/>
                  <a:pt x="105" y="601"/>
                  <a:pt x="83" y="575"/>
                </a:cubicBezTo>
                <a:cubicBezTo>
                  <a:pt x="31" y="514"/>
                  <a:pt x="0" y="435"/>
                  <a:pt x="0" y="349"/>
                </a:cubicBezTo>
                <a:cubicBezTo>
                  <a:pt x="0" y="253"/>
                  <a:pt x="39" y="165"/>
                  <a:pt x="102" y="102"/>
                </a:cubicBezTo>
                <a:cubicBezTo>
                  <a:pt x="166" y="39"/>
                  <a:pt x="253" y="0"/>
                  <a:pt x="349" y="0"/>
                </a:cubicBezTo>
                <a:close/>
                <a:moveTo>
                  <a:pt x="456" y="632"/>
                </a:moveTo>
                <a:cubicBezTo>
                  <a:pt x="456" y="632"/>
                  <a:pt x="456" y="632"/>
                  <a:pt x="456" y="632"/>
                </a:cubicBezTo>
                <a:cubicBezTo>
                  <a:pt x="456" y="705"/>
                  <a:pt x="456" y="705"/>
                  <a:pt x="456" y="705"/>
                </a:cubicBezTo>
                <a:cubicBezTo>
                  <a:pt x="456" y="720"/>
                  <a:pt x="444" y="732"/>
                  <a:pt x="429" y="732"/>
                </a:cubicBezTo>
                <a:cubicBezTo>
                  <a:pt x="428" y="732"/>
                  <a:pt x="428" y="732"/>
                  <a:pt x="428" y="732"/>
                </a:cubicBezTo>
                <a:cubicBezTo>
                  <a:pt x="269" y="732"/>
                  <a:pt x="269" y="732"/>
                  <a:pt x="269" y="732"/>
                </a:cubicBezTo>
                <a:cubicBezTo>
                  <a:pt x="255" y="732"/>
                  <a:pt x="243" y="720"/>
                  <a:pt x="243" y="705"/>
                </a:cubicBezTo>
                <a:cubicBezTo>
                  <a:pt x="243" y="704"/>
                  <a:pt x="243" y="704"/>
                  <a:pt x="243" y="704"/>
                </a:cubicBezTo>
                <a:cubicBezTo>
                  <a:pt x="243" y="632"/>
                  <a:pt x="243" y="632"/>
                  <a:pt x="243" y="632"/>
                </a:cubicBezTo>
                <a:cubicBezTo>
                  <a:pt x="162" y="632"/>
                  <a:pt x="162" y="632"/>
                  <a:pt x="162" y="632"/>
                </a:cubicBezTo>
                <a:cubicBezTo>
                  <a:pt x="147" y="632"/>
                  <a:pt x="135" y="620"/>
                  <a:pt x="135" y="605"/>
                </a:cubicBezTo>
                <a:cubicBezTo>
                  <a:pt x="135" y="598"/>
                  <a:pt x="138" y="591"/>
                  <a:pt x="143" y="586"/>
                </a:cubicBezTo>
                <a:cubicBezTo>
                  <a:pt x="330" y="399"/>
                  <a:pt x="330" y="399"/>
                  <a:pt x="330" y="399"/>
                </a:cubicBezTo>
                <a:cubicBezTo>
                  <a:pt x="341" y="388"/>
                  <a:pt x="358" y="388"/>
                  <a:pt x="368" y="399"/>
                </a:cubicBezTo>
                <a:cubicBezTo>
                  <a:pt x="369" y="399"/>
                  <a:pt x="369" y="399"/>
                  <a:pt x="369" y="399"/>
                </a:cubicBezTo>
                <a:cubicBezTo>
                  <a:pt x="556" y="586"/>
                  <a:pt x="556" y="586"/>
                  <a:pt x="556" y="586"/>
                </a:cubicBezTo>
                <a:cubicBezTo>
                  <a:pt x="566" y="597"/>
                  <a:pt x="566" y="614"/>
                  <a:pt x="556" y="624"/>
                </a:cubicBezTo>
                <a:cubicBezTo>
                  <a:pt x="551" y="630"/>
                  <a:pt x="543" y="632"/>
                  <a:pt x="537" y="632"/>
                </a:cubicBezTo>
                <a:cubicBezTo>
                  <a:pt x="536" y="632"/>
                  <a:pt x="536" y="632"/>
                  <a:pt x="536" y="632"/>
                </a:cubicBezTo>
                <a:cubicBezTo>
                  <a:pt x="456" y="632"/>
                  <a:pt x="456" y="632"/>
                  <a:pt x="456" y="632"/>
                </a:cubicBezTo>
                <a:close/>
                <a:moveTo>
                  <a:pt x="402" y="678"/>
                </a:moveTo>
                <a:cubicBezTo>
                  <a:pt x="402" y="678"/>
                  <a:pt x="402" y="678"/>
                  <a:pt x="402" y="678"/>
                </a:cubicBezTo>
                <a:cubicBezTo>
                  <a:pt x="402" y="606"/>
                  <a:pt x="402" y="606"/>
                  <a:pt x="402" y="606"/>
                </a:cubicBezTo>
                <a:cubicBezTo>
                  <a:pt x="402" y="605"/>
                  <a:pt x="402" y="605"/>
                  <a:pt x="402" y="605"/>
                </a:cubicBezTo>
                <a:cubicBezTo>
                  <a:pt x="402" y="590"/>
                  <a:pt x="414" y="579"/>
                  <a:pt x="429" y="579"/>
                </a:cubicBezTo>
                <a:cubicBezTo>
                  <a:pt x="472" y="579"/>
                  <a:pt x="472" y="579"/>
                  <a:pt x="472" y="579"/>
                </a:cubicBezTo>
                <a:cubicBezTo>
                  <a:pt x="349" y="456"/>
                  <a:pt x="349" y="456"/>
                  <a:pt x="349" y="456"/>
                </a:cubicBezTo>
                <a:cubicBezTo>
                  <a:pt x="227" y="579"/>
                  <a:pt x="227" y="579"/>
                  <a:pt x="227" y="579"/>
                </a:cubicBezTo>
                <a:cubicBezTo>
                  <a:pt x="269" y="579"/>
                  <a:pt x="269" y="579"/>
                  <a:pt x="269" y="579"/>
                </a:cubicBezTo>
                <a:cubicBezTo>
                  <a:pt x="269" y="579"/>
                  <a:pt x="269" y="579"/>
                  <a:pt x="269" y="579"/>
                </a:cubicBezTo>
                <a:cubicBezTo>
                  <a:pt x="284" y="579"/>
                  <a:pt x="296" y="590"/>
                  <a:pt x="296" y="605"/>
                </a:cubicBezTo>
                <a:cubicBezTo>
                  <a:pt x="296" y="678"/>
                  <a:pt x="296" y="678"/>
                  <a:pt x="296" y="678"/>
                </a:cubicBezTo>
                <a:cubicBezTo>
                  <a:pt x="402" y="678"/>
                  <a:pt x="402" y="678"/>
                  <a:pt x="402" y="678"/>
                </a:cubicBezTo>
                <a:close/>
                <a:moveTo>
                  <a:pt x="558" y="140"/>
                </a:moveTo>
                <a:cubicBezTo>
                  <a:pt x="558" y="140"/>
                  <a:pt x="558" y="140"/>
                  <a:pt x="558" y="140"/>
                </a:cubicBezTo>
                <a:cubicBezTo>
                  <a:pt x="556" y="138"/>
                  <a:pt x="553" y="136"/>
                  <a:pt x="551" y="133"/>
                </a:cubicBezTo>
                <a:cubicBezTo>
                  <a:pt x="538" y="143"/>
                  <a:pt x="524" y="152"/>
                  <a:pt x="510" y="159"/>
                </a:cubicBezTo>
                <a:cubicBezTo>
                  <a:pt x="529" y="209"/>
                  <a:pt x="541" y="269"/>
                  <a:pt x="543" y="333"/>
                </a:cubicBezTo>
                <a:cubicBezTo>
                  <a:pt x="644" y="333"/>
                  <a:pt x="644" y="333"/>
                  <a:pt x="644" y="333"/>
                </a:cubicBezTo>
                <a:cubicBezTo>
                  <a:pt x="640" y="258"/>
                  <a:pt x="608" y="190"/>
                  <a:pt x="558" y="140"/>
                </a:cubicBezTo>
                <a:close/>
                <a:moveTo>
                  <a:pt x="525" y="112"/>
                </a:moveTo>
                <a:cubicBezTo>
                  <a:pt x="525" y="112"/>
                  <a:pt x="525" y="112"/>
                  <a:pt x="525" y="112"/>
                </a:cubicBezTo>
                <a:cubicBezTo>
                  <a:pt x="507" y="98"/>
                  <a:pt x="487" y="87"/>
                  <a:pt x="465" y="77"/>
                </a:cubicBezTo>
                <a:cubicBezTo>
                  <a:pt x="474" y="88"/>
                  <a:pt x="481" y="100"/>
                  <a:pt x="489" y="113"/>
                </a:cubicBezTo>
                <a:cubicBezTo>
                  <a:pt x="492" y="119"/>
                  <a:pt x="494" y="124"/>
                  <a:pt x="497" y="129"/>
                </a:cubicBezTo>
                <a:cubicBezTo>
                  <a:pt x="507" y="124"/>
                  <a:pt x="516" y="118"/>
                  <a:pt x="525" y="112"/>
                </a:cubicBezTo>
                <a:close/>
                <a:moveTo>
                  <a:pt x="398" y="58"/>
                </a:moveTo>
                <a:cubicBezTo>
                  <a:pt x="398" y="58"/>
                  <a:pt x="398" y="58"/>
                  <a:pt x="398" y="58"/>
                </a:cubicBezTo>
                <a:cubicBezTo>
                  <a:pt x="387" y="56"/>
                  <a:pt x="376" y="55"/>
                  <a:pt x="365" y="54"/>
                </a:cubicBezTo>
                <a:cubicBezTo>
                  <a:pt x="365" y="167"/>
                  <a:pt x="365" y="167"/>
                  <a:pt x="365" y="167"/>
                </a:cubicBezTo>
                <a:cubicBezTo>
                  <a:pt x="397" y="165"/>
                  <a:pt x="428" y="159"/>
                  <a:pt x="456" y="149"/>
                </a:cubicBezTo>
                <a:cubicBezTo>
                  <a:pt x="460" y="147"/>
                  <a:pt x="464" y="145"/>
                  <a:pt x="468" y="144"/>
                </a:cubicBezTo>
                <a:cubicBezTo>
                  <a:pt x="466" y="139"/>
                  <a:pt x="463" y="134"/>
                  <a:pt x="460" y="129"/>
                </a:cubicBezTo>
                <a:cubicBezTo>
                  <a:pt x="443" y="97"/>
                  <a:pt x="421" y="72"/>
                  <a:pt x="398" y="58"/>
                </a:cubicBezTo>
                <a:close/>
                <a:moveTo>
                  <a:pt x="333" y="54"/>
                </a:moveTo>
                <a:cubicBezTo>
                  <a:pt x="333" y="54"/>
                  <a:pt x="333" y="54"/>
                  <a:pt x="333" y="54"/>
                </a:cubicBezTo>
                <a:cubicBezTo>
                  <a:pt x="322" y="55"/>
                  <a:pt x="311" y="56"/>
                  <a:pt x="300" y="58"/>
                </a:cubicBezTo>
                <a:cubicBezTo>
                  <a:pt x="277" y="72"/>
                  <a:pt x="256" y="97"/>
                  <a:pt x="238" y="129"/>
                </a:cubicBezTo>
                <a:cubicBezTo>
                  <a:pt x="236" y="134"/>
                  <a:pt x="233" y="139"/>
                  <a:pt x="231" y="144"/>
                </a:cubicBezTo>
                <a:cubicBezTo>
                  <a:pt x="234" y="145"/>
                  <a:pt x="238" y="147"/>
                  <a:pt x="242" y="149"/>
                </a:cubicBezTo>
                <a:cubicBezTo>
                  <a:pt x="271" y="159"/>
                  <a:pt x="301" y="165"/>
                  <a:pt x="333" y="167"/>
                </a:cubicBezTo>
                <a:cubicBezTo>
                  <a:pt x="333" y="54"/>
                  <a:pt x="333" y="54"/>
                  <a:pt x="333" y="54"/>
                </a:cubicBezTo>
                <a:close/>
                <a:moveTo>
                  <a:pt x="233" y="77"/>
                </a:moveTo>
                <a:cubicBezTo>
                  <a:pt x="233" y="77"/>
                  <a:pt x="233" y="77"/>
                  <a:pt x="233" y="77"/>
                </a:cubicBezTo>
                <a:cubicBezTo>
                  <a:pt x="212" y="87"/>
                  <a:pt x="192" y="98"/>
                  <a:pt x="173" y="112"/>
                </a:cubicBezTo>
                <a:cubicBezTo>
                  <a:pt x="182" y="118"/>
                  <a:pt x="192" y="124"/>
                  <a:pt x="201" y="129"/>
                </a:cubicBezTo>
                <a:cubicBezTo>
                  <a:pt x="204" y="124"/>
                  <a:pt x="207" y="119"/>
                  <a:pt x="210" y="113"/>
                </a:cubicBezTo>
                <a:cubicBezTo>
                  <a:pt x="217" y="100"/>
                  <a:pt x="225" y="88"/>
                  <a:pt x="233" y="77"/>
                </a:cubicBezTo>
                <a:close/>
                <a:moveTo>
                  <a:pt x="148" y="133"/>
                </a:moveTo>
                <a:cubicBezTo>
                  <a:pt x="148" y="133"/>
                  <a:pt x="148" y="133"/>
                  <a:pt x="148" y="133"/>
                </a:cubicBezTo>
                <a:cubicBezTo>
                  <a:pt x="145" y="136"/>
                  <a:pt x="143" y="138"/>
                  <a:pt x="140" y="140"/>
                </a:cubicBezTo>
                <a:cubicBezTo>
                  <a:pt x="90" y="190"/>
                  <a:pt x="58" y="258"/>
                  <a:pt x="54" y="333"/>
                </a:cubicBezTo>
                <a:cubicBezTo>
                  <a:pt x="156" y="333"/>
                  <a:pt x="156" y="333"/>
                  <a:pt x="156" y="333"/>
                </a:cubicBezTo>
                <a:cubicBezTo>
                  <a:pt x="158" y="269"/>
                  <a:pt x="170" y="209"/>
                  <a:pt x="189" y="159"/>
                </a:cubicBezTo>
                <a:cubicBezTo>
                  <a:pt x="174" y="152"/>
                  <a:pt x="161" y="143"/>
                  <a:pt x="148" y="133"/>
                </a:cubicBezTo>
                <a:close/>
                <a:moveTo>
                  <a:pt x="481" y="173"/>
                </a:moveTo>
                <a:cubicBezTo>
                  <a:pt x="481" y="173"/>
                  <a:pt x="481" y="173"/>
                  <a:pt x="481" y="173"/>
                </a:cubicBezTo>
                <a:cubicBezTo>
                  <a:pt x="476" y="175"/>
                  <a:pt x="472" y="177"/>
                  <a:pt x="467" y="179"/>
                </a:cubicBezTo>
                <a:cubicBezTo>
                  <a:pt x="435" y="191"/>
                  <a:pt x="401" y="198"/>
                  <a:pt x="365" y="200"/>
                </a:cubicBezTo>
                <a:cubicBezTo>
                  <a:pt x="365" y="333"/>
                  <a:pt x="365" y="333"/>
                  <a:pt x="365" y="333"/>
                </a:cubicBezTo>
                <a:cubicBezTo>
                  <a:pt x="510" y="333"/>
                  <a:pt x="510" y="333"/>
                  <a:pt x="510" y="333"/>
                </a:cubicBezTo>
                <a:cubicBezTo>
                  <a:pt x="509" y="274"/>
                  <a:pt x="498" y="219"/>
                  <a:pt x="481" y="173"/>
                </a:cubicBezTo>
                <a:close/>
                <a:moveTo>
                  <a:pt x="333" y="200"/>
                </a:moveTo>
                <a:cubicBezTo>
                  <a:pt x="333" y="200"/>
                  <a:pt x="333" y="200"/>
                  <a:pt x="333" y="200"/>
                </a:cubicBezTo>
                <a:cubicBezTo>
                  <a:pt x="297" y="198"/>
                  <a:pt x="263" y="191"/>
                  <a:pt x="231" y="179"/>
                </a:cubicBezTo>
                <a:cubicBezTo>
                  <a:pt x="227" y="177"/>
                  <a:pt x="222" y="175"/>
                  <a:pt x="218" y="173"/>
                </a:cubicBezTo>
                <a:cubicBezTo>
                  <a:pt x="201" y="219"/>
                  <a:pt x="190" y="274"/>
                  <a:pt x="188" y="333"/>
                </a:cubicBezTo>
                <a:cubicBezTo>
                  <a:pt x="333" y="333"/>
                  <a:pt x="333" y="333"/>
                  <a:pt x="333" y="333"/>
                </a:cubicBezTo>
                <a:cubicBezTo>
                  <a:pt x="333" y="200"/>
                  <a:pt x="333" y="200"/>
                  <a:pt x="333" y="2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6" name="原创设计师QQ598969553             _65"/>
          <p:cNvSpPr>
            <a:spLocks noEditPoints="1"/>
          </p:cNvSpPr>
          <p:nvPr/>
        </p:nvSpPr>
        <p:spPr bwMode="auto">
          <a:xfrm>
            <a:off x="1171676" y="3638299"/>
            <a:ext cx="233544" cy="233704"/>
          </a:xfrm>
          <a:custGeom>
            <a:avLst/>
            <a:gdLst>
              <a:gd name="T0" fmla="*/ 436 w 733"/>
              <a:gd name="T1" fmla="*/ 206 h 734"/>
              <a:gd name="T2" fmla="*/ 531 w 733"/>
              <a:gd name="T3" fmla="*/ 278 h 734"/>
              <a:gd name="T4" fmla="*/ 508 w 733"/>
              <a:gd name="T5" fmla="*/ 301 h 734"/>
              <a:gd name="T6" fmla="*/ 408 w 733"/>
              <a:gd name="T7" fmla="*/ 49 h 734"/>
              <a:gd name="T8" fmla="*/ 408 w 733"/>
              <a:gd name="T9" fmla="*/ 11 h 734"/>
              <a:gd name="T10" fmla="*/ 723 w 733"/>
              <a:gd name="T11" fmla="*/ 288 h 734"/>
              <a:gd name="T12" fmla="*/ 685 w 733"/>
              <a:gd name="T13" fmla="*/ 326 h 734"/>
              <a:gd name="T14" fmla="*/ 302 w 733"/>
              <a:gd name="T15" fmla="*/ 682 h 734"/>
              <a:gd name="T16" fmla="*/ 52 w 733"/>
              <a:gd name="T17" fmla="*/ 682 h 734"/>
              <a:gd name="T18" fmla="*/ 52 w 733"/>
              <a:gd name="T19" fmla="*/ 431 h 734"/>
              <a:gd name="T20" fmla="*/ 408 w 733"/>
              <a:gd name="T21" fmla="*/ 49 h 734"/>
              <a:gd name="T22" fmla="*/ 633 w 733"/>
              <a:gd name="T23" fmla="*/ 274 h 734"/>
              <a:gd name="T24" fmla="*/ 200 w 733"/>
              <a:gd name="T25" fmla="*/ 359 h 734"/>
              <a:gd name="T26" fmla="*/ 314 w 733"/>
              <a:gd name="T27" fmla="*/ 351 h 734"/>
              <a:gd name="T28" fmla="*/ 337 w 733"/>
              <a:gd name="T29" fmla="*/ 328 h 734"/>
              <a:gd name="T30" fmla="*/ 549 w 733"/>
              <a:gd name="T31" fmla="*/ 359 h 734"/>
              <a:gd name="T32" fmla="*/ 167 w 733"/>
              <a:gd name="T33" fmla="*/ 392 h 734"/>
              <a:gd name="T34" fmla="*/ 90 w 733"/>
              <a:gd name="T35" fmla="*/ 470 h 734"/>
              <a:gd name="T36" fmla="*/ 90 w 733"/>
              <a:gd name="T37" fmla="*/ 644 h 734"/>
              <a:gd name="T38" fmla="*/ 264 w 733"/>
              <a:gd name="T39" fmla="*/ 644 h 734"/>
              <a:gd name="T40" fmla="*/ 401 w 733"/>
              <a:gd name="T41" fmla="*/ 392 h 734"/>
              <a:gd name="T42" fmla="*/ 409 w 733"/>
              <a:gd name="T43" fmla="*/ 423 h 734"/>
              <a:gd name="T44" fmla="*/ 355 w 733"/>
              <a:gd name="T45" fmla="*/ 392 h 734"/>
              <a:gd name="T46" fmla="*/ 393 w 733"/>
              <a:gd name="T47" fmla="*/ 308 h 734"/>
              <a:gd name="T48" fmla="*/ 393 w 733"/>
              <a:gd name="T49" fmla="*/ 285 h 734"/>
              <a:gd name="T50" fmla="*/ 452 w 733"/>
              <a:gd name="T51" fmla="*/ 321 h 734"/>
              <a:gd name="T52" fmla="*/ 429 w 733"/>
              <a:gd name="T53" fmla="*/ 344 h 734"/>
              <a:gd name="T54" fmla="*/ 271 w 733"/>
              <a:gd name="T55" fmla="*/ 429 h 734"/>
              <a:gd name="T56" fmla="*/ 271 w 733"/>
              <a:gd name="T57" fmla="*/ 407 h 734"/>
              <a:gd name="T58" fmla="*/ 330 w 733"/>
              <a:gd name="T59" fmla="*/ 443 h 734"/>
              <a:gd name="T60" fmla="*/ 307 w 733"/>
              <a:gd name="T61" fmla="*/ 465 h 734"/>
              <a:gd name="T62" fmla="*/ 193 w 733"/>
              <a:gd name="T63" fmla="*/ 472 h 734"/>
              <a:gd name="T64" fmla="*/ 193 w 733"/>
              <a:gd name="T65" fmla="*/ 449 h 734"/>
              <a:gd name="T66" fmla="*/ 288 w 733"/>
              <a:gd name="T67" fmla="*/ 522 h 734"/>
              <a:gd name="T68" fmla="*/ 265 w 733"/>
              <a:gd name="T69" fmla="*/ 544 h 734"/>
              <a:gd name="T70" fmla="*/ 150 w 733"/>
              <a:gd name="T71" fmla="*/ 551 h 734"/>
              <a:gd name="T72" fmla="*/ 150 w 733"/>
              <a:gd name="T73" fmla="*/ 529 h 734"/>
              <a:gd name="T74" fmla="*/ 209 w 733"/>
              <a:gd name="T75" fmla="*/ 564 h 734"/>
              <a:gd name="T76" fmla="*/ 186 w 733"/>
              <a:gd name="T77" fmla="*/ 587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3" h="734">
                <a:moveTo>
                  <a:pt x="436" y="229"/>
                </a:moveTo>
                <a:cubicBezTo>
                  <a:pt x="429" y="223"/>
                  <a:pt x="429" y="213"/>
                  <a:pt x="436" y="206"/>
                </a:cubicBezTo>
                <a:cubicBezTo>
                  <a:pt x="442" y="200"/>
                  <a:pt x="453" y="200"/>
                  <a:pt x="458" y="206"/>
                </a:cubicBezTo>
                <a:cubicBezTo>
                  <a:pt x="531" y="278"/>
                  <a:pt x="531" y="278"/>
                  <a:pt x="531" y="278"/>
                </a:cubicBezTo>
                <a:cubicBezTo>
                  <a:pt x="537" y="285"/>
                  <a:pt x="537" y="295"/>
                  <a:pt x="531" y="301"/>
                </a:cubicBezTo>
                <a:cubicBezTo>
                  <a:pt x="525" y="308"/>
                  <a:pt x="514" y="308"/>
                  <a:pt x="508" y="301"/>
                </a:cubicBezTo>
                <a:cubicBezTo>
                  <a:pt x="436" y="229"/>
                  <a:pt x="436" y="229"/>
                  <a:pt x="436" y="229"/>
                </a:cubicBezTo>
                <a:close/>
                <a:moveTo>
                  <a:pt x="408" y="49"/>
                </a:moveTo>
                <a:cubicBezTo>
                  <a:pt x="408" y="49"/>
                  <a:pt x="408" y="49"/>
                  <a:pt x="408" y="49"/>
                </a:cubicBezTo>
                <a:cubicBezTo>
                  <a:pt x="397" y="39"/>
                  <a:pt x="397" y="21"/>
                  <a:pt x="408" y="11"/>
                </a:cubicBezTo>
                <a:cubicBezTo>
                  <a:pt x="418" y="0"/>
                  <a:pt x="435" y="0"/>
                  <a:pt x="446" y="11"/>
                </a:cubicBezTo>
                <a:cubicBezTo>
                  <a:pt x="538" y="103"/>
                  <a:pt x="630" y="196"/>
                  <a:pt x="723" y="288"/>
                </a:cubicBezTo>
                <a:cubicBezTo>
                  <a:pt x="733" y="298"/>
                  <a:pt x="733" y="315"/>
                  <a:pt x="723" y="326"/>
                </a:cubicBezTo>
                <a:cubicBezTo>
                  <a:pt x="712" y="337"/>
                  <a:pt x="695" y="337"/>
                  <a:pt x="685" y="326"/>
                </a:cubicBezTo>
                <a:cubicBezTo>
                  <a:pt x="672" y="313"/>
                  <a:pt x="672" y="313"/>
                  <a:pt x="672" y="313"/>
                </a:cubicBezTo>
                <a:cubicBezTo>
                  <a:pt x="302" y="682"/>
                  <a:pt x="302" y="682"/>
                  <a:pt x="302" y="682"/>
                </a:cubicBezTo>
                <a:cubicBezTo>
                  <a:pt x="268" y="716"/>
                  <a:pt x="222" y="734"/>
                  <a:pt x="177" y="734"/>
                </a:cubicBezTo>
                <a:cubicBezTo>
                  <a:pt x="132" y="734"/>
                  <a:pt x="86" y="716"/>
                  <a:pt x="52" y="682"/>
                </a:cubicBezTo>
                <a:cubicBezTo>
                  <a:pt x="17" y="648"/>
                  <a:pt x="0" y="602"/>
                  <a:pt x="0" y="556"/>
                </a:cubicBezTo>
                <a:cubicBezTo>
                  <a:pt x="0" y="511"/>
                  <a:pt x="17" y="466"/>
                  <a:pt x="52" y="431"/>
                </a:cubicBezTo>
                <a:cubicBezTo>
                  <a:pt x="421" y="62"/>
                  <a:pt x="421" y="62"/>
                  <a:pt x="421" y="62"/>
                </a:cubicBezTo>
                <a:cubicBezTo>
                  <a:pt x="408" y="49"/>
                  <a:pt x="408" y="49"/>
                  <a:pt x="408" y="49"/>
                </a:cubicBezTo>
                <a:close/>
                <a:moveTo>
                  <a:pt x="633" y="274"/>
                </a:moveTo>
                <a:cubicBezTo>
                  <a:pt x="633" y="274"/>
                  <a:pt x="633" y="274"/>
                  <a:pt x="633" y="274"/>
                </a:cubicBezTo>
                <a:cubicBezTo>
                  <a:pt x="459" y="100"/>
                  <a:pt x="459" y="100"/>
                  <a:pt x="459" y="100"/>
                </a:cubicBezTo>
                <a:cubicBezTo>
                  <a:pt x="200" y="359"/>
                  <a:pt x="200" y="359"/>
                  <a:pt x="200" y="359"/>
                </a:cubicBezTo>
                <a:cubicBezTo>
                  <a:pt x="323" y="359"/>
                  <a:pt x="323" y="359"/>
                  <a:pt x="323" y="359"/>
                </a:cubicBezTo>
                <a:cubicBezTo>
                  <a:pt x="314" y="351"/>
                  <a:pt x="314" y="351"/>
                  <a:pt x="314" y="351"/>
                </a:cubicBezTo>
                <a:cubicBezTo>
                  <a:pt x="308" y="345"/>
                  <a:pt x="308" y="334"/>
                  <a:pt x="314" y="328"/>
                </a:cubicBezTo>
                <a:cubicBezTo>
                  <a:pt x="320" y="322"/>
                  <a:pt x="331" y="322"/>
                  <a:pt x="337" y="328"/>
                </a:cubicBezTo>
                <a:cubicBezTo>
                  <a:pt x="368" y="359"/>
                  <a:pt x="368" y="359"/>
                  <a:pt x="368" y="359"/>
                </a:cubicBezTo>
                <a:cubicBezTo>
                  <a:pt x="549" y="359"/>
                  <a:pt x="549" y="359"/>
                  <a:pt x="549" y="359"/>
                </a:cubicBezTo>
                <a:cubicBezTo>
                  <a:pt x="633" y="274"/>
                  <a:pt x="633" y="274"/>
                  <a:pt x="633" y="274"/>
                </a:cubicBezTo>
                <a:close/>
                <a:moveTo>
                  <a:pt x="167" y="392"/>
                </a:moveTo>
                <a:cubicBezTo>
                  <a:pt x="167" y="392"/>
                  <a:pt x="167" y="392"/>
                  <a:pt x="167" y="392"/>
                </a:cubicBezTo>
                <a:cubicBezTo>
                  <a:pt x="90" y="470"/>
                  <a:pt x="90" y="470"/>
                  <a:pt x="90" y="470"/>
                </a:cubicBezTo>
                <a:cubicBezTo>
                  <a:pt x="66" y="493"/>
                  <a:pt x="54" y="525"/>
                  <a:pt x="54" y="556"/>
                </a:cubicBezTo>
                <a:cubicBezTo>
                  <a:pt x="54" y="588"/>
                  <a:pt x="66" y="620"/>
                  <a:pt x="90" y="644"/>
                </a:cubicBezTo>
                <a:cubicBezTo>
                  <a:pt x="113" y="668"/>
                  <a:pt x="145" y="680"/>
                  <a:pt x="177" y="680"/>
                </a:cubicBezTo>
                <a:cubicBezTo>
                  <a:pt x="209" y="680"/>
                  <a:pt x="240" y="668"/>
                  <a:pt x="264" y="644"/>
                </a:cubicBezTo>
                <a:cubicBezTo>
                  <a:pt x="517" y="392"/>
                  <a:pt x="517" y="392"/>
                  <a:pt x="517" y="392"/>
                </a:cubicBezTo>
                <a:cubicBezTo>
                  <a:pt x="401" y="392"/>
                  <a:pt x="401" y="392"/>
                  <a:pt x="401" y="392"/>
                </a:cubicBezTo>
                <a:cubicBezTo>
                  <a:pt x="409" y="400"/>
                  <a:pt x="409" y="400"/>
                  <a:pt x="409" y="400"/>
                </a:cubicBezTo>
                <a:cubicBezTo>
                  <a:pt x="415" y="406"/>
                  <a:pt x="415" y="417"/>
                  <a:pt x="409" y="423"/>
                </a:cubicBezTo>
                <a:cubicBezTo>
                  <a:pt x="403" y="429"/>
                  <a:pt x="393" y="429"/>
                  <a:pt x="386" y="423"/>
                </a:cubicBezTo>
                <a:cubicBezTo>
                  <a:pt x="355" y="392"/>
                  <a:pt x="355" y="392"/>
                  <a:pt x="355" y="392"/>
                </a:cubicBezTo>
                <a:cubicBezTo>
                  <a:pt x="167" y="392"/>
                  <a:pt x="167" y="392"/>
                  <a:pt x="167" y="392"/>
                </a:cubicBezTo>
                <a:close/>
                <a:moveTo>
                  <a:pt x="393" y="308"/>
                </a:moveTo>
                <a:cubicBezTo>
                  <a:pt x="393" y="308"/>
                  <a:pt x="393" y="308"/>
                  <a:pt x="393" y="308"/>
                </a:cubicBezTo>
                <a:cubicBezTo>
                  <a:pt x="387" y="301"/>
                  <a:pt x="387" y="291"/>
                  <a:pt x="393" y="285"/>
                </a:cubicBezTo>
                <a:cubicBezTo>
                  <a:pt x="399" y="279"/>
                  <a:pt x="409" y="279"/>
                  <a:pt x="416" y="285"/>
                </a:cubicBezTo>
                <a:cubicBezTo>
                  <a:pt x="452" y="321"/>
                  <a:pt x="452" y="321"/>
                  <a:pt x="452" y="321"/>
                </a:cubicBezTo>
                <a:cubicBezTo>
                  <a:pt x="458" y="328"/>
                  <a:pt x="458" y="338"/>
                  <a:pt x="452" y="344"/>
                </a:cubicBezTo>
                <a:cubicBezTo>
                  <a:pt x="446" y="351"/>
                  <a:pt x="435" y="351"/>
                  <a:pt x="429" y="344"/>
                </a:cubicBezTo>
                <a:cubicBezTo>
                  <a:pt x="393" y="308"/>
                  <a:pt x="393" y="308"/>
                  <a:pt x="393" y="308"/>
                </a:cubicBezTo>
                <a:close/>
                <a:moveTo>
                  <a:pt x="271" y="429"/>
                </a:moveTo>
                <a:cubicBezTo>
                  <a:pt x="271" y="429"/>
                  <a:pt x="271" y="429"/>
                  <a:pt x="271" y="429"/>
                </a:cubicBezTo>
                <a:cubicBezTo>
                  <a:pt x="265" y="423"/>
                  <a:pt x="265" y="413"/>
                  <a:pt x="271" y="407"/>
                </a:cubicBezTo>
                <a:cubicBezTo>
                  <a:pt x="278" y="401"/>
                  <a:pt x="288" y="401"/>
                  <a:pt x="294" y="407"/>
                </a:cubicBezTo>
                <a:cubicBezTo>
                  <a:pt x="330" y="443"/>
                  <a:pt x="330" y="443"/>
                  <a:pt x="330" y="443"/>
                </a:cubicBezTo>
                <a:cubicBezTo>
                  <a:pt x="337" y="449"/>
                  <a:pt x="337" y="460"/>
                  <a:pt x="330" y="465"/>
                </a:cubicBezTo>
                <a:cubicBezTo>
                  <a:pt x="324" y="472"/>
                  <a:pt x="314" y="472"/>
                  <a:pt x="307" y="465"/>
                </a:cubicBezTo>
                <a:cubicBezTo>
                  <a:pt x="271" y="429"/>
                  <a:pt x="271" y="429"/>
                  <a:pt x="271" y="429"/>
                </a:cubicBezTo>
                <a:close/>
                <a:moveTo>
                  <a:pt x="193" y="472"/>
                </a:moveTo>
                <a:cubicBezTo>
                  <a:pt x="193" y="472"/>
                  <a:pt x="193" y="472"/>
                  <a:pt x="193" y="472"/>
                </a:cubicBezTo>
                <a:cubicBezTo>
                  <a:pt x="186" y="466"/>
                  <a:pt x="187" y="456"/>
                  <a:pt x="193" y="449"/>
                </a:cubicBezTo>
                <a:cubicBezTo>
                  <a:pt x="199" y="443"/>
                  <a:pt x="209" y="443"/>
                  <a:pt x="215" y="449"/>
                </a:cubicBezTo>
                <a:cubicBezTo>
                  <a:pt x="288" y="522"/>
                  <a:pt x="288" y="522"/>
                  <a:pt x="288" y="522"/>
                </a:cubicBezTo>
                <a:cubicBezTo>
                  <a:pt x="294" y="528"/>
                  <a:pt x="294" y="538"/>
                  <a:pt x="288" y="544"/>
                </a:cubicBezTo>
                <a:cubicBezTo>
                  <a:pt x="281" y="551"/>
                  <a:pt x="271" y="551"/>
                  <a:pt x="265" y="544"/>
                </a:cubicBezTo>
                <a:cubicBezTo>
                  <a:pt x="193" y="472"/>
                  <a:pt x="193" y="472"/>
                  <a:pt x="193" y="472"/>
                </a:cubicBezTo>
                <a:close/>
                <a:moveTo>
                  <a:pt x="150" y="551"/>
                </a:moveTo>
                <a:cubicBezTo>
                  <a:pt x="150" y="551"/>
                  <a:pt x="150" y="551"/>
                  <a:pt x="150" y="551"/>
                </a:cubicBezTo>
                <a:cubicBezTo>
                  <a:pt x="144" y="545"/>
                  <a:pt x="143" y="535"/>
                  <a:pt x="150" y="529"/>
                </a:cubicBezTo>
                <a:cubicBezTo>
                  <a:pt x="156" y="522"/>
                  <a:pt x="166" y="522"/>
                  <a:pt x="172" y="529"/>
                </a:cubicBezTo>
                <a:cubicBezTo>
                  <a:pt x="209" y="564"/>
                  <a:pt x="209" y="564"/>
                  <a:pt x="209" y="564"/>
                </a:cubicBezTo>
                <a:cubicBezTo>
                  <a:pt x="215" y="570"/>
                  <a:pt x="215" y="581"/>
                  <a:pt x="209" y="587"/>
                </a:cubicBezTo>
                <a:cubicBezTo>
                  <a:pt x="202" y="593"/>
                  <a:pt x="192" y="593"/>
                  <a:pt x="186" y="587"/>
                </a:cubicBezTo>
                <a:cubicBezTo>
                  <a:pt x="150" y="551"/>
                  <a:pt x="150" y="551"/>
                  <a:pt x="150" y="55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7" name="原创设计师QQ598969553             _66"/>
          <p:cNvSpPr>
            <a:spLocks noEditPoints="1"/>
          </p:cNvSpPr>
          <p:nvPr/>
        </p:nvSpPr>
        <p:spPr bwMode="auto">
          <a:xfrm>
            <a:off x="628171" y="3640527"/>
            <a:ext cx="148373" cy="230201"/>
          </a:xfrm>
          <a:custGeom>
            <a:avLst/>
            <a:gdLst>
              <a:gd name="T0" fmla="*/ 150 w 466"/>
              <a:gd name="T1" fmla="*/ 470 h 723"/>
              <a:gd name="T2" fmla="*/ 225 w 466"/>
              <a:gd name="T3" fmla="*/ 373 h 723"/>
              <a:gd name="T4" fmla="*/ 252 w 466"/>
              <a:gd name="T5" fmla="*/ 384 h 723"/>
              <a:gd name="T6" fmla="*/ 252 w 466"/>
              <a:gd name="T7" fmla="*/ 579 h 723"/>
              <a:gd name="T8" fmla="*/ 320 w 466"/>
              <a:gd name="T9" fmla="*/ 595 h 723"/>
              <a:gd name="T10" fmla="*/ 168 w 466"/>
              <a:gd name="T11" fmla="*/ 611 h 723"/>
              <a:gd name="T12" fmla="*/ 168 w 466"/>
              <a:gd name="T13" fmla="*/ 579 h 723"/>
              <a:gd name="T14" fmla="*/ 220 w 466"/>
              <a:gd name="T15" fmla="*/ 423 h 723"/>
              <a:gd name="T16" fmla="*/ 233 w 466"/>
              <a:gd name="T17" fmla="*/ 257 h 723"/>
              <a:gd name="T18" fmla="*/ 346 w 466"/>
              <a:gd name="T19" fmla="*/ 286 h 723"/>
              <a:gd name="T20" fmla="*/ 338 w 466"/>
              <a:gd name="T21" fmla="*/ 251 h 723"/>
              <a:gd name="T22" fmla="*/ 320 w 466"/>
              <a:gd name="T23" fmla="*/ 243 h 723"/>
              <a:gd name="T24" fmla="*/ 320 w 466"/>
              <a:gd name="T25" fmla="*/ 243 h 723"/>
              <a:gd name="T26" fmla="*/ 146 w 466"/>
              <a:gd name="T27" fmla="*/ 243 h 723"/>
              <a:gd name="T28" fmla="*/ 128 w 466"/>
              <a:gd name="T29" fmla="*/ 251 h 723"/>
              <a:gd name="T30" fmla="*/ 120 w 466"/>
              <a:gd name="T31" fmla="*/ 269 h 723"/>
              <a:gd name="T32" fmla="*/ 233 w 466"/>
              <a:gd name="T33" fmla="*/ 257 h 723"/>
              <a:gd name="T34" fmla="*/ 378 w 466"/>
              <a:gd name="T35" fmla="*/ 307 h 723"/>
              <a:gd name="T36" fmla="*/ 233 w 466"/>
              <a:gd name="T37" fmla="*/ 723 h 723"/>
              <a:gd name="T38" fmla="*/ 88 w 466"/>
              <a:gd name="T39" fmla="*/ 307 h 723"/>
              <a:gd name="T40" fmla="*/ 105 w 466"/>
              <a:gd name="T41" fmla="*/ 228 h 723"/>
              <a:gd name="T42" fmla="*/ 117 w 466"/>
              <a:gd name="T43" fmla="*/ 219 h 723"/>
              <a:gd name="T44" fmla="*/ 2 w 466"/>
              <a:gd name="T45" fmla="*/ 16 h 723"/>
              <a:gd name="T46" fmla="*/ 134 w 466"/>
              <a:gd name="T47" fmla="*/ 0 h 723"/>
              <a:gd name="T48" fmla="*/ 135 w 466"/>
              <a:gd name="T49" fmla="*/ 0 h 723"/>
              <a:gd name="T50" fmla="*/ 217 w 466"/>
              <a:gd name="T51" fmla="*/ 8 h 723"/>
              <a:gd name="T52" fmla="*/ 248 w 466"/>
              <a:gd name="T53" fmla="*/ 8 h 723"/>
              <a:gd name="T54" fmla="*/ 447 w 466"/>
              <a:gd name="T55" fmla="*/ 0 h 723"/>
              <a:gd name="T56" fmla="*/ 461 w 466"/>
              <a:gd name="T57" fmla="*/ 25 h 723"/>
              <a:gd name="T58" fmla="*/ 361 w 466"/>
              <a:gd name="T59" fmla="*/ 228 h 723"/>
              <a:gd name="T60" fmla="*/ 378 w 466"/>
              <a:gd name="T61" fmla="*/ 269 h 723"/>
              <a:gd name="T62" fmla="*/ 233 w 466"/>
              <a:gd name="T63" fmla="*/ 310 h 723"/>
              <a:gd name="T64" fmla="*/ 54 w 466"/>
              <a:gd name="T65" fmla="*/ 490 h 723"/>
              <a:gd name="T66" fmla="*/ 412 w 466"/>
              <a:gd name="T67" fmla="*/ 490 h 723"/>
              <a:gd name="T68" fmla="*/ 298 w 466"/>
              <a:gd name="T69" fmla="*/ 211 h 723"/>
              <a:gd name="T70" fmla="*/ 219 w 466"/>
              <a:gd name="T71" fmla="*/ 75 h 723"/>
              <a:gd name="T72" fmla="*/ 194 w 466"/>
              <a:gd name="T73" fmla="*/ 32 h 723"/>
              <a:gd name="T74" fmla="*/ 134 w 466"/>
              <a:gd name="T75" fmla="*/ 32 h 723"/>
              <a:gd name="T76" fmla="*/ 47 w 466"/>
              <a:gd name="T77" fmla="*/ 32 h 723"/>
              <a:gd name="T78" fmla="*/ 298 w 466"/>
              <a:gd name="T79" fmla="*/ 211 h 723"/>
              <a:gd name="T80" fmla="*/ 420 w 466"/>
              <a:gd name="T81" fmla="*/ 32 h 723"/>
              <a:gd name="T82" fmla="*/ 252 w 466"/>
              <a:gd name="T83" fmla="*/ 67 h 723"/>
              <a:gd name="T84" fmla="*/ 420 w 466"/>
              <a:gd name="T85" fmla="*/ 3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6" h="723">
                <a:moveTo>
                  <a:pt x="173" y="470"/>
                </a:moveTo>
                <a:cubicBezTo>
                  <a:pt x="167" y="476"/>
                  <a:pt x="156" y="476"/>
                  <a:pt x="150" y="470"/>
                </a:cubicBezTo>
                <a:cubicBezTo>
                  <a:pt x="144" y="463"/>
                  <a:pt x="144" y="453"/>
                  <a:pt x="150" y="447"/>
                </a:cubicBezTo>
                <a:cubicBezTo>
                  <a:pt x="225" y="373"/>
                  <a:pt x="225" y="373"/>
                  <a:pt x="225" y="373"/>
                </a:cubicBezTo>
                <a:cubicBezTo>
                  <a:pt x="231" y="366"/>
                  <a:pt x="241" y="366"/>
                  <a:pt x="247" y="373"/>
                </a:cubicBezTo>
                <a:cubicBezTo>
                  <a:pt x="250" y="376"/>
                  <a:pt x="252" y="380"/>
                  <a:pt x="252" y="384"/>
                </a:cubicBezTo>
                <a:cubicBezTo>
                  <a:pt x="252" y="384"/>
                  <a:pt x="252" y="384"/>
                  <a:pt x="252" y="384"/>
                </a:cubicBezTo>
                <a:cubicBezTo>
                  <a:pt x="252" y="579"/>
                  <a:pt x="252" y="579"/>
                  <a:pt x="252" y="579"/>
                </a:cubicBezTo>
                <a:cubicBezTo>
                  <a:pt x="304" y="579"/>
                  <a:pt x="304" y="579"/>
                  <a:pt x="304" y="579"/>
                </a:cubicBezTo>
                <a:cubicBezTo>
                  <a:pt x="313" y="579"/>
                  <a:pt x="320" y="586"/>
                  <a:pt x="320" y="595"/>
                </a:cubicBezTo>
                <a:cubicBezTo>
                  <a:pt x="320" y="604"/>
                  <a:pt x="313" y="611"/>
                  <a:pt x="304" y="611"/>
                </a:cubicBezTo>
                <a:cubicBezTo>
                  <a:pt x="259" y="611"/>
                  <a:pt x="213" y="611"/>
                  <a:pt x="168" y="611"/>
                </a:cubicBezTo>
                <a:cubicBezTo>
                  <a:pt x="159" y="611"/>
                  <a:pt x="151" y="604"/>
                  <a:pt x="151" y="595"/>
                </a:cubicBezTo>
                <a:cubicBezTo>
                  <a:pt x="151" y="586"/>
                  <a:pt x="159" y="579"/>
                  <a:pt x="168" y="579"/>
                </a:cubicBezTo>
                <a:cubicBezTo>
                  <a:pt x="220" y="579"/>
                  <a:pt x="220" y="579"/>
                  <a:pt x="220" y="579"/>
                </a:cubicBezTo>
                <a:cubicBezTo>
                  <a:pt x="220" y="423"/>
                  <a:pt x="220" y="423"/>
                  <a:pt x="220" y="423"/>
                </a:cubicBezTo>
                <a:cubicBezTo>
                  <a:pt x="173" y="470"/>
                  <a:pt x="173" y="470"/>
                  <a:pt x="173" y="470"/>
                </a:cubicBezTo>
                <a:close/>
                <a:moveTo>
                  <a:pt x="233" y="257"/>
                </a:moveTo>
                <a:cubicBezTo>
                  <a:pt x="233" y="257"/>
                  <a:pt x="233" y="257"/>
                  <a:pt x="233" y="257"/>
                </a:cubicBezTo>
                <a:cubicBezTo>
                  <a:pt x="274" y="257"/>
                  <a:pt x="312" y="267"/>
                  <a:pt x="346" y="286"/>
                </a:cubicBezTo>
                <a:cubicBezTo>
                  <a:pt x="346" y="269"/>
                  <a:pt x="346" y="269"/>
                  <a:pt x="346" y="269"/>
                </a:cubicBezTo>
                <a:cubicBezTo>
                  <a:pt x="346" y="262"/>
                  <a:pt x="343" y="255"/>
                  <a:pt x="338" y="251"/>
                </a:cubicBezTo>
                <a:cubicBezTo>
                  <a:pt x="338" y="251"/>
                  <a:pt x="338" y="251"/>
                  <a:pt x="338" y="251"/>
                </a:cubicBezTo>
                <a:cubicBezTo>
                  <a:pt x="333" y="246"/>
                  <a:pt x="327" y="243"/>
                  <a:pt x="320" y="243"/>
                </a:cubicBezTo>
                <a:cubicBezTo>
                  <a:pt x="320" y="243"/>
                  <a:pt x="320" y="243"/>
                  <a:pt x="320" y="243"/>
                </a:cubicBezTo>
                <a:cubicBezTo>
                  <a:pt x="320" y="243"/>
                  <a:pt x="320" y="243"/>
                  <a:pt x="320" y="243"/>
                </a:cubicBezTo>
                <a:cubicBezTo>
                  <a:pt x="146" y="243"/>
                  <a:pt x="146" y="243"/>
                  <a:pt x="146" y="243"/>
                </a:cubicBezTo>
                <a:cubicBezTo>
                  <a:pt x="146" y="243"/>
                  <a:pt x="146" y="243"/>
                  <a:pt x="146" y="243"/>
                </a:cubicBezTo>
                <a:cubicBezTo>
                  <a:pt x="146" y="243"/>
                  <a:pt x="146" y="243"/>
                  <a:pt x="146" y="243"/>
                </a:cubicBezTo>
                <a:cubicBezTo>
                  <a:pt x="139" y="243"/>
                  <a:pt x="133" y="246"/>
                  <a:pt x="128" y="251"/>
                </a:cubicBezTo>
                <a:cubicBezTo>
                  <a:pt x="128" y="251"/>
                  <a:pt x="128" y="251"/>
                  <a:pt x="128" y="251"/>
                </a:cubicBezTo>
                <a:cubicBezTo>
                  <a:pt x="123" y="255"/>
                  <a:pt x="120" y="262"/>
                  <a:pt x="120" y="269"/>
                </a:cubicBezTo>
                <a:cubicBezTo>
                  <a:pt x="120" y="286"/>
                  <a:pt x="120" y="286"/>
                  <a:pt x="120" y="286"/>
                </a:cubicBezTo>
                <a:cubicBezTo>
                  <a:pt x="154" y="267"/>
                  <a:pt x="192" y="257"/>
                  <a:pt x="233" y="257"/>
                </a:cubicBezTo>
                <a:close/>
                <a:moveTo>
                  <a:pt x="378" y="307"/>
                </a:moveTo>
                <a:cubicBezTo>
                  <a:pt x="378" y="307"/>
                  <a:pt x="378" y="307"/>
                  <a:pt x="378" y="307"/>
                </a:cubicBezTo>
                <a:cubicBezTo>
                  <a:pt x="433" y="351"/>
                  <a:pt x="466" y="419"/>
                  <a:pt x="466" y="490"/>
                </a:cubicBezTo>
                <a:cubicBezTo>
                  <a:pt x="466" y="618"/>
                  <a:pt x="361" y="723"/>
                  <a:pt x="233" y="723"/>
                </a:cubicBezTo>
                <a:cubicBezTo>
                  <a:pt x="105" y="723"/>
                  <a:pt x="0" y="618"/>
                  <a:pt x="0" y="490"/>
                </a:cubicBezTo>
                <a:cubicBezTo>
                  <a:pt x="0" y="419"/>
                  <a:pt x="33" y="351"/>
                  <a:pt x="88" y="307"/>
                </a:cubicBezTo>
                <a:cubicBezTo>
                  <a:pt x="88" y="269"/>
                  <a:pt x="88" y="269"/>
                  <a:pt x="88" y="269"/>
                </a:cubicBezTo>
                <a:cubicBezTo>
                  <a:pt x="88" y="253"/>
                  <a:pt x="95" y="239"/>
                  <a:pt x="105" y="228"/>
                </a:cubicBezTo>
                <a:cubicBezTo>
                  <a:pt x="105" y="228"/>
                  <a:pt x="105" y="228"/>
                  <a:pt x="105" y="228"/>
                </a:cubicBezTo>
                <a:cubicBezTo>
                  <a:pt x="109" y="225"/>
                  <a:pt x="113" y="221"/>
                  <a:pt x="117" y="219"/>
                </a:cubicBezTo>
                <a:cubicBezTo>
                  <a:pt x="6" y="25"/>
                  <a:pt x="6" y="25"/>
                  <a:pt x="6" y="25"/>
                </a:cubicBezTo>
                <a:cubicBezTo>
                  <a:pt x="3" y="23"/>
                  <a:pt x="2" y="19"/>
                  <a:pt x="2" y="16"/>
                </a:cubicBezTo>
                <a:cubicBezTo>
                  <a:pt x="2" y="7"/>
                  <a:pt x="10" y="0"/>
                  <a:pt x="19" y="0"/>
                </a:cubicBezTo>
                <a:cubicBezTo>
                  <a:pt x="134" y="0"/>
                  <a:pt x="134" y="0"/>
                  <a:pt x="134" y="0"/>
                </a:cubicBezTo>
                <a:cubicBezTo>
                  <a:pt x="134" y="0"/>
                  <a:pt x="134" y="0"/>
                  <a:pt x="134" y="0"/>
                </a:cubicBezTo>
                <a:cubicBezTo>
                  <a:pt x="135" y="0"/>
                  <a:pt x="135" y="0"/>
                  <a:pt x="135" y="0"/>
                </a:cubicBezTo>
                <a:cubicBezTo>
                  <a:pt x="204" y="0"/>
                  <a:pt x="204" y="0"/>
                  <a:pt x="204" y="0"/>
                </a:cubicBezTo>
                <a:cubicBezTo>
                  <a:pt x="209" y="0"/>
                  <a:pt x="215" y="3"/>
                  <a:pt x="217" y="8"/>
                </a:cubicBezTo>
                <a:cubicBezTo>
                  <a:pt x="233" y="35"/>
                  <a:pt x="233" y="35"/>
                  <a:pt x="233" y="35"/>
                </a:cubicBezTo>
                <a:cubicBezTo>
                  <a:pt x="248" y="8"/>
                  <a:pt x="248" y="8"/>
                  <a:pt x="248" y="8"/>
                </a:cubicBezTo>
                <a:cubicBezTo>
                  <a:pt x="252" y="3"/>
                  <a:pt x="257" y="0"/>
                  <a:pt x="262" y="0"/>
                </a:cubicBezTo>
                <a:cubicBezTo>
                  <a:pt x="447" y="0"/>
                  <a:pt x="447" y="0"/>
                  <a:pt x="447" y="0"/>
                </a:cubicBezTo>
                <a:cubicBezTo>
                  <a:pt x="457" y="0"/>
                  <a:pt x="464" y="7"/>
                  <a:pt x="464" y="16"/>
                </a:cubicBezTo>
                <a:cubicBezTo>
                  <a:pt x="464" y="19"/>
                  <a:pt x="463" y="23"/>
                  <a:pt x="461" y="25"/>
                </a:cubicBezTo>
                <a:cubicBezTo>
                  <a:pt x="349" y="219"/>
                  <a:pt x="349" y="219"/>
                  <a:pt x="349" y="219"/>
                </a:cubicBezTo>
                <a:cubicBezTo>
                  <a:pt x="353" y="221"/>
                  <a:pt x="357" y="225"/>
                  <a:pt x="361" y="228"/>
                </a:cubicBezTo>
                <a:cubicBezTo>
                  <a:pt x="361" y="228"/>
                  <a:pt x="361" y="228"/>
                  <a:pt x="361" y="228"/>
                </a:cubicBezTo>
                <a:cubicBezTo>
                  <a:pt x="372" y="239"/>
                  <a:pt x="378" y="253"/>
                  <a:pt x="378" y="269"/>
                </a:cubicBezTo>
                <a:cubicBezTo>
                  <a:pt x="378" y="307"/>
                  <a:pt x="378" y="307"/>
                  <a:pt x="378" y="307"/>
                </a:cubicBezTo>
                <a:close/>
                <a:moveTo>
                  <a:pt x="233" y="310"/>
                </a:moveTo>
                <a:cubicBezTo>
                  <a:pt x="233" y="310"/>
                  <a:pt x="233" y="310"/>
                  <a:pt x="233" y="310"/>
                </a:cubicBezTo>
                <a:cubicBezTo>
                  <a:pt x="135" y="310"/>
                  <a:pt x="54" y="391"/>
                  <a:pt x="54" y="490"/>
                </a:cubicBezTo>
                <a:cubicBezTo>
                  <a:pt x="54" y="588"/>
                  <a:pt x="134" y="669"/>
                  <a:pt x="233" y="669"/>
                </a:cubicBezTo>
                <a:cubicBezTo>
                  <a:pt x="332" y="669"/>
                  <a:pt x="412" y="588"/>
                  <a:pt x="412" y="490"/>
                </a:cubicBezTo>
                <a:cubicBezTo>
                  <a:pt x="412" y="391"/>
                  <a:pt x="331" y="310"/>
                  <a:pt x="233" y="310"/>
                </a:cubicBezTo>
                <a:close/>
                <a:moveTo>
                  <a:pt x="298" y="211"/>
                </a:moveTo>
                <a:cubicBezTo>
                  <a:pt x="298" y="211"/>
                  <a:pt x="298" y="211"/>
                  <a:pt x="298" y="211"/>
                </a:cubicBezTo>
                <a:cubicBezTo>
                  <a:pt x="219" y="75"/>
                  <a:pt x="219" y="75"/>
                  <a:pt x="219" y="75"/>
                </a:cubicBezTo>
                <a:cubicBezTo>
                  <a:pt x="219" y="74"/>
                  <a:pt x="219" y="74"/>
                  <a:pt x="219" y="74"/>
                </a:cubicBezTo>
                <a:cubicBezTo>
                  <a:pt x="194" y="32"/>
                  <a:pt x="194" y="32"/>
                  <a:pt x="194" y="32"/>
                </a:cubicBezTo>
                <a:cubicBezTo>
                  <a:pt x="135" y="32"/>
                  <a:pt x="135" y="32"/>
                  <a:pt x="135" y="32"/>
                </a:cubicBezTo>
                <a:cubicBezTo>
                  <a:pt x="134" y="32"/>
                  <a:pt x="134" y="32"/>
                  <a:pt x="134" y="32"/>
                </a:cubicBezTo>
                <a:cubicBezTo>
                  <a:pt x="134" y="32"/>
                  <a:pt x="134" y="32"/>
                  <a:pt x="134" y="32"/>
                </a:cubicBezTo>
                <a:cubicBezTo>
                  <a:pt x="47" y="32"/>
                  <a:pt x="47" y="32"/>
                  <a:pt x="47" y="32"/>
                </a:cubicBezTo>
                <a:cubicBezTo>
                  <a:pt x="150" y="211"/>
                  <a:pt x="150" y="211"/>
                  <a:pt x="150" y="211"/>
                </a:cubicBezTo>
                <a:cubicBezTo>
                  <a:pt x="298" y="211"/>
                  <a:pt x="298" y="211"/>
                  <a:pt x="298" y="211"/>
                </a:cubicBezTo>
                <a:close/>
                <a:moveTo>
                  <a:pt x="420" y="32"/>
                </a:moveTo>
                <a:cubicBezTo>
                  <a:pt x="420" y="32"/>
                  <a:pt x="420" y="32"/>
                  <a:pt x="420" y="32"/>
                </a:cubicBezTo>
                <a:cubicBezTo>
                  <a:pt x="272" y="32"/>
                  <a:pt x="272" y="32"/>
                  <a:pt x="272" y="32"/>
                </a:cubicBezTo>
                <a:cubicBezTo>
                  <a:pt x="252" y="67"/>
                  <a:pt x="252" y="67"/>
                  <a:pt x="252" y="67"/>
                </a:cubicBezTo>
                <a:cubicBezTo>
                  <a:pt x="325" y="195"/>
                  <a:pt x="325" y="195"/>
                  <a:pt x="325" y="195"/>
                </a:cubicBezTo>
                <a:cubicBezTo>
                  <a:pt x="420" y="32"/>
                  <a:pt x="420" y="32"/>
                  <a:pt x="420" y="3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8" name="原创设计师QQ598969553             _67"/>
          <p:cNvSpPr>
            <a:spLocks noEditPoints="1"/>
          </p:cNvSpPr>
          <p:nvPr/>
        </p:nvSpPr>
        <p:spPr bwMode="auto">
          <a:xfrm>
            <a:off x="1801625" y="1170639"/>
            <a:ext cx="237525" cy="238479"/>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9" name="原创设计师QQ598969553             _68"/>
          <p:cNvSpPr>
            <a:spLocks noEditPoints="1"/>
          </p:cNvSpPr>
          <p:nvPr/>
        </p:nvSpPr>
        <p:spPr bwMode="auto">
          <a:xfrm>
            <a:off x="591238" y="1170321"/>
            <a:ext cx="222242" cy="240390"/>
          </a:xfrm>
          <a:custGeom>
            <a:avLst/>
            <a:gdLst>
              <a:gd name="T0" fmla="*/ 156 w 698"/>
              <a:gd name="T1" fmla="*/ 235 h 755"/>
              <a:gd name="T2" fmla="*/ 304 w 698"/>
              <a:gd name="T3" fmla="*/ 19 h 755"/>
              <a:gd name="T4" fmla="*/ 414 w 698"/>
              <a:gd name="T5" fmla="*/ 65 h 755"/>
              <a:gd name="T6" fmla="*/ 671 w 698"/>
              <a:gd name="T7" fmla="*/ 235 h 755"/>
              <a:gd name="T8" fmla="*/ 698 w 698"/>
              <a:gd name="T9" fmla="*/ 728 h 755"/>
              <a:gd name="T10" fmla="*/ 27 w 698"/>
              <a:gd name="T11" fmla="*/ 755 h 755"/>
              <a:gd name="T12" fmla="*/ 0 w 698"/>
              <a:gd name="T13" fmla="*/ 262 h 755"/>
              <a:gd name="T14" fmla="*/ 326 w 698"/>
              <a:gd name="T15" fmla="*/ 87 h 755"/>
              <a:gd name="T16" fmla="*/ 349 w 698"/>
              <a:gd name="T17" fmla="*/ 97 h 755"/>
              <a:gd name="T18" fmla="*/ 372 w 698"/>
              <a:gd name="T19" fmla="*/ 88 h 755"/>
              <a:gd name="T20" fmla="*/ 372 w 698"/>
              <a:gd name="T21" fmla="*/ 87 h 755"/>
              <a:gd name="T22" fmla="*/ 372 w 698"/>
              <a:gd name="T23" fmla="*/ 42 h 755"/>
              <a:gd name="T24" fmla="*/ 317 w 698"/>
              <a:gd name="T25" fmla="*/ 65 h 755"/>
              <a:gd name="T26" fmla="*/ 316 w 698"/>
              <a:gd name="T27" fmla="*/ 120 h 755"/>
              <a:gd name="T28" fmla="*/ 382 w 698"/>
              <a:gd name="T29" fmla="*/ 120 h 755"/>
              <a:gd name="T30" fmla="*/ 396 w 698"/>
              <a:gd name="T31" fmla="*/ 574 h 755"/>
              <a:gd name="T32" fmla="*/ 418 w 698"/>
              <a:gd name="T33" fmla="*/ 578 h 755"/>
              <a:gd name="T34" fmla="*/ 440 w 698"/>
              <a:gd name="T35" fmla="*/ 542 h 755"/>
              <a:gd name="T36" fmla="*/ 404 w 698"/>
              <a:gd name="T37" fmla="*/ 521 h 755"/>
              <a:gd name="T38" fmla="*/ 385 w 698"/>
              <a:gd name="T39" fmla="*/ 536 h 755"/>
              <a:gd name="T40" fmla="*/ 543 w 698"/>
              <a:gd name="T41" fmla="*/ 456 h 755"/>
              <a:gd name="T42" fmla="*/ 471 w 698"/>
              <a:gd name="T43" fmla="*/ 534 h 755"/>
              <a:gd name="T44" fmla="*/ 426 w 698"/>
              <a:gd name="T45" fmla="*/ 609 h 755"/>
              <a:gd name="T46" fmla="*/ 380 w 698"/>
              <a:gd name="T47" fmla="*/ 602 h 755"/>
              <a:gd name="T48" fmla="*/ 315 w 698"/>
              <a:gd name="T49" fmla="*/ 491 h 755"/>
              <a:gd name="T50" fmla="*/ 193 w 698"/>
              <a:gd name="T51" fmla="*/ 572 h 755"/>
              <a:gd name="T52" fmla="*/ 151 w 698"/>
              <a:gd name="T53" fmla="*/ 651 h 755"/>
              <a:gd name="T54" fmla="*/ 103 w 698"/>
              <a:gd name="T55" fmla="*/ 645 h 755"/>
              <a:gd name="T56" fmla="*/ 119 w 698"/>
              <a:gd name="T57" fmla="*/ 533 h 755"/>
              <a:gd name="T58" fmla="*/ 236 w 698"/>
              <a:gd name="T59" fmla="*/ 453 h 755"/>
              <a:gd name="T60" fmla="*/ 279 w 698"/>
              <a:gd name="T61" fmla="*/ 373 h 755"/>
              <a:gd name="T62" fmla="*/ 353 w 698"/>
              <a:gd name="T63" fmla="*/ 453 h 755"/>
              <a:gd name="T64" fmla="*/ 396 w 698"/>
              <a:gd name="T65" fmla="*/ 490 h 755"/>
              <a:gd name="T66" fmla="*/ 504 w 698"/>
              <a:gd name="T67" fmla="*/ 414 h 755"/>
              <a:gd name="T68" fmla="*/ 622 w 698"/>
              <a:gd name="T69" fmla="*/ 382 h 755"/>
              <a:gd name="T70" fmla="*/ 579 w 698"/>
              <a:gd name="T71" fmla="*/ 457 h 755"/>
              <a:gd name="T72" fmla="*/ 396 w 698"/>
              <a:gd name="T73" fmla="*/ 574 h 755"/>
              <a:gd name="T74" fmla="*/ 386 w 698"/>
              <a:gd name="T75" fmla="*/ 534 h 755"/>
              <a:gd name="T76" fmla="*/ 386 w 698"/>
              <a:gd name="T77" fmla="*/ 534 h 755"/>
              <a:gd name="T78" fmla="*/ 280 w 698"/>
              <a:gd name="T79" fmla="*/ 458 h 755"/>
              <a:gd name="T80" fmla="*/ 323 w 698"/>
              <a:gd name="T81" fmla="*/ 425 h 755"/>
              <a:gd name="T82" fmla="*/ 269 w 698"/>
              <a:gd name="T83" fmla="*/ 418 h 755"/>
              <a:gd name="T84" fmla="*/ 107 w 698"/>
              <a:gd name="T85" fmla="*/ 600 h 755"/>
              <a:gd name="T86" fmla="*/ 142 w 698"/>
              <a:gd name="T87" fmla="*/ 620 h 755"/>
              <a:gd name="T88" fmla="*/ 163 w 698"/>
              <a:gd name="T89" fmla="*/ 584 h 755"/>
              <a:gd name="T90" fmla="*/ 127 w 698"/>
              <a:gd name="T91" fmla="*/ 564 h 755"/>
              <a:gd name="T92" fmla="*/ 535 w 698"/>
              <a:gd name="T93" fmla="*/ 405 h 755"/>
              <a:gd name="T94" fmla="*/ 588 w 698"/>
              <a:gd name="T95" fmla="*/ 413 h 755"/>
              <a:gd name="T96" fmla="*/ 555 w 698"/>
              <a:gd name="T97" fmla="*/ 369 h 755"/>
              <a:gd name="T98" fmla="*/ 535 w 698"/>
              <a:gd name="T99" fmla="*/ 405 h 755"/>
              <a:gd name="T100" fmla="*/ 53 w 698"/>
              <a:gd name="T101" fmla="*/ 288 h 755"/>
              <a:gd name="T102" fmla="*/ 644 w 698"/>
              <a:gd name="T103" fmla="*/ 288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8" h="755">
                <a:moveTo>
                  <a:pt x="27" y="235"/>
                </a:moveTo>
                <a:cubicBezTo>
                  <a:pt x="27" y="235"/>
                  <a:pt x="27" y="235"/>
                  <a:pt x="27" y="235"/>
                </a:cubicBezTo>
                <a:cubicBezTo>
                  <a:pt x="156" y="235"/>
                  <a:pt x="156" y="235"/>
                  <a:pt x="156" y="235"/>
                </a:cubicBezTo>
                <a:cubicBezTo>
                  <a:pt x="294" y="97"/>
                  <a:pt x="294" y="97"/>
                  <a:pt x="294" y="97"/>
                </a:cubicBezTo>
                <a:cubicBezTo>
                  <a:pt x="287" y="88"/>
                  <a:pt x="284" y="76"/>
                  <a:pt x="284" y="65"/>
                </a:cubicBezTo>
                <a:cubicBezTo>
                  <a:pt x="284" y="47"/>
                  <a:pt x="292" y="31"/>
                  <a:pt x="304" y="19"/>
                </a:cubicBezTo>
                <a:cubicBezTo>
                  <a:pt x="315" y="7"/>
                  <a:pt x="331" y="0"/>
                  <a:pt x="349" y="0"/>
                </a:cubicBezTo>
                <a:cubicBezTo>
                  <a:pt x="367" y="0"/>
                  <a:pt x="383" y="7"/>
                  <a:pt x="395" y="19"/>
                </a:cubicBezTo>
                <a:cubicBezTo>
                  <a:pt x="406" y="31"/>
                  <a:pt x="414" y="47"/>
                  <a:pt x="414" y="65"/>
                </a:cubicBezTo>
                <a:cubicBezTo>
                  <a:pt x="414" y="76"/>
                  <a:pt x="410" y="88"/>
                  <a:pt x="405" y="97"/>
                </a:cubicBezTo>
                <a:cubicBezTo>
                  <a:pt x="542" y="235"/>
                  <a:pt x="542" y="235"/>
                  <a:pt x="542" y="235"/>
                </a:cubicBezTo>
                <a:cubicBezTo>
                  <a:pt x="671" y="235"/>
                  <a:pt x="671" y="235"/>
                  <a:pt x="671" y="235"/>
                </a:cubicBezTo>
                <a:cubicBezTo>
                  <a:pt x="686" y="235"/>
                  <a:pt x="698" y="246"/>
                  <a:pt x="698" y="262"/>
                </a:cubicBezTo>
                <a:cubicBezTo>
                  <a:pt x="698" y="262"/>
                  <a:pt x="698" y="262"/>
                  <a:pt x="698" y="262"/>
                </a:cubicBezTo>
                <a:cubicBezTo>
                  <a:pt x="698" y="728"/>
                  <a:pt x="698" y="728"/>
                  <a:pt x="698" y="728"/>
                </a:cubicBezTo>
                <a:cubicBezTo>
                  <a:pt x="698" y="743"/>
                  <a:pt x="686" y="755"/>
                  <a:pt x="671" y="755"/>
                </a:cubicBezTo>
                <a:cubicBezTo>
                  <a:pt x="671" y="755"/>
                  <a:pt x="671" y="755"/>
                  <a:pt x="671" y="755"/>
                </a:cubicBezTo>
                <a:cubicBezTo>
                  <a:pt x="27" y="755"/>
                  <a:pt x="27" y="755"/>
                  <a:pt x="27" y="755"/>
                </a:cubicBezTo>
                <a:cubicBezTo>
                  <a:pt x="12" y="755"/>
                  <a:pt x="0" y="743"/>
                  <a:pt x="0" y="728"/>
                </a:cubicBezTo>
                <a:cubicBezTo>
                  <a:pt x="0" y="728"/>
                  <a:pt x="0" y="728"/>
                  <a:pt x="0" y="728"/>
                </a:cubicBezTo>
                <a:cubicBezTo>
                  <a:pt x="0" y="262"/>
                  <a:pt x="0" y="262"/>
                  <a:pt x="0" y="262"/>
                </a:cubicBezTo>
                <a:cubicBezTo>
                  <a:pt x="0" y="246"/>
                  <a:pt x="12" y="235"/>
                  <a:pt x="27" y="235"/>
                </a:cubicBezTo>
                <a:close/>
                <a:moveTo>
                  <a:pt x="326" y="87"/>
                </a:moveTo>
                <a:cubicBezTo>
                  <a:pt x="326" y="87"/>
                  <a:pt x="326" y="87"/>
                  <a:pt x="326" y="87"/>
                </a:cubicBezTo>
                <a:cubicBezTo>
                  <a:pt x="326" y="88"/>
                  <a:pt x="326" y="88"/>
                  <a:pt x="326" y="88"/>
                </a:cubicBezTo>
                <a:cubicBezTo>
                  <a:pt x="326" y="88"/>
                  <a:pt x="326" y="88"/>
                  <a:pt x="326" y="88"/>
                </a:cubicBezTo>
                <a:cubicBezTo>
                  <a:pt x="332" y="93"/>
                  <a:pt x="340" y="97"/>
                  <a:pt x="349" y="97"/>
                </a:cubicBezTo>
                <a:cubicBezTo>
                  <a:pt x="358" y="97"/>
                  <a:pt x="365" y="93"/>
                  <a:pt x="371" y="88"/>
                </a:cubicBezTo>
                <a:cubicBezTo>
                  <a:pt x="371" y="88"/>
                  <a:pt x="371" y="88"/>
                  <a:pt x="371" y="88"/>
                </a:cubicBezTo>
                <a:cubicBezTo>
                  <a:pt x="372" y="88"/>
                  <a:pt x="372" y="88"/>
                  <a:pt x="372" y="88"/>
                </a:cubicBezTo>
                <a:cubicBezTo>
                  <a:pt x="372" y="88"/>
                  <a:pt x="372" y="88"/>
                  <a:pt x="372" y="88"/>
                </a:cubicBezTo>
                <a:cubicBezTo>
                  <a:pt x="372" y="87"/>
                  <a:pt x="372" y="87"/>
                  <a:pt x="372" y="87"/>
                </a:cubicBezTo>
                <a:cubicBezTo>
                  <a:pt x="372" y="87"/>
                  <a:pt x="372" y="87"/>
                  <a:pt x="372" y="87"/>
                </a:cubicBezTo>
                <a:cubicBezTo>
                  <a:pt x="372" y="87"/>
                  <a:pt x="372" y="87"/>
                  <a:pt x="372" y="87"/>
                </a:cubicBezTo>
                <a:cubicBezTo>
                  <a:pt x="378" y="81"/>
                  <a:pt x="381" y="73"/>
                  <a:pt x="381" y="65"/>
                </a:cubicBezTo>
                <a:cubicBezTo>
                  <a:pt x="381" y="56"/>
                  <a:pt x="377" y="47"/>
                  <a:pt x="372" y="42"/>
                </a:cubicBezTo>
                <a:cubicBezTo>
                  <a:pt x="366" y="36"/>
                  <a:pt x="358" y="32"/>
                  <a:pt x="349" y="32"/>
                </a:cubicBezTo>
                <a:cubicBezTo>
                  <a:pt x="340" y="32"/>
                  <a:pt x="332" y="36"/>
                  <a:pt x="326" y="42"/>
                </a:cubicBezTo>
                <a:cubicBezTo>
                  <a:pt x="320" y="47"/>
                  <a:pt x="317" y="56"/>
                  <a:pt x="317" y="65"/>
                </a:cubicBezTo>
                <a:cubicBezTo>
                  <a:pt x="317" y="73"/>
                  <a:pt x="320" y="81"/>
                  <a:pt x="326" y="87"/>
                </a:cubicBezTo>
                <a:close/>
                <a:moveTo>
                  <a:pt x="316" y="120"/>
                </a:moveTo>
                <a:cubicBezTo>
                  <a:pt x="316" y="120"/>
                  <a:pt x="316" y="120"/>
                  <a:pt x="316" y="120"/>
                </a:cubicBezTo>
                <a:cubicBezTo>
                  <a:pt x="202" y="235"/>
                  <a:pt x="202" y="235"/>
                  <a:pt x="202" y="235"/>
                </a:cubicBezTo>
                <a:cubicBezTo>
                  <a:pt x="496" y="235"/>
                  <a:pt x="496" y="235"/>
                  <a:pt x="496" y="235"/>
                </a:cubicBezTo>
                <a:cubicBezTo>
                  <a:pt x="382" y="120"/>
                  <a:pt x="382" y="120"/>
                  <a:pt x="382" y="120"/>
                </a:cubicBezTo>
                <a:cubicBezTo>
                  <a:pt x="372" y="126"/>
                  <a:pt x="361" y="129"/>
                  <a:pt x="349" y="129"/>
                </a:cubicBezTo>
                <a:cubicBezTo>
                  <a:pt x="337" y="129"/>
                  <a:pt x="326" y="126"/>
                  <a:pt x="316" y="120"/>
                </a:cubicBezTo>
                <a:close/>
                <a:moveTo>
                  <a:pt x="396" y="574"/>
                </a:moveTo>
                <a:cubicBezTo>
                  <a:pt x="396" y="574"/>
                  <a:pt x="396" y="574"/>
                  <a:pt x="396" y="574"/>
                </a:cubicBezTo>
                <a:cubicBezTo>
                  <a:pt x="397" y="575"/>
                  <a:pt x="397" y="575"/>
                  <a:pt x="397" y="575"/>
                </a:cubicBezTo>
                <a:cubicBezTo>
                  <a:pt x="404" y="579"/>
                  <a:pt x="411" y="580"/>
                  <a:pt x="418" y="578"/>
                </a:cubicBezTo>
                <a:cubicBezTo>
                  <a:pt x="419" y="578"/>
                  <a:pt x="419" y="578"/>
                  <a:pt x="419" y="578"/>
                </a:cubicBezTo>
                <a:cubicBezTo>
                  <a:pt x="426" y="576"/>
                  <a:pt x="432" y="571"/>
                  <a:pt x="436" y="564"/>
                </a:cubicBezTo>
                <a:cubicBezTo>
                  <a:pt x="441" y="557"/>
                  <a:pt x="441" y="549"/>
                  <a:pt x="440" y="542"/>
                </a:cubicBezTo>
                <a:cubicBezTo>
                  <a:pt x="437" y="534"/>
                  <a:pt x="433" y="528"/>
                  <a:pt x="426" y="524"/>
                </a:cubicBezTo>
                <a:cubicBezTo>
                  <a:pt x="426" y="524"/>
                  <a:pt x="426" y="524"/>
                  <a:pt x="426" y="524"/>
                </a:cubicBezTo>
                <a:cubicBezTo>
                  <a:pt x="419" y="520"/>
                  <a:pt x="411" y="519"/>
                  <a:pt x="404" y="521"/>
                </a:cubicBezTo>
                <a:cubicBezTo>
                  <a:pt x="404" y="522"/>
                  <a:pt x="404" y="522"/>
                  <a:pt x="404" y="522"/>
                </a:cubicBezTo>
                <a:cubicBezTo>
                  <a:pt x="396" y="523"/>
                  <a:pt x="390" y="528"/>
                  <a:pt x="386" y="534"/>
                </a:cubicBezTo>
                <a:cubicBezTo>
                  <a:pt x="385" y="536"/>
                  <a:pt x="385" y="536"/>
                  <a:pt x="385" y="536"/>
                </a:cubicBezTo>
                <a:cubicBezTo>
                  <a:pt x="382" y="543"/>
                  <a:pt x="381" y="550"/>
                  <a:pt x="383" y="557"/>
                </a:cubicBezTo>
                <a:cubicBezTo>
                  <a:pt x="385" y="564"/>
                  <a:pt x="389" y="570"/>
                  <a:pt x="396" y="574"/>
                </a:cubicBezTo>
                <a:close/>
                <a:moveTo>
                  <a:pt x="543" y="456"/>
                </a:moveTo>
                <a:cubicBezTo>
                  <a:pt x="543" y="456"/>
                  <a:pt x="543" y="456"/>
                  <a:pt x="543" y="456"/>
                </a:cubicBezTo>
                <a:cubicBezTo>
                  <a:pt x="469" y="529"/>
                  <a:pt x="469" y="529"/>
                  <a:pt x="469" y="529"/>
                </a:cubicBezTo>
                <a:cubicBezTo>
                  <a:pt x="471" y="534"/>
                  <a:pt x="471" y="534"/>
                  <a:pt x="471" y="534"/>
                </a:cubicBezTo>
                <a:cubicBezTo>
                  <a:pt x="475" y="549"/>
                  <a:pt x="473" y="565"/>
                  <a:pt x="464" y="580"/>
                </a:cubicBezTo>
                <a:cubicBezTo>
                  <a:pt x="456" y="595"/>
                  <a:pt x="442" y="605"/>
                  <a:pt x="427" y="609"/>
                </a:cubicBezTo>
                <a:cubicBezTo>
                  <a:pt x="426" y="609"/>
                  <a:pt x="426" y="609"/>
                  <a:pt x="426" y="609"/>
                </a:cubicBezTo>
                <a:cubicBezTo>
                  <a:pt x="411" y="613"/>
                  <a:pt x="395" y="611"/>
                  <a:pt x="380" y="603"/>
                </a:cubicBezTo>
                <a:cubicBezTo>
                  <a:pt x="380" y="602"/>
                  <a:pt x="380" y="602"/>
                  <a:pt x="380" y="602"/>
                </a:cubicBezTo>
                <a:cubicBezTo>
                  <a:pt x="380" y="602"/>
                  <a:pt x="380" y="602"/>
                  <a:pt x="380" y="602"/>
                </a:cubicBezTo>
                <a:cubicBezTo>
                  <a:pt x="366" y="594"/>
                  <a:pt x="356" y="581"/>
                  <a:pt x="352" y="565"/>
                </a:cubicBezTo>
                <a:cubicBezTo>
                  <a:pt x="349" y="554"/>
                  <a:pt x="349" y="541"/>
                  <a:pt x="353" y="529"/>
                </a:cubicBezTo>
                <a:cubicBezTo>
                  <a:pt x="315" y="491"/>
                  <a:pt x="315" y="491"/>
                  <a:pt x="315" y="491"/>
                </a:cubicBezTo>
                <a:cubicBezTo>
                  <a:pt x="310" y="492"/>
                  <a:pt x="310" y="492"/>
                  <a:pt x="310" y="492"/>
                </a:cubicBezTo>
                <a:cubicBezTo>
                  <a:pt x="299" y="495"/>
                  <a:pt x="286" y="495"/>
                  <a:pt x="274" y="491"/>
                </a:cubicBezTo>
                <a:cubicBezTo>
                  <a:pt x="193" y="572"/>
                  <a:pt x="193" y="572"/>
                  <a:pt x="193" y="572"/>
                </a:cubicBezTo>
                <a:cubicBezTo>
                  <a:pt x="194" y="576"/>
                  <a:pt x="194" y="576"/>
                  <a:pt x="194" y="576"/>
                </a:cubicBezTo>
                <a:cubicBezTo>
                  <a:pt x="198" y="591"/>
                  <a:pt x="197" y="608"/>
                  <a:pt x="188" y="623"/>
                </a:cubicBezTo>
                <a:cubicBezTo>
                  <a:pt x="180" y="638"/>
                  <a:pt x="166" y="647"/>
                  <a:pt x="151" y="651"/>
                </a:cubicBezTo>
                <a:cubicBezTo>
                  <a:pt x="150" y="652"/>
                  <a:pt x="150" y="652"/>
                  <a:pt x="150" y="652"/>
                </a:cubicBezTo>
                <a:cubicBezTo>
                  <a:pt x="135" y="655"/>
                  <a:pt x="119" y="653"/>
                  <a:pt x="104" y="645"/>
                </a:cubicBezTo>
                <a:cubicBezTo>
                  <a:pt x="103" y="645"/>
                  <a:pt x="103" y="645"/>
                  <a:pt x="103" y="645"/>
                </a:cubicBezTo>
                <a:cubicBezTo>
                  <a:pt x="89" y="636"/>
                  <a:pt x="79" y="623"/>
                  <a:pt x="76" y="608"/>
                </a:cubicBezTo>
                <a:cubicBezTo>
                  <a:pt x="71" y="593"/>
                  <a:pt x="73" y="576"/>
                  <a:pt x="82" y="561"/>
                </a:cubicBezTo>
                <a:cubicBezTo>
                  <a:pt x="90" y="546"/>
                  <a:pt x="104" y="537"/>
                  <a:pt x="119" y="533"/>
                </a:cubicBezTo>
                <a:cubicBezTo>
                  <a:pt x="120" y="532"/>
                  <a:pt x="120" y="532"/>
                  <a:pt x="120" y="532"/>
                </a:cubicBezTo>
                <a:cubicBezTo>
                  <a:pt x="131" y="530"/>
                  <a:pt x="143" y="530"/>
                  <a:pt x="155" y="534"/>
                </a:cubicBezTo>
                <a:cubicBezTo>
                  <a:pt x="236" y="453"/>
                  <a:pt x="236" y="453"/>
                  <a:pt x="236" y="453"/>
                </a:cubicBezTo>
                <a:cubicBezTo>
                  <a:pt x="235" y="449"/>
                  <a:pt x="235" y="449"/>
                  <a:pt x="235" y="449"/>
                </a:cubicBezTo>
                <a:cubicBezTo>
                  <a:pt x="231" y="433"/>
                  <a:pt x="233" y="417"/>
                  <a:pt x="241" y="402"/>
                </a:cubicBezTo>
                <a:cubicBezTo>
                  <a:pt x="250" y="387"/>
                  <a:pt x="263" y="377"/>
                  <a:pt x="279" y="373"/>
                </a:cubicBezTo>
                <a:cubicBezTo>
                  <a:pt x="294" y="369"/>
                  <a:pt x="310" y="371"/>
                  <a:pt x="325" y="380"/>
                </a:cubicBezTo>
                <a:cubicBezTo>
                  <a:pt x="340" y="388"/>
                  <a:pt x="350" y="402"/>
                  <a:pt x="354" y="417"/>
                </a:cubicBezTo>
                <a:cubicBezTo>
                  <a:pt x="357" y="428"/>
                  <a:pt x="356" y="441"/>
                  <a:pt x="353" y="453"/>
                </a:cubicBezTo>
                <a:cubicBezTo>
                  <a:pt x="391" y="491"/>
                  <a:pt x="391" y="491"/>
                  <a:pt x="391" y="491"/>
                </a:cubicBezTo>
                <a:cubicBezTo>
                  <a:pt x="395" y="490"/>
                  <a:pt x="395" y="490"/>
                  <a:pt x="395" y="490"/>
                </a:cubicBezTo>
                <a:cubicBezTo>
                  <a:pt x="396" y="490"/>
                  <a:pt x="396" y="490"/>
                  <a:pt x="396" y="490"/>
                </a:cubicBezTo>
                <a:cubicBezTo>
                  <a:pt x="408" y="487"/>
                  <a:pt x="420" y="487"/>
                  <a:pt x="432" y="491"/>
                </a:cubicBezTo>
                <a:cubicBezTo>
                  <a:pt x="505" y="418"/>
                  <a:pt x="505" y="418"/>
                  <a:pt x="505" y="418"/>
                </a:cubicBezTo>
                <a:cubicBezTo>
                  <a:pt x="504" y="414"/>
                  <a:pt x="504" y="414"/>
                  <a:pt x="504" y="414"/>
                </a:cubicBezTo>
                <a:cubicBezTo>
                  <a:pt x="504" y="414"/>
                  <a:pt x="504" y="414"/>
                  <a:pt x="504" y="414"/>
                </a:cubicBezTo>
                <a:cubicBezTo>
                  <a:pt x="495" y="381"/>
                  <a:pt x="515" y="347"/>
                  <a:pt x="547" y="338"/>
                </a:cubicBezTo>
                <a:cubicBezTo>
                  <a:pt x="580" y="330"/>
                  <a:pt x="614" y="349"/>
                  <a:pt x="622" y="382"/>
                </a:cubicBezTo>
                <a:cubicBezTo>
                  <a:pt x="627" y="397"/>
                  <a:pt x="625" y="414"/>
                  <a:pt x="616" y="428"/>
                </a:cubicBezTo>
                <a:cubicBezTo>
                  <a:pt x="616" y="428"/>
                  <a:pt x="616" y="428"/>
                  <a:pt x="616" y="428"/>
                </a:cubicBezTo>
                <a:cubicBezTo>
                  <a:pt x="608" y="443"/>
                  <a:pt x="594" y="453"/>
                  <a:pt x="579" y="457"/>
                </a:cubicBezTo>
                <a:cubicBezTo>
                  <a:pt x="567" y="460"/>
                  <a:pt x="555" y="460"/>
                  <a:pt x="543" y="456"/>
                </a:cubicBezTo>
                <a:close/>
                <a:moveTo>
                  <a:pt x="396" y="574"/>
                </a:moveTo>
                <a:cubicBezTo>
                  <a:pt x="396" y="574"/>
                  <a:pt x="396" y="574"/>
                  <a:pt x="396" y="574"/>
                </a:cubicBezTo>
                <a:cubicBezTo>
                  <a:pt x="396" y="575"/>
                  <a:pt x="396" y="575"/>
                  <a:pt x="396" y="575"/>
                </a:cubicBezTo>
                <a:cubicBezTo>
                  <a:pt x="396" y="574"/>
                  <a:pt x="396" y="574"/>
                  <a:pt x="396" y="574"/>
                </a:cubicBezTo>
                <a:close/>
                <a:moveTo>
                  <a:pt x="386" y="534"/>
                </a:moveTo>
                <a:cubicBezTo>
                  <a:pt x="386" y="534"/>
                  <a:pt x="386" y="534"/>
                  <a:pt x="386" y="534"/>
                </a:cubicBezTo>
                <a:cubicBezTo>
                  <a:pt x="386" y="535"/>
                  <a:pt x="386" y="535"/>
                  <a:pt x="386" y="535"/>
                </a:cubicBezTo>
                <a:cubicBezTo>
                  <a:pt x="386" y="534"/>
                  <a:pt x="386" y="534"/>
                  <a:pt x="386" y="534"/>
                </a:cubicBezTo>
                <a:close/>
                <a:moveTo>
                  <a:pt x="266" y="440"/>
                </a:moveTo>
                <a:cubicBezTo>
                  <a:pt x="266" y="440"/>
                  <a:pt x="266" y="440"/>
                  <a:pt x="266" y="440"/>
                </a:cubicBezTo>
                <a:cubicBezTo>
                  <a:pt x="268" y="447"/>
                  <a:pt x="273" y="454"/>
                  <a:pt x="280" y="458"/>
                </a:cubicBezTo>
                <a:cubicBezTo>
                  <a:pt x="287" y="462"/>
                  <a:pt x="295" y="463"/>
                  <a:pt x="302" y="461"/>
                </a:cubicBezTo>
                <a:cubicBezTo>
                  <a:pt x="309" y="459"/>
                  <a:pt x="316" y="454"/>
                  <a:pt x="320" y="447"/>
                </a:cubicBezTo>
                <a:cubicBezTo>
                  <a:pt x="324" y="441"/>
                  <a:pt x="325" y="432"/>
                  <a:pt x="323" y="425"/>
                </a:cubicBezTo>
                <a:cubicBezTo>
                  <a:pt x="321" y="418"/>
                  <a:pt x="316" y="411"/>
                  <a:pt x="309" y="408"/>
                </a:cubicBezTo>
                <a:cubicBezTo>
                  <a:pt x="302" y="403"/>
                  <a:pt x="294" y="403"/>
                  <a:pt x="287" y="404"/>
                </a:cubicBezTo>
                <a:cubicBezTo>
                  <a:pt x="279" y="406"/>
                  <a:pt x="273" y="411"/>
                  <a:pt x="269" y="418"/>
                </a:cubicBezTo>
                <a:cubicBezTo>
                  <a:pt x="265" y="425"/>
                  <a:pt x="264" y="433"/>
                  <a:pt x="266" y="440"/>
                </a:cubicBezTo>
                <a:close/>
                <a:moveTo>
                  <a:pt x="107" y="600"/>
                </a:moveTo>
                <a:cubicBezTo>
                  <a:pt x="107" y="600"/>
                  <a:pt x="107" y="600"/>
                  <a:pt x="107" y="600"/>
                </a:cubicBezTo>
                <a:cubicBezTo>
                  <a:pt x="109" y="607"/>
                  <a:pt x="113" y="613"/>
                  <a:pt x="120" y="617"/>
                </a:cubicBezTo>
                <a:cubicBezTo>
                  <a:pt x="120" y="618"/>
                  <a:pt x="120" y="618"/>
                  <a:pt x="120" y="618"/>
                </a:cubicBezTo>
                <a:cubicBezTo>
                  <a:pt x="127" y="621"/>
                  <a:pt x="135" y="622"/>
                  <a:pt x="142" y="620"/>
                </a:cubicBezTo>
                <a:cubicBezTo>
                  <a:pt x="143" y="620"/>
                  <a:pt x="143" y="620"/>
                  <a:pt x="143" y="620"/>
                </a:cubicBezTo>
                <a:cubicBezTo>
                  <a:pt x="150" y="618"/>
                  <a:pt x="156" y="614"/>
                  <a:pt x="161" y="607"/>
                </a:cubicBezTo>
                <a:cubicBezTo>
                  <a:pt x="164" y="600"/>
                  <a:pt x="165" y="592"/>
                  <a:pt x="163" y="584"/>
                </a:cubicBezTo>
                <a:cubicBezTo>
                  <a:pt x="161" y="577"/>
                  <a:pt x="157" y="571"/>
                  <a:pt x="150" y="566"/>
                </a:cubicBezTo>
                <a:cubicBezTo>
                  <a:pt x="143" y="563"/>
                  <a:pt x="135" y="562"/>
                  <a:pt x="128" y="564"/>
                </a:cubicBezTo>
                <a:cubicBezTo>
                  <a:pt x="127" y="564"/>
                  <a:pt x="127" y="564"/>
                  <a:pt x="127" y="564"/>
                </a:cubicBezTo>
                <a:cubicBezTo>
                  <a:pt x="120" y="566"/>
                  <a:pt x="114" y="570"/>
                  <a:pt x="110" y="578"/>
                </a:cubicBezTo>
                <a:cubicBezTo>
                  <a:pt x="106" y="584"/>
                  <a:pt x="105" y="593"/>
                  <a:pt x="107" y="600"/>
                </a:cubicBezTo>
                <a:close/>
                <a:moveTo>
                  <a:pt x="535" y="405"/>
                </a:moveTo>
                <a:cubicBezTo>
                  <a:pt x="535" y="405"/>
                  <a:pt x="535" y="405"/>
                  <a:pt x="535" y="405"/>
                </a:cubicBezTo>
                <a:cubicBezTo>
                  <a:pt x="539" y="421"/>
                  <a:pt x="555" y="430"/>
                  <a:pt x="570" y="426"/>
                </a:cubicBezTo>
                <a:cubicBezTo>
                  <a:pt x="578" y="424"/>
                  <a:pt x="584" y="420"/>
                  <a:pt x="588" y="413"/>
                </a:cubicBezTo>
                <a:cubicBezTo>
                  <a:pt x="589" y="411"/>
                  <a:pt x="589" y="411"/>
                  <a:pt x="589" y="411"/>
                </a:cubicBezTo>
                <a:cubicBezTo>
                  <a:pt x="593" y="405"/>
                  <a:pt x="593" y="397"/>
                  <a:pt x="591" y="390"/>
                </a:cubicBezTo>
                <a:cubicBezTo>
                  <a:pt x="587" y="374"/>
                  <a:pt x="571" y="365"/>
                  <a:pt x="555" y="369"/>
                </a:cubicBezTo>
                <a:cubicBezTo>
                  <a:pt x="540" y="373"/>
                  <a:pt x="531" y="390"/>
                  <a:pt x="535" y="405"/>
                </a:cubicBezTo>
                <a:cubicBezTo>
                  <a:pt x="535" y="405"/>
                  <a:pt x="535" y="405"/>
                  <a:pt x="535" y="405"/>
                </a:cubicBezTo>
                <a:cubicBezTo>
                  <a:pt x="535" y="405"/>
                  <a:pt x="535" y="405"/>
                  <a:pt x="535" y="405"/>
                </a:cubicBezTo>
                <a:close/>
                <a:moveTo>
                  <a:pt x="644" y="288"/>
                </a:moveTo>
                <a:cubicBezTo>
                  <a:pt x="644" y="288"/>
                  <a:pt x="644" y="288"/>
                  <a:pt x="644" y="288"/>
                </a:cubicBezTo>
                <a:cubicBezTo>
                  <a:pt x="53" y="288"/>
                  <a:pt x="53" y="288"/>
                  <a:pt x="53" y="288"/>
                </a:cubicBezTo>
                <a:cubicBezTo>
                  <a:pt x="53" y="702"/>
                  <a:pt x="53" y="702"/>
                  <a:pt x="53" y="702"/>
                </a:cubicBezTo>
                <a:cubicBezTo>
                  <a:pt x="644" y="702"/>
                  <a:pt x="644" y="702"/>
                  <a:pt x="644" y="702"/>
                </a:cubicBezTo>
                <a:cubicBezTo>
                  <a:pt x="644" y="288"/>
                  <a:pt x="644" y="288"/>
                  <a:pt x="644" y="28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原创设计师QQ598969553             _69"/>
          <p:cNvSpPr>
            <a:spLocks noEditPoints="1"/>
          </p:cNvSpPr>
          <p:nvPr/>
        </p:nvSpPr>
        <p:spPr bwMode="auto">
          <a:xfrm>
            <a:off x="6966985" y="1178600"/>
            <a:ext cx="224788" cy="224788"/>
          </a:xfrm>
          <a:custGeom>
            <a:avLst/>
            <a:gdLst>
              <a:gd name="T0" fmla="*/ 703 w 706"/>
              <a:gd name="T1" fmla="*/ 502 h 706"/>
              <a:gd name="T2" fmla="*/ 673 w 706"/>
              <a:gd name="T3" fmla="*/ 616 h 706"/>
              <a:gd name="T4" fmla="*/ 639 w 706"/>
              <a:gd name="T5" fmla="*/ 673 h 706"/>
              <a:gd name="T6" fmla="*/ 555 w 706"/>
              <a:gd name="T7" fmla="*/ 612 h 706"/>
              <a:gd name="T8" fmla="*/ 481 w 706"/>
              <a:gd name="T9" fmla="*/ 692 h 706"/>
              <a:gd name="T10" fmla="*/ 407 w 706"/>
              <a:gd name="T11" fmla="*/ 386 h 706"/>
              <a:gd name="T12" fmla="*/ 365 w 706"/>
              <a:gd name="T13" fmla="*/ 473 h 706"/>
              <a:gd name="T14" fmla="*/ 295 w 706"/>
              <a:gd name="T15" fmla="*/ 479 h 706"/>
              <a:gd name="T16" fmla="*/ 219 w 706"/>
              <a:gd name="T17" fmla="*/ 403 h 706"/>
              <a:gd name="T18" fmla="*/ 219 w 706"/>
              <a:gd name="T19" fmla="*/ 294 h 706"/>
              <a:gd name="T20" fmla="*/ 402 w 706"/>
              <a:gd name="T21" fmla="*/ 219 h 706"/>
              <a:gd name="T22" fmla="*/ 449 w 706"/>
              <a:gd name="T23" fmla="*/ 250 h 706"/>
              <a:gd name="T24" fmla="*/ 473 w 706"/>
              <a:gd name="T25" fmla="*/ 365 h 706"/>
              <a:gd name="T26" fmla="*/ 449 w 706"/>
              <a:gd name="T27" fmla="*/ 307 h 706"/>
              <a:gd name="T28" fmla="*/ 426 w 706"/>
              <a:gd name="T29" fmla="*/ 272 h 706"/>
              <a:gd name="T30" fmla="*/ 272 w 706"/>
              <a:gd name="T31" fmla="*/ 272 h 706"/>
              <a:gd name="T32" fmla="*/ 249 w 706"/>
              <a:gd name="T33" fmla="*/ 307 h 706"/>
              <a:gd name="T34" fmla="*/ 249 w 706"/>
              <a:gd name="T35" fmla="*/ 391 h 706"/>
              <a:gd name="T36" fmla="*/ 307 w 706"/>
              <a:gd name="T37" fmla="*/ 449 h 706"/>
              <a:gd name="T38" fmla="*/ 349 w 706"/>
              <a:gd name="T39" fmla="*/ 553 h 706"/>
              <a:gd name="T40" fmla="*/ 258 w 706"/>
              <a:gd name="T41" fmla="*/ 567 h 706"/>
              <a:gd name="T42" fmla="*/ 130 w 706"/>
              <a:gd name="T43" fmla="*/ 439 h 706"/>
              <a:gd name="T44" fmla="*/ 131 w 706"/>
              <a:gd name="T45" fmla="*/ 259 h 706"/>
              <a:gd name="T46" fmla="*/ 260 w 706"/>
              <a:gd name="T47" fmla="*/ 131 h 706"/>
              <a:gd name="T48" fmla="*/ 439 w 706"/>
              <a:gd name="T49" fmla="*/ 131 h 706"/>
              <a:gd name="T50" fmla="*/ 567 w 706"/>
              <a:gd name="T51" fmla="*/ 260 h 706"/>
              <a:gd name="T52" fmla="*/ 553 w 706"/>
              <a:gd name="T53" fmla="*/ 349 h 706"/>
              <a:gd name="T54" fmla="*/ 493 w 706"/>
              <a:gd name="T55" fmla="*/ 205 h 706"/>
              <a:gd name="T56" fmla="*/ 271 w 706"/>
              <a:gd name="T57" fmla="*/ 160 h 706"/>
              <a:gd name="T58" fmla="*/ 161 w 706"/>
              <a:gd name="T59" fmla="*/ 271 h 706"/>
              <a:gd name="T60" fmla="*/ 161 w 706"/>
              <a:gd name="T61" fmla="*/ 427 h 706"/>
              <a:gd name="T62" fmla="*/ 349 w 706"/>
              <a:gd name="T63" fmla="*/ 553 h 706"/>
              <a:gd name="T64" fmla="*/ 376 w 706"/>
              <a:gd name="T65" fmla="*/ 671 h 706"/>
              <a:gd name="T66" fmla="*/ 215 w 706"/>
              <a:gd name="T67" fmla="*/ 672 h 706"/>
              <a:gd name="T68" fmla="*/ 26 w 706"/>
              <a:gd name="T69" fmla="*/ 481 h 706"/>
              <a:gd name="T70" fmla="*/ 26 w 706"/>
              <a:gd name="T71" fmla="*/ 215 h 706"/>
              <a:gd name="T72" fmla="*/ 215 w 706"/>
              <a:gd name="T73" fmla="*/ 26 h 706"/>
              <a:gd name="T74" fmla="*/ 483 w 706"/>
              <a:gd name="T75" fmla="*/ 26 h 706"/>
              <a:gd name="T76" fmla="*/ 596 w 706"/>
              <a:gd name="T77" fmla="*/ 102 h 706"/>
              <a:gd name="T78" fmla="*/ 698 w 706"/>
              <a:gd name="T79" fmla="*/ 349 h 706"/>
              <a:gd name="T80" fmla="*/ 623 w 706"/>
              <a:gd name="T81" fmla="*/ 237 h 706"/>
              <a:gd name="T82" fmla="*/ 462 w 706"/>
              <a:gd name="T83" fmla="*/ 76 h 706"/>
              <a:gd name="T84" fmla="*/ 236 w 706"/>
              <a:gd name="T85" fmla="*/ 76 h 706"/>
              <a:gd name="T86" fmla="*/ 53 w 706"/>
              <a:gd name="T87" fmla="*/ 349 h 706"/>
              <a:gd name="T88" fmla="*/ 140 w 706"/>
              <a:gd name="T89" fmla="*/ 558 h 706"/>
              <a:gd name="T90" fmla="*/ 647 w 706"/>
              <a:gd name="T91" fmla="*/ 500 h 706"/>
              <a:gd name="T92" fmla="*/ 500 w 706"/>
              <a:gd name="T93" fmla="*/ 647 h 706"/>
              <a:gd name="T94" fmla="*/ 539 w 706"/>
              <a:gd name="T95" fmla="*/ 574 h 706"/>
              <a:gd name="T96" fmla="*/ 639 w 706"/>
              <a:gd name="T97" fmla="*/ 628 h 706"/>
              <a:gd name="T98" fmla="*/ 577 w 706"/>
              <a:gd name="T99" fmla="*/ 53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706">
                <a:moveTo>
                  <a:pt x="407" y="386"/>
                </a:moveTo>
                <a:cubicBezTo>
                  <a:pt x="693" y="481"/>
                  <a:pt x="693" y="481"/>
                  <a:pt x="693" y="481"/>
                </a:cubicBezTo>
                <a:cubicBezTo>
                  <a:pt x="701" y="485"/>
                  <a:pt x="706" y="493"/>
                  <a:pt x="703" y="502"/>
                </a:cubicBezTo>
                <a:cubicBezTo>
                  <a:pt x="702" y="506"/>
                  <a:pt x="699" y="509"/>
                  <a:pt x="695" y="511"/>
                </a:cubicBezTo>
                <a:cubicBezTo>
                  <a:pt x="612" y="555"/>
                  <a:pt x="612" y="555"/>
                  <a:pt x="612" y="555"/>
                </a:cubicBezTo>
                <a:cubicBezTo>
                  <a:pt x="673" y="616"/>
                  <a:pt x="673" y="616"/>
                  <a:pt x="673" y="616"/>
                </a:cubicBezTo>
                <a:cubicBezTo>
                  <a:pt x="679" y="623"/>
                  <a:pt x="679" y="633"/>
                  <a:pt x="673" y="639"/>
                </a:cubicBezTo>
                <a:cubicBezTo>
                  <a:pt x="673" y="639"/>
                  <a:pt x="673" y="639"/>
                  <a:pt x="673" y="639"/>
                </a:cubicBezTo>
                <a:cubicBezTo>
                  <a:pt x="639" y="673"/>
                  <a:pt x="639" y="673"/>
                  <a:pt x="639" y="673"/>
                </a:cubicBezTo>
                <a:cubicBezTo>
                  <a:pt x="633" y="679"/>
                  <a:pt x="623" y="679"/>
                  <a:pt x="617" y="673"/>
                </a:cubicBezTo>
                <a:cubicBezTo>
                  <a:pt x="615" y="673"/>
                  <a:pt x="615" y="673"/>
                  <a:pt x="615" y="673"/>
                </a:cubicBezTo>
                <a:cubicBezTo>
                  <a:pt x="555" y="612"/>
                  <a:pt x="555" y="612"/>
                  <a:pt x="555" y="612"/>
                </a:cubicBezTo>
                <a:cubicBezTo>
                  <a:pt x="511" y="695"/>
                  <a:pt x="511" y="695"/>
                  <a:pt x="511" y="695"/>
                </a:cubicBezTo>
                <a:cubicBezTo>
                  <a:pt x="507" y="703"/>
                  <a:pt x="497" y="706"/>
                  <a:pt x="489" y="702"/>
                </a:cubicBezTo>
                <a:cubicBezTo>
                  <a:pt x="485" y="700"/>
                  <a:pt x="483" y="696"/>
                  <a:pt x="481" y="692"/>
                </a:cubicBezTo>
                <a:cubicBezTo>
                  <a:pt x="386" y="407"/>
                  <a:pt x="386" y="407"/>
                  <a:pt x="386" y="407"/>
                </a:cubicBezTo>
                <a:cubicBezTo>
                  <a:pt x="383" y="398"/>
                  <a:pt x="388" y="389"/>
                  <a:pt x="397" y="386"/>
                </a:cubicBezTo>
                <a:cubicBezTo>
                  <a:pt x="400" y="385"/>
                  <a:pt x="404" y="385"/>
                  <a:pt x="407" y="386"/>
                </a:cubicBezTo>
                <a:close/>
                <a:moveTo>
                  <a:pt x="349" y="458"/>
                </a:moveTo>
                <a:cubicBezTo>
                  <a:pt x="349" y="458"/>
                  <a:pt x="349" y="458"/>
                  <a:pt x="349" y="458"/>
                </a:cubicBezTo>
                <a:cubicBezTo>
                  <a:pt x="358" y="458"/>
                  <a:pt x="365" y="464"/>
                  <a:pt x="365" y="473"/>
                </a:cubicBezTo>
                <a:cubicBezTo>
                  <a:pt x="365" y="483"/>
                  <a:pt x="358" y="490"/>
                  <a:pt x="349" y="490"/>
                </a:cubicBezTo>
                <a:cubicBezTo>
                  <a:pt x="330" y="490"/>
                  <a:pt x="312" y="486"/>
                  <a:pt x="295" y="479"/>
                </a:cubicBezTo>
                <a:cubicBezTo>
                  <a:pt x="295" y="479"/>
                  <a:pt x="295" y="479"/>
                  <a:pt x="295" y="479"/>
                </a:cubicBezTo>
                <a:cubicBezTo>
                  <a:pt x="278" y="472"/>
                  <a:pt x="262" y="461"/>
                  <a:pt x="249" y="448"/>
                </a:cubicBezTo>
                <a:cubicBezTo>
                  <a:pt x="249" y="448"/>
                  <a:pt x="249" y="448"/>
                  <a:pt x="249" y="448"/>
                </a:cubicBezTo>
                <a:cubicBezTo>
                  <a:pt x="236" y="435"/>
                  <a:pt x="226" y="420"/>
                  <a:pt x="219" y="403"/>
                </a:cubicBezTo>
                <a:cubicBezTo>
                  <a:pt x="212" y="386"/>
                  <a:pt x="208" y="368"/>
                  <a:pt x="208" y="349"/>
                </a:cubicBezTo>
                <a:cubicBezTo>
                  <a:pt x="208" y="330"/>
                  <a:pt x="212" y="312"/>
                  <a:pt x="219" y="295"/>
                </a:cubicBezTo>
                <a:cubicBezTo>
                  <a:pt x="219" y="294"/>
                  <a:pt x="219" y="294"/>
                  <a:pt x="219" y="294"/>
                </a:cubicBezTo>
                <a:cubicBezTo>
                  <a:pt x="226" y="277"/>
                  <a:pt x="237" y="262"/>
                  <a:pt x="249" y="249"/>
                </a:cubicBezTo>
                <a:cubicBezTo>
                  <a:pt x="275" y="224"/>
                  <a:pt x="310" y="208"/>
                  <a:pt x="349" y="208"/>
                </a:cubicBezTo>
                <a:cubicBezTo>
                  <a:pt x="368" y="208"/>
                  <a:pt x="386" y="212"/>
                  <a:pt x="402" y="219"/>
                </a:cubicBezTo>
                <a:cubicBezTo>
                  <a:pt x="403" y="219"/>
                  <a:pt x="403" y="219"/>
                  <a:pt x="403" y="219"/>
                </a:cubicBezTo>
                <a:cubicBezTo>
                  <a:pt x="420" y="226"/>
                  <a:pt x="435" y="236"/>
                  <a:pt x="449" y="249"/>
                </a:cubicBezTo>
                <a:cubicBezTo>
                  <a:pt x="449" y="250"/>
                  <a:pt x="449" y="250"/>
                  <a:pt x="449" y="250"/>
                </a:cubicBezTo>
                <a:cubicBezTo>
                  <a:pt x="462" y="263"/>
                  <a:pt x="472" y="279"/>
                  <a:pt x="479" y="295"/>
                </a:cubicBezTo>
                <a:cubicBezTo>
                  <a:pt x="486" y="312"/>
                  <a:pt x="490" y="330"/>
                  <a:pt x="490" y="349"/>
                </a:cubicBezTo>
                <a:cubicBezTo>
                  <a:pt x="490" y="358"/>
                  <a:pt x="483" y="365"/>
                  <a:pt x="473" y="365"/>
                </a:cubicBezTo>
                <a:cubicBezTo>
                  <a:pt x="465" y="365"/>
                  <a:pt x="457" y="358"/>
                  <a:pt x="457" y="349"/>
                </a:cubicBezTo>
                <a:cubicBezTo>
                  <a:pt x="457" y="334"/>
                  <a:pt x="455" y="320"/>
                  <a:pt x="449" y="307"/>
                </a:cubicBezTo>
                <a:cubicBezTo>
                  <a:pt x="449" y="307"/>
                  <a:pt x="449" y="307"/>
                  <a:pt x="449" y="307"/>
                </a:cubicBezTo>
                <a:cubicBezTo>
                  <a:pt x="449" y="307"/>
                  <a:pt x="449" y="307"/>
                  <a:pt x="449" y="307"/>
                </a:cubicBezTo>
                <a:cubicBezTo>
                  <a:pt x="444" y="294"/>
                  <a:pt x="436" y="283"/>
                  <a:pt x="426" y="273"/>
                </a:cubicBezTo>
                <a:cubicBezTo>
                  <a:pt x="426" y="272"/>
                  <a:pt x="426" y="272"/>
                  <a:pt x="426" y="272"/>
                </a:cubicBezTo>
                <a:cubicBezTo>
                  <a:pt x="415" y="262"/>
                  <a:pt x="404" y="254"/>
                  <a:pt x="390" y="249"/>
                </a:cubicBezTo>
                <a:cubicBezTo>
                  <a:pt x="378" y="243"/>
                  <a:pt x="364" y="240"/>
                  <a:pt x="349" y="240"/>
                </a:cubicBezTo>
                <a:cubicBezTo>
                  <a:pt x="319" y="240"/>
                  <a:pt x="292" y="252"/>
                  <a:pt x="272" y="272"/>
                </a:cubicBezTo>
                <a:cubicBezTo>
                  <a:pt x="272" y="272"/>
                  <a:pt x="272" y="272"/>
                  <a:pt x="272" y="272"/>
                </a:cubicBezTo>
                <a:cubicBezTo>
                  <a:pt x="262" y="282"/>
                  <a:pt x="254" y="294"/>
                  <a:pt x="249" y="307"/>
                </a:cubicBezTo>
                <a:cubicBezTo>
                  <a:pt x="249" y="307"/>
                  <a:pt x="249" y="307"/>
                  <a:pt x="249" y="307"/>
                </a:cubicBezTo>
                <a:cubicBezTo>
                  <a:pt x="243" y="320"/>
                  <a:pt x="240" y="334"/>
                  <a:pt x="240" y="349"/>
                </a:cubicBezTo>
                <a:cubicBezTo>
                  <a:pt x="240" y="364"/>
                  <a:pt x="243" y="378"/>
                  <a:pt x="249" y="390"/>
                </a:cubicBezTo>
                <a:cubicBezTo>
                  <a:pt x="249" y="391"/>
                  <a:pt x="249" y="391"/>
                  <a:pt x="249" y="391"/>
                </a:cubicBezTo>
                <a:cubicBezTo>
                  <a:pt x="254" y="403"/>
                  <a:pt x="262" y="415"/>
                  <a:pt x="271" y="425"/>
                </a:cubicBezTo>
                <a:cubicBezTo>
                  <a:pt x="272" y="426"/>
                  <a:pt x="272" y="426"/>
                  <a:pt x="272" y="426"/>
                </a:cubicBezTo>
                <a:cubicBezTo>
                  <a:pt x="282" y="436"/>
                  <a:pt x="294" y="444"/>
                  <a:pt x="307" y="449"/>
                </a:cubicBezTo>
                <a:cubicBezTo>
                  <a:pt x="320" y="454"/>
                  <a:pt x="334" y="458"/>
                  <a:pt x="349" y="458"/>
                </a:cubicBezTo>
                <a:close/>
                <a:moveTo>
                  <a:pt x="349" y="553"/>
                </a:moveTo>
                <a:cubicBezTo>
                  <a:pt x="349" y="553"/>
                  <a:pt x="349" y="553"/>
                  <a:pt x="349" y="553"/>
                </a:cubicBezTo>
                <a:cubicBezTo>
                  <a:pt x="358" y="553"/>
                  <a:pt x="365" y="560"/>
                  <a:pt x="365" y="569"/>
                </a:cubicBezTo>
                <a:cubicBezTo>
                  <a:pt x="365" y="578"/>
                  <a:pt x="358" y="585"/>
                  <a:pt x="349" y="585"/>
                </a:cubicBezTo>
                <a:cubicBezTo>
                  <a:pt x="317" y="585"/>
                  <a:pt x="287" y="579"/>
                  <a:pt x="258" y="567"/>
                </a:cubicBezTo>
                <a:cubicBezTo>
                  <a:pt x="230" y="555"/>
                  <a:pt x="204" y="537"/>
                  <a:pt x="182" y="516"/>
                </a:cubicBezTo>
                <a:cubicBezTo>
                  <a:pt x="160" y="494"/>
                  <a:pt x="143" y="468"/>
                  <a:pt x="131" y="439"/>
                </a:cubicBezTo>
                <a:cubicBezTo>
                  <a:pt x="130" y="439"/>
                  <a:pt x="130" y="439"/>
                  <a:pt x="130" y="439"/>
                </a:cubicBezTo>
                <a:cubicBezTo>
                  <a:pt x="119" y="411"/>
                  <a:pt x="113" y="380"/>
                  <a:pt x="113" y="349"/>
                </a:cubicBezTo>
                <a:cubicBezTo>
                  <a:pt x="113" y="317"/>
                  <a:pt x="119" y="287"/>
                  <a:pt x="131" y="259"/>
                </a:cubicBezTo>
                <a:cubicBezTo>
                  <a:pt x="131" y="259"/>
                  <a:pt x="131" y="259"/>
                  <a:pt x="131" y="259"/>
                </a:cubicBezTo>
                <a:cubicBezTo>
                  <a:pt x="143" y="230"/>
                  <a:pt x="160" y="204"/>
                  <a:pt x="182" y="182"/>
                </a:cubicBezTo>
                <a:cubicBezTo>
                  <a:pt x="204" y="160"/>
                  <a:pt x="230" y="143"/>
                  <a:pt x="258" y="131"/>
                </a:cubicBezTo>
                <a:cubicBezTo>
                  <a:pt x="260" y="131"/>
                  <a:pt x="260" y="131"/>
                  <a:pt x="260" y="131"/>
                </a:cubicBezTo>
                <a:cubicBezTo>
                  <a:pt x="287" y="119"/>
                  <a:pt x="317" y="113"/>
                  <a:pt x="349" y="113"/>
                </a:cubicBezTo>
                <a:cubicBezTo>
                  <a:pt x="381" y="113"/>
                  <a:pt x="411" y="119"/>
                  <a:pt x="439" y="131"/>
                </a:cubicBezTo>
                <a:cubicBezTo>
                  <a:pt x="439" y="131"/>
                  <a:pt x="439" y="131"/>
                  <a:pt x="439" y="131"/>
                </a:cubicBezTo>
                <a:cubicBezTo>
                  <a:pt x="468" y="143"/>
                  <a:pt x="494" y="160"/>
                  <a:pt x="516" y="182"/>
                </a:cubicBezTo>
                <a:cubicBezTo>
                  <a:pt x="537" y="204"/>
                  <a:pt x="555" y="230"/>
                  <a:pt x="567" y="259"/>
                </a:cubicBezTo>
                <a:cubicBezTo>
                  <a:pt x="567" y="260"/>
                  <a:pt x="567" y="260"/>
                  <a:pt x="567" y="260"/>
                </a:cubicBezTo>
                <a:cubicBezTo>
                  <a:pt x="579" y="287"/>
                  <a:pt x="585" y="317"/>
                  <a:pt x="585" y="349"/>
                </a:cubicBezTo>
                <a:cubicBezTo>
                  <a:pt x="585" y="358"/>
                  <a:pt x="577" y="365"/>
                  <a:pt x="569" y="365"/>
                </a:cubicBezTo>
                <a:cubicBezTo>
                  <a:pt x="560" y="365"/>
                  <a:pt x="553" y="358"/>
                  <a:pt x="553" y="349"/>
                </a:cubicBezTo>
                <a:cubicBezTo>
                  <a:pt x="553" y="321"/>
                  <a:pt x="547" y="295"/>
                  <a:pt x="537" y="271"/>
                </a:cubicBezTo>
                <a:cubicBezTo>
                  <a:pt x="537" y="271"/>
                  <a:pt x="537" y="271"/>
                  <a:pt x="537" y="271"/>
                </a:cubicBezTo>
                <a:cubicBezTo>
                  <a:pt x="527" y="246"/>
                  <a:pt x="511" y="224"/>
                  <a:pt x="493" y="205"/>
                </a:cubicBezTo>
                <a:cubicBezTo>
                  <a:pt x="474" y="186"/>
                  <a:pt x="452" y="171"/>
                  <a:pt x="427" y="161"/>
                </a:cubicBezTo>
                <a:cubicBezTo>
                  <a:pt x="403" y="151"/>
                  <a:pt x="377" y="145"/>
                  <a:pt x="349" y="145"/>
                </a:cubicBezTo>
                <a:cubicBezTo>
                  <a:pt x="321" y="145"/>
                  <a:pt x="295" y="151"/>
                  <a:pt x="271" y="160"/>
                </a:cubicBezTo>
                <a:cubicBezTo>
                  <a:pt x="271" y="161"/>
                  <a:pt x="271" y="161"/>
                  <a:pt x="271" y="161"/>
                </a:cubicBezTo>
                <a:cubicBezTo>
                  <a:pt x="246" y="171"/>
                  <a:pt x="223" y="186"/>
                  <a:pt x="205" y="205"/>
                </a:cubicBezTo>
                <a:cubicBezTo>
                  <a:pt x="186" y="224"/>
                  <a:pt x="171" y="246"/>
                  <a:pt x="161" y="271"/>
                </a:cubicBezTo>
                <a:cubicBezTo>
                  <a:pt x="151" y="295"/>
                  <a:pt x="145" y="321"/>
                  <a:pt x="145" y="349"/>
                </a:cubicBezTo>
                <a:cubicBezTo>
                  <a:pt x="145" y="376"/>
                  <a:pt x="151" y="403"/>
                  <a:pt x="160" y="426"/>
                </a:cubicBezTo>
                <a:cubicBezTo>
                  <a:pt x="161" y="427"/>
                  <a:pt x="161" y="427"/>
                  <a:pt x="161" y="427"/>
                </a:cubicBezTo>
                <a:cubicBezTo>
                  <a:pt x="171" y="452"/>
                  <a:pt x="186" y="474"/>
                  <a:pt x="205" y="493"/>
                </a:cubicBezTo>
                <a:cubicBezTo>
                  <a:pt x="223" y="512"/>
                  <a:pt x="246" y="527"/>
                  <a:pt x="271" y="537"/>
                </a:cubicBezTo>
                <a:cubicBezTo>
                  <a:pt x="295" y="547"/>
                  <a:pt x="321" y="553"/>
                  <a:pt x="349" y="553"/>
                </a:cubicBezTo>
                <a:close/>
                <a:moveTo>
                  <a:pt x="349" y="645"/>
                </a:moveTo>
                <a:cubicBezTo>
                  <a:pt x="349" y="645"/>
                  <a:pt x="349" y="645"/>
                  <a:pt x="349" y="645"/>
                </a:cubicBezTo>
                <a:cubicBezTo>
                  <a:pt x="364" y="645"/>
                  <a:pt x="376" y="656"/>
                  <a:pt x="376" y="671"/>
                </a:cubicBezTo>
                <a:cubicBezTo>
                  <a:pt x="376" y="686"/>
                  <a:pt x="364" y="698"/>
                  <a:pt x="349" y="698"/>
                </a:cubicBezTo>
                <a:cubicBezTo>
                  <a:pt x="302" y="698"/>
                  <a:pt x="257" y="689"/>
                  <a:pt x="215" y="672"/>
                </a:cubicBezTo>
                <a:cubicBezTo>
                  <a:pt x="215" y="672"/>
                  <a:pt x="215" y="672"/>
                  <a:pt x="215" y="672"/>
                </a:cubicBezTo>
                <a:cubicBezTo>
                  <a:pt x="173" y="654"/>
                  <a:pt x="134" y="628"/>
                  <a:pt x="102" y="596"/>
                </a:cubicBezTo>
                <a:cubicBezTo>
                  <a:pt x="70" y="564"/>
                  <a:pt x="44" y="525"/>
                  <a:pt x="26" y="483"/>
                </a:cubicBezTo>
                <a:cubicBezTo>
                  <a:pt x="26" y="481"/>
                  <a:pt x="26" y="481"/>
                  <a:pt x="26" y="481"/>
                </a:cubicBezTo>
                <a:cubicBezTo>
                  <a:pt x="9" y="440"/>
                  <a:pt x="0" y="396"/>
                  <a:pt x="0" y="349"/>
                </a:cubicBezTo>
                <a:cubicBezTo>
                  <a:pt x="0" y="302"/>
                  <a:pt x="9" y="257"/>
                  <a:pt x="26" y="215"/>
                </a:cubicBezTo>
                <a:cubicBezTo>
                  <a:pt x="26" y="215"/>
                  <a:pt x="26" y="215"/>
                  <a:pt x="26" y="215"/>
                </a:cubicBezTo>
                <a:cubicBezTo>
                  <a:pt x="26" y="215"/>
                  <a:pt x="26" y="215"/>
                  <a:pt x="26" y="215"/>
                </a:cubicBezTo>
                <a:cubicBezTo>
                  <a:pt x="44" y="173"/>
                  <a:pt x="70" y="134"/>
                  <a:pt x="102" y="102"/>
                </a:cubicBezTo>
                <a:cubicBezTo>
                  <a:pt x="134" y="70"/>
                  <a:pt x="173" y="44"/>
                  <a:pt x="215" y="26"/>
                </a:cubicBezTo>
                <a:cubicBezTo>
                  <a:pt x="217" y="26"/>
                  <a:pt x="217" y="26"/>
                  <a:pt x="217" y="26"/>
                </a:cubicBezTo>
                <a:cubicBezTo>
                  <a:pt x="258" y="9"/>
                  <a:pt x="302" y="0"/>
                  <a:pt x="349" y="0"/>
                </a:cubicBezTo>
                <a:cubicBezTo>
                  <a:pt x="396" y="0"/>
                  <a:pt x="441" y="9"/>
                  <a:pt x="483" y="26"/>
                </a:cubicBezTo>
                <a:cubicBezTo>
                  <a:pt x="483" y="26"/>
                  <a:pt x="483" y="26"/>
                  <a:pt x="483" y="26"/>
                </a:cubicBezTo>
                <a:cubicBezTo>
                  <a:pt x="483" y="26"/>
                  <a:pt x="483" y="26"/>
                  <a:pt x="483" y="26"/>
                </a:cubicBezTo>
                <a:cubicBezTo>
                  <a:pt x="525" y="44"/>
                  <a:pt x="564" y="70"/>
                  <a:pt x="596" y="102"/>
                </a:cubicBezTo>
                <a:cubicBezTo>
                  <a:pt x="628" y="134"/>
                  <a:pt x="654" y="173"/>
                  <a:pt x="671" y="215"/>
                </a:cubicBezTo>
                <a:cubicBezTo>
                  <a:pt x="672" y="217"/>
                  <a:pt x="672" y="217"/>
                  <a:pt x="672" y="217"/>
                </a:cubicBezTo>
                <a:cubicBezTo>
                  <a:pt x="689" y="258"/>
                  <a:pt x="698" y="302"/>
                  <a:pt x="698" y="349"/>
                </a:cubicBezTo>
                <a:cubicBezTo>
                  <a:pt x="698" y="364"/>
                  <a:pt x="686" y="376"/>
                  <a:pt x="671" y="376"/>
                </a:cubicBezTo>
                <a:cubicBezTo>
                  <a:pt x="656" y="376"/>
                  <a:pt x="644" y="364"/>
                  <a:pt x="644" y="349"/>
                </a:cubicBezTo>
                <a:cubicBezTo>
                  <a:pt x="644" y="309"/>
                  <a:pt x="636" y="271"/>
                  <a:pt x="623" y="237"/>
                </a:cubicBezTo>
                <a:cubicBezTo>
                  <a:pt x="622" y="236"/>
                  <a:pt x="622" y="236"/>
                  <a:pt x="622" y="236"/>
                </a:cubicBezTo>
                <a:cubicBezTo>
                  <a:pt x="607" y="200"/>
                  <a:pt x="585" y="167"/>
                  <a:pt x="558" y="140"/>
                </a:cubicBezTo>
                <a:cubicBezTo>
                  <a:pt x="531" y="112"/>
                  <a:pt x="498" y="91"/>
                  <a:pt x="462" y="76"/>
                </a:cubicBezTo>
                <a:cubicBezTo>
                  <a:pt x="427" y="61"/>
                  <a:pt x="389" y="53"/>
                  <a:pt x="349" y="53"/>
                </a:cubicBezTo>
                <a:cubicBezTo>
                  <a:pt x="309" y="53"/>
                  <a:pt x="271" y="61"/>
                  <a:pt x="237" y="75"/>
                </a:cubicBezTo>
                <a:cubicBezTo>
                  <a:pt x="236" y="76"/>
                  <a:pt x="236" y="76"/>
                  <a:pt x="236" y="76"/>
                </a:cubicBezTo>
                <a:cubicBezTo>
                  <a:pt x="200" y="91"/>
                  <a:pt x="167" y="112"/>
                  <a:pt x="140" y="140"/>
                </a:cubicBezTo>
                <a:cubicBezTo>
                  <a:pt x="113" y="167"/>
                  <a:pt x="91" y="200"/>
                  <a:pt x="76" y="236"/>
                </a:cubicBezTo>
                <a:cubicBezTo>
                  <a:pt x="61" y="271"/>
                  <a:pt x="53" y="309"/>
                  <a:pt x="53" y="349"/>
                </a:cubicBezTo>
                <a:cubicBezTo>
                  <a:pt x="53" y="389"/>
                  <a:pt x="61" y="426"/>
                  <a:pt x="75" y="460"/>
                </a:cubicBezTo>
                <a:cubicBezTo>
                  <a:pt x="76" y="462"/>
                  <a:pt x="76" y="462"/>
                  <a:pt x="76" y="462"/>
                </a:cubicBezTo>
                <a:cubicBezTo>
                  <a:pt x="91" y="498"/>
                  <a:pt x="113" y="531"/>
                  <a:pt x="140" y="558"/>
                </a:cubicBezTo>
                <a:cubicBezTo>
                  <a:pt x="167" y="585"/>
                  <a:pt x="200" y="607"/>
                  <a:pt x="236" y="622"/>
                </a:cubicBezTo>
                <a:cubicBezTo>
                  <a:pt x="271" y="637"/>
                  <a:pt x="309" y="645"/>
                  <a:pt x="349" y="645"/>
                </a:cubicBezTo>
                <a:close/>
                <a:moveTo>
                  <a:pt x="647" y="500"/>
                </a:moveTo>
                <a:cubicBezTo>
                  <a:pt x="647" y="500"/>
                  <a:pt x="647" y="500"/>
                  <a:pt x="647" y="500"/>
                </a:cubicBezTo>
                <a:cubicBezTo>
                  <a:pt x="427" y="427"/>
                  <a:pt x="427" y="427"/>
                  <a:pt x="427" y="427"/>
                </a:cubicBezTo>
                <a:cubicBezTo>
                  <a:pt x="500" y="647"/>
                  <a:pt x="500" y="647"/>
                  <a:pt x="500" y="647"/>
                </a:cubicBezTo>
                <a:cubicBezTo>
                  <a:pt x="537" y="577"/>
                  <a:pt x="537" y="577"/>
                  <a:pt x="537" y="577"/>
                </a:cubicBezTo>
                <a:cubicBezTo>
                  <a:pt x="537" y="577"/>
                  <a:pt x="537" y="577"/>
                  <a:pt x="537" y="577"/>
                </a:cubicBezTo>
                <a:cubicBezTo>
                  <a:pt x="537" y="576"/>
                  <a:pt x="538" y="575"/>
                  <a:pt x="539" y="574"/>
                </a:cubicBezTo>
                <a:cubicBezTo>
                  <a:pt x="546" y="567"/>
                  <a:pt x="556" y="567"/>
                  <a:pt x="562" y="573"/>
                </a:cubicBezTo>
                <a:cubicBezTo>
                  <a:pt x="628" y="639"/>
                  <a:pt x="628" y="639"/>
                  <a:pt x="628" y="639"/>
                </a:cubicBezTo>
                <a:cubicBezTo>
                  <a:pt x="639" y="628"/>
                  <a:pt x="639" y="628"/>
                  <a:pt x="639" y="628"/>
                </a:cubicBezTo>
                <a:cubicBezTo>
                  <a:pt x="574" y="563"/>
                  <a:pt x="574" y="563"/>
                  <a:pt x="574" y="563"/>
                </a:cubicBezTo>
                <a:cubicBezTo>
                  <a:pt x="573" y="562"/>
                  <a:pt x="572" y="560"/>
                  <a:pt x="571" y="558"/>
                </a:cubicBezTo>
                <a:cubicBezTo>
                  <a:pt x="567" y="551"/>
                  <a:pt x="570" y="541"/>
                  <a:pt x="577" y="537"/>
                </a:cubicBezTo>
                <a:cubicBezTo>
                  <a:pt x="647" y="500"/>
                  <a:pt x="647" y="500"/>
                  <a:pt x="647" y="5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原创设计师QQ598969553             _70"/>
          <p:cNvSpPr>
            <a:spLocks noEditPoints="1"/>
          </p:cNvSpPr>
          <p:nvPr/>
        </p:nvSpPr>
        <p:spPr bwMode="auto">
          <a:xfrm>
            <a:off x="4944206" y="1179554"/>
            <a:ext cx="218740" cy="220013"/>
          </a:xfrm>
          <a:custGeom>
            <a:avLst/>
            <a:gdLst>
              <a:gd name="T0" fmla="*/ 365 w 687"/>
              <a:gd name="T1" fmla="*/ 113 h 691"/>
              <a:gd name="T2" fmla="*/ 381 w 687"/>
              <a:gd name="T3" fmla="*/ 170 h 691"/>
              <a:gd name="T4" fmla="*/ 349 w 687"/>
              <a:gd name="T5" fmla="*/ 170 h 691"/>
              <a:gd name="T6" fmla="*/ 365 w 687"/>
              <a:gd name="T7" fmla="*/ 100 h 691"/>
              <a:gd name="T8" fmla="*/ 262 w 687"/>
              <a:gd name="T9" fmla="*/ 120 h 691"/>
              <a:gd name="T10" fmla="*/ 117 w 687"/>
              <a:gd name="T11" fmla="*/ 266 h 691"/>
              <a:gd name="T12" fmla="*/ 175 w 687"/>
              <a:gd name="T13" fmla="*/ 558 h 691"/>
              <a:gd name="T14" fmla="*/ 365 w 687"/>
              <a:gd name="T15" fmla="*/ 637 h 691"/>
              <a:gd name="T16" fmla="*/ 613 w 687"/>
              <a:gd name="T17" fmla="*/ 471 h 691"/>
              <a:gd name="T18" fmla="*/ 613 w 687"/>
              <a:gd name="T19" fmla="*/ 471 h 691"/>
              <a:gd name="T20" fmla="*/ 613 w 687"/>
              <a:gd name="T21" fmla="*/ 266 h 691"/>
              <a:gd name="T22" fmla="*/ 365 w 687"/>
              <a:gd name="T23" fmla="*/ 100 h 691"/>
              <a:gd name="T24" fmla="*/ 242 w 687"/>
              <a:gd name="T25" fmla="*/ 71 h 691"/>
              <a:gd name="T26" fmla="*/ 593 w 687"/>
              <a:gd name="T27" fmla="*/ 141 h 691"/>
              <a:gd name="T28" fmla="*/ 687 w 687"/>
              <a:gd name="T29" fmla="*/ 368 h 691"/>
              <a:gd name="T30" fmla="*/ 663 w 687"/>
              <a:gd name="T31" fmla="*/ 492 h 691"/>
              <a:gd name="T32" fmla="*/ 365 w 687"/>
              <a:gd name="T33" fmla="*/ 691 h 691"/>
              <a:gd name="T34" fmla="*/ 137 w 687"/>
              <a:gd name="T35" fmla="*/ 597 h 691"/>
              <a:gd name="T36" fmla="*/ 67 w 687"/>
              <a:gd name="T37" fmla="*/ 245 h 691"/>
              <a:gd name="T38" fmla="*/ 93 w 687"/>
              <a:gd name="T39" fmla="*/ 193 h 691"/>
              <a:gd name="T40" fmla="*/ 7 w 687"/>
              <a:gd name="T41" fmla="*/ 65 h 691"/>
              <a:gd name="T42" fmla="*/ 58 w 687"/>
              <a:gd name="T43" fmla="*/ 14 h 691"/>
              <a:gd name="T44" fmla="*/ 159 w 687"/>
              <a:gd name="T45" fmla="*/ 34 h 691"/>
              <a:gd name="T46" fmla="*/ 186 w 687"/>
              <a:gd name="T47" fmla="*/ 100 h 691"/>
              <a:gd name="T48" fmla="*/ 127 w 687"/>
              <a:gd name="T49" fmla="*/ 151 h 691"/>
              <a:gd name="T50" fmla="*/ 137 w 687"/>
              <a:gd name="T51" fmla="*/ 141 h 691"/>
              <a:gd name="T52" fmla="*/ 150 w 687"/>
              <a:gd name="T53" fmla="*/ 124 h 691"/>
              <a:gd name="T54" fmla="*/ 150 w 687"/>
              <a:gd name="T55" fmla="*/ 77 h 691"/>
              <a:gd name="T56" fmla="*/ 50 w 687"/>
              <a:gd name="T57" fmla="*/ 57 h 691"/>
              <a:gd name="T58" fmla="*/ 32 w 687"/>
              <a:gd name="T59" fmla="*/ 100 h 691"/>
              <a:gd name="T60" fmla="*/ 93 w 687"/>
              <a:gd name="T61" fmla="*/ 161 h 691"/>
              <a:gd name="T62" fmla="*/ 127 w 687"/>
              <a:gd name="T63" fmla="*/ 151 h 691"/>
              <a:gd name="T64" fmla="*/ 246 w 687"/>
              <a:gd name="T65" fmla="*/ 229 h 691"/>
              <a:gd name="T66" fmla="*/ 423 w 687"/>
              <a:gd name="T67" fmla="*/ 300 h 691"/>
              <a:gd name="T68" fmla="*/ 430 w 687"/>
              <a:gd name="T69" fmla="*/ 303 h 691"/>
              <a:gd name="T70" fmla="*/ 431 w 687"/>
              <a:gd name="T71" fmla="*/ 305 h 691"/>
              <a:gd name="T72" fmla="*/ 432 w 687"/>
              <a:gd name="T73" fmla="*/ 306 h 691"/>
              <a:gd name="T74" fmla="*/ 434 w 687"/>
              <a:gd name="T75" fmla="*/ 310 h 691"/>
              <a:gd name="T76" fmla="*/ 496 w 687"/>
              <a:gd name="T77" fmla="*/ 508 h 691"/>
              <a:gd name="T78" fmla="*/ 307 w 687"/>
              <a:gd name="T79" fmla="*/ 437 h 691"/>
              <a:gd name="T80" fmla="*/ 300 w 687"/>
              <a:gd name="T81" fmla="*/ 433 h 691"/>
              <a:gd name="T82" fmla="*/ 299 w 687"/>
              <a:gd name="T83" fmla="*/ 431 h 691"/>
              <a:gd name="T84" fmla="*/ 298 w 687"/>
              <a:gd name="T85" fmla="*/ 431 h 691"/>
              <a:gd name="T86" fmla="*/ 296 w 687"/>
              <a:gd name="T87" fmla="*/ 427 h 691"/>
              <a:gd name="T88" fmla="*/ 234 w 687"/>
              <a:gd name="T89" fmla="*/ 229 h 691"/>
              <a:gd name="T90" fmla="*/ 390 w 687"/>
              <a:gd name="T91" fmla="*/ 321 h 691"/>
              <a:gd name="T92" fmla="*/ 269 w 687"/>
              <a:gd name="T93" fmla="*/ 273 h 691"/>
              <a:gd name="T94" fmla="*/ 390 w 687"/>
              <a:gd name="T95" fmla="*/ 321 h 691"/>
              <a:gd name="T96" fmla="*/ 340 w 687"/>
              <a:gd name="T97" fmla="*/ 416 h 691"/>
              <a:gd name="T98" fmla="*/ 413 w 687"/>
              <a:gd name="T99" fmla="*/ 344 h 691"/>
              <a:gd name="T100" fmla="*/ 125 w 687"/>
              <a:gd name="T101" fmla="*/ 385 h 691"/>
              <a:gd name="T102" fmla="*/ 109 w 687"/>
              <a:gd name="T103" fmla="*/ 368 h 691"/>
              <a:gd name="T104" fmla="*/ 167 w 687"/>
              <a:gd name="T105" fmla="*/ 352 h 691"/>
              <a:gd name="T106" fmla="*/ 167 w 687"/>
              <a:gd name="T107" fmla="*/ 385 h 691"/>
              <a:gd name="T108" fmla="*/ 381 w 687"/>
              <a:gd name="T109" fmla="*/ 608 h 691"/>
              <a:gd name="T110" fmla="*/ 365 w 687"/>
              <a:gd name="T111" fmla="*/ 624 h 691"/>
              <a:gd name="T112" fmla="*/ 349 w 687"/>
              <a:gd name="T113" fmla="*/ 567 h 691"/>
              <a:gd name="T114" fmla="*/ 381 w 687"/>
              <a:gd name="T115" fmla="*/ 567 h 691"/>
              <a:gd name="T116" fmla="*/ 605 w 687"/>
              <a:gd name="T117" fmla="*/ 352 h 691"/>
              <a:gd name="T118" fmla="*/ 621 w 687"/>
              <a:gd name="T119" fmla="*/ 368 h 691"/>
              <a:gd name="T120" fmla="*/ 564 w 687"/>
              <a:gd name="T121" fmla="*/ 385 h 691"/>
              <a:gd name="T122" fmla="*/ 564 w 687"/>
              <a:gd name="T123" fmla="*/ 352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7" h="691">
                <a:moveTo>
                  <a:pt x="349" y="129"/>
                </a:moveTo>
                <a:cubicBezTo>
                  <a:pt x="349" y="120"/>
                  <a:pt x="356" y="113"/>
                  <a:pt x="365" y="113"/>
                </a:cubicBezTo>
                <a:cubicBezTo>
                  <a:pt x="374" y="113"/>
                  <a:pt x="381" y="120"/>
                  <a:pt x="381" y="129"/>
                </a:cubicBezTo>
                <a:cubicBezTo>
                  <a:pt x="381" y="170"/>
                  <a:pt x="381" y="170"/>
                  <a:pt x="381" y="170"/>
                </a:cubicBezTo>
                <a:cubicBezTo>
                  <a:pt x="381" y="179"/>
                  <a:pt x="374" y="186"/>
                  <a:pt x="365" y="186"/>
                </a:cubicBezTo>
                <a:cubicBezTo>
                  <a:pt x="356" y="186"/>
                  <a:pt x="349" y="179"/>
                  <a:pt x="349" y="170"/>
                </a:cubicBezTo>
                <a:cubicBezTo>
                  <a:pt x="349" y="129"/>
                  <a:pt x="349" y="129"/>
                  <a:pt x="349" y="129"/>
                </a:cubicBezTo>
                <a:close/>
                <a:moveTo>
                  <a:pt x="365" y="100"/>
                </a:moveTo>
                <a:cubicBezTo>
                  <a:pt x="365" y="100"/>
                  <a:pt x="365" y="100"/>
                  <a:pt x="365" y="100"/>
                </a:cubicBezTo>
                <a:cubicBezTo>
                  <a:pt x="328" y="100"/>
                  <a:pt x="294" y="107"/>
                  <a:pt x="262" y="120"/>
                </a:cubicBezTo>
                <a:cubicBezTo>
                  <a:pt x="229" y="134"/>
                  <a:pt x="200" y="154"/>
                  <a:pt x="175" y="178"/>
                </a:cubicBezTo>
                <a:cubicBezTo>
                  <a:pt x="150" y="203"/>
                  <a:pt x="130" y="233"/>
                  <a:pt x="117" y="266"/>
                </a:cubicBezTo>
                <a:cubicBezTo>
                  <a:pt x="103" y="297"/>
                  <a:pt x="96" y="332"/>
                  <a:pt x="96" y="368"/>
                </a:cubicBezTo>
                <a:cubicBezTo>
                  <a:pt x="96" y="440"/>
                  <a:pt x="124" y="508"/>
                  <a:pt x="175" y="558"/>
                </a:cubicBezTo>
                <a:cubicBezTo>
                  <a:pt x="200" y="584"/>
                  <a:pt x="229" y="603"/>
                  <a:pt x="262" y="617"/>
                </a:cubicBezTo>
                <a:cubicBezTo>
                  <a:pt x="294" y="630"/>
                  <a:pt x="328" y="637"/>
                  <a:pt x="365" y="637"/>
                </a:cubicBezTo>
                <a:cubicBezTo>
                  <a:pt x="436" y="637"/>
                  <a:pt x="504" y="609"/>
                  <a:pt x="555" y="558"/>
                </a:cubicBezTo>
                <a:cubicBezTo>
                  <a:pt x="580" y="534"/>
                  <a:pt x="600" y="504"/>
                  <a:pt x="613" y="471"/>
                </a:cubicBezTo>
                <a:cubicBezTo>
                  <a:pt x="613" y="471"/>
                  <a:pt x="613" y="471"/>
                  <a:pt x="613" y="471"/>
                </a:cubicBezTo>
                <a:cubicBezTo>
                  <a:pt x="613" y="471"/>
                  <a:pt x="613" y="471"/>
                  <a:pt x="613" y="471"/>
                </a:cubicBezTo>
                <a:cubicBezTo>
                  <a:pt x="626" y="440"/>
                  <a:pt x="634" y="405"/>
                  <a:pt x="634" y="368"/>
                </a:cubicBezTo>
                <a:cubicBezTo>
                  <a:pt x="634" y="332"/>
                  <a:pt x="626" y="297"/>
                  <a:pt x="613" y="266"/>
                </a:cubicBezTo>
                <a:cubicBezTo>
                  <a:pt x="600" y="233"/>
                  <a:pt x="580" y="203"/>
                  <a:pt x="555" y="178"/>
                </a:cubicBezTo>
                <a:cubicBezTo>
                  <a:pt x="506" y="130"/>
                  <a:pt x="439" y="100"/>
                  <a:pt x="365" y="100"/>
                </a:cubicBezTo>
                <a:close/>
                <a:moveTo>
                  <a:pt x="242" y="71"/>
                </a:moveTo>
                <a:cubicBezTo>
                  <a:pt x="242" y="71"/>
                  <a:pt x="242" y="71"/>
                  <a:pt x="242" y="71"/>
                </a:cubicBezTo>
                <a:cubicBezTo>
                  <a:pt x="280" y="55"/>
                  <a:pt x="322" y="46"/>
                  <a:pt x="365" y="46"/>
                </a:cubicBezTo>
                <a:cubicBezTo>
                  <a:pt x="454" y="46"/>
                  <a:pt x="535" y="82"/>
                  <a:pt x="593" y="141"/>
                </a:cubicBezTo>
                <a:cubicBezTo>
                  <a:pt x="623" y="170"/>
                  <a:pt x="647" y="206"/>
                  <a:pt x="663" y="245"/>
                </a:cubicBezTo>
                <a:cubicBezTo>
                  <a:pt x="679" y="283"/>
                  <a:pt x="687" y="325"/>
                  <a:pt x="687" y="368"/>
                </a:cubicBezTo>
                <a:cubicBezTo>
                  <a:pt x="687" y="412"/>
                  <a:pt x="679" y="454"/>
                  <a:pt x="663" y="492"/>
                </a:cubicBezTo>
                <a:cubicBezTo>
                  <a:pt x="663" y="492"/>
                  <a:pt x="663" y="492"/>
                  <a:pt x="663" y="492"/>
                </a:cubicBezTo>
                <a:cubicBezTo>
                  <a:pt x="647" y="531"/>
                  <a:pt x="623" y="567"/>
                  <a:pt x="593" y="597"/>
                </a:cubicBezTo>
                <a:cubicBezTo>
                  <a:pt x="533" y="657"/>
                  <a:pt x="450" y="691"/>
                  <a:pt x="365" y="691"/>
                </a:cubicBezTo>
                <a:cubicBezTo>
                  <a:pt x="322" y="691"/>
                  <a:pt x="280" y="682"/>
                  <a:pt x="242" y="666"/>
                </a:cubicBezTo>
                <a:cubicBezTo>
                  <a:pt x="202" y="650"/>
                  <a:pt x="167" y="626"/>
                  <a:pt x="137" y="597"/>
                </a:cubicBezTo>
                <a:cubicBezTo>
                  <a:pt x="77" y="536"/>
                  <a:pt x="43" y="454"/>
                  <a:pt x="43" y="368"/>
                </a:cubicBezTo>
                <a:cubicBezTo>
                  <a:pt x="43" y="325"/>
                  <a:pt x="51" y="283"/>
                  <a:pt x="67" y="245"/>
                </a:cubicBezTo>
                <a:cubicBezTo>
                  <a:pt x="75" y="227"/>
                  <a:pt x="84" y="210"/>
                  <a:pt x="94" y="193"/>
                </a:cubicBezTo>
                <a:cubicBezTo>
                  <a:pt x="93" y="193"/>
                  <a:pt x="93" y="193"/>
                  <a:pt x="93" y="193"/>
                </a:cubicBezTo>
                <a:cubicBezTo>
                  <a:pt x="42" y="193"/>
                  <a:pt x="0" y="151"/>
                  <a:pt x="0" y="100"/>
                </a:cubicBezTo>
                <a:cubicBezTo>
                  <a:pt x="0" y="88"/>
                  <a:pt x="2" y="76"/>
                  <a:pt x="7" y="65"/>
                </a:cubicBezTo>
                <a:cubicBezTo>
                  <a:pt x="12" y="53"/>
                  <a:pt x="19" y="43"/>
                  <a:pt x="27" y="34"/>
                </a:cubicBezTo>
                <a:cubicBezTo>
                  <a:pt x="36" y="26"/>
                  <a:pt x="46" y="19"/>
                  <a:pt x="58" y="14"/>
                </a:cubicBezTo>
                <a:cubicBezTo>
                  <a:pt x="58" y="14"/>
                  <a:pt x="58" y="14"/>
                  <a:pt x="58" y="14"/>
                </a:cubicBezTo>
                <a:cubicBezTo>
                  <a:pt x="92" y="0"/>
                  <a:pt x="133" y="8"/>
                  <a:pt x="159" y="34"/>
                </a:cubicBezTo>
                <a:cubicBezTo>
                  <a:pt x="168" y="43"/>
                  <a:pt x="175" y="53"/>
                  <a:pt x="179" y="65"/>
                </a:cubicBezTo>
                <a:cubicBezTo>
                  <a:pt x="184" y="76"/>
                  <a:pt x="186" y="88"/>
                  <a:pt x="186" y="100"/>
                </a:cubicBezTo>
                <a:cubicBezTo>
                  <a:pt x="203" y="88"/>
                  <a:pt x="222" y="79"/>
                  <a:pt x="242" y="71"/>
                </a:cubicBezTo>
                <a:close/>
                <a:moveTo>
                  <a:pt x="127" y="151"/>
                </a:moveTo>
                <a:cubicBezTo>
                  <a:pt x="127" y="151"/>
                  <a:pt x="127" y="151"/>
                  <a:pt x="127" y="151"/>
                </a:cubicBezTo>
                <a:cubicBezTo>
                  <a:pt x="130" y="147"/>
                  <a:pt x="134" y="144"/>
                  <a:pt x="137" y="141"/>
                </a:cubicBezTo>
                <a:cubicBezTo>
                  <a:pt x="144" y="134"/>
                  <a:pt x="144" y="134"/>
                  <a:pt x="144" y="134"/>
                </a:cubicBezTo>
                <a:cubicBezTo>
                  <a:pt x="146" y="130"/>
                  <a:pt x="148" y="127"/>
                  <a:pt x="150" y="124"/>
                </a:cubicBezTo>
                <a:cubicBezTo>
                  <a:pt x="152" y="117"/>
                  <a:pt x="154" y="109"/>
                  <a:pt x="154" y="100"/>
                </a:cubicBezTo>
                <a:cubicBezTo>
                  <a:pt x="154" y="92"/>
                  <a:pt x="152" y="84"/>
                  <a:pt x="150" y="77"/>
                </a:cubicBezTo>
                <a:cubicBezTo>
                  <a:pt x="137" y="46"/>
                  <a:pt x="101" y="31"/>
                  <a:pt x="70" y="44"/>
                </a:cubicBezTo>
                <a:cubicBezTo>
                  <a:pt x="63" y="47"/>
                  <a:pt x="56" y="51"/>
                  <a:pt x="50" y="57"/>
                </a:cubicBezTo>
                <a:cubicBezTo>
                  <a:pt x="44" y="63"/>
                  <a:pt x="40" y="69"/>
                  <a:pt x="37" y="77"/>
                </a:cubicBezTo>
                <a:cubicBezTo>
                  <a:pt x="34" y="84"/>
                  <a:pt x="32" y="92"/>
                  <a:pt x="32" y="100"/>
                </a:cubicBezTo>
                <a:cubicBezTo>
                  <a:pt x="32" y="125"/>
                  <a:pt x="47" y="147"/>
                  <a:pt x="70" y="157"/>
                </a:cubicBezTo>
                <a:cubicBezTo>
                  <a:pt x="77" y="159"/>
                  <a:pt x="85" y="161"/>
                  <a:pt x="93" y="161"/>
                </a:cubicBezTo>
                <a:cubicBezTo>
                  <a:pt x="101" y="161"/>
                  <a:pt x="109" y="159"/>
                  <a:pt x="117" y="157"/>
                </a:cubicBezTo>
                <a:cubicBezTo>
                  <a:pt x="120" y="155"/>
                  <a:pt x="124" y="154"/>
                  <a:pt x="127" y="151"/>
                </a:cubicBezTo>
                <a:close/>
                <a:moveTo>
                  <a:pt x="246" y="229"/>
                </a:moveTo>
                <a:cubicBezTo>
                  <a:pt x="246" y="229"/>
                  <a:pt x="246" y="229"/>
                  <a:pt x="246" y="229"/>
                </a:cubicBezTo>
                <a:cubicBezTo>
                  <a:pt x="423" y="300"/>
                  <a:pt x="423" y="300"/>
                  <a:pt x="423" y="300"/>
                </a:cubicBezTo>
                <a:cubicBezTo>
                  <a:pt x="423" y="300"/>
                  <a:pt x="423" y="300"/>
                  <a:pt x="423" y="300"/>
                </a:cubicBezTo>
                <a:cubicBezTo>
                  <a:pt x="424" y="300"/>
                  <a:pt x="424" y="300"/>
                  <a:pt x="424" y="300"/>
                </a:cubicBezTo>
                <a:cubicBezTo>
                  <a:pt x="426" y="301"/>
                  <a:pt x="428" y="302"/>
                  <a:pt x="430" y="303"/>
                </a:cubicBezTo>
                <a:cubicBezTo>
                  <a:pt x="431" y="305"/>
                  <a:pt x="431" y="305"/>
                  <a:pt x="431" y="305"/>
                </a:cubicBezTo>
                <a:cubicBezTo>
                  <a:pt x="431" y="305"/>
                  <a:pt x="431" y="305"/>
                  <a:pt x="431" y="305"/>
                </a:cubicBezTo>
                <a:cubicBezTo>
                  <a:pt x="432" y="306"/>
                  <a:pt x="432" y="306"/>
                  <a:pt x="432" y="306"/>
                </a:cubicBezTo>
                <a:cubicBezTo>
                  <a:pt x="432" y="306"/>
                  <a:pt x="432" y="306"/>
                  <a:pt x="432" y="306"/>
                </a:cubicBezTo>
                <a:cubicBezTo>
                  <a:pt x="432" y="307"/>
                  <a:pt x="433" y="309"/>
                  <a:pt x="434" y="310"/>
                </a:cubicBezTo>
                <a:cubicBezTo>
                  <a:pt x="434" y="310"/>
                  <a:pt x="434" y="310"/>
                  <a:pt x="434" y="310"/>
                </a:cubicBezTo>
                <a:cubicBezTo>
                  <a:pt x="505" y="487"/>
                  <a:pt x="505" y="487"/>
                  <a:pt x="505" y="487"/>
                </a:cubicBezTo>
                <a:cubicBezTo>
                  <a:pt x="508" y="495"/>
                  <a:pt x="504" y="505"/>
                  <a:pt x="496" y="508"/>
                </a:cubicBezTo>
                <a:cubicBezTo>
                  <a:pt x="492" y="510"/>
                  <a:pt x="488" y="510"/>
                  <a:pt x="484" y="508"/>
                </a:cubicBezTo>
                <a:cubicBezTo>
                  <a:pt x="307" y="437"/>
                  <a:pt x="307" y="437"/>
                  <a:pt x="307" y="437"/>
                </a:cubicBezTo>
                <a:cubicBezTo>
                  <a:pt x="306" y="437"/>
                  <a:pt x="306" y="437"/>
                  <a:pt x="306" y="437"/>
                </a:cubicBezTo>
                <a:cubicBezTo>
                  <a:pt x="304" y="437"/>
                  <a:pt x="302" y="435"/>
                  <a:pt x="300" y="433"/>
                </a:cubicBezTo>
                <a:cubicBezTo>
                  <a:pt x="299" y="432"/>
                  <a:pt x="299" y="432"/>
                  <a:pt x="299" y="432"/>
                </a:cubicBezTo>
                <a:cubicBezTo>
                  <a:pt x="299" y="431"/>
                  <a:pt x="299" y="431"/>
                  <a:pt x="299" y="431"/>
                </a:cubicBezTo>
                <a:cubicBezTo>
                  <a:pt x="298" y="431"/>
                  <a:pt x="298" y="431"/>
                  <a:pt x="298" y="431"/>
                </a:cubicBezTo>
                <a:cubicBezTo>
                  <a:pt x="298" y="431"/>
                  <a:pt x="298" y="431"/>
                  <a:pt x="298" y="431"/>
                </a:cubicBezTo>
                <a:cubicBezTo>
                  <a:pt x="298" y="430"/>
                  <a:pt x="297" y="429"/>
                  <a:pt x="296" y="427"/>
                </a:cubicBezTo>
                <a:cubicBezTo>
                  <a:pt x="296" y="427"/>
                  <a:pt x="296" y="427"/>
                  <a:pt x="296" y="427"/>
                </a:cubicBezTo>
                <a:cubicBezTo>
                  <a:pt x="225" y="250"/>
                  <a:pt x="225" y="250"/>
                  <a:pt x="225" y="250"/>
                </a:cubicBezTo>
                <a:cubicBezTo>
                  <a:pt x="222" y="241"/>
                  <a:pt x="226" y="232"/>
                  <a:pt x="234" y="229"/>
                </a:cubicBezTo>
                <a:cubicBezTo>
                  <a:pt x="238" y="227"/>
                  <a:pt x="242" y="227"/>
                  <a:pt x="246" y="229"/>
                </a:cubicBezTo>
                <a:close/>
                <a:moveTo>
                  <a:pt x="390" y="321"/>
                </a:moveTo>
                <a:cubicBezTo>
                  <a:pt x="390" y="321"/>
                  <a:pt x="390" y="321"/>
                  <a:pt x="390" y="321"/>
                </a:cubicBezTo>
                <a:cubicBezTo>
                  <a:pt x="269" y="273"/>
                  <a:pt x="269" y="273"/>
                  <a:pt x="269" y="273"/>
                </a:cubicBezTo>
                <a:cubicBezTo>
                  <a:pt x="317" y="393"/>
                  <a:pt x="317" y="393"/>
                  <a:pt x="317" y="393"/>
                </a:cubicBezTo>
                <a:cubicBezTo>
                  <a:pt x="390" y="321"/>
                  <a:pt x="390" y="321"/>
                  <a:pt x="390" y="321"/>
                </a:cubicBezTo>
                <a:close/>
                <a:moveTo>
                  <a:pt x="340" y="416"/>
                </a:moveTo>
                <a:cubicBezTo>
                  <a:pt x="340" y="416"/>
                  <a:pt x="340" y="416"/>
                  <a:pt x="340" y="416"/>
                </a:cubicBezTo>
                <a:cubicBezTo>
                  <a:pt x="461" y="464"/>
                  <a:pt x="461" y="464"/>
                  <a:pt x="461" y="464"/>
                </a:cubicBezTo>
                <a:cubicBezTo>
                  <a:pt x="413" y="344"/>
                  <a:pt x="413" y="344"/>
                  <a:pt x="413" y="344"/>
                </a:cubicBezTo>
                <a:cubicBezTo>
                  <a:pt x="340" y="416"/>
                  <a:pt x="340" y="416"/>
                  <a:pt x="340" y="416"/>
                </a:cubicBezTo>
                <a:close/>
                <a:moveTo>
                  <a:pt x="125" y="385"/>
                </a:moveTo>
                <a:cubicBezTo>
                  <a:pt x="125" y="385"/>
                  <a:pt x="125" y="385"/>
                  <a:pt x="125" y="385"/>
                </a:cubicBezTo>
                <a:cubicBezTo>
                  <a:pt x="117" y="385"/>
                  <a:pt x="109" y="378"/>
                  <a:pt x="109" y="368"/>
                </a:cubicBezTo>
                <a:cubicBezTo>
                  <a:pt x="109" y="360"/>
                  <a:pt x="117" y="352"/>
                  <a:pt x="125" y="352"/>
                </a:cubicBezTo>
                <a:cubicBezTo>
                  <a:pt x="167" y="352"/>
                  <a:pt x="167" y="352"/>
                  <a:pt x="167" y="352"/>
                </a:cubicBezTo>
                <a:cubicBezTo>
                  <a:pt x="175" y="352"/>
                  <a:pt x="183" y="360"/>
                  <a:pt x="183" y="368"/>
                </a:cubicBezTo>
                <a:cubicBezTo>
                  <a:pt x="183" y="378"/>
                  <a:pt x="175" y="385"/>
                  <a:pt x="167" y="385"/>
                </a:cubicBezTo>
                <a:cubicBezTo>
                  <a:pt x="125" y="385"/>
                  <a:pt x="125" y="385"/>
                  <a:pt x="125" y="385"/>
                </a:cubicBezTo>
                <a:close/>
                <a:moveTo>
                  <a:pt x="381" y="608"/>
                </a:moveTo>
                <a:cubicBezTo>
                  <a:pt x="381" y="608"/>
                  <a:pt x="381" y="608"/>
                  <a:pt x="381" y="608"/>
                </a:cubicBezTo>
                <a:cubicBezTo>
                  <a:pt x="381" y="617"/>
                  <a:pt x="374" y="624"/>
                  <a:pt x="365" y="624"/>
                </a:cubicBezTo>
                <a:cubicBezTo>
                  <a:pt x="356" y="624"/>
                  <a:pt x="349" y="617"/>
                  <a:pt x="349" y="608"/>
                </a:cubicBezTo>
                <a:cubicBezTo>
                  <a:pt x="349" y="567"/>
                  <a:pt x="349" y="567"/>
                  <a:pt x="349" y="567"/>
                </a:cubicBezTo>
                <a:cubicBezTo>
                  <a:pt x="349" y="558"/>
                  <a:pt x="356" y="551"/>
                  <a:pt x="365" y="551"/>
                </a:cubicBezTo>
                <a:cubicBezTo>
                  <a:pt x="374" y="551"/>
                  <a:pt x="381" y="558"/>
                  <a:pt x="381" y="567"/>
                </a:cubicBezTo>
                <a:cubicBezTo>
                  <a:pt x="381" y="608"/>
                  <a:pt x="381" y="608"/>
                  <a:pt x="381" y="608"/>
                </a:cubicBezTo>
                <a:close/>
                <a:moveTo>
                  <a:pt x="605" y="352"/>
                </a:moveTo>
                <a:cubicBezTo>
                  <a:pt x="605" y="352"/>
                  <a:pt x="605" y="352"/>
                  <a:pt x="605" y="352"/>
                </a:cubicBezTo>
                <a:cubicBezTo>
                  <a:pt x="613" y="352"/>
                  <a:pt x="621" y="360"/>
                  <a:pt x="621" y="368"/>
                </a:cubicBezTo>
                <a:cubicBezTo>
                  <a:pt x="621" y="378"/>
                  <a:pt x="613" y="385"/>
                  <a:pt x="605" y="385"/>
                </a:cubicBezTo>
                <a:cubicBezTo>
                  <a:pt x="564" y="385"/>
                  <a:pt x="564" y="385"/>
                  <a:pt x="564" y="385"/>
                </a:cubicBezTo>
                <a:cubicBezTo>
                  <a:pt x="554" y="385"/>
                  <a:pt x="547" y="378"/>
                  <a:pt x="547" y="368"/>
                </a:cubicBezTo>
                <a:cubicBezTo>
                  <a:pt x="547" y="360"/>
                  <a:pt x="554" y="352"/>
                  <a:pt x="564" y="352"/>
                </a:cubicBezTo>
                <a:cubicBezTo>
                  <a:pt x="605" y="352"/>
                  <a:pt x="605" y="352"/>
                  <a:pt x="605" y="35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原创设计师QQ598969553             _71"/>
          <p:cNvSpPr>
            <a:spLocks noEditPoints="1"/>
          </p:cNvSpPr>
          <p:nvPr/>
        </p:nvSpPr>
        <p:spPr bwMode="auto">
          <a:xfrm>
            <a:off x="5662033" y="1179554"/>
            <a:ext cx="219695" cy="222242"/>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原创设计师QQ598969553             _72"/>
          <p:cNvSpPr>
            <a:spLocks noEditPoints="1"/>
          </p:cNvSpPr>
          <p:nvPr/>
        </p:nvSpPr>
        <p:spPr bwMode="auto">
          <a:xfrm>
            <a:off x="8314918" y="3081940"/>
            <a:ext cx="218740" cy="164612"/>
          </a:xfrm>
          <a:custGeom>
            <a:avLst/>
            <a:gdLst>
              <a:gd name="T0" fmla="*/ 461 w 687"/>
              <a:gd name="T1" fmla="*/ 0 h 517"/>
              <a:gd name="T2" fmla="*/ 574 w 687"/>
              <a:gd name="T3" fmla="*/ 114 h 517"/>
              <a:gd name="T4" fmla="*/ 660 w 687"/>
              <a:gd name="T5" fmla="*/ 123 h 517"/>
              <a:gd name="T6" fmla="*/ 687 w 687"/>
              <a:gd name="T7" fmla="*/ 135 h 517"/>
              <a:gd name="T8" fmla="*/ 671 w 687"/>
              <a:gd name="T9" fmla="*/ 399 h 517"/>
              <a:gd name="T10" fmla="*/ 659 w 687"/>
              <a:gd name="T11" fmla="*/ 394 h 517"/>
              <a:gd name="T12" fmla="*/ 574 w 687"/>
              <a:gd name="T13" fmla="*/ 404 h 517"/>
              <a:gd name="T14" fmla="*/ 461 w 687"/>
              <a:gd name="T15" fmla="*/ 517 h 517"/>
              <a:gd name="T16" fmla="*/ 33 w 687"/>
              <a:gd name="T17" fmla="*/ 484 h 517"/>
              <a:gd name="T18" fmla="*/ 0 w 687"/>
              <a:gd name="T19" fmla="*/ 114 h 517"/>
              <a:gd name="T20" fmla="*/ 113 w 687"/>
              <a:gd name="T21" fmla="*/ 0 h 517"/>
              <a:gd name="T22" fmla="*/ 392 w 687"/>
              <a:gd name="T23" fmla="*/ 167 h 517"/>
              <a:gd name="T24" fmla="*/ 458 w 687"/>
              <a:gd name="T25" fmla="*/ 195 h 517"/>
              <a:gd name="T26" fmla="*/ 458 w 687"/>
              <a:gd name="T27" fmla="*/ 324 h 517"/>
              <a:gd name="T28" fmla="*/ 327 w 687"/>
              <a:gd name="T29" fmla="*/ 324 h 517"/>
              <a:gd name="T30" fmla="*/ 300 w 687"/>
              <a:gd name="T31" fmla="*/ 259 h 517"/>
              <a:gd name="T32" fmla="*/ 327 w 687"/>
              <a:gd name="T33" fmla="*/ 194 h 517"/>
              <a:gd name="T34" fmla="*/ 435 w 687"/>
              <a:gd name="T35" fmla="*/ 216 h 517"/>
              <a:gd name="T36" fmla="*/ 392 w 687"/>
              <a:gd name="T37" fmla="*/ 199 h 517"/>
              <a:gd name="T38" fmla="*/ 350 w 687"/>
              <a:gd name="T39" fmla="*/ 216 h 517"/>
              <a:gd name="T40" fmla="*/ 350 w 687"/>
              <a:gd name="T41" fmla="*/ 301 h 517"/>
              <a:gd name="T42" fmla="*/ 350 w 687"/>
              <a:gd name="T43" fmla="*/ 301 h 517"/>
              <a:gd name="T44" fmla="*/ 435 w 687"/>
              <a:gd name="T45" fmla="*/ 301 h 517"/>
              <a:gd name="T46" fmla="*/ 435 w 687"/>
              <a:gd name="T47" fmla="*/ 217 h 517"/>
              <a:gd name="T48" fmla="*/ 181 w 687"/>
              <a:gd name="T49" fmla="*/ 167 h 517"/>
              <a:gd name="T50" fmla="*/ 247 w 687"/>
              <a:gd name="T51" fmla="*/ 194 h 517"/>
              <a:gd name="T52" fmla="*/ 274 w 687"/>
              <a:gd name="T53" fmla="*/ 259 h 517"/>
              <a:gd name="T54" fmla="*/ 181 w 687"/>
              <a:gd name="T55" fmla="*/ 351 h 517"/>
              <a:gd name="T56" fmla="*/ 89 w 687"/>
              <a:gd name="T57" fmla="*/ 259 h 517"/>
              <a:gd name="T58" fmla="*/ 181 w 687"/>
              <a:gd name="T59" fmla="*/ 167 h 517"/>
              <a:gd name="T60" fmla="*/ 224 w 687"/>
              <a:gd name="T61" fmla="*/ 216 h 517"/>
              <a:gd name="T62" fmla="*/ 139 w 687"/>
              <a:gd name="T63" fmla="*/ 216 h 517"/>
              <a:gd name="T64" fmla="*/ 139 w 687"/>
              <a:gd name="T65" fmla="*/ 301 h 517"/>
              <a:gd name="T66" fmla="*/ 224 w 687"/>
              <a:gd name="T67" fmla="*/ 301 h 517"/>
              <a:gd name="T68" fmla="*/ 225 w 687"/>
              <a:gd name="T69" fmla="*/ 217 h 517"/>
              <a:gd name="T70" fmla="*/ 574 w 687"/>
              <a:gd name="T71" fmla="*/ 255 h 517"/>
              <a:gd name="T72" fmla="*/ 574 w 687"/>
              <a:gd name="T73" fmla="*/ 263 h 517"/>
              <a:gd name="T74" fmla="*/ 655 w 687"/>
              <a:gd name="T75" fmla="*/ 174 h 517"/>
              <a:gd name="T76" fmla="*/ 461 w 687"/>
              <a:gd name="T77" fmla="*/ 54 h 517"/>
              <a:gd name="T78" fmla="*/ 113 w 687"/>
              <a:gd name="T79" fmla="*/ 54 h 517"/>
              <a:gd name="T80" fmla="*/ 53 w 687"/>
              <a:gd name="T81" fmla="*/ 114 h 517"/>
              <a:gd name="T82" fmla="*/ 71 w 687"/>
              <a:gd name="T83" fmla="*/ 446 h 517"/>
              <a:gd name="T84" fmla="*/ 461 w 687"/>
              <a:gd name="T85" fmla="*/ 463 h 517"/>
              <a:gd name="T86" fmla="*/ 520 w 687"/>
              <a:gd name="T87" fmla="*/ 404 h 517"/>
              <a:gd name="T88" fmla="*/ 503 w 687"/>
              <a:gd name="T89" fmla="*/ 72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7" h="517">
                <a:moveTo>
                  <a:pt x="113" y="0"/>
                </a:moveTo>
                <a:cubicBezTo>
                  <a:pt x="461" y="0"/>
                  <a:pt x="461" y="0"/>
                  <a:pt x="461" y="0"/>
                </a:cubicBezTo>
                <a:cubicBezTo>
                  <a:pt x="492" y="0"/>
                  <a:pt x="520" y="13"/>
                  <a:pt x="541" y="34"/>
                </a:cubicBezTo>
                <a:cubicBezTo>
                  <a:pt x="561" y="54"/>
                  <a:pt x="574" y="83"/>
                  <a:pt x="574" y="114"/>
                </a:cubicBezTo>
                <a:cubicBezTo>
                  <a:pt x="574" y="209"/>
                  <a:pt x="574" y="209"/>
                  <a:pt x="574" y="209"/>
                </a:cubicBezTo>
                <a:cubicBezTo>
                  <a:pt x="660" y="123"/>
                  <a:pt x="660" y="123"/>
                  <a:pt x="660" y="123"/>
                </a:cubicBezTo>
                <a:cubicBezTo>
                  <a:pt x="666" y="117"/>
                  <a:pt x="676" y="117"/>
                  <a:pt x="682" y="123"/>
                </a:cubicBezTo>
                <a:cubicBezTo>
                  <a:pt x="686" y="127"/>
                  <a:pt x="687" y="131"/>
                  <a:pt x="687" y="135"/>
                </a:cubicBezTo>
                <a:cubicBezTo>
                  <a:pt x="687" y="383"/>
                  <a:pt x="687" y="383"/>
                  <a:pt x="687" y="383"/>
                </a:cubicBezTo>
                <a:cubicBezTo>
                  <a:pt x="687" y="392"/>
                  <a:pt x="680" y="399"/>
                  <a:pt x="671" y="399"/>
                </a:cubicBezTo>
                <a:cubicBezTo>
                  <a:pt x="667" y="399"/>
                  <a:pt x="663" y="397"/>
                  <a:pt x="660" y="394"/>
                </a:cubicBezTo>
                <a:cubicBezTo>
                  <a:pt x="659" y="394"/>
                  <a:pt x="659" y="394"/>
                  <a:pt x="659" y="394"/>
                </a:cubicBezTo>
                <a:cubicBezTo>
                  <a:pt x="574" y="308"/>
                  <a:pt x="574" y="308"/>
                  <a:pt x="574" y="308"/>
                </a:cubicBezTo>
                <a:cubicBezTo>
                  <a:pt x="574" y="404"/>
                  <a:pt x="574" y="404"/>
                  <a:pt x="574" y="404"/>
                </a:cubicBezTo>
                <a:cubicBezTo>
                  <a:pt x="574" y="435"/>
                  <a:pt x="561" y="463"/>
                  <a:pt x="541" y="484"/>
                </a:cubicBezTo>
                <a:cubicBezTo>
                  <a:pt x="520" y="504"/>
                  <a:pt x="492" y="517"/>
                  <a:pt x="461" y="517"/>
                </a:cubicBezTo>
                <a:cubicBezTo>
                  <a:pt x="113" y="517"/>
                  <a:pt x="113" y="517"/>
                  <a:pt x="113" y="517"/>
                </a:cubicBezTo>
                <a:cubicBezTo>
                  <a:pt x="82" y="517"/>
                  <a:pt x="53" y="504"/>
                  <a:pt x="33" y="484"/>
                </a:cubicBezTo>
                <a:cubicBezTo>
                  <a:pt x="13" y="463"/>
                  <a:pt x="0" y="435"/>
                  <a:pt x="0" y="404"/>
                </a:cubicBezTo>
                <a:cubicBezTo>
                  <a:pt x="0" y="114"/>
                  <a:pt x="0" y="114"/>
                  <a:pt x="0" y="114"/>
                </a:cubicBezTo>
                <a:cubicBezTo>
                  <a:pt x="0" y="83"/>
                  <a:pt x="13" y="54"/>
                  <a:pt x="33" y="34"/>
                </a:cubicBezTo>
                <a:cubicBezTo>
                  <a:pt x="53" y="13"/>
                  <a:pt x="82" y="0"/>
                  <a:pt x="113" y="0"/>
                </a:cubicBezTo>
                <a:close/>
                <a:moveTo>
                  <a:pt x="392" y="167"/>
                </a:moveTo>
                <a:cubicBezTo>
                  <a:pt x="392" y="167"/>
                  <a:pt x="392" y="167"/>
                  <a:pt x="392" y="167"/>
                </a:cubicBezTo>
                <a:cubicBezTo>
                  <a:pt x="418" y="167"/>
                  <a:pt x="441" y="177"/>
                  <a:pt x="458" y="194"/>
                </a:cubicBezTo>
                <a:cubicBezTo>
                  <a:pt x="458" y="195"/>
                  <a:pt x="458" y="195"/>
                  <a:pt x="458" y="195"/>
                </a:cubicBezTo>
                <a:cubicBezTo>
                  <a:pt x="474" y="211"/>
                  <a:pt x="485" y="234"/>
                  <a:pt x="485" y="259"/>
                </a:cubicBezTo>
                <a:cubicBezTo>
                  <a:pt x="485" y="284"/>
                  <a:pt x="474" y="308"/>
                  <a:pt x="458" y="324"/>
                </a:cubicBezTo>
                <a:cubicBezTo>
                  <a:pt x="441" y="341"/>
                  <a:pt x="418" y="351"/>
                  <a:pt x="392" y="351"/>
                </a:cubicBezTo>
                <a:cubicBezTo>
                  <a:pt x="367" y="351"/>
                  <a:pt x="344" y="341"/>
                  <a:pt x="327" y="324"/>
                </a:cubicBezTo>
                <a:cubicBezTo>
                  <a:pt x="327" y="324"/>
                  <a:pt x="327" y="324"/>
                  <a:pt x="327" y="324"/>
                </a:cubicBezTo>
                <a:cubicBezTo>
                  <a:pt x="310" y="308"/>
                  <a:pt x="300" y="284"/>
                  <a:pt x="300" y="259"/>
                </a:cubicBezTo>
                <a:cubicBezTo>
                  <a:pt x="300" y="233"/>
                  <a:pt x="310" y="210"/>
                  <a:pt x="327" y="194"/>
                </a:cubicBezTo>
                <a:cubicBezTo>
                  <a:pt x="327" y="194"/>
                  <a:pt x="327" y="194"/>
                  <a:pt x="327" y="194"/>
                </a:cubicBezTo>
                <a:cubicBezTo>
                  <a:pt x="344" y="177"/>
                  <a:pt x="367" y="167"/>
                  <a:pt x="392" y="167"/>
                </a:cubicBezTo>
                <a:close/>
                <a:moveTo>
                  <a:pt x="435" y="216"/>
                </a:moveTo>
                <a:cubicBezTo>
                  <a:pt x="435" y="216"/>
                  <a:pt x="435" y="216"/>
                  <a:pt x="435" y="216"/>
                </a:cubicBezTo>
                <a:cubicBezTo>
                  <a:pt x="424" y="205"/>
                  <a:pt x="409" y="199"/>
                  <a:pt x="392" y="199"/>
                </a:cubicBezTo>
                <a:cubicBezTo>
                  <a:pt x="376" y="199"/>
                  <a:pt x="360" y="205"/>
                  <a:pt x="350" y="216"/>
                </a:cubicBezTo>
                <a:cubicBezTo>
                  <a:pt x="350" y="216"/>
                  <a:pt x="350" y="216"/>
                  <a:pt x="350" y="216"/>
                </a:cubicBezTo>
                <a:cubicBezTo>
                  <a:pt x="339" y="227"/>
                  <a:pt x="332" y="242"/>
                  <a:pt x="332" y="259"/>
                </a:cubicBezTo>
                <a:cubicBezTo>
                  <a:pt x="332" y="275"/>
                  <a:pt x="339" y="290"/>
                  <a:pt x="350" y="301"/>
                </a:cubicBezTo>
                <a:cubicBezTo>
                  <a:pt x="350" y="301"/>
                  <a:pt x="350" y="301"/>
                  <a:pt x="350" y="301"/>
                </a:cubicBezTo>
                <a:cubicBezTo>
                  <a:pt x="350" y="301"/>
                  <a:pt x="350" y="301"/>
                  <a:pt x="350" y="301"/>
                </a:cubicBezTo>
                <a:cubicBezTo>
                  <a:pt x="360" y="312"/>
                  <a:pt x="376" y="319"/>
                  <a:pt x="392" y="319"/>
                </a:cubicBezTo>
                <a:cubicBezTo>
                  <a:pt x="409" y="319"/>
                  <a:pt x="424" y="312"/>
                  <a:pt x="435" y="301"/>
                </a:cubicBezTo>
                <a:cubicBezTo>
                  <a:pt x="445" y="290"/>
                  <a:pt x="452" y="276"/>
                  <a:pt x="452" y="259"/>
                </a:cubicBezTo>
                <a:cubicBezTo>
                  <a:pt x="452" y="242"/>
                  <a:pt x="446" y="227"/>
                  <a:pt x="435" y="217"/>
                </a:cubicBezTo>
                <a:cubicBezTo>
                  <a:pt x="435" y="216"/>
                  <a:pt x="435" y="216"/>
                  <a:pt x="435" y="216"/>
                </a:cubicBezTo>
                <a:close/>
                <a:moveTo>
                  <a:pt x="181" y="167"/>
                </a:moveTo>
                <a:cubicBezTo>
                  <a:pt x="181" y="167"/>
                  <a:pt x="181" y="167"/>
                  <a:pt x="181" y="167"/>
                </a:cubicBezTo>
                <a:cubicBezTo>
                  <a:pt x="207" y="167"/>
                  <a:pt x="230" y="177"/>
                  <a:pt x="247" y="194"/>
                </a:cubicBezTo>
                <a:cubicBezTo>
                  <a:pt x="248" y="195"/>
                  <a:pt x="248" y="195"/>
                  <a:pt x="248" y="195"/>
                </a:cubicBezTo>
                <a:cubicBezTo>
                  <a:pt x="264" y="211"/>
                  <a:pt x="274" y="234"/>
                  <a:pt x="274" y="259"/>
                </a:cubicBezTo>
                <a:cubicBezTo>
                  <a:pt x="274" y="284"/>
                  <a:pt x="264" y="308"/>
                  <a:pt x="247" y="324"/>
                </a:cubicBezTo>
                <a:cubicBezTo>
                  <a:pt x="230" y="341"/>
                  <a:pt x="207" y="351"/>
                  <a:pt x="181" y="351"/>
                </a:cubicBezTo>
                <a:cubicBezTo>
                  <a:pt x="156" y="351"/>
                  <a:pt x="133" y="341"/>
                  <a:pt x="116" y="324"/>
                </a:cubicBezTo>
                <a:cubicBezTo>
                  <a:pt x="100" y="308"/>
                  <a:pt x="89" y="284"/>
                  <a:pt x="89" y="259"/>
                </a:cubicBezTo>
                <a:cubicBezTo>
                  <a:pt x="89" y="233"/>
                  <a:pt x="100" y="210"/>
                  <a:pt x="116" y="194"/>
                </a:cubicBezTo>
                <a:cubicBezTo>
                  <a:pt x="133" y="177"/>
                  <a:pt x="156" y="167"/>
                  <a:pt x="181" y="167"/>
                </a:cubicBezTo>
                <a:close/>
                <a:moveTo>
                  <a:pt x="224" y="216"/>
                </a:moveTo>
                <a:cubicBezTo>
                  <a:pt x="224" y="216"/>
                  <a:pt x="224" y="216"/>
                  <a:pt x="224" y="216"/>
                </a:cubicBezTo>
                <a:cubicBezTo>
                  <a:pt x="213" y="205"/>
                  <a:pt x="198" y="199"/>
                  <a:pt x="181" y="199"/>
                </a:cubicBezTo>
                <a:cubicBezTo>
                  <a:pt x="165" y="199"/>
                  <a:pt x="150" y="205"/>
                  <a:pt x="139" y="216"/>
                </a:cubicBezTo>
                <a:cubicBezTo>
                  <a:pt x="128" y="227"/>
                  <a:pt x="121" y="242"/>
                  <a:pt x="121" y="259"/>
                </a:cubicBezTo>
                <a:cubicBezTo>
                  <a:pt x="121" y="275"/>
                  <a:pt x="128" y="290"/>
                  <a:pt x="139" y="301"/>
                </a:cubicBezTo>
                <a:cubicBezTo>
                  <a:pt x="150" y="312"/>
                  <a:pt x="165" y="319"/>
                  <a:pt x="181" y="319"/>
                </a:cubicBezTo>
                <a:cubicBezTo>
                  <a:pt x="198" y="319"/>
                  <a:pt x="213" y="312"/>
                  <a:pt x="224" y="301"/>
                </a:cubicBezTo>
                <a:cubicBezTo>
                  <a:pt x="235" y="290"/>
                  <a:pt x="242" y="276"/>
                  <a:pt x="242" y="259"/>
                </a:cubicBezTo>
                <a:cubicBezTo>
                  <a:pt x="242" y="242"/>
                  <a:pt x="235" y="227"/>
                  <a:pt x="225" y="217"/>
                </a:cubicBezTo>
                <a:cubicBezTo>
                  <a:pt x="224" y="216"/>
                  <a:pt x="224" y="216"/>
                  <a:pt x="224" y="216"/>
                </a:cubicBezTo>
                <a:close/>
                <a:moveTo>
                  <a:pt x="574" y="255"/>
                </a:moveTo>
                <a:cubicBezTo>
                  <a:pt x="574" y="255"/>
                  <a:pt x="574" y="255"/>
                  <a:pt x="574" y="255"/>
                </a:cubicBezTo>
                <a:cubicBezTo>
                  <a:pt x="574" y="263"/>
                  <a:pt x="574" y="263"/>
                  <a:pt x="574" y="263"/>
                </a:cubicBezTo>
                <a:cubicBezTo>
                  <a:pt x="655" y="344"/>
                  <a:pt x="655" y="344"/>
                  <a:pt x="655" y="344"/>
                </a:cubicBezTo>
                <a:cubicBezTo>
                  <a:pt x="655" y="174"/>
                  <a:pt x="655" y="174"/>
                  <a:pt x="655" y="174"/>
                </a:cubicBezTo>
                <a:cubicBezTo>
                  <a:pt x="574" y="255"/>
                  <a:pt x="574" y="255"/>
                  <a:pt x="574" y="255"/>
                </a:cubicBezTo>
                <a:close/>
                <a:moveTo>
                  <a:pt x="461" y="54"/>
                </a:moveTo>
                <a:cubicBezTo>
                  <a:pt x="461" y="54"/>
                  <a:pt x="461" y="54"/>
                  <a:pt x="461" y="54"/>
                </a:cubicBezTo>
                <a:cubicBezTo>
                  <a:pt x="113" y="54"/>
                  <a:pt x="113" y="54"/>
                  <a:pt x="113" y="54"/>
                </a:cubicBezTo>
                <a:cubicBezTo>
                  <a:pt x="97" y="54"/>
                  <a:pt x="82" y="61"/>
                  <a:pt x="71" y="72"/>
                </a:cubicBezTo>
                <a:cubicBezTo>
                  <a:pt x="60" y="83"/>
                  <a:pt x="53" y="98"/>
                  <a:pt x="53" y="114"/>
                </a:cubicBezTo>
                <a:cubicBezTo>
                  <a:pt x="53" y="404"/>
                  <a:pt x="53" y="404"/>
                  <a:pt x="53" y="404"/>
                </a:cubicBezTo>
                <a:cubicBezTo>
                  <a:pt x="53" y="420"/>
                  <a:pt x="60" y="435"/>
                  <a:pt x="71" y="446"/>
                </a:cubicBezTo>
                <a:cubicBezTo>
                  <a:pt x="82" y="456"/>
                  <a:pt x="97" y="463"/>
                  <a:pt x="113" y="463"/>
                </a:cubicBezTo>
                <a:cubicBezTo>
                  <a:pt x="461" y="463"/>
                  <a:pt x="461" y="463"/>
                  <a:pt x="461" y="463"/>
                </a:cubicBezTo>
                <a:cubicBezTo>
                  <a:pt x="477" y="463"/>
                  <a:pt x="492" y="456"/>
                  <a:pt x="503" y="446"/>
                </a:cubicBezTo>
                <a:cubicBezTo>
                  <a:pt x="514" y="435"/>
                  <a:pt x="520" y="420"/>
                  <a:pt x="520" y="404"/>
                </a:cubicBezTo>
                <a:cubicBezTo>
                  <a:pt x="520" y="114"/>
                  <a:pt x="520" y="114"/>
                  <a:pt x="520" y="114"/>
                </a:cubicBezTo>
                <a:cubicBezTo>
                  <a:pt x="520" y="98"/>
                  <a:pt x="514" y="83"/>
                  <a:pt x="503" y="72"/>
                </a:cubicBezTo>
                <a:cubicBezTo>
                  <a:pt x="492" y="61"/>
                  <a:pt x="477" y="54"/>
                  <a:pt x="461"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4" name="原创设计师QQ598969553             _73"/>
          <p:cNvSpPr>
            <a:spLocks noEditPoints="1"/>
          </p:cNvSpPr>
          <p:nvPr/>
        </p:nvSpPr>
        <p:spPr bwMode="auto">
          <a:xfrm>
            <a:off x="7608872" y="3077482"/>
            <a:ext cx="223834" cy="174482"/>
          </a:xfrm>
          <a:custGeom>
            <a:avLst/>
            <a:gdLst>
              <a:gd name="T0" fmla="*/ 7 w 703"/>
              <a:gd name="T1" fmla="*/ 181 h 548"/>
              <a:gd name="T2" fmla="*/ 107 w 703"/>
              <a:gd name="T3" fmla="*/ 13 h 548"/>
              <a:gd name="T4" fmla="*/ 130 w 703"/>
              <a:gd name="T5" fmla="*/ 0 h 548"/>
              <a:gd name="T6" fmla="*/ 573 w 703"/>
              <a:gd name="T7" fmla="*/ 0 h 548"/>
              <a:gd name="T8" fmla="*/ 597 w 703"/>
              <a:gd name="T9" fmla="*/ 15 h 548"/>
              <a:gd name="T10" fmla="*/ 697 w 703"/>
              <a:gd name="T11" fmla="*/ 182 h 548"/>
              <a:gd name="T12" fmla="*/ 693 w 703"/>
              <a:gd name="T13" fmla="*/ 215 h 548"/>
              <a:gd name="T14" fmla="*/ 693 w 703"/>
              <a:gd name="T15" fmla="*/ 215 h 548"/>
              <a:gd name="T16" fmla="*/ 370 w 703"/>
              <a:gd name="T17" fmla="*/ 538 h 548"/>
              <a:gd name="T18" fmla="*/ 333 w 703"/>
              <a:gd name="T19" fmla="*/ 538 h 548"/>
              <a:gd name="T20" fmla="*/ 332 w 703"/>
              <a:gd name="T21" fmla="*/ 537 h 548"/>
              <a:gd name="T22" fmla="*/ 10 w 703"/>
              <a:gd name="T23" fmla="*/ 215 h 548"/>
              <a:gd name="T24" fmla="*/ 7 w 703"/>
              <a:gd name="T25" fmla="*/ 181 h 548"/>
              <a:gd name="T26" fmla="*/ 70 w 703"/>
              <a:gd name="T27" fmla="*/ 180 h 548"/>
              <a:gd name="T28" fmla="*/ 70 w 703"/>
              <a:gd name="T29" fmla="*/ 180 h 548"/>
              <a:gd name="T30" fmla="*/ 205 w 703"/>
              <a:gd name="T31" fmla="*/ 180 h 548"/>
              <a:gd name="T32" fmla="*/ 136 w 703"/>
              <a:gd name="T33" fmla="*/ 69 h 548"/>
              <a:gd name="T34" fmla="*/ 70 w 703"/>
              <a:gd name="T35" fmla="*/ 180 h 548"/>
              <a:gd name="T36" fmla="*/ 567 w 703"/>
              <a:gd name="T37" fmla="*/ 69 h 548"/>
              <a:gd name="T38" fmla="*/ 567 w 703"/>
              <a:gd name="T39" fmla="*/ 69 h 548"/>
              <a:gd name="T40" fmla="*/ 499 w 703"/>
              <a:gd name="T41" fmla="*/ 180 h 548"/>
              <a:gd name="T42" fmla="*/ 633 w 703"/>
              <a:gd name="T43" fmla="*/ 180 h 548"/>
              <a:gd name="T44" fmla="*/ 567 w 703"/>
              <a:gd name="T45" fmla="*/ 69 h 548"/>
              <a:gd name="T46" fmla="*/ 620 w 703"/>
              <a:gd name="T47" fmla="*/ 212 h 548"/>
              <a:gd name="T48" fmla="*/ 620 w 703"/>
              <a:gd name="T49" fmla="*/ 212 h 548"/>
              <a:gd name="T50" fmla="*/ 481 w 703"/>
              <a:gd name="T51" fmla="*/ 212 h 548"/>
              <a:gd name="T52" fmla="*/ 401 w 703"/>
              <a:gd name="T53" fmla="*/ 431 h 548"/>
              <a:gd name="T54" fmla="*/ 620 w 703"/>
              <a:gd name="T55" fmla="*/ 212 h 548"/>
              <a:gd name="T56" fmla="*/ 302 w 703"/>
              <a:gd name="T57" fmla="*/ 431 h 548"/>
              <a:gd name="T58" fmla="*/ 302 w 703"/>
              <a:gd name="T59" fmla="*/ 431 h 548"/>
              <a:gd name="T60" fmla="*/ 222 w 703"/>
              <a:gd name="T61" fmla="*/ 212 h 548"/>
              <a:gd name="T62" fmla="*/ 83 w 703"/>
              <a:gd name="T63" fmla="*/ 212 h 548"/>
              <a:gd name="T64" fmla="*/ 302 w 703"/>
              <a:gd name="T65" fmla="*/ 431 h 548"/>
              <a:gd name="T66" fmla="*/ 538 w 703"/>
              <a:gd name="T67" fmla="*/ 54 h 548"/>
              <a:gd name="T68" fmla="*/ 538 w 703"/>
              <a:gd name="T69" fmla="*/ 54 h 548"/>
              <a:gd name="T70" fmla="*/ 390 w 703"/>
              <a:gd name="T71" fmla="*/ 54 h 548"/>
              <a:gd name="T72" fmla="*/ 469 w 703"/>
              <a:gd name="T73" fmla="*/ 167 h 548"/>
              <a:gd name="T74" fmla="*/ 538 w 703"/>
              <a:gd name="T75" fmla="*/ 54 h 548"/>
              <a:gd name="T76" fmla="*/ 313 w 703"/>
              <a:gd name="T77" fmla="*/ 54 h 548"/>
              <a:gd name="T78" fmla="*/ 313 w 703"/>
              <a:gd name="T79" fmla="*/ 54 h 548"/>
              <a:gd name="T80" fmla="*/ 165 w 703"/>
              <a:gd name="T81" fmla="*/ 54 h 548"/>
              <a:gd name="T82" fmla="*/ 234 w 703"/>
              <a:gd name="T83" fmla="*/ 167 h 548"/>
              <a:gd name="T84" fmla="*/ 313 w 703"/>
              <a:gd name="T85" fmla="*/ 54 h 548"/>
              <a:gd name="T86" fmla="*/ 264 w 703"/>
              <a:gd name="T87" fmla="*/ 180 h 548"/>
              <a:gd name="T88" fmla="*/ 264 w 703"/>
              <a:gd name="T89" fmla="*/ 180 h 548"/>
              <a:gd name="T90" fmla="*/ 439 w 703"/>
              <a:gd name="T91" fmla="*/ 180 h 548"/>
              <a:gd name="T92" fmla="*/ 352 w 703"/>
              <a:gd name="T93" fmla="*/ 55 h 548"/>
              <a:gd name="T94" fmla="*/ 264 w 703"/>
              <a:gd name="T95" fmla="*/ 180 h 548"/>
              <a:gd name="T96" fmla="*/ 447 w 703"/>
              <a:gd name="T97" fmla="*/ 212 h 548"/>
              <a:gd name="T98" fmla="*/ 447 w 703"/>
              <a:gd name="T99" fmla="*/ 212 h 548"/>
              <a:gd name="T100" fmla="*/ 256 w 703"/>
              <a:gd name="T101" fmla="*/ 212 h 548"/>
              <a:gd name="T102" fmla="*/ 352 w 703"/>
              <a:gd name="T103" fmla="*/ 472 h 548"/>
              <a:gd name="T104" fmla="*/ 447 w 703"/>
              <a:gd name="T105" fmla="*/ 212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3" h="548">
                <a:moveTo>
                  <a:pt x="7" y="181"/>
                </a:moveTo>
                <a:cubicBezTo>
                  <a:pt x="107" y="13"/>
                  <a:pt x="107" y="13"/>
                  <a:pt x="107" y="13"/>
                </a:cubicBezTo>
                <a:cubicBezTo>
                  <a:pt x="112" y="5"/>
                  <a:pt x="121" y="1"/>
                  <a:pt x="130" y="0"/>
                </a:cubicBezTo>
                <a:cubicBezTo>
                  <a:pt x="573" y="0"/>
                  <a:pt x="573" y="0"/>
                  <a:pt x="573" y="0"/>
                </a:cubicBezTo>
                <a:cubicBezTo>
                  <a:pt x="584" y="0"/>
                  <a:pt x="593" y="6"/>
                  <a:pt x="597" y="15"/>
                </a:cubicBezTo>
                <a:cubicBezTo>
                  <a:pt x="697" y="182"/>
                  <a:pt x="697" y="182"/>
                  <a:pt x="697" y="182"/>
                </a:cubicBezTo>
                <a:cubicBezTo>
                  <a:pt x="703" y="193"/>
                  <a:pt x="701" y="206"/>
                  <a:pt x="693" y="215"/>
                </a:cubicBezTo>
                <a:cubicBezTo>
                  <a:pt x="693" y="215"/>
                  <a:pt x="693" y="215"/>
                  <a:pt x="693" y="215"/>
                </a:cubicBezTo>
                <a:cubicBezTo>
                  <a:pt x="370" y="538"/>
                  <a:pt x="370" y="538"/>
                  <a:pt x="370" y="538"/>
                </a:cubicBezTo>
                <a:cubicBezTo>
                  <a:pt x="360" y="548"/>
                  <a:pt x="343" y="548"/>
                  <a:pt x="333" y="538"/>
                </a:cubicBezTo>
                <a:cubicBezTo>
                  <a:pt x="332" y="537"/>
                  <a:pt x="332" y="537"/>
                  <a:pt x="332" y="537"/>
                </a:cubicBezTo>
                <a:cubicBezTo>
                  <a:pt x="10" y="215"/>
                  <a:pt x="10" y="215"/>
                  <a:pt x="10" y="215"/>
                </a:cubicBezTo>
                <a:cubicBezTo>
                  <a:pt x="1" y="206"/>
                  <a:pt x="0" y="191"/>
                  <a:pt x="7" y="181"/>
                </a:cubicBezTo>
                <a:close/>
                <a:moveTo>
                  <a:pt x="70" y="180"/>
                </a:moveTo>
                <a:cubicBezTo>
                  <a:pt x="70" y="180"/>
                  <a:pt x="70" y="180"/>
                  <a:pt x="70" y="180"/>
                </a:cubicBezTo>
                <a:cubicBezTo>
                  <a:pt x="205" y="180"/>
                  <a:pt x="205" y="180"/>
                  <a:pt x="205" y="180"/>
                </a:cubicBezTo>
                <a:cubicBezTo>
                  <a:pt x="136" y="69"/>
                  <a:pt x="136" y="69"/>
                  <a:pt x="136" y="69"/>
                </a:cubicBezTo>
                <a:cubicBezTo>
                  <a:pt x="70" y="180"/>
                  <a:pt x="70" y="180"/>
                  <a:pt x="70" y="180"/>
                </a:cubicBezTo>
                <a:close/>
                <a:moveTo>
                  <a:pt x="567" y="69"/>
                </a:moveTo>
                <a:cubicBezTo>
                  <a:pt x="567" y="69"/>
                  <a:pt x="567" y="69"/>
                  <a:pt x="567" y="69"/>
                </a:cubicBezTo>
                <a:cubicBezTo>
                  <a:pt x="499" y="180"/>
                  <a:pt x="499" y="180"/>
                  <a:pt x="499" y="180"/>
                </a:cubicBezTo>
                <a:cubicBezTo>
                  <a:pt x="633" y="180"/>
                  <a:pt x="633" y="180"/>
                  <a:pt x="633" y="180"/>
                </a:cubicBezTo>
                <a:cubicBezTo>
                  <a:pt x="567" y="69"/>
                  <a:pt x="567" y="69"/>
                  <a:pt x="567" y="69"/>
                </a:cubicBezTo>
                <a:close/>
                <a:moveTo>
                  <a:pt x="620" y="212"/>
                </a:moveTo>
                <a:cubicBezTo>
                  <a:pt x="620" y="212"/>
                  <a:pt x="620" y="212"/>
                  <a:pt x="620" y="212"/>
                </a:cubicBezTo>
                <a:cubicBezTo>
                  <a:pt x="481" y="212"/>
                  <a:pt x="481" y="212"/>
                  <a:pt x="481" y="212"/>
                </a:cubicBezTo>
                <a:cubicBezTo>
                  <a:pt x="401" y="431"/>
                  <a:pt x="401" y="431"/>
                  <a:pt x="401" y="431"/>
                </a:cubicBezTo>
                <a:cubicBezTo>
                  <a:pt x="620" y="212"/>
                  <a:pt x="620" y="212"/>
                  <a:pt x="620" y="212"/>
                </a:cubicBezTo>
                <a:close/>
                <a:moveTo>
                  <a:pt x="302" y="431"/>
                </a:moveTo>
                <a:cubicBezTo>
                  <a:pt x="302" y="431"/>
                  <a:pt x="302" y="431"/>
                  <a:pt x="302" y="431"/>
                </a:cubicBezTo>
                <a:cubicBezTo>
                  <a:pt x="222" y="212"/>
                  <a:pt x="222" y="212"/>
                  <a:pt x="222" y="212"/>
                </a:cubicBezTo>
                <a:cubicBezTo>
                  <a:pt x="83" y="212"/>
                  <a:pt x="83" y="212"/>
                  <a:pt x="83" y="212"/>
                </a:cubicBezTo>
                <a:cubicBezTo>
                  <a:pt x="302" y="431"/>
                  <a:pt x="302" y="431"/>
                  <a:pt x="302" y="431"/>
                </a:cubicBezTo>
                <a:close/>
                <a:moveTo>
                  <a:pt x="538" y="54"/>
                </a:moveTo>
                <a:cubicBezTo>
                  <a:pt x="538" y="54"/>
                  <a:pt x="538" y="54"/>
                  <a:pt x="538" y="54"/>
                </a:cubicBezTo>
                <a:cubicBezTo>
                  <a:pt x="390" y="54"/>
                  <a:pt x="390" y="54"/>
                  <a:pt x="390" y="54"/>
                </a:cubicBezTo>
                <a:cubicBezTo>
                  <a:pt x="469" y="167"/>
                  <a:pt x="469" y="167"/>
                  <a:pt x="469" y="167"/>
                </a:cubicBezTo>
                <a:cubicBezTo>
                  <a:pt x="538" y="54"/>
                  <a:pt x="538" y="54"/>
                  <a:pt x="538" y="54"/>
                </a:cubicBezTo>
                <a:close/>
                <a:moveTo>
                  <a:pt x="313" y="54"/>
                </a:moveTo>
                <a:cubicBezTo>
                  <a:pt x="313" y="54"/>
                  <a:pt x="313" y="54"/>
                  <a:pt x="313" y="54"/>
                </a:cubicBezTo>
                <a:cubicBezTo>
                  <a:pt x="165" y="54"/>
                  <a:pt x="165" y="54"/>
                  <a:pt x="165" y="54"/>
                </a:cubicBezTo>
                <a:cubicBezTo>
                  <a:pt x="234" y="167"/>
                  <a:pt x="234" y="167"/>
                  <a:pt x="234" y="167"/>
                </a:cubicBezTo>
                <a:cubicBezTo>
                  <a:pt x="313" y="54"/>
                  <a:pt x="313" y="54"/>
                  <a:pt x="313" y="54"/>
                </a:cubicBezTo>
                <a:close/>
                <a:moveTo>
                  <a:pt x="264" y="180"/>
                </a:moveTo>
                <a:cubicBezTo>
                  <a:pt x="264" y="180"/>
                  <a:pt x="264" y="180"/>
                  <a:pt x="264" y="180"/>
                </a:cubicBezTo>
                <a:cubicBezTo>
                  <a:pt x="439" y="180"/>
                  <a:pt x="439" y="180"/>
                  <a:pt x="439" y="180"/>
                </a:cubicBezTo>
                <a:cubicBezTo>
                  <a:pt x="352" y="55"/>
                  <a:pt x="352" y="55"/>
                  <a:pt x="352" y="55"/>
                </a:cubicBezTo>
                <a:cubicBezTo>
                  <a:pt x="264" y="180"/>
                  <a:pt x="264" y="180"/>
                  <a:pt x="264" y="180"/>
                </a:cubicBezTo>
                <a:close/>
                <a:moveTo>
                  <a:pt x="447" y="212"/>
                </a:moveTo>
                <a:cubicBezTo>
                  <a:pt x="447" y="212"/>
                  <a:pt x="447" y="212"/>
                  <a:pt x="447" y="212"/>
                </a:cubicBezTo>
                <a:cubicBezTo>
                  <a:pt x="256" y="212"/>
                  <a:pt x="256" y="212"/>
                  <a:pt x="256" y="212"/>
                </a:cubicBezTo>
                <a:cubicBezTo>
                  <a:pt x="352" y="472"/>
                  <a:pt x="352" y="472"/>
                  <a:pt x="352" y="472"/>
                </a:cubicBezTo>
                <a:cubicBezTo>
                  <a:pt x="447" y="212"/>
                  <a:pt x="447" y="212"/>
                  <a:pt x="447" y="21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5" name="原创设计师QQ598969553             _74"/>
          <p:cNvSpPr>
            <a:spLocks noEditPoints="1"/>
          </p:cNvSpPr>
          <p:nvPr/>
        </p:nvSpPr>
        <p:spPr bwMode="auto">
          <a:xfrm>
            <a:off x="3708665" y="1176689"/>
            <a:ext cx="194700" cy="227654"/>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6" name="原创设计师QQ598969553             _75"/>
          <p:cNvSpPr>
            <a:spLocks noEditPoints="1"/>
          </p:cNvSpPr>
          <p:nvPr/>
        </p:nvSpPr>
        <p:spPr bwMode="auto">
          <a:xfrm>
            <a:off x="2437145" y="1177963"/>
            <a:ext cx="224948" cy="225108"/>
          </a:xfrm>
          <a:custGeom>
            <a:avLst/>
            <a:gdLst>
              <a:gd name="T0" fmla="*/ 178 w 706"/>
              <a:gd name="T1" fmla="*/ 329 h 707"/>
              <a:gd name="T2" fmla="*/ 203 w 706"/>
              <a:gd name="T3" fmla="*/ 265 h 707"/>
              <a:gd name="T4" fmla="*/ 330 w 706"/>
              <a:gd name="T5" fmla="*/ 269 h 707"/>
              <a:gd name="T6" fmla="*/ 284 w 706"/>
              <a:gd name="T7" fmla="*/ 398 h 707"/>
              <a:gd name="T8" fmla="*/ 216 w 706"/>
              <a:gd name="T9" fmla="*/ 439 h 707"/>
              <a:gd name="T10" fmla="*/ 333 w 706"/>
              <a:gd name="T11" fmla="*/ 471 h 707"/>
              <a:gd name="T12" fmla="*/ 178 w 706"/>
              <a:gd name="T13" fmla="*/ 452 h 707"/>
              <a:gd name="T14" fmla="*/ 274 w 706"/>
              <a:gd name="T15" fmla="*/ 368 h 707"/>
              <a:gd name="T16" fmla="*/ 304 w 706"/>
              <a:gd name="T17" fmla="*/ 289 h 707"/>
              <a:gd name="T18" fmla="*/ 226 w 706"/>
              <a:gd name="T19" fmla="*/ 286 h 707"/>
              <a:gd name="T20" fmla="*/ 210 w 706"/>
              <a:gd name="T21" fmla="*/ 329 h 707"/>
              <a:gd name="T22" fmla="*/ 604 w 706"/>
              <a:gd name="T23" fmla="*/ 370 h 707"/>
              <a:gd name="T24" fmla="*/ 657 w 706"/>
              <a:gd name="T25" fmla="*/ 338 h 707"/>
              <a:gd name="T26" fmla="*/ 679 w 706"/>
              <a:gd name="T27" fmla="*/ 489 h 707"/>
              <a:gd name="T28" fmla="*/ 352 w 706"/>
              <a:gd name="T29" fmla="*/ 707 h 707"/>
              <a:gd name="T30" fmla="*/ 103 w 706"/>
              <a:gd name="T31" fmla="*/ 604 h 707"/>
              <a:gd name="T32" fmla="*/ 27 w 706"/>
              <a:gd name="T33" fmla="*/ 217 h 707"/>
              <a:gd name="T34" fmla="*/ 217 w 706"/>
              <a:gd name="T35" fmla="*/ 28 h 707"/>
              <a:gd name="T36" fmla="*/ 489 w 706"/>
              <a:gd name="T37" fmla="*/ 28 h 707"/>
              <a:gd name="T38" fmla="*/ 576 w 706"/>
              <a:gd name="T39" fmla="*/ 1 h 707"/>
              <a:gd name="T40" fmla="*/ 602 w 706"/>
              <a:gd name="T41" fmla="*/ 142 h 707"/>
              <a:gd name="T42" fmla="*/ 461 w 706"/>
              <a:gd name="T43" fmla="*/ 130 h 707"/>
              <a:gd name="T44" fmla="*/ 468 w 706"/>
              <a:gd name="T45" fmla="*/ 78 h 707"/>
              <a:gd name="T46" fmla="*/ 368 w 706"/>
              <a:gd name="T47" fmla="*/ 102 h 707"/>
              <a:gd name="T48" fmla="*/ 336 w 706"/>
              <a:gd name="T49" fmla="*/ 55 h 707"/>
              <a:gd name="T50" fmla="*/ 217 w 706"/>
              <a:gd name="T51" fmla="*/ 87 h 707"/>
              <a:gd name="T52" fmla="*/ 197 w 706"/>
              <a:gd name="T53" fmla="*/ 117 h 707"/>
              <a:gd name="T54" fmla="*/ 102 w 706"/>
              <a:gd name="T55" fmla="*/ 191 h 707"/>
              <a:gd name="T56" fmla="*/ 100 w 706"/>
              <a:gd name="T57" fmla="*/ 227 h 707"/>
              <a:gd name="T58" fmla="*/ 76 w 706"/>
              <a:gd name="T59" fmla="*/ 240 h 707"/>
              <a:gd name="T60" fmla="*/ 117 w 706"/>
              <a:gd name="T61" fmla="*/ 354 h 707"/>
              <a:gd name="T62" fmla="*/ 85 w 706"/>
              <a:gd name="T63" fmla="*/ 490 h 707"/>
              <a:gd name="T64" fmla="*/ 116 w 706"/>
              <a:gd name="T65" fmla="*/ 509 h 707"/>
              <a:gd name="T66" fmla="*/ 189 w 706"/>
              <a:gd name="T67" fmla="*/ 605 h 707"/>
              <a:gd name="T68" fmla="*/ 225 w 706"/>
              <a:gd name="T69" fmla="*/ 606 h 707"/>
              <a:gd name="T70" fmla="*/ 238 w 706"/>
              <a:gd name="T71" fmla="*/ 631 h 707"/>
              <a:gd name="T72" fmla="*/ 352 w 706"/>
              <a:gd name="T73" fmla="*/ 590 h 707"/>
              <a:gd name="T74" fmla="*/ 488 w 706"/>
              <a:gd name="T75" fmla="*/ 621 h 707"/>
              <a:gd name="T76" fmla="*/ 507 w 706"/>
              <a:gd name="T77" fmla="*/ 590 h 707"/>
              <a:gd name="T78" fmla="*/ 603 w 706"/>
              <a:gd name="T79" fmla="*/ 517 h 707"/>
              <a:gd name="T80" fmla="*/ 605 w 706"/>
              <a:gd name="T81" fmla="*/ 481 h 707"/>
              <a:gd name="T82" fmla="*/ 629 w 706"/>
              <a:gd name="T83" fmla="*/ 468 h 707"/>
              <a:gd name="T84" fmla="*/ 456 w 706"/>
              <a:gd name="T85" fmla="*/ 245 h 707"/>
              <a:gd name="T86" fmla="*/ 487 w 706"/>
              <a:gd name="T87" fmla="*/ 389 h 707"/>
              <a:gd name="T88" fmla="*/ 511 w 706"/>
              <a:gd name="T89" fmla="*/ 421 h 707"/>
              <a:gd name="T90" fmla="*/ 470 w 706"/>
              <a:gd name="T91" fmla="*/ 471 h 707"/>
              <a:gd name="T92" fmla="*/ 372 w 706"/>
              <a:gd name="T93" fmla="*/ 421 h 707"/>
              <a:gd name="T94" fmla="*/ 456 w 706"/>
              <a:gd name="T95" fmla="*/ 245 h 707"/>
              <a:gd name="T96" fmla="*/ 454 w 706"/>
              <a:gd name="T97" fmla="*/ 308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06" h="707">
                <a:moveTo>
                  <a:pt x="210" y="329"/>
                </a:moveTo>
                <a:cubicBezTo>
                  <a:pt x="210" y="338"/>
                  <a:pt x="203" y="345"/>
                  <a:pt x="194" y="345"/>
                </a:cubicBezTo>
                <a:cubicBezTo>
                  <a:pt x="185" y="345"/>
                  <a:pt x="178" y="338"/>
                  <a:pt x="178" y="329"/>
                </a:cubicBezTo>
                <a:cubicBezTo>
                  <a:pt x="178" y="316"/>
                  <a:pt x="180" y="305"/>
                  <a:pt x="184" y="294"/>
                </a:cubicBezTo>
                <a:cubicBezTo>
                  <a:pt x="185" y="293"/>
                  <a:pt x="185" y="293"/>
                  <a:pt x="185" y="293"/>
                </a:cubicBezTo>
                <a:cubicBezTo>
                  <a:pt x="189" y="282"/>
                  <a:pt x="195" y="273"/>
                  <a:pt x="203" y="265"/>
                </a:cubicBezTo>
                <a:cubicBezTo>
                  <a:pt x="210" y="256"/>
                  <a:pt x="220" y="249"/>
                  <a:pt x="230" y="244"/>
                </a:cubicBezTo>
                <a:cubicBezTo>
                  <a:pt x="240" y="240"/>
                  <a:pt x="252" y="237"/>
                  <a:pt x="263" y="237"/>
                </a:cubicBezTo>
                <a:cubicBezTo>
                  <a:pt x="292" y="237"/>
                  <a:pt x="315" y="250"/>
                  <a:pt x="330" y="269"/>
                </a:cubicBezTo>
                <a:cubicBezTo>
                  <a:pt x="338" y="280"/>
                  <a:pt x="343" y="292"/>
                  <a:pt x="346" y="306"/>
                </a:cubicBezTo>
                <a:cubicBezTo>
                  <a:pt x="348" y="319"/>
                  <a:pt x="347" y="333"/>
                  <a:pt x="342" y="346"/>
                </a:cubicBezTo>
                <a:cubicBezTo>
                  <a:pt x="334" y="368"/>
                  <a:pt x="315" y="388"/>
                  <a:pt x="284" y="398"/>
                </a:cubicBezTo>
                <a:cubicBezTo>
                  <a:pt x="267" y="405"/>
                  <a:pt x="248" y="412"/>
                  <a:pt x="233" y="422"/>
                </a:cubicBezTo>
                <a:cubicBezTo>
                  <a:pt x="233" y="422"/>
                  <a:pt x="233" y="422"/>
                  <a:pt x="233" y="422"/>
                </a:cubicBezTo>
                <a:cubicBezTo>
                  <a:pt x="226" y="426"/>
                  <a:pt x="221" y="432"/>
                  <a:pt x="216" y="439"/>
                </a:cubicBezTo>
                <a:cubicBezTo>
                  <a:pt x="333" y="439"/>
                  <a:pt x="333" y="439"/>
                  <a:pt x="333" y="439"/>
                </a:cubicBezTo>
                <a:cubicBezTo>
                  <a:pt x="342" y="439"/>
                  <a:pt x="349" y="446"/>
                  <a:pt x="349" y="454"/>
                </a:cubicBezTo>
                <a:cubicBezTo>
                  <a:pt x="349" y="463"/>
                  <a:pt x="342" y="471"/>
                  <a:pt x="333" y="471"/>
                </a:cubicBezTo>
                <a:cubicBezTo>
                  <a:pt x="194" y="471"/>
                  <a:pt x="194" y="471"/>
                  <a:pt x="194" y="471"/>
                </a:cubicBezTo>
                <a:cubicBezTo>
                  <a:pt x="185" y="471"/>
                  <a:pt x="178" y="463"/>
                  <a:pt x="178" y="454"/>
                </a:cubicBezTo>
                <a:cubicBezTo>
                  <a:pt x="178" y="454"/>
                  <a:pt x="178" y="453"/>
                  <a:pt x="178" y="452"/>
                </a:cubicBezTo>
                <a:cubicBezTo>
                  <a:pt x="181" y="426"/>
                  <a:pt x="196" y="408"/>
                  <a:pt x="215" y="395"/>
                </a:cubicBezTo>
                <a:cubicBezTo>
                  <a:pt x="215" y="395"/>
                  <a:pt x="215" y="395"/>
                  <a:pt x="215" y="395"/>
                </a:cubicBezTo>
                <a:cubicBezTo>
                  <a:pt x="233" y="383"/>
                  <a:pt x="254" y="375"/>
                  <a:pt x="274" y="368"/>
                </a:cubicBezTo>
                <a:cubicBezTo>
                  <a:pt x="294" y="361"/>
                  <a:pt x="307" y="349"/>
                  <a:pt x="312" y="335"/>
                </a:cubicBezTo>
                <a:cubicBezTo>
                  <a:pt x="314" y="327"/>
                  <a:pt x="315" y="319"/>
                  <a:pt x="314" y="311"/>
                </a:cubicBezTo>
                <a:cubicBezTo>
                  <a:pt x="312" y="303"/>
                  <a:pt x="309" y="295"/>
                  <a:pt x="304" y="289"/>
                </a:cubicBezTo>
                <a:cubicBezTo>
                  <a:pt x="295" y="277"/>
                  <a:pt x="281" y="269"/>
                  <a:pt x="263" y="269"/>
                </a:cubicBezTo>
                <a:cubicBezTo>
                  <a:pt x="256" y="269"/>
                  <a:pt x="249" y="271"/>
                  <a:pt x="243" y="274"/>
                </a:cubicBezTo>
                <a:cubicBezTo>
                  <a:pt x="237" y="277"/>
                  <a:pt x="231" y="281"/>
                  <a:pt x="226" y="286"/>
                </a:cubicBezTo>
                <a:cubicBezTo>
                  <a:pt x="221" y="291"/>
                  <a:pt x="217" y="298"/>
                  <a:pt x="214" y="304"/>
                </a:cubicBezTo>
                <a:cubicBezTo>
                  <a:pt x="214" y="306"/>
                  <a:pt x="214" y="306"/>
                  <a:pt x="214" y="306"/>
                </a:cubicBezTo>
                <a:cubicBezTo>
                  <a:pt x="212" y="313"/>
                  <a:pt x="210" y="321"/>
                  <a:pt x="210" y="329"/>
                </a:cubicBezTo>
                <a:close/>
                <a:moveTo>
                  <a:pt x="651" y="370"/>
                </a:moveTo>
                <a:cubicBezTo>
                  <a:pt x="651" y="370"/>
                  <a:pt x="651" y="370"/>
                  <a:pt x="651" y="370"/>
                </a:cubicBezTo>
                <a:cubicBezTo>
                  <a:pt x="604" y="370"/>
                  <a:pt x="604" y="370"/>
                  <a:pt x="604" y="370"/>
                </a:cubicBezTo>
                <a:cubicBezTo>
                  <a:pt x="595" y="370"/>
                  <a:pt x="588" y="363"/>
                  <a:pt x="588" y="354"/>
                </a:cubicBezTo>
                <a:cubicBezTo>
                  <a:pt x="588" y="345"/>
                  <a:pt x="595" y="338"/>
                  <a:pt x="604" y="338"/>
                </a:cubicBezTo>
                <a:cubicBezTo>
                  <a:pt x="657" y="338"/>
                  <a:pt x="657" y="338"/>
                  <a:pt x="657" y="338"/>
                </a:cubicBezTo>
                <a:cubicBezTo>
                  <a:pt x="668" y="338"/>
                  <a:pt x="668" y="338"/>
                  <a:pt x="668" y="338"/>
                </a:cubicBezTo>
                <a:cubicBezTo>
                  <a:pt x="695" y="338"/>
                  <a:pt x="706" y="343"/>
                  <a:pt x="705" y="368"/>
                </a:cubicBezTo>
                <a:cubicBezTo>
                  <a:pt x="703" y="411"/>
                  <a:pt x="694" y="451"/>
                  <a:pt x="679" y="489"/>
                </a:cubicBezTo>
                <a:cubicBezTo>
                  <a:pt x="678" y="490"/>
                  <a:pt x="678" y="490"/>
                  <a:pt x="678" y="490"/>
                </a:cubicBezTo>
                <a:cubicBezTo>
                  <a:pt x="660" y="533"/>
                  <a:pt x="634" y="572"/>
                  <a:pt x="602" y="604"/>
                </a:cubicBezTo>
                <a:cubicBezTo>
                  <a:pt x="538" y="668"/>
                  <a:pt x="450" y="707"/>
                  <a:pt x="352" y="707"/>
                </a:cubicBezTo>
                <a:cubicBezTo>
                  <a:pt x="305" y="707"/>
                  <a:pt x="259" y="698"/>
                  <a:pt x="217" y="680"/>
                </a:cubicBezTo>
                <a:cubicBezTo>
                  <a:pt x="216" y="679"/>
                  <a:pt x="216" y="679"/>
                  <a:pt x="216" y="679"/>
                </a:cubicBezTo>
                <a:cubicBezTo>
                  <a:pt x="173" y="662"/>
                  <a:pt x="135" y="636"/>
                  <a:pt x="103" y="604"/>
                </a:cubicBezTo>
                <a:cubicBezTo>
                  <a:pt x="39" y="540"/>
                  <a:pt x="0" y="451"/>
                  <a:pt x="0" y="354"/>
                </a:cubicBezTo>
                <a:cubicBezTo>
                  <a:pt x="0" y="306"/>
                  <a:pt x="9" y="261"/>
                  <a:pt x="26" y="219"/>
                </a:cubicBezTo>
                <a:cubicBezTo>
                  <a:pt x="27" y="217"/>
                  <a:pt x="27" y="217"/>
                  <a:pt x="27" y="217"/>
                </a:cubicBezTo>
                <a:cubicBezTo>
                  <a:pt x="45" y="175"/>
                  <a:pt x="71" y="137"/>
                  <a:pt x="103" y="104"/>
                </a:cubicBezTo>
                <a:cubicBezTo>
                  <a:pt x="135" y="72"/>
                  <a:pt x="174" y="46"/>
                  <a:pt x="217" y="28"/>
                </a:cubicBezTo>
                <a:cubicBezTo>
                  <a:pt x="217" y="28"/>
                  <a:pt x="217" y="28"/>
                  <a:pt x="217" y="28"/>
                </a:cubicBezTo>
                <a:cubicBezTo>
                  <a:pt x="259" y="11"/>
                  <a:pt x="305" y="1"/>
                  <a:pt x="352" y="1"/>
                </a:cubicBezTo>
                <a:cubicBezTo>
                  <a:pt x="400" y="1"/>
                  <a:pt x="446" y="11"/>
                  <a:pt x="487" y="28"/>
                </a:cubicBezTo>
                <a:cubicBezTo>
                  <a:pt x="489" y="28"/>
                  <a:pt x="489" y="28"/>
                  <a:pt x="489" y="28"/>
                </a:cubicBezTo>
                <a:cubicBezTo>
                  <a:pt x="511" y="38"/>
                  <a:pt x="533" y="50"/>
                  <a:pt x="552" y="63"/>
                </a:cubicBezTo>
                <a:cubicBezTo>
                  <a:pt x="551" y="29"/>
                  <a:pt x="551" y="29"/>
                  <a:pt x="551" y="29"/>
                </a:cubicBezTo>
                <a:cubicBezTo>
                  <a:pt x="550" y="15"/>
                  <a:pt x="561" y="2"/>
                  <a:pt x="576" y="1"/>
                </a:cubicBezTo>
                <a:cubicBezTo>
                  <a:pt x="591" y="0"/>
                  <a:pt x="603" y="12"/>
                  <a:pt x="604" y="26"/>
                </a:cubicBezTo>
                <a:cubicBezTo>
                  <a:pt x="610" y="120"/>
                  <a:pt x="610" y="120"/>
                  <a:pt x="610" y="120"/>
                </a:cubicBezTo>
                <a:cubicBezTo>
                  <a:pt x="611" y="128"/>
                  <a:pt x="608" y="137"/>
                  <a:pt x="602" y="142"/>
                </a:cubicBezTo>
                <a:cubicBezTo>
                  <a:pt x="596" y="148"/>
                  <a:pt x="590" y="151"/>
                  <a:pt x="583" y="150"/>
                </a:cubicBezTo>
                <a:cubicBezTo>
                  <a:pt x="489" y="156"/>
                  <a:pt x="489" y="156"/>
                  <a:pt x="489" y="156"/>
                </a:cubicBezTo>
                <a:cubicBezTo>
                  <a:pt x="474" y="157"/>
                  <a:pt x="461" y="145"/>
                  <a:pt x="461" y="130"/>
                </a:cubicBezTo>
                <a:cubicBezTo>
                  <a:pt x="460" y="116"/>
                  <a:pt x="471" y="103"/>
                  <a:pt x="486" y="102"/>
                </a:cubicBezTo>
                <a:cubicBezTo>
                  <a:pt x="512" y="101"/>
                  <a:pt x="512" y="101"/>
                  <a:pt x="512" y="101"/>
                </a:cubicBezTo>
                <a:cubicBezTo>
                  <a:pt x="498" y="92"/>
                  <a:pt x="483" y="84"/>
                  <a:pt x="468" y="78"/>
                </a:cubicBezTo>
                <a:cubicBezTo>
                  <a:pt x="467" y="77"/>
                  <a:pt x="467" y="77"/>
                  <a:pt x="467" y="77"/>
                </a:cubicBezTo>
                <a:cubicBezTo>
                  <a:pt x="436" y="65"/>
                  <a:pt x="403" y="57"/>
                  <a:pt x="368" y="55"/>
                </a:cubicBezTo>
                <a:cubicBezTo>
                  <a:pt x="368" y="102"/>
                  <a:pt x="368" y="102"/>
                  <a:pt x="368" y="102"/>
                </a:cubicBezTo>
                <a:cubicBezTo>
                  <a:pt x="368" y="111"/>
                  <a:pt x="362" y="119"/>
                  <a:pt x="352" y="119"/>
                </a:cubicBezTo>
                <a:cubicBezTo>
                  <a:pt x="344" y="119"/>
                  <a:pt x="336" y="111"/>
                  <a:pt x="336" y="102"/>
                </a:cubicBezTo>
                <a:cubicBezTo>
                  <a:pt x="336" y="55"/>
                  <a:pt x="336" y="55"/>
                  <a:pt x="336" y="55"/>
                </a:cubicBezTo>
                <a:cubicBezTo>
                  <a:pt x="302" y="57"/>
                  <a:pt x="268" y="65"/>
                  <a:pt x="238" y="77"/>
                </a:cubicBezTo>
                <a:cubicBezTo>
                  <a:pt x="238" y="77"/>
                  <a:pt x="238" y="77"/>
                  <a:pt x="238" y="77"/>
                </a:cubicBezTo>
                <a:cubicBezTo>
                  <a:pt x="231" y="80"/>
                  <a:pt x="224" y="84"/>
                  <a:pt x="217" y="87"/>
                </a:cubicBezTo>
                <a:cubicBezTo>
                  <a:pt x="225" y="101"/>
                  <a:pt x="225" y="101"/>
                  <a:pt x="225" y="101"/>
                </a:cubicBezTo>
                <a:cubicBezTo>
                  <a:pt x="230" y="109"/>
                  <a:pt x="227" y="119"/>
                  <a:pt x="219" y="124"/>
                </a:cubicBezTo>
                <a:cubicBezTo>
                  <a:pt x="211" y="128"/>
                  <a:pt x="202" y="125"/>
                  <a:pt x="197" y="117"/>
                </a:cubicBezTo>
                <a:cubicBezTo>
                  <a:pt x="189" y="103"/>
                  <a:pt x="189" y="103"/>
                  <a:pt x="189" y="103"/>
                </a:cubicBezTo>
                <a:cubicBezTo>
                  <a:pt x="172" y="115"/>
                  <a:pt x="155" y="128"/>
                  <a:pt x="141" y="142"/>
                </a:cubicBezTo>
                <a:cubicBezTo>
                  <a:pt x="126" y="157"/>
                  <a:pt x="113" y="173"/>
                  <a:pt x="102" y="191"/>
                </a:cubicBezTo>
                <a:cubicBezTo>
                  <a:pt x="116" y="199"/>
                  <a:pt x="116" y="199"/>
                  <a:pt x="116" y="199"/>
                </a:cubicBezTo>
                <a:cubicBezTo>
                  <a:pt x="123" y="203"/>
                  <a:pt x="126" y="213"/>
                  <a:pt x="122" y="221"/>
                </a:cubicBezTo>
                <a:cubicBezTo>
                  <a:pt x="117" y="229"/>
                  <a:pt x="107" y="231"/>
                  <a:pt x="100" y="227"/>
                </a:cubicBezTo>
                <a:cubicBezTo>
                  <a:pt x="85" y="218"/>
                  <a:pt x="85" y="218"/>
                  <a:pt x="85" y="218"/>
                </a:cubicBezTo>
                <a:cubicBezTo>
                  <a:pt x="82" y="225"/>
                  <a:pt x="79" y="231"/>
                  <a:pt x="76" y="238"/>
                </a:cubicBezTo>
                <a:cubicBezTo>
                  <a:pt x="76" y="240"/>
                  <a:pt x="76" y="240"/>
                  <a:pt x="76" y="240"/>
                </a:cubicBezTo>
                <a:cubicBezTo>
                  <a:pt x="63" y="270"/>
                  <a:pt x="56" y="303"/>
                  <a:pt x="53" y="338"/>
                </a:cubicBezTo>
                <a:cubicBezTo>
                  <a:pt x="101" y="338"/>
                  <a:pt x="101" y="338"/>
                  <a:pt x="101" y="338"/>
                </a:cubicBezTo>
                <a:cubicBezTo>
                  <a:pt x="110" y="338"/>
                  <a:pt x="117" y="345"/>
                  <a:pt x="117" y="354"/>
                </a:cubicBezTo>
                <a:cubicBezTo>
                  <a:pt x="117" y="363"/>
                  <a:pt x="110" y="370"/>
                  <a:pt x="101" y="370"/>
                </a:cubicBezTo>
                <a:cubicBezTo>
                  <a:pt x="53" y="370"/>
                  <a:pt x="53" y="370"/>
                  <a:pt x="53" y="370"/>
                </a:cubicBezTo>
                <a:cubicBezTo>
                  <a:pt x="56" y="413"/>
                  <a:pt x="67" y="453"/>
                  <a:pt x="85" y="490"/>
                </a:cubicBezTo>
                <a:cubicBezTo>
                  <a:pt x="100" y="481"/>
                  <a:pt x="100" y="481"/>
                  <a:pt x="100" y="481"/>
                </a:cubicBezTo>
                <a:cubicBezTo>
                  <a:pt x="107" y="477"/>
                  <a:pt x="117" y="479"/>
                  <a:pt x="122" y="487"/>
                </a:cubicBezTo>
                <a:cubicBezTo>
                  <a:pt x="126" y="495"/>
                  <a:pt x="123" y="505"/>
                  <a:pt x="116" y="509"/>
                </a:cubicBezTo>
                <a:cubicBezTo>
                  <a:pt x="102" y="517"/>
                  <a:pt x="102" y="517"/>
                  <a:pt x="102" y="517"/>
                </a:cubicBezTo>
                <a:cubicBezTo>
                  <a:pt x="113" y="535"/>
                  <a:pt x="126" y="551"/>
                  <a:pt x="141" y="566"/>
                </a:cubicBezTo>
                <a:cubicBezTo>
                  <a:pt x="155" y="580"/>
                  <a:pt x="172" y="594"/>
                  <a:pt x="189" y="605"/>
                </a:cubicBezTo>
                <a:cubicBezTo>
                  <a:pt x="197" y="590"/>
                  <a:pt x="197" y="590"/>
                  <a:pt x="197" y="590"/>
                </a:cubicBezTo>
                <a:cubicBezTo>
                  <a:pt x="202" y="583"/>
                  <a:pt x="211" y="580"/>
                  <a:pt x="219" y="585"/>
                </a:cubicBezTo>
                <a:cubicBezTo>
                  <a:pt x="227" y="589"/>
                  <a:pt x="230" y="599"/>
                  <a:pt x="225" y="606"/>
                </a:cubicBezTo>
                <a:cubicBezTo>
                  <a:pt x="217" y="621"/>
                  <a:pt x="217" y="621"/>
                  <a:pt x="217" y="621"/>
                </a:cubicBezTo>
                <a:cubicBezTo>
                  <a:pt x="223" y="624"/>
                  <a:pt x="230" y="627"/>
                  <a:pt x="237" y="630"/>
                </a:cubicBezTo>
                <a:cubicBezTo>
                  <a:pt x="238" y="631"/>
                  <a:pt x="238" y="631"/>
                  <a:pt x="238" y="631"/>
                </a:cubicBezTo>
                <a:cubicBezTo>
                  <a:pt x="268" y="643"/>
                  <a:pt x="302" y="651"/>
                  <a:pt x="336" y="653"/>
                </a:cubicBezTo>
                <a:cubicBezTo>
                  <a:pt x="336" y="606"/>
                  <a:pt x="336" y="606"/>
                  <a:pt x="336" y="606"/>
                </a:cubicBezTo>
                <a:cubicBezTo>
                  <a:pt x="336" y="597"/>
                  <a:pt x="344" y="590"/>
                  <a:pt x="352" y="590"/>
                </a:cubicBezTo>
                <a:cubicBezTo>
                  <a:pt x="362" y="590"/>
                  <a:pt x="368" y="597"/>
                  <a:pt x="368" y="606"/>
                </a:cubicBezTo>
                <a:cubicBezTo>
                  <a:pt x="368" y="653"/>
                  <a:pt x="368" y="653"/>
                  <a:pt x="368" y="653"/>
                </a:cubicBezTo>
                <a:cubicBezTo>
                  <a:pt x="411" y="651"/>
                  <a:pt x="452" y="639"/>
                  <a:pt x="488" y="621"/>
                </a:cubicBezTo>
                <a:cubicBezTo>
                  <a:pt x="480" y="606"/>
                  <a:pt x="480" y="606"/>
                  <a:pt x="480" y="606"/>
                </a:cubicBezTo>
                <a:cubicBezTo>
                  <a:pt x="475" y="599"/>
                  <a:pt x="478" y="589"/>
                  <a:pt x="486" y="585"/>
                </a:cubicBezTo>
                <a:cubicBezTo>
                  <a:pt x="493" y="580"/>
                  <a:pt x="503" y="583"/>
                  <a:pt x="507" y="590"/>
                </a:cubicBezTo>
                <a:cubicBezTo>
                  <a:pt x="516" y="605"/>
                  <a:pt x="516" y="605"/>
                  <a:pt x="516" y="605"/>
                </a:cubicBezTo>
                <a:cubicBezTo>
                  <a:pt x="533" y="593"/>
                  <a:pt x="549" y="580"/>
                  <a:pt x="564" y="566"/>
                </a:cubicBezTo>
                <a:cubicBezTo>
                  <a:pt x="579" y="551"/>
                  <a:pt x="592" y="535"/>
                  <a:pt x="603" y="517"/>
                </a:cubicBezTo>
                <a:cubicBezTo>
                  <a:pt x="589" y="509"/>
                  <a:pt x="589" y="509"/>
                  <a:pt x="589" y="509"/>
                </a:cubicBezTo>
                <a:cubicBezTo>
                  <a:pt x="581" y="505"/>
                  <a:pt x="579" y="495"/>
                  <a:pt x="583" y="487"/>
                </a:cubicBezTo>
                <a:cubicBezTo>
                  <a:pt x="587" y="480"/>
                  <a:pt x="597" y="477"/>
                  <a:pt x="605" y="481"/>
                </a:cubicBezTo>
                <a:cubicBezTo>
                  <a:pt x="619" y="490"/>
                  <a:pt x="619" y="490"/>
                  <a:pt x="619" y="490"/>
                </a:cubicBezTo>
                <a:cubicBezTo>
                  <a:pt x="623" y="483"/>
                  <a:pt x="626" y="476"/>
                  <a:pt x="628" y="470"/>
                </a:cubicBezTo>
                <a:cubicBezTo>
                  <a:pt x="629" y="468"/>
                  <a:pt x="629" y="468"/>
                  <a:pt x="629" y="468"/>
                </a:cubicBezTo>
                <a:cubicBezTo>
                  <a:pt x="642" y="438"/>
                  <a:pt x="649" y="405"/>
                  <a:pt x="651" y="370"/>
                </a:cubicBezTo>
                <a:close/>
                <a:moveTo>
                  <a:pt x="456" y="245"/>
                </a:moveTo>
                <a:cubicBezTo>
                  <a:pt x="456" y="245"/>
                  <a:pt x="456" y="245"/>
                  <a:pt x="456" y="245"/>
                </a:cubicBezTo>
                <a:cubicBezTo>
                  <a:pt x="459" y="241"/>
                  <a:pt x="464" y="237"/>
                  <a:pt x="470" y="237"/>
                </a:cubicBezTo>
                <a:cubicBezTo>
                  <a:pt x="479" y="237"/>
                  <a:pt x="487" y="245"/>
                  <a:pt x="487" y="253"/>
                </a:cubicBezTo>
                <a:cubicBezTo>
                  <a:pt x="487" y="389"/>
                  <a:pt x="487" y="389"/>
                  <a:pt x="487" y="389"/>
                </a:cubicBezTo>
                <a:cubicBezTo>
                  <a:pt x="511" y="389"/>
                  <a:pt x="511" y="389"/>
                  <a:pt x="511" y="389"/>
                </a:cubicBezTo>
                <a:cubicBezTo>
                  <a:pt x="520" y="389"/>
                  <a:pt x="527" y="396"/>
                  <a:pt x="527" y="405"/>
                </a:cubicBezTo>
                <a:cubicBezTo>
                  <a:pt x="527" y="414"/>
                  <a:pt x="520" y="421"/>
                  <a:pt x="511" y="421"/>
                </a:cubicBezTo>
                <a:cubicBezTo>
                  <a:pt x="487" y="421"/>
                  <a:pt x="487" y="421"/>
                  <a:pt x="487" y="421"/>
                </a:cubicBezTo>
                <a:cubicBezTo>
                  <a:pt x="487" y="454"/>
                  <a:pt x="487" y="454"/>
                  <a:pt x="487" y="454"/>
                </a:cubicBezTo>
                <a:cubicBezTo>
                  <a:pt x="487" y="463"/>
                  <a:pt x="479" y="471"/>
                  <a:pt x="470" y="471"/>
                </a:cubicBezTo>
                <a:cubicBezTo>
                  <a:pt x="461" y="471"/>
                  <a:pt x="454" y="463"/>
                  <a:pt x="454" y="454"/>
                </a:cubicBezTo>
                <a:cubicBezTo>
                  <a:pt x="454" y="421"/>
                  <a:pt x="454" y="421"/>
                  <a:pt x="454" y="421"/>
                </a:cubicBezTo>
                <a:cubicBezTo>
                  <a:pt x="372" y="421"/>
                  <a:pt x="372" y="421"/>
                  <a:pt x="372" y="421"/>
                </a:cubicBezTo>
                <a:cubicBezTo>
                  <a:pt x="363" y="421"/>
                  <a:pt x="356" y="414"/>
                  <a:pt x="356" y="405"/>
                </a:cubicBezTo>
                <a:cubicBezTo>
                  <a:pt x="356" y="402"/>
                  <a:pt x="357" y="398"/>
                  <a:pt x="359" y="395"/>
                </a:cubicBezTo>
                <a:cubicBezTo>
                  <a:pt x="456" y="245"/>
                  <a:pt x="456" y="245"/>
                  <a:pt x="456" y="245"/>
                </a:cubicBezTo>
                <a:close/>
                <a:moveTo>
                  <a:pt x="454" y="389"/>
                </a:moveTo>
                <a:cubicBezTo>
                  <a:pt x="454" y="389"/>
                  <a:pt x="454" y="389"/>
                  <a:pt x="454" y="389"/>
                </a:cubicBezTo>
                <a:cubicBezTo>
                  <a:pt x="454" y="308"/>
                  <a:pt x="454" y="308"/>
                  <a:pt x="454" y="308"/>
                </a:cubicBezTo>
                <a:cubicBezTo>
                  <a:pt x="401" y="389"/>
                  <a:pt x="401" y="389"/>
                  <a:pt x="401" y="389"/>
                </a:cubicBezTo>
                <a:cubicBezTo>
                  <a:pt x="454" y="389"/>
                  <a:pt x="454" y="389"/>
                  <a:pt x="454" y="38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7" name="原创设计师QQ598969553             _76"/>
          <p:cNvSpPr>
            <a:spLocks noEditPoints="1"/>
          </p:cNvSpPr>
          <p:nvPr/>
        </p:nvSpPr>
        <p:spPr bwMode="auto">
          <a:xfrm>
            <a:off x="6944696" y="3044369"/>
            <a:ext cx="268409" cy="239753"/>
          </a:xfrm>
          <a:custGeom>
            <a:avLst/>
            <a:gdLst>
              <a:gd name="T0" fmla="*/ 341 w 843"/>
              <a:gd name="T1" fmla="*/ 196 h 753"/>
              <a:gd name="T2" fmla="*/ 247 w 843"/>
              <a:gd name="T3" fmla="*/ 141 h 753"/>
              <a:gd name="T4" fmla="*/ 285 w 843"/>
              <a:gd name="T5" fmla="*/ 103 h 753"/>
              <a:gd name="T6" fmla="*/ 264 w 843"/>
              <a:gd name="T7" fmla="*/ 225 h 753"/>
              <a:gd name="T8" fmla="*/ 337 w 843"/>
              <a:gd name="T9" fmla="*/ 235 h 753"/>
              <a:gd name="T10" fmla="*/ 396 w 843"/>
              <a:gd name="T11" fmla="*/ 181 h 753"/>
              <a:gd name="T12" fmla="*/ 632 w 843"/>
              <a:gd name="T13" fmla="*/ 212 h 753"/>
              <a:gd name="T14" fmla="*/ 689 w 843"/>
              <a:gd name="T15" fmla="*/ 350 h 753"/>
              <a:gd name="T16" fmla="*/ 663 w 843"/>
              <a:gd name="T17" fmla="*/ 447 h 753"/>
              <a:gd name="T18" fmla="*/ 641 w 843"/>
              <a:gd name="T19" fmla="*/ 696 h 753"/>
              <a:gd name="T20" fmla="*/ 264 w 843"/>
              <a:gd name="T21" fmla="*/ 753 h 753"/>
              <a:gd name="T22" fmla="*/ 0 w 843"/>
              <a:gd name="T23" fmla="*/ 489 h 753"/>
              <a:gd name="T24" fmla="*/ 264 w 843"/>
              <a:gd name="T25" fmla="*/ 225 h 753"/>
              <a:gd name="T26" fmla="*/ 389 w 843"/>
              <a:gd name="T27" fmla="*/ 256 h 753"/>
              <a:gd name="T28" fmla="*/ 496 w 843"/>
              <a:gd name="T29" fmla="*/ 364 h 753"/>
              <a:gd name="T30" fmla="*/ 624 w 843"/>
              <a:gd name="T31" fmla="*/ 406 h 753"/>
              <a:gd name="T32" fmla="*/ 636 w 843"/>
              <a:gd name="T33" fmla="*/ 350 h 753"/>
              <a:gd name="T34" fmla="*/ 594 w 843"/>
              <a:gd name="T35" fmla="*/ 250 h 753"/>
              <a:gd name="T36" fmla="*/ 423 w 843"/>
              <a:gd name="T37" fmla="*/ 228 h 753"/>
              <a:gd name="T38" fmla="*/ 389 w 843"/>
              <a:gd name="T39" fmla="*/ 256 h 753"/>
              <a:gd name="T40" fmla="*/ 738 w 843"/>
              <a:gd name="T41" fmla="*/ 376 h 753"/>
              <a:gd name="T42" fmla="*/ 738 w 843"/>
              <a:gd name="T43" fmla="*/ 323 h 753"/>
              <a:gd name="T44" fmla="*/ 843 w 843"/>
              <a:gd name="T45" fmla="*/ 350 h 753"/>
              <a:gd name="T46" fmla="*/ 738 w 843"/>
              <a:gd name="T47" fmla="*/ 376 h 753"/>
              <a:gd name="T48" fmla="*/ 685 w 843"/>
              <a:gd name="T49" fmla="*/ 196 h 753"/>
              <a:gd name="T50" fmla="*/ 648 w 843"/>
              <a:gd name="T51" fmla="*/ 158 h 753"/>
              <a:gd name="T52" fmla="*/ 741 w 843"/>
              <a:gd name="T53" fmla="*/ 103 h 753"/>
              <a:gd name="T54" fmla="*/ 685 w 843"/>
              <a:gd name="T55" fmla="*/ 196 h 753"/>
              <a:gd name="T56" fmla="*/ 521 w 843"/>
              <a:gd name="T57" fmla="*/ 106 h 753"/>
              <a:gd name="T58" fmla="*/ 467 w 843"/>
              <a:gd name="T59" fmla="*/ 106 h 753"/>
              <a:gd name="T60" fmla="*/ 494 w 843"/>
              <a:gd name="T61" fmla="*/ 0 h 753"/>
              <a:gd name="T62" fmla="*/ 521 w 843"/>
              <a:gd name="T63" fmla="*/ 106 h 753"/>
              <a:gd name="T64" fmla="*/ 378 w 843"/>
              <a:gd name="T65" fmla="*/ 312 h 753"/>
              <a:gd name="T66" fmla="*/ 115 w 843"/>
              <a:gd name="T67" fmla="*/ 341 h 753"/>
              <a:gd name="T68" fmla="*/ 115 w 843"/>
              <a:gd name="T69" fmla="*/ 638 h 753"/>
              <a:gd name="T70" fmla="*/ 503 w 843"/>
              <a:gd name="T71" fmla="*/ 700 h 753"/>
              <a:gd name="T72" fmla="*/ 644 w 843"/>
              <a:gd name="T73" fmla="*/ 558 h 753"/>
              <a:gd name="T74" fmla="*/ 503 w 843"/>
              <a:gd name="T75" fmla="*/ 417 h 753"/>
              <a:gd name="T76" fmla="*/ 484 w 843"/>
              <a:gd name="T77" fmla="*/ 419 h 753"/>
              <a:gd name="T78" fmla="*/ 378 w 843"/>
              <a:gd name="T79" fmla="*/ 312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3" h="753">
                <a:moveTo>
                  <a:pt x="341" y="158"/>
                </a:moveTo>
                <a:cubicBezTo>
                  <a:pt x="351" y="169"/>
                  <a:pt x="351" y="186"/>
                  <a:pt x="341" y="196"/>
                </a:cubicBezTo>
                <a:cubicBezTo>
                  <a:pt x="330" y="207"/>
                  <a:pt x="314" y="207"/>
                  <a:pt x="303" y="196"/>
                </a:cubicBezTo>
                <a:cubicBezTo>
                  <a:pt x="247" y="141"/>
                  <a:pt x="247" y="141"/>
                  <a:pt x="247" y="141"/>
                </a:cubicBezTo>
                <a:cubicBezTo>
                  <a:pt x="237" y="130"/>
                  <a:pt x="237" y="113"/>
                  <a:pt x="247" y="103"/>
                </a:cubicBezTo>
                <a:cubicBezTo>
                  <a:pt x="258" y="92"/>
                  <a:pt x="275" y="92"/>
                  <a:pt x="285" y="103"/>
                </a:cubicBezTo>
                <a:cubicBezTo>
                  <a:pt x="341" y="158"/>
                  <a:pt x="341" y="158"/>
                  <a:pt x="341" y="158"/>
                </a:cubicBezTo>
                <a:close/>
                <a:moveTo>
                  <a:pt x="264" y="225"/>
                </a:moveTo>
                <a:cubicBezTo>
                  <a:pt x="264" y="225"/>
                  <a:pt x="264" y="225"/>
                  <a:pt x="264" y="225"/>
                </a:cubicBezTo>
                <a:cubicBezTo>
                  <a:pt x="289" y="225"/>
                  <a:pt x="314" y="228"/>
                  <a:pt x="337" y="235"/>
                </a:cubicBezTo>
                <a:cubicBezTo>
                  <a:pt x="352" y="214"/>
                  <a:pt x="372" y="196"/>
                  <a:pt x="394" y="183"/>
                </a:cubicBezTo>
                <a:cubicBezTo>
                  <a:pt x="396" y="181"/>
                  <a:pt x="396" y="181"/>
                  <a:pt x="396" y="181"/>
                </a:cubicBezTo>
                <a:cubicBezTo>
                  <a:pt x="425" y="164"/>
                  <a:pt x="459" y="155"/>
                  <a:pt x="494" y="155"/>
                </a:cubicBezTo>
                <a:cubicBezTo>
                  <a:pt x="548" y="155"/>
                  <a:pt x="596" y="177"/>
                  <a:pt x="632" y="212"/>
                </a:cubicBezTo>
                <a:cubicBezTo>
                  <a:pt x="632" y="212"/>
                  <a:pt x="632" y="212"/>
                  <a:pt x="632" y="212"/>
                </a:cubicBezTo>
                <a:cubicBezTo>
                  <a:pt x="667" y="247"/>
                  <a:pt x="689" y="296"/>
                  <a:pt x="689" y="350"/>
                </a:cubicBezTo>
                <a:cubicBezTo>
                  <a:pt x="689" y="370"/>
                  <a:pt x="686" y="391"/>
                  <a:pt x="680" y="410"/>
                </a:cubicBezTo>
                <a:cubicBezTo>
                  <a:pt x="675" y="423"/>
                  <a:pt x="670" y="435"/>
                  <a:pt x="663" y="447"/>
                </a:cubicBezTo>
                <a:cubicBezTo>
                  <a:pt x="685" y="478"/>
                  <a:pt x="698" y="517"/>
                  <a:pt x="698" y="558"/>
                </a:cubicBezTo>
                <a:cubicBezTo>
                  <a:pt x="698" y="612"/>
                  <a:pt x="676" y="661"/>
                  <a:pt x="641" y="696"/>
                </a:cubicBezTo>
                <a:cubicBezTo>
                  <a:pt x="606" y="731"/>
                  <a:pt x="557" y="753"/>
                  <a:pt x="503" y="753"/>
                </a:cubicBezTo>
                <a:cubicBezTo>
                  <a:pt x="264" y="753"/>
                  <a:pt x="264" y="753"/>
                  <a:pt x="264" y="753"/>
                </a:cubicBezTo>
                <a:cubicBezTo>
                  <a:pt x="191" y="753"/>
                  <a:pt x="125" y="723"/>
                  <a:pt x="77" y="676"/>
                </a:cubicBezTo>
                <a:cubicBezTo>
                  <a:pt x="29" y="628"/>
                  <a:pt x="0" y="562"/>
                  <a:pt x="0" y="489"/>
                </a:cubicBezTo>
                <a:cubicBezTo>
                  <a:pt x="0" y="416"/>
                  <a:pt x="29" y="350"/>
                  <a:pt x="77" y="302"/>
                </a:cubicBezTo>
                <a:cubicBezTo>
                  <a:pt x="125" y="255"/>
                  <a:pt x="191" y="225"/>
                  <a:pt x="264" y="225"/>
                </a:cubicBezTo>
                <a:close/>
                <a:moveTo>
                  <a:pt x="389" y="256"/>
                </a:moveTo>
                <a:cubicBezTo>
                  <a:pt x="389" y="256"/>
                  <a:pt x="389" y="256"/>
                  <a:pt x="389" y="256"/>
                </a:cubicBezTo>
                <a:cubicBezTo>
                  <a:pt x="395" y="260"/>
                  <a:pt x="401" y="264"/>
                  <a:pt x="407" y="267"/>
                </a:cubicBezTo>
                <a:cubicBezTo>
                  <a:pt x="444" y="291"/>
                  <a:pt x="475" y="325"/>
                  <a:pt x="496" y="364"/>
                </a:cubicBezTo>
                <a:cubicBezTo>
                  <a:pt x="503" y="364"/>
                  <a:pt x="503" y="364"/>
                  <a:pt x="503" y="364"/>
                </a:cubicBezTo>
                <a:cubicBezTo>
                  <a:pt x="549" y="364"/>
                  <a:pt x="591" y="379"/>
                  <a:pt x="624" y="406"/>
                </a:cubicBezTo>
                <a:cubicBezTo>
                  <a:pt x="626" y="401"/>
                  <a:pt x="627" y="398"/>
                  <a:pt x="629" y="393"/>
                </a:cubicBezTo>
                <a:cubicBezTo>
                  <a:pt x="633" y="380"/>
                  <a:pt x="636" y="365"/>
                  <a:pt x="636" y="350"/>
                </a:cubicBezTo>
                <a:cubicBezTo>
                  <a:pt x="636" y="311"/>
                  <a:pt x="620" y="275"/>
                  <a:pt x="594" y="250"/>
                </a:cubicBezTo>
                <a:cubicBezTo>
                  <a:pt x="594" y="250"/>
                  <a:pt x="594" y="250"/>
                  <a:pt x="594" y="250"/>
                </a:cubicBezTo>
                <a:cubicBezTo>
                  <a:pt x="568" y="224"/>
                  <a:pt x="533" y="209"/>
                  <a:pt x="494" y="209"/>
                </a:cubicBezTo>
                <a:cubicBezTo>
                  <a:pt x="468" y="209"/>
                  <a:pt x="444" y="215"/>
                  <a:pt x="423" y="228"/>
                </a:cubicBezTo>
                <a:cubicBezTo>
                  <a:pt x="421" y="229"/>
                  <a:pt x="421" y="229"/>
                  <a:pt x="421" y="229"/>
                </a:cubicBezTo>
                <a:cubicBezTo>
                  <a:pt x="409" y="236"/>
                  <a:pt x="398" y="246"/>
                  <a:pt x="389" y="256"/>
                </a:cubicBezTo>
                <a:close/>
                <a:moveTo>
                  <a:pt x="738" y="376"/>
                </a:moveTo>
                <a:cubicBezTo>
                  <a:pt x="738" y="376"/>
                  <a:pt x="738" y="376"/>
                  <a:pt x="738" y="376"/>
                </a:cubicBezTo>
                <a:cubicBezTo>
                  <a:pt x="723" y="376"/>
                  <a:pt x="711" y="365"/>
                  <a:pt x="711" y="350"/>
                </a:cubicBezTo>
                <a:cubicBezTo>
                  <a:pt x="711" y="335"/>
                  <a:pt x="723" y="323"/>
                  <a:pt x="738" y="323"/>
                </a:cubicBezTo>
                <a:cubicBezTo>
                  <a:pt x="817" y="323"/>
                  <a:pt x="817" y="323"/>
                  <a:pt x="817" y="323"/>
                </a:cubicBezTo>
                <a:cubicBezTo>
                  <a:pt x="831" y="323"/>
                  <a:pt x="843" y="335"/>
                  <a:pt x="843" y="350"/>
                </a:cubicBezTo>
                <a:cubicBezTo>
                  <a:pt x="843" y="365"/>
                  <a:pt x="831" y="376"/>
                  <a:pt x="817" y="376"/>
                </a:cubicBezTo>
                <a:cubicBezTo>
                  <a:pt x="738" y="376"/>
                  <a:pt x="738" y="376"/>
                  <a:pt x="738" y="376"/>
                </a:cubicBezTo>
                <a:close/>
                <a:moveTo>
                  <a:pt x="685" y="196"/>
                </a:moveTo>
                <a:cubicBezTo>
                  <a:pt x="685" y="196"/>
                  <a:pt x="685" y="196"/>
                  <a:pt x="685" y="196"/>
                </a:cubicBezTo>
                <a:cubicBezTo>
                  <a:pt x="675" y="207"/>
                  <a:pt x="658" y="207"/>
                  <a:pt x="648" y="196"/>
                </a:cubicBezTo>
                <a:cubicBezTo>
                  <a:pt x="637" y="186"/>
                  <a:pt x="637" y="169"/>
                  <a:pt x="648" y="158"/>
                </a:cubicBezTo>
                <a:cubicBezTo>
                  <a:pt x="703" y="103"/>
                  <a:pt x="703" y="103"/>
                  <a:pt x="703" y="103"/>
                </a:cubicBezTo>
                <a:cubicBezTo>
                  <a:pt x="714" y="92"/>
                  <a:pt x="731" y="92"/>
                  <a:pt x="741" y="103"/>
                </a:cubicBezTo>
                <a:cubicBezTo>
                  <a:pt x="752" y="113"/>
                  <a:pt x="752" y="130"/>
                  <a:pt x="741" y="141"/>
                </a:cubicBezTo>
                <a:cubicBezTo>
                  <a:pt x="685" y="196"/>
                  <a:pt x="685" y="196"/>
                  <a:pt x="685" y="196"/>
                </a:cubicBezTo>
                <a:close/>
                <a:moveTo>
                  <a:pt x="521" y="106"/>
                </a:moveTo>
                <a:cubicBezTo>
                  <a:pt x="521" y="106"/>
                  <a:pt x="521" y="106"/>
                  <a:pt x="521" y="106"/>
                </a:cubicBezTo>
                <a:cubicBezTo>
                  <a:pt x="521" y="120"/>
                  <a:pt x="509" y="133"/>
                  <a:pt x="494" y="133"/>
                </a:cubicBezTo>
                <a:cubicBezTo>
                  <a:pt x="479" y="133"/>
                  <a:pt x="467" y="120"/>
                  <a:pt x="467" y="106"/>
                </a:cubicBezTo>
                <a:cubicBezTo>
                  <a:pt x="467" y="27"/>
                  <a:pt x="467" y="27"/>
                  <a:pt x="467" y="27"/>
                </a:cubicBezTo>
                <a:cubicBezTo>
                  <a:pt x="467" y="12"/>
                  <a:pt x="479" y="0"/>
                  <a:pt x="494" y="0"/>
                </a:cubicBezTo>
                <a:cubicBezTo>
                  <a:pt x="509" y="0"/>
                  <a:pt x="521" y="12"/>
                  <a:pt x="521" y="27"/>
                </a:cubicBezTo>
                <a:cubicBezTo>
                  <a:pt x="521" y="106"/>
                  <a:pt x="521" y="106"/>
                  <a:pt x="521" y="106"/>
                </a:cubicBezTo>
                <a:close/>
                <a:moveTo>
                  <a:pt x="378" y="312"/>
                </a:moveTo>
                <a:cubicBezTo>
                  <a:pt x="378" y="312"/>
                  <a:pt x="378" y="312"/>
                  <a:pt x="378" y="312"/>
                </a:cubicBezTo>
                <a:cubicBezTo>
                  <a:pt x="345" y="291"/>
                  <a:pt x="306" y="279"/>
                  <a:pt x="264" y="279"/>
                </a:cubicBezTo>
                <a:cubicBezTo>
                  <a:pt x="206" y="279"/>
                  <a:pt x="153" y="302"/>
                  <a:pt x="115" y="341"/>
                </a:cubicBezTo>
                <a:cubicBezTo>
                  <a:pt x="77" y="378"/>
                  <a:pt x="54" y="431"/>
                  <a:pt x="54" y="489"/>
                </a:cubicBezTo>
                <a:cubicBezTo>
                  <a:pt x="54" y="547"/>
                  <a:pt x="77" y="600"/>
                  <a:pt x="115" y="638"/>
                </a:cubicBezTo>
                <a:cubicBezTo>
                  <a:pt x="153" y="676"/>
                  <a:pt x="206" y="700"/>
                  <a:pt x="264" y="700"/>
                </a:cubicBezTo>
                <a:cubicBezTo>
                  <a:pt x="503" y="700"/>
                  <a:pt x="503" y="700"/>
                  <a:pt x="503" y="700"/>
                </a:cubicBezTo>
                <a:cubicBezTo>
                  <a:pt x="542" y="700"/>
                  <a:pt x="577" y="684"/>
                  <a:pt x="603" y="658"/>
                </a:cubicBezTo>
                <a:cubicBezTo>
                  <a:pt x="629" y="632"/>
                  <a:pt x="644" y="598"/>
                  <a:pt x="644" y="558"/>
                </a:cubicBezTo>
                <a:cubicBezTo>
                  <a:pt x="644" y="520"/>
                  <a:pt x="629" y="484"/>
                  <a:pt x="603" y="459"/>
                </a:cubicBezTo>
                <a:cubicBezTo>
                  <a:pt x="577" y="433"/>
                  <a:pt x="542" y="417"/>
                  <a:pt x="503" y="417"/>
                </a:cubicBezTo>
                <a:cubicBezTo>
                  <a:pt x="500" y="417"/>
                  <a:pt x="496" y="417"/>
                  <a:pt x="493" y="418"/>
                </a:cubicBezTo>
                <a:cubicBezTo>
                  <a:pt x="490" y="418"/>
                  <a:pt x="487" y="418"/>
                  <a:pt x="484" y="419"/>
                </a:cubicBezTo>
                <a:cubicBezTo>
                  <a:pt x="473" y="420"/>
                  <a:pt x="461" y="414"/>
                  <a:pt x="456" y="403"/>
                </a:cubicBezTo>
                <a:cubicBezTo>
                  <a:pt x="439" y="366"/>
                  <a:pt x="412" y="334"/>
                  <a:pt x="378" y="31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8" name="原创设计师QQ598969553             _77"/>
          <p:cNvSpPr>
            <a:spLocks noEditPoints="1"/>
          </p:cNvSpPr>
          <p:nvPr/>
        </p:nvSpPr>
        <p:spPr bwMode="auto">
          <a:xfrm>
            <a:off x="6331622" y="3059652"/>
            <a:ext cx="222560" cy="209505"/>
          </a:xfrm>
          <a:custGeom>
            <a:avLst/>
            <a:gdLst>
              <a:gd name="T0" fmla="*/ 200 w 699"/>
              <a:gd name="T1" fmla="*/ 544 h 658"/>
              <a:gd name="T2" fmla="*/ 596 w 699"/>
              <a:gd name="T3" fmla="*/ 528 h 658"/>
              <a:gd name="T4" fmla="*/ 596 w 699"/>
              <a:gd name="T5" fmla="*/ 560 h 658"/>
              <a:gd name="T6" fmla="*/ 216 w 699"/>
              <a:gd name="T7" fmla="*/ 92 h 658"/>
              <a:gd name="T8" fmla="*/ 200 w 699"/>
              <a:gd name="T9" fmla="*/ 108 h 658"/>
              <a:gd name="T10" fmla="*/ 200 w 699"/>
              <a:gd name="T11" fmla="*/ 221 h 658"/>
              <a:gd name="T12" fmla="*/ 216 w 699"/>
              <a:gd name="T13" fmla="*/ 238 h 658"/>
              <a:gd name="T14" fmla="*/ 596 w 699"/>
              <a:gd name="T15" fmla="*/ 238 h 658"/>
              <a:gd name="T16" fmla="*/ 612 w 699"/>
              <a:gd name="T17" fmla="*/ 109 h 658"/>
              <a:gd name="T18" fmla="*/ 596 w 699"/>
              <a:gd name="T19" fmla="*/ 92 h 658"/>
              <a:gd name="T20" fmla="*/ 232 w 699"/>
              <a:gd name="T21" fmla="*/ 205 h 658"/>
              <a:gd name="T22" fmla="*/ 232 w 699"/>
              <a:gd name="T23" fmla="*/ 124 h 658"/>
              <a:gd name="T24" fmla="*/ 580 w 699"/>
              <a:gd name="T25" fmla="*/ 205 h 658"/>
              <a:gd name="T26" fmla="*/ 113 w 699"/>
              <a:gd name="T27" fmla="*/ 200 h 658"/>
              <a:gd name="T28" fmla="*/ 54 w 699"/>
              <a:gd name="T29" fmla="*/ 200 h 658"/>
              <a:gd name="T30" fmla="*/ 113 w 699"/>
              <a:gd name="T31" fmla="*/ 575 h 658"/>
              <a:gd name="T32" fmla="*/ 83 w 699"/>
              <a:gd name="T33" fmla="*/ 658 h 658"/>
              <a:gd name="T34" fmla="*/ 25 w 699"/>
              <a:gd name="T35" fmla="*/ 634 h 658"/>
              <a:gd name="T36" fmla="*/ 0 w 699"/>
              <a:gd name="T37" fmla="*/ 575 h 658"/>
              <a:gd name="T38" fmla="*/ 0 w 699"/>
              <a:gd name="T39" fmla="*/ 173 h 658"/>
              <a:gd name="T40" fmla="*/ 113 w 699"/>
              <a:gd name="T41" fmla="*/ 147 h 658"/>
              <a:gd name="T42" fmla="*/ 140 w 699"/>
              <a:gd name="T43" fmla="*/ 0 h 658"/>
              <a:gd name="T44" fmla="*/ 672 w 699"/>
              <a:gd name="T45" fmla="*/ 0 h 658"/>
              <a:gd name="T46" fmla="*/ 699 w 699"/>
              <a:gd name="T47" fmla="*/ 27 h 658"/>
              <a:gd name="T48" fmla="*/ 674 w 699"/>
              <a:gd name="T49" fmla="*/ 634 h 658"/>
              <a:gd name="T50" fmla="*/ 674 w 699"/>
              <a:gd name="T51" fmla="*/ 634 h 658"/>
              <a:gd name="T52" fmla="*/ 85 w 699"/>
              <a:gd name="T53" fmla="*/ 658 h 658"/>
              <a:gd name="T54" fmla="*/ 83 w 699"/>
              <a:gd name="T55" fmla="*/ 658 h 658"/>
              <a:gd name="T56" fmla="*/ 645 w 699"/>
              <a:gd name="T57" fmla="*/ 575 h 658"/>
              <a:gd name="T58" fmla="*/ 167 w 699"/>
              <a:gd name="T59" fmla="*/ 53 h 658"/>
              <a:gd name="T60" fmla="*/ 161 w 699"/>
              <a:gd name="T61" fmla="*/ 605 h 658"/>
              <a:gd name="T62" fmla="*/ 636 w 699"/>
              <a:gd name="T63" fmla="*/ 596 h 658"/>
              <a:gd name="T64" fmla="*/ 645 w 699"/>
              <a:gd name="T65" fmla="*/ 575 h 658"/>
              <a:gd name="T66" fmla="*/ 424 w 699"/>
              <a:gd name="T67" fmla="*/ 270 h 658"/>
              <a:gd name="T68" fmla="*/ 596 w 699"/>
              <a:gd name="T69" fmla="*/ 270 h 658"/>
              <a:gd name="T70" fmla="*/ 612 w 699"/>
              <a:gd name="T71" fmla="*/ 286 h 658"/>
              <a:gd name="T72" fmla="*/ 596 w 699"/>
              <a:gd name="T73" fmla="*/ 388 h 658"/>
              <a:gd name="T74" fmla="*/ 424 w 699"/>
              <a:gd name="T75" fmla="*/ 388 h 658"/>
              <a:gd name="T76" fmla="*/ 408 w 699"/>
              <a:gd name="T77" fmla="*/ 371 h 658"/>
              <a:gd name="T78" fmla="*/ 424 w 699"/>
              <a:gd name="T79" fmla="*/ 270 h 658"/>
              <a:gd name="T80" fmla="*/ 580 w 699"/>
              <a:gd name="T81" fmla="*/ 302 h 658"/>
              <a:gd name="T82" fmla="*/ 440 w 699"/>
              <a:gd name="T83" fmla="*/ 356 h 658"/>
              <a:gd name="T84" fmla="*/ 580 w 699"/>
              <a:gd name="T85" fmla="*/ 302 h 658"/>
              <a:gd name="T86" fmla="*/ 216 w 699"/>
              <a:gd name="T87" fmla="*/ 302 h 658"/>
              <a:gd name="T88" fmla="*/ 216 w 699"/>
              <a:gd name="T89" fmla="*/ 270 h 658"/>
              <a:gd name="T90" fmla="*/ 388 w 699"/>
              <a:gd name="T91" fmla="*/ 286 h 658"/>
              <a:gd name="T92" fmla="*/ 216 w 699"/>
              <a:gd name="T93" fmla="*/ 302 h 658"/>
              <a:gd name="T94" fmla="*/ 216 w 699"/>
              <a:gd name="T95" fmla="*/ 388 h 658"/>
              <a:gd name="T96" fmla="*/ 216 w 699"/>
              <a:gd name="T97" fmla="*/ 356 h 658"/>
              <a:gd name="T98" fmla="*/ 388 w 699"/>
              <a:gd name="T99" fmla="*/ 372 h 658"/>
              <a:gd name="T100" fmla="*/ 216 w 699"/>
              <a:gd name="T101" fmla="*/ 388 h 658"/>
              <a:gd name="T102" fmla="*/ 216 w 699"/>
              <a:gd name="T103" fmla="*/ 474 h 658"/>
              <a:gd name="T104" fmla="*/ 216 w 699"/>
              <a:gd name="T105" fmla="*/ 442 h 658"/>
              <a:gd name="T106" fmla="*/ 612 w 699"/>
              <a:gd name="T107" fmla="*/ 458 h 658"/>
              <a:gd name="T108" fmla="*/ 216 w 699"/>
              <a:gd name="T109" fmla="*/ 47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658">
                <a:moveTo>
                  <a:pt x="216" y="560"/>
                </a:moveTo>
                <a:cubicBezTo>
                  <a:pt x="207" y="560"/>
                  <a:pt x="200" y="553"/>
                  <a:pt x="200" y="544"/>
                </a:cubicBezTo>
                <a:cubicBezTo>
                  <a:pt x="200" y="535"/>
                  <a:pt x="207" y="528"/>
                  <a:pt x="216" y="528"/>
                </a:cubicBezTo>
                <a:cubicBezTo>
                  <a:pt x="596" y="528"/>
                  <a:pt x="596" y="528"/>
                  <a:pt x="596" y="528"/>
                </a:cubicBezTo>
                <a:cubicBezTo>
                  <a:pt x="605" y="528"/>
                  <a:pt x="612" y="535"/>
                  <a:pt x="612" y="544"/>
                </a:cubicBezTo>
                <a:cubicBezTo>
                  <a:pt x="612" y="553"/>
                  <a:pt x="605" y="560"/>
                  <a:pt x="596" y="560"/>
                </a:cubicBezTo>
                <a:cubicBezTo>
                  <a:pt x="216" y="560"/>
                  <a:pt x="216" y="560"/>
                  <a:pt x="216" y="560"/>
                </a:cubicBezTo>
                <a:close/>
                <a:moveTo>
                  <a:pt x="216" y="92"/>
                </a:moveTo>
                <a:cubicBezTo>
                  <a:pt x="216" y="92"/>
                  <a:pt x="216" y="92"/>
                  <a:pt x="216" y="92"/>
                </a:cubicBezTo>
                <a:cubicBezTo>
                  <a:pt x="207" y="92"/>
                  <a:pt x="200" y="99"/>
                  <a:pt x="200" y="108"/>
                </a:cubicBezTo>
                <a:cubicBezTo>
                  <a:pt x="200" y="109"/>
                  <a:pt x="200" y="109"/>
                  <a:pt x="200" y="109"/>
                </a:cubicBezTo>
                <a:cubicBezTo>
                  <a:pt x="200" y="221"/>
                  <a:pt x="200" y="221"/>
                  <a:pt x="200" y="221"/>
                </a:cubicBezTo>
                <a:cubicBezTo>
                  <a:pt x="200" y="230"/>
                  <a:pt x="207" y="238"/>
                  <a:pt x="216" y="238"/>
                </a:cubicBezTo>
                <a:cubicBezTo>
                  <a:pt x="216" y="238"/>
                  <a:pt x="216" y="238"/>
                  <a:pt x="216" y="238"/>
                </a:cubicBezTo>
                <a:cubicBezTo>
                  <a:pt x="596" y="238"/>
                  <a:pt x="596" y="238"/>
                  <a:pt x="596" y="238"/>
                </a:cubicBezTo>
                <a:cubicBezTo>
                  <a:pt x="596" y="238"/>
                  <a:pt x="596" y="238"/>
                  <a:pt x="596" y="238"/>
                </a:cubicBezTo>
                <a:cubicBezTo>
                  <a:pt x="605" y="238"/>
                  <a:pt x="612" y="230"/>
                  <a:pt x="612" y="221"/>
                </a:cubicBezTo>
                <a:cubicBezTo>
                  <a:pt x="612" y="109"/>
                  <a:pt x="612" y="109"/>
                  <a:pt x="612" y="109"/>
                </a:cubicBezTo>
                <a:cubicBezTo>
                  <a:pt x="612" y="108"/>
                  <a:pt x="612" y="108"/>
                  <a:pt x="612" y="108"/>
                </a:cubicBezTo>
                <a:cubicBezTo>
                  <a:pt x="612" y="99"/>
                  <a:pt x="605" y="92"/>
                  <a:pt x="596" y="92"/>
                </a:cubicBezTo>
                <a:cubicBezTo>
                  <a:pt x="216" y="92"/>
                  <a:pt x="216" y="92"/>
                  <a:pt x="216" y="92"/>
                </a:cubicBezTo>
                <a:close/>
                <a:moveTo>
                  <a:pt x="232" y="205"/>
                </a:moveTo>
                <a:cubicBezTo>
                  <a:pt x="232" y="205"/>
                  <a:pt x="232" y="205"/>
                  <a:pt x="232" y="205"/>
                </a:cubicBezTo>
                <a:cubicBezTo>
                  <a:pt x="232" y="124"/>
                  <a:pt x="232" y="124"/>
                  <a:pt x="232" y="124"/>
                </a:cubicBezTo>
                <a:cubicBezTo>
                  <a:pt x="580" y="124"/>
                  <a:pt x="580" y="124"/>
                  <a:pt x="580" y="124"/>
                </a:cubicBezTo>
                <a:cubicBezTo>
                  <a:pt x="580" y="205"/>
                  <a:pt x="580" y="205"/>
                  <a:pt x="580" y="205"/>
                </a:cubicBezTo>
                <a:cubicBezTo>
                  <a:pt x="232" y="205"/>
                  <a:pt x="232" y="205"/>
                  <a:pt x="232" y="205"/>
                </a:cubicBezTo>
                <a:close/>
                <a:moveTo>
                  <a:pt x="113" y="200"/>
                </a:moveTo>
                <a:cubicBezTo>
                  <a:pt x="113" y="200"/>
                  <a:pt x="113" y="200"/>
                  <a:pt x="113" y="200"/>
                </a:cubicBezTo>
                <a:cubicBezTo>
                  <a:pt x="54" y="200"/>
                  <a:pt x="54" y="200"/>
                  <a:pt x="54" y="200"/>
                </a:cubicBezTo>
                <a:cubicBezTo>
                  <a:pt x="54" y="575"/>
                  <a:pt x="54" y="575"/>
                  <a:pt x="54" y="575"/>
                </a:cubicBezTo>
                <a:cubicBezTo>
                  <a:pt x="54" y="613"/>
                  <a:pt x="113" y="613"/>
                  <a:pt x="113" y="575"/>
                </a:cubicBezTo>
                <a:cubicBezTo>
                  <a:pt x="113" y="200"/>
                  <a:pt x="113" y="200"/>
                  <a:pt x="113" y="200"/>
                </a:cubicBezTo>
                <a:close/>
                <a:moveTo>
                  <a:pt x="83" y="658"/>
                </a:moveTo>
                <a:cubicBezTo>
                  <a:pt x="83" y="658"/>
                  <a:pt x="83" y="658"/>
                  <a:pt x="83" y="658"/>
                </a:cubicBezTo>
                <a:cubicBezTo>
                  <a:pt x="61" y="658"/>
                  <a:pt x="40" y="649"/>
                  <a:pt x="25" y="634"/>
                </a:cubicBezTo>
                <a:cubicBezTo>
                  <a:pt x="25" y="634"/>
                  <a:pt x="25" y="634"/>
                  <a:pt x="25" y="634"/>
                </a:cubicBezTo>
                <a:cubicBezTo>
                  <a:pt x="10" y="619"/>
                  <a:pt x="0" y="598"/>
                  <a:pt x="0" y="575"/>
                </a:cubicBezTo>
                <a:cubicBezTo>
                  <a:pt x="0" y="174"/>
                  <a:pt x="0" y="174"/>
                  <a:pt x="0" y="174"/>
                </a:cubicBezTo>
                <a:cubicBezTo>
                  <a:pt x="0" y="173"/>
                  <a:pt x="0" y="173"/>
                  <a:pt x="0" y="173"/>
                </a:cubicBezTo>
                <a:cubicBezTo>
                  <a:pt x="0" y="158"/>
                  <a:pt x="12" y="147"/>
                  <a:pt x="27" y="147"/>
                </a:cubicBezTo>
                <a:cubicBezTo>
                  <a:pt x="113" y="147"/>
                  <a:pt x="113" y="147"/>
                  <a:pt x="113" y="147"/>
                </a:cubicBezTo>
                <a:cubicBezTo>
                  <a:pt x="113" y="26"/>
                  <a:pt x="113" y="26"/>
                  <a:pt x="113" y="26"/>
                </a:cubicBezTo>
                <a:cubicBezTo>
                  <a:pt x="113" y="12"/>
                  <a:pt x="125" y="0"/>
                  <a:pt x="140" y="0"/>
                </a:cubicBezTo>
                <a:cubicBezTo>
                  <a:pt x="140" y="0"/>
                  <a:pt x="140" y="0"/>
                  <a:pt x="140" y="0"/>
                </a:cubicBezTo>
                <a:cubicBezTo>
                  <a:pt x="672" y="0"/>
                  <a:pt x="672" y="0"/>
                  <a:pt x="672" y="0"/>
                </a:cubicBezTo>
                <a:cubicBezTo>
                  <a:pt x="687" y="0"/>
                  <a:pt x="699" y="12"/>
                  <a:pt x="699" y="26"/>
                </a:cubicBezTo>
                <a:cubicBezTo>
                  <a:pt x="699" y="27"/>
                  <a:pt x="699" y="27"/>
                  <a:pt x="699" y="27"/>
                </a:cubicBezTo>
                <a:cubicBezTo>
                  <a:pt x="699" y="575"/>
                  <a:pt x="699" y="575"/>
                  <a:pt x="699" y="575"/>
                </a:cubicBezTo>
                <a:cubicBezTo>
                  <a:pt x="699" y="598"/>
                  <a:pt x="689" y="619"/>
                  <a:pt x="674" y="634"/>
                </a:cubicBezTo>
                <a:cubicBezTo>
                  <a:pt x="674" y="634"/>
                  <a:pt x="674" y="634"/>
                  <a:pt x="674" y="634"/>
                </a:cubicBezTo>
                <a:cubicBezTo>
                  <a:pt x="674" y="634"/>
                  <a:pt x="674" y="634"/>
                  <a:pt x="674" y="634"/>
                </a:cubicBezTo>
                <a:cubicBezTo>
                  <a:pt x="659" y="649"/>
                  <a:pt x="638" y="658"/>
                  <a:pt x="616" y="658"/>
                </a:cubicBezTo>
                <a:cubicBezTo>
                  <a:pt x="85" y="658"/>
                  <a:pt x="85" y="658"/>
                  <a:pt x="85" y="658"/>
                </a:cubicBezTo>
                <a:cubicBezTo>
                  <a:pt x="84" y="658"/>
                  <a:pt x="84" y="658"/>
                  <a:pt x="84" y="658"/>
                </a:cubicBezTo>
                <a:cubicBezTo>
                  <a:pt x="83" y="658"/>
                  <a:pt x="83" y="658"/>
                  <a:pt x="83" y="658"/>
                </a:cubicBezTo>
                <a:close/>
                <a:moveTo>
                  <a:pt x="645" y="575"/>
                </a:moveTo>
                <a:cubicBezTo>
                  <a:pt x="645" y="575"/>
                  <a:pt x="645" y="575"/>
                  <a:pt x="645" y="575"/>
                </a:cubicBezTo>
                <a:cubicBezTo>
                  <a:pt x="645" y="53"/>
                  <a:pt x="645" y="53"/>
                  <a:pt x="645" y="53"/>
                </a:cubicBezTo>
                <a:cubicBezTo>
                  <a:pt x="167" y="53"/>
                  <a:pt x="167" y="53"/>
                  <a:pt x="167" y="53"/>
                </a:cubicBezTo>
                <a:cubicBezTo>
                  <a:pt x="167" y="227"/>
                  <a:pt x="167" y="402"/>
                  <a:pt x="167" y="575"/>
                </a:cubicBezTo>
                <a:cubicBezTo>
                  <a:pt x="167" y="586"/>
                  <a:pt x="165" y="595"/>
                  <a:pt x="161" y="605"/>
                </a:cubicBezTo>
                <a:cubicBezTo>
                  <a:pt x="616" y="605"/>
                  <a:pt x="616" y="605"/>
                  <a:pt x="616" y="605"/>
                </a:cubicBezTo>
                <a:cubicBezTo>
                  <a:pt x="624" y="605"/>
                  <a:pt x="631" y="602"/>
                  <a:pt x="636" y="596"/>
                </a:cubicBezTo>
                <a:cubicBezTo>
                  <a:pt x="637" y="596"/>
                  <a:pt x="637" y="596"/>
                  <a:pt x="637" y="596"/>
                </a:cubicBezTo>
                <a:cubicBezTo>
                  <a:pt x="642" y="591"/>
                  <a:pt x="645" y="583"/>
                  <a:pt x="645" y="575"/>
                </a:cubicBezTo>
                <a:close/>
                <a:moveTo>
                  <a:pt x="424" y="270"/>
                </a:moveTo>
                <a:cubicBezTo>
                  <a:pt x="424" y="270"/>
                  <a:pt x="424" y="270"/>
                  <a:pt x="424" y="270"/>
                </a:cubicBezTo>
                <a:cubicBezTo>
                  <a:pt x="424" y="270"/>
                  <a:pt x="424" y="270"/>
                  <a:pt x="424" y="270"/>
                </a:cubicBezTo>
                <a:cubicBezTo>
                  <a:pt x="596" y="270"/>
                  <a:pt x="596" y="270"/>
                  <a:pt x="596" y="270"/>
                </a:cubicBezTo>
                <a:cubicBezTo>
                  <a:pt x="605" y="270"/>
                  <a:pt x="612" y="277"/>
                  <a:pt x="612" y="286"/>
                </a:cubicBezTo>
                <a:cubicBezTo>
                  <a:pt x="612" y="286"/>
                  <a:pt x="612" y="286"/>
                  <a:pt x="612" y="286"/>
                </a:cubicBezTo>
                <a:cubicBezTo>
                  <a:pt x="612" y="372"/>
                  <a:pt x="612" y="372"/>
                  <a:pt x="612" y="372"/>
                </a:cubicBezTo>
                <a:cubicBezTo>
                  <a:pt x="612" y="381"/>
                  <a:pt x="605" y="388"/>
                  <a:pt x="596" y="388"/>
                </a:cubicBezTo>
                <a:cubicBezTo>
                  <a:pt x="596" y="388"/>
                  <a:pt x="596" y="388"/>
                  <a:pt x="596" y="388"/>
                </a:cubicBezTo>
                <a:cubicBezTo>
                  <a:pt x="424" y="388"/>
                  <a:pt x="424" y="388"/>
                  <a:pt x="424" y="388"/>
                </a:cubicBezTo>
                <a:cubicBezTo>
                  <a:pt x="415" y="388"/>
                  <a:pt x="408" y="381"/>
                  <a:pt x="408" y="372"/>
                </a:cubicBezTo>
                <a:cubicBezTo>
                  <a:pt x="408" y="371"/>
                  <a:pt x="408" y="371"/>
                  <a:pt x="408" y="371"/>
                </a:cubicBezTo>
                <a:cubicBezTo>
                  <a:pt x="408" y="286"/>
                  <a:pt x="408" y="286"/>
                  <a:pt x="408" y="286"/>
                </a:cubicBezTo>
                <a:cubicBezTo>
                  <a:pt x="408" y="277"/>
                  <a:pt x="415" y="270"/>
                  <a:pt x="424" y="270"/>
                </a:cubicBezTo>
                <a:close/>
                <a:moveTo>
                  <a:pt x="580" y="302"/>
                </a:moveTo>
                <a:cubicBezTo>
                  <a:pt x="580" y="302"/>
                  <a:pt x="580" y="302"/>
                  <a:pt x="580" y="302"/>
                </a:cubicBezTo>
                <a:cubicBezTo>
                  <a:pt x="440" y="302"/>
                  <a:pt x="440" y="302"/>
                  <a:pt x="440" y="302"/>
                </a:cubicBezTo>
                <a:cubicBezTo>
                  <a:pt x="440" y="356"/>
                  <a:pt x="440" y="356"/>
                  <a:pt x="440" y="356"/>
                </a:cubicBezTo>
                <a:cubicBezTo>
                  <a:pt x="580" y="356"/>
                  <a:pt x="580" y="356"/>
                  <a:pt x="580" y="356"/>
                </a:cubicBezTo>
                <a:cubicBezTo>
                  <a:pt x="580" y="302"/>
                  <a:pt x="580" y="302"/>
                  <a:pt x="580" y="302"/>
                </a:cubicBezTo>
                <a:close/>
                <a:moveTo>
                  <a:pt x="216" y="302"/>
                </a:moveTo>
                <a:cubicBezTo>
                  <a:pt x="216" y="302"/>
                  <a:pt x="216" y="302"/>
                  <a:pt x="216" y="302"/>
                </a:cubicBezTo>
                <a:cubicBezTo>
                  <a:pt x="207" y="302"/>
                  <a:pt x="200" y="295"/>
                  <a:pt x="200" y="286"/>
                </a:cubicBezTo>
                <a:cubicBezTo>
                  <a:pt x="200" y="277"/>
                  <a:pt x="207" y="270"/>
                  <a:pt x="216" y="270"/>
                </a:cubicBezTo>
                <a:cubicBezTo>
                  <a:pt x="372" y="270"/>
                  <a:pt x="372" y="270"/>
                  <a:pt x="372" y="270"/>
                </a:cubicBezTo>
                <a:cubicBezTo>
                  <a:pt x="381" y="270"/>
                  <a:pt x="388" y="277"/>
                  <a:pt x="388" y="286"/>
                </a:cubicBezTo>
                <a:cubicBezTo>
                  <a:pt x="388" y="295"/>
                  <a:pt x="381" y="302"/>
                  <a:pt x="372" y="302"/>
                </a:cubicBezTo>
                <a:cubicBezTo>
                  <a:pt x="216" y="302"/>
                  <a:pt x="216" y="302"/>
                  <a:pt x="216" y="302"/>
                </a:cubicBezTo>
                <a:close/>
                <a:moveTo>
                  <a:pt x="216" y="388"/>
                </a:moveTo>
                <a:cubicBezTo>
                  <a:pt x="216" y="388"/>
                  <a:pt x="216" y="388"/>
                  <a:pt x="216" y="388"/>
                </a:cubicBezTo>
                <a:cubicBezTo>
                  <a:pt x="207" y="388"/>
                  <a:pt x="200" y="381"/>
                  <a:pt x="200" y="372"/>
                </a:cubicBezTo>
                <a:cubicBezTo>
                  <a:pt x="200" y="363"/>
                  <a:pt x="207" y="356"/>
                  <a:pt x="216" y="356"/>
                </a:cubicBezTo>
                <a:cubicBezTo>
                  <a:pt x="372" y="356"/>
                  <a:pt x="372" y="356"/>
                  <a:pt x="372" y="356"/>
                </a:cubicBezTo>
                <a:cubicBezTo>
                  <a:pt x="381" y="356"/>
                  <a:pt x="388" y="363"/>
                  <a:pt x="388" y="372"/>
                </a:cubicBezTo>
                <a:cubicBezTo>
                  <a:pt x="388" y="381"/>
                  <a:pt x="381" y="388"/>
                  <a:pt x="372" y="388"/>
                </a:cubicBezTo>
                <a:cubicBezTo>
                  <a:pt x="216" y="388"/>
                  <a:pt x="216" y="388"/>
                  <a:pt x="216" y="388"/>
                </a:cubicBezTo>
                <a:close/>
                <a:moveTo>
                  <a:pt x="216" y="474"/>
                </a:moveTo>
                <a:cubicBezTo>
                  <a:pt x="216" y="474"/>
                  <a:pt x="216" y="474"/>
                  <a:pt x="216" y="474"/>
                </a:cubicBezTo>
                <a:cubicBezTo>
                  <a:pt x="207" y="474"/>
                  <a:pt x="200" y="467"/>
                  <a:pt x="200" y="458"/>
                </a:cubicBezTo>
                <a:cubicBezTo>
                  <a:pt x="200" y="449"/>
                  <a:pt x="207" y="442"/>
                  <a:pt x="216" y="442"/>
                </a:cubicBezTo>
                <a:cubicBezTo>
                  <a:pt x="596" y="442"/>
                  <a:pt x="596" y="442"/>
                  <a:pt x="596" y="442"/>
                </a:cubicBezTo>
                <a:cubicBezTo>
                  <a:pt x="605" y="442"/>
                  <a:pt x="612" y="449"/>
                  <a:pt x="612" y="458"/>
                </a:cubicBezTo>
                <a:cubicBezTo>
                  <a:pt x="612" y="467"/>
                  <a:pt x="605" y="474"/>
                  <a:pt x="596" y="474"/>
                </a:cubicBezTo>
                <a:cubicBezTo>
                  <a:pt x="216" y="474"/>
                  <a:pt x="216" y="474"/>
                  <a:pt x="216" y="47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9" name="原创设计师QQ598969553             _78"/>
          <p:cNvSpPr>
            <a:spLocks noEditPoints="1"/>
          </p:cNvSpPr>
          <p:nvPr/>
        </p:nvSpPr>
        <p:spPr bwMode="auto">
          <a:xfrm>
            <a:off x="3065502" y="3050101"/>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0" name="原创设计师QQ598969553             _79"/>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81" name="原创设计师QQ598969553             _80"/>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2" name="原创设计师QQ598969553             _81"/>
          <p:cNvSpPr>
            <a:spLocks noChangeArrowheads="1"/>
          </p:cNvSpPr>
          <p:nvPr/>
        </p:nvSpPr>
        <p:spPr bwMode="auto">
          <a:xfrm>
            <a:off x="463550" y="194692"/>
            <a:ext cx="17953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数据图</a:t>
            </a:r>
            <a:r>
              <a:rPr lang="en-US" altLang="zh-CN" sz="2000" b="1" dirty="0">
                <a:solidFill>
                  <a:schemeClr val="accent1"/>
                </a:solidFill>
                <a:latin typeface="Impact" pitchFamily="34" charset="0"/>
                <a:ea typeface="微软雅黑" pitchFamily="34" charset="-122"/>
                <a:cs typeface="宋体" pitchFamily="2" charset="-122"/>
              </a:rPr>
              <a:t>—</a:t>
            </a:r>
            <a:r>
              <a:rPr lang="zh-CN" altLang="en-US" sz="2000" b="1" dirty="0">
                <a:solidFill>
                  <a:schemeClr val="accent2"/>
                </a:solidFill>
                <a:latin typeface="Impact" pitchFamily="34" charset="0"/>
                <a:ea typeface="微软雅黑" pitchFamily="34" charset="-122"/>
                <a:cs typeface="宋体" pitchFamily="2" charset="-122"/>
              </a:rPr>
              <a:t>柱状图</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83" name="原创设计师QQ598969553             _82"/>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pic>
        <p:nvPicPr>
          <p:cNvPr id="84"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36248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8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fill="hold"/>
                                        <p:tgtEl>
                                          <p:spTgt spid="80"/>
                                        </p:tgtEl>
                                        <p:attrNameLst>
                                          <p:attrName>ppt_x</p:attrName>
                                        </p:attrNameLst>
                                      </p:cBhvr>
                                      <p:tavLst>
                                        <p:tav tm="0">
                                          <p:val>
                                            <p:strVal val="0-#ppt_w/2"/>
                                          </p:val>
                                        </p:tav>
                                        <p:tav tm="100000">
                                          <p:val>
                                            <p:strVal val="#ppt_x"/>
                                          </p:val>
                                        </p:tav>
                                      </p:tavLst>
                                    </p:anim>
                                    <p:anim calcmode="lin" valueType="num">
                                      <p:cBhvr additive="base">
                                        <p:cTn id="14" dur="500" fill="hold"/>
                                        <p:tgtEl>
                                          <p:spTgt spid="8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8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300"/>
                                        <p:tgtEl>
                                          <p:spTgt spid="82"/>
                                        </p:tgtEl>
                                      </p:cBhvr>
                                    </p:animEffect>
                                    <p:anim calcmode="lin" valueType="num">
                                      <p:cBhvr>
                                        <p:cTn id="20" dur="300" fill="hold"/>
                                        <p:tgtEl>
                                          <p:spTgt spid="82"/>
                                        </p:tgtEl>
                                        <p:attrNameLst>
                                          <p:attrName>ppt_x</p:attrName>
                                        </p:attrNameLst>
                                      </p:cBhvr>
                                      <p:tavLst>
                                        <p:tav tm="0">
                                          <p:val>
                                            <p:strVal val="#ppt_x"/>
                                          </p:val>
                                        </p:tav>
                                        <p:tav tm="100000">
                                          <p:val>
                                            <p:strVal val="#ppt_x"/>
                                          </p:val>
                                        </p:tav>
                                      </p:tavLst>
                                    </p:anim>
                                    <p:anim calcmode="lin" valueType="num">
                                      <p:cBhvr>
                                        <p:cTn id="21" dur="300" fill="hold"/>
                                        <p:tgtEl>
                                          <p:spTgt spid="8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300"/>
                                        <p:tgtEl>
                                          <p:spTgt spid="83"/>
                                        </p:tgtEl>
                                      </p:cBhvr>
                                    </p:animEffect>
                                    <p:anim calcmode="lin" valueType="num">
                                      <p:cBhvr>
                                        <p:cTn id="25" dur="300" fill="hold"/>
                                        <p:tgtEl>
                                          <p:spTgt spid="83"/>
                                        </p:tgtEl>
                                        <p:attrNameLst>
                                          <p:attrName>ppt_x</p:attrName>
                                        </p:attrNameLst>
                                      </p:cBhvr>
                                      <p:tavLst>
                                        <p:tav tm="0">
                                          <p:val>
                                            <p:strVal val="#ppt_x"/>
                                          </p:val>
                                        </p:tav>
                                        <p:tav tm="100000">
                                          <p:val>
                                            <p:strVal val="#ppt_x"/>
                                          </p:val>
                                        </p:tav>
                                      </p:tavLst>
                                    </p:anim>
                                    <p:anim calcmode="lin" valueType="num">
                                      <p:cBhvr>
                                        <p:cTn id="26" dur="3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0" grpId="1" animBg="1"/>
      <p:bldP spid="81" grpId="0" animBg="1"/>
      <p:bldP spid="81" grpId="1" animBg="1"/>
      <p:bldP spid="82" grpId="0"/>
      <p:bldP spid="8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原创设计师QQ598969553             _1"/>
          <p:cNvGrpSpPr>
            <a:grpSpLocks/>
          </p:cNvGrpSpPr>
          <p:nvPr/>
        </p:nvGrpSpPr>
        <p:grpSpPr bwMode="auto">
          <a:xfrm>
            <a:off x="-12700" y="-12700"/>
            <a:ext cx="9169400" cy="5156200"/>
            <a:chOff x="-12700" y="-12889"/>
            <a:chExt cx="9169400" cy="5156389"/>
          </a:xfrm>
        </p:grpSpPr>
        <p:pic>
          <p:nvPicPr>
            <p:cNvPr id="20" name="图片 1"/>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2700" y="0"/>
              <a:ext cx="9169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12889"/>
              <a:ext cx="9156700" cy="5143689"/>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2" name="原创设计师QQ598969553             _2"/>
          <p:cNvSpPr txBox="1">
            <a:spLocks noChangeArrowheads="1"/>
          </p:cNvSpPr>
          <p:nvPr/>
        </p:nvSpPr>
        <p:spPr bwMode="auto">
          <a:xfrm>
            <a:off x="2085975" y="944563"/>
            <a:ext cx="48434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3800">
                <a:solidFill>
                  <a:schemeClr val="bg1"/>
                </a:solidFill>
                <a:latin typeface="Helvetica-Roman-SemiB" pitchFamily="2" charset="0"/>
                <a:ea typeface="SimSun-ExtB" panose="02010609060101010101" pitchFamily="49" charset="-122"/>
                <a:cs typeface="Arial" panose="020B0604020202020204" pitchFamily="34" charset="0"/>
              </a:rPr>
              <a:t>Thanks</a:t>
            </a:r>
            <a:endParaRPr lang="zh-CN" altLang="en-US" sz="13800">
              <a:solidFill>
                <a:schemeClr val="bg1"/>
              </a:solidFill>
              <a:latin typeface="Helvetica-Roman-SemiB" pitchFamily="2" charset="0"/>
              <a:ea typeface="SimSun-ExtB" panose="02010609060101010101" pitchFamily="49" charset="-122"/>
              <a:cs typeface="Arial" panose="020B0604020202020204" pitchFamily="34" charset="0"/>
            </a:endParaRPr>
          </a:p>
        </p:txBody>
      </p:sp>
      <p:sp>
        <p:nvSpPr>
          <p:cNvPr id="23" name="原创设计师QQ598969553             _3"/>
          <p:cNvSpPr txBox="1">
            <a:spLocks noChangeArrowheads="1"/>
          </p:cNvSpPr>
          <p:nvPr/>
        </p:nvSpPr>
        <p:spPr bwMode="auto">
          <a:xfrm>
            <a:off x="3527425" y="2951163"/>
            <a:ext cx="2101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1200" dirty="0">
                <a:solidFill>
                  <a:schemeClr val="bg1"/>
                </a:solidFill>
                <a:latin typeface="Helvetica" panose="020B0604020202020204" pitchFamily="34" charset="0"/>
                <a:ea typeface="SimSun-ExtB" panose="02010609060101010101" pitchFamily="49" charset="-122"/>
                <a:cs typeface="Arial" panose="020B0604020202020204" pitchFamily="34" charset="0"/>
              </a:rPr>
              <a:t>BUSINESS  POWERPOINT</a:t>
            </a:r>
            <a:endParaRPr lang="zh-CN" altLang="en-US" sz="1200" dirty="0">
              <a:solidFill>
                <a:schemeClr val="bg1"/>
              </a:solidFill>
              <a:latin typeface="Helvetica" panose="020B0604020202020204" pitchFamily="34" charset="0"/>
              <a:ea typeface="SimSun-ExtB" panose="02010609060101010101" pitchFamily="49" charset="-122"/>
              <a:cs typeface="Arial" panose="020B0604020202020204" pitchFamily="34" charset="0"/>
            </a:endParaRPr>
          </a:p>
        </p:txBody>
      </p:sp>
      <p:sp>
        <p:nvSpPr>
          <p:cNvPr id="24" name="原创设计师QQ598969553             _4"/>
          <p:cNvSpPr txBox="1">
            <a:spLocks noChangeArrowheads="1"/>
          </p:cNvSpPr>
          <p:nvPr/>
        </p:nvSpPr>
        <p:spPr bwMode="auto">
          <a:xfrm>
            <a:off x="2933700" y="3214688"/>
            <a:ext cx="34194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lnSpc>
                <a:spcPts val="900"/>
              </a:lnSpc>
            </a:pPr>
            <a:r>
              <a:rPr lang="en-US" altLang="zh-CN" sz="600" dirty="0">
                <a:solidFill>
                  <a:schemeClr val="bg1"/>
                </a:solidFill>
                <a:latin typeface="Helvetica" panose="020B0604020202020204" pitchFamily="34" charset="0"/>
                <a:ea typeface="微软雅黑" panose="020B0503020204020204" pitchFamily="34" charset="-122"/>
                <a:cs typeface="Arial" panose="020B0604020202020204" pitchFamily="34" charset="0"/>
              </a:rPr>
              <a:t>FDSAFEWF. this is a dummy text. enter your own this is a </a:t>
            </a:r>
            <a:r>
              <a:rPr lang="en-US" altLang="zh-CN" sz="600" dirty="0" err="1">
                <a:solidFill>
                  <a:schemeClr val="bg1"/>
                </a:solidFill>
                <a:latin typeface="Helvetica" panose="020B0604020202020204" pitchFamily="34" charset="0"/>
                <a:ea typeface="微软雅黑" panose="020B0503020204020204" pitchFamily="34" charset="-122"/>
                <a:cs typeface="Arial" panose="020B0604020202020204" pitchFamily="34" charset="0"/>
              </a:rPr>
              <a:t>REWQRdesired</a:t>
            </a:r>
            <a:r>
              <a:rPr lang="en-US" altLang="zh-CN" sz="600" dirty="0">
                <a:solidFill>
                  <a:schemeClr val="bg1"/>
                </a:solidFill>
                <a:latin typeface="Helvetica" panose="020B0604020202020204" pitchFamily="34" charset="0"/>
                <a:ea typeface="微软雅黑" panose="020B0503020204020204" pitchFamily="34" charset="-122"/>
                <a:cs typeface="Arial" panose="020B0604020202020204" pitchFamily="34" charset="0"/>
              </a:rPr>
              <a:t> text </a:t>
            </a:r>
            <a:r>
              <a:rPr lang="en-US" altLang="zh-CN" sz="600" dirty="0" err="1">
                <a:solidFill>
                  <a:schemeClr val="bg1"/>
                </a:solidFill>
                <a:latin typeface="Helvetica" panose="020B0604020202020204" pitchFamily="34" charset="0"/>
                <a:ea typeface="微软雅黑" panose="020B0503020204020204" pitchFamily="34" charset="-122"/>
                <a:cs typeface="Arial" panose="020B0604020202020204" pitchFamily="34" charset="0"/>
              </a:rPr>
              <a:t>text</a:t>
            </a:r>
            <a:r>
              <a:rPr lang="en-US" altLang="zh-CN" sz="600" dirty="0">
                <a:solidFill>
                  <a:schemeClr val="bg1"/>
                </a:solidFill>
                <a:latin typeface="Helvetica" panose="020B0604020202020204" pitchFamily="34" charset="0"/>
                <a:ea typeface="微软雅黑" panose="020B0503020204020204" pitchFamily="34" charset="-122"/>
                <a:cs typeface="Arial" panose="020B0604020202020204" pitchFamily="34" charset="0"/>
              </a:rPr>
              <a:t> here. this EWQRE</a:t>
            </a:r>
            <a:endParaRPr lang="zh-CN" altLang="en-US" sz="600" dirty="0">
              <a:solidFill>
                <a:schemeClr val="bg1"/>
              </a:solidFill>
              <a:latin typeface="Helvetica" panose="020B0604020202020204" pitchFamily="34" charset="0"/>
              <a:ea typeface="微软雅黑" panose="020B0503020204020204" pitchFamily="34" charset="-122"/>
              <a:cs typeface="Arial" panose="020B0604020202020204" pitchFamily="34" charset="0"/>
            </a:endParaRPr>
          </a:p>
        </p:txBody>
      </p:sp>
      <p:grpSp>
        <p:nvGrpSpPr>
          <p:cNvPr id="25" name="原创设计师QQ598969553             _5"/>
          <p:cNvGrpSpPr>
            <a:grpSpLocks/>
          </p:cNvGrpSpPr>
          <p:nvPr/>
        </p:nvGrpSpPr>
        <p:grpSpPr bwMode="auto">
          <a:xfrm>
            <a:off x="2405063" y="2852738"/>
            <a:ext cx="4386262" cy="44450"/>
            <a:chOff x="2404630" y="2852103"/>
            <a:chExt cx="4386695" cy="45720"/>
          </a:xfrm>
        </p:grpSpPr>
        <p:sp>
          <p:nvSpPr>
            <p:cNvPr id="26" name="任意多边形 3"/>
            <p:cNvSpPr/>
            <p:nvPr/>
          </p:nvSpPr>
          <p:spPr>
            <a:xfrm>
              <a:off x="2404630" y="2880360"/>
              <a:ext cx="1991591"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任意多边形 17"/>
            <p:cNvSpPr/>
            <p:nvPr/>
          </p:nvSpPr>
          <p:spPr>
            <a:xfrm flipH="1">
              <a:off x="4600575" y="2880360"/>
              <a:ext cx="2190750"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椭圆 27"/>
            <p:cNvSpPr/>
            <p:nvPr/>
          </p:nvSpPr>
          <p:spPr>
            <a:xfrm>
              <a:off x="4479697" y="2852103"/>
              <a:ext cx="46043"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12" name="Picture 64"/>
          <p:cNvPicPr>
            <a:picLocks noGrp="1" noSelect="1" noRot="1" noChangeAspect="1" noMove="1" noResize="1" noChangeShapeType="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466693"/>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16" presetClass="entr" presetSubtype="21" fill="hold"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par>
                                <p:cTn id="13" presetID="50" presetClass="entr" presetSubtype="0" decel="100000" fill="hold" grpId="0" nodeType="withEffect">
                                  <p:stCondLst>
                                    <p:cond delay="70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ppt_w</p:attrName>
                                        </p:attrNameLst>
                                      </p:cBhvr>
                                      <p:tavLst>
                                        <p:tav tm="0">
                                          <p:val>
                                            <p:strVal val="#ppt_w+.3"/>
                                          </p:val>
                                        </p:tav>
                                        <p:tav tm="100000">
                                          <p:val>
                                            <p:strVal val="#ppt_w"/>
                                          </p:val>
                                        </p:tav>
                                      </p:tavLst>
                                    </p:anim>
                                    <p:anim calcmode="lin" valueType="num">
                                      <p:cBhvr>
                                        <p:cTn id="16" dur="1000" fill="hold"/>
                                        <p:tgtEl>
                                          <p:spTgt spid="23"/>
                                        </p:tgtEl>
                                        <p:attrNameLst>
                                          <p:attrName>ppt_h</p:attrName>
                                        </p:attrNameLst>
                                      </p:cBhvr>
                                      <p:tavLst>
                                        <p:tav tm="0">
                                          <p:val>
                                            <p:strVal val="#ppt_h"/>
                                          </p:val>
                                        </p:tav>
                                        <p:tav tm="100000">
                                          <p:val>
                                            <p:strVal val="#ppt_h"/>
                                          </p:val>
                                        </p:tav>
                                      </p:tavLst>
                                    </p:anim>
                                    <p:animEffect transition="in" filter="fade">
                                      <p:cBhvr>
                                        <p:cTn id="17" dur="1000"/>
                                        <p:tgtEl>
                                          <p:spTgt spid="23"/>
                                        </p:tgtEl>
                                      </p:cBhvr>
                                    </p:animEffect>
                                  </p:childTnLst>
                                </p:cTn>
                              </p:par>
                              <p:par>
                                <p:cTn id="18" presetID="53" presetClass="entr" presetSubtype="16" fill="hold" grpId="0" nodeType="withEffect">
                                  <p:stCondLst>
                                    <p:cond delay="1500"/>
                                  </p:stCondLst>
                                  <p:childTnLst>
                                    <p:set>
                                      <p:cBhvr>
                                        <p:cTn id="19" dur="1" fill="hold">
                                          <p:stCondLst>
                                            <p:cond delay="0"/>
                                          </p:stCondLst>
                                        </p:cTn>
                                        <p:tgtEl>
                                          <p:spTgt spid="24"/>
                                        </p:tgtEl>
                                        <p:attrNameLst>
                                          <p:attrName>style.visibility</p:attrName>
                                        </p:attrNameLst>
                                      </p:cBhvr>
                                      <p:to>
                                        <p:strVal val="visible"/>
                                      </p:to>
                                    </p:set>
                                    <p:anim calcmode="lin" valueType="num">
                                      <p:cBhvr>
                                        <p:cTn id="20" dur="750" fill="hold"/>
                                        <p:tgtEl>
                                          <p:spTgt spid="24"/>
                                        </p:tgtEl>
                                        <p:attrNameLst>
                                          <p:attrName>ppt_w</p:attrName>
                                        </p:attrNameLst>
                                      </p:cBhvr>
                                      <p:tavLst>
                                        <p:tav tm="0">
                                          <p:val>
                                            <p:fltVal val="0"/>
                                          </p:val>
                                        </p:tav>
                                        <p:tav tm="100000">
                                          <p:val>
                                            <p:strVal val="#ppt_w"/>
                                          </p:val>
                                        </p:tav>
                                      </p:tavLst>
                                    </p:anim>
                                    <p:anim calcmode="lin" valueType="num">
                                      <p:cBhvr>
                                        <p:cTn id="21" dur="750" fill="hold"/>
                                        <p:tgtEl>
                                          <p:spTgt spid="24"/>
                                        </p:tgtEl>
                                        <p:attrNameLst>
                                          <p:attrName>ppt_h</p:attrName>
                                        </p:attrNameLst>
                                      </p:cBhvr>
                                      <p:tavLst>
                                        <p:tav tm="0">
                                          <p:val>
                                            <p:fltVal val="0"/>
                                          </p:val>
                                        </p:tav>
                                        <p:tav tm="100000">
                                          <p:val>
                                            <p:strVal val="#ppt_h"/>
                                          </p:val>
                                        </p:tav>
                                      </p:tavLst>
                                    </p:anim>
                                    <p:animEffect transition="in" filter="fade">
                                      <p:cBhvr>
                                        <p:cTn id="22"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1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公司</a:t>
            </a:r>
            <a:r>
              <a:rPr lang="zh-CN" altLang="en-US" sz="2000" b="1" dirty="0">
                <a:solidFill>
                  <a:schemeClr val="accent2"/>
                </a:solidFill>
                <a:latin typeface="Impact" pitchFamily="34" charset="0"/>
                <a:ea typeface="微软雅黑" pitchFamily="34" charset="-122"/>
                <a:cs typeface="宋体" pitchFamily="2" charset="-122"/>
              </a:rPr>
              <a:t>概况</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1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14" name="原创设计师QQ598969553             _5"/>
          <p:cNvSpPr/>
          <p:nvPr/>
        </p:nvSpPr>
        <p:spPr>
          <a:xfrm>
            <a:off x="636060" y="1226649"/>
            <a:ext cx="653142" cy="653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01</a:t>
            </a:r>
            <a:endParaRPr lang="zh-CN" altLang="en-US" dirty="0">
              <a:ea typeface="微软雅黑" panose="020B0503020204020204" pitchFamily="34" charset="-122"/>
            </a:endParaRPr>
          </a:p>
        </p:txBody>
      </p:sp>
      <p:sp>
        <p:nvSpPr>
          <p:cNvPr id="18" name="原创设计师QQ598969553             _6"/>
          <p:cNvSpPr/>
          <p:nvPr/>
        </p:nvSpPr>
        <p:spPr>
          <a:xfrm>
            <a:off x="1404000" y="1063713"/>
            <a:ext cx="2950972" cy="1461939"/>
          </a:xfrm>
          <a:prstGeom prst="rect">
            <a:avLst/>
          </a:prstGeom>
        </p:spPr>
        <p:txBody>
          <a:bodyPr wrap="square">
            <a:spAutoFit/>
          </a:bodyPr>
          <a:lstStyle/>
          <a:p>
            <a:pPr algn="just">
              <a:lnSpc>
                <a:spcPct val="150000"/>
              </a:lnSpc>
              <a:spcAft>
                <a:spcPts val="600"/>
              </a:spcAft>
            </a:pPr>
            <a:r>
              <a:rPr lang="zh-CN" altLang="en-US" sz="1600" dirty="0">
                <a:solidFill>
                  <a:schemeClr val="tx2"/>
                </a:solidFill>
                <a:latin typeface="+mj-ea"/>
                <a:ea typeface="微软雅黑" panose="020B0503020204020204" pitchFamily="34" charset="-122"/>
              </a:rPr>
              <a:t>发展的方向</a:t>
            </a:r>
            <a:endParaRPr lang="en-US" altLang="zh-CN" sz="1600" dirty="0">
              <a:solidFill>
                <a:schemeClr val="tx2"/>
              </a:solidFill>
              <a:latin typeface="+mj-ea"/>
              <a:ea typeface="微软雅黑" panose="020B0503020204020204" pitchFamily="34" charset="-122"/>
            </a:endParaRPr>
          </a:p>
          <a:p>
            <a:pPr algn="just">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我们坚持以客户为中心，快速响应客户需求，持续为客户创造长期价值进而成就客户。为客户提供有效服务，是我们工作的方向和价值评价的标尺，成就客户就是成就我们自己</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9" name="原创设计师QQ598969553             _7"/>
          <p:cNvSpPr/>
          <p:nvPr/>
        </p:nvSpPr>
        <p:spPr>
          <a:xfrm>
            <a:off x="4812060" y="1226649"/>
            <a:ext cx="653142" cy="653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02</a:t>
            </a:r>
            <a:endParaRPr lang="zh-CN" altLang="en-US" dirty="0">
              <a:ea typeface="微软雅黑" panose="020B0503020204020204" pitchFamily="34" charset="-122"/>
            </a:endParaRPr>
          </a:p>
        </p:txBody>
      </p:sp>
      <p:sp>
        <p:nvSpPr>
          <p:cNvPr id="20" name="原创设计师QQ598969553             _8"/>
          <p:cNvSpPr/>
          <p:nvPr/>
        </p:nvSpPr>
        <p:spPr>
          <a:xfrm>
            <a:off x="5580000" y="1063713"/>
            <a:ext cx="2950972" cy="1461939"/>
          </a:xfrm>
          <a:prstGeom prst="rect">
            <a:avLst/>
          </a:prstGeom>
        </p:spPr>
        <p:txBody>
          <a:bodyPr wrap="square">
            <a:spAutoFit/>
          </a:bodyPr>
          <a:lstStyle/>
          <a:p>
            <a:pPr algn="just">
              <a:lnSpc>
                <a:spcPct val="150000"/>
              </a:lnSpc>
              <a:spcAft>
                <a:spcPts val="600"/>
              </a:spcAft>
            </a:pPr>
            <a:r>
              <a:rPr lang="zh-CN" altLang="en-US" sz="1600" dirty="0">
                <a:solidFill>
                  <a:schemeClr val="tx2"/>
                </a:solidFill>
                <a:latin typeface="+mj-ea"/>
                <a:ea typeface="微软雅黑" panose="020B0503020204020204" pitchFamily="34" charset="-122"/>
              </a:rPr>
              <a:t>业务的目标</a:t>
            </a:r>
            <a:endParaRPr lang="en-US" altLang="zh-CN" sz="1600" dirty="0">
              <a:solidFill>
                <a:schemeClr val="tx2"/>
              </a:solidFill>
              <a:latin typeface="+mj-ea"/>
              <a:ea typeface="微软雅黑" panose="020B0503020204020204" pitchFamily="34" charset="-122"/>
            </a:endParaRPr>
          </a:p>
          <a:p>
            <a:pPr algn="just">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我们坚持以客户为中心，快速响应客户需求，持续为客户创造长期价值进而成就客户。为客户提供有效服务，是我们工作的方向和价值评价的标尺，成就客户就是成就我们自己</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1" name="原创设计师QQ598969553             _9"/>
          <p:cNvSpPr/>
          <p:nvPr/>
        </p:nvSpPr>
        <p:spPr>
          <a:xfrm>
            <a:off x="636060" y="3525892"/>
            <a:ext cx="653142" cy="653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03</a:t>
            </a:r>
            <a:endParaRPr lang="zh-CN" altLang="en-US" dirty="0">
              <a:ea typeface="微软雅黑" panose="020B0503020204020204" pitchFamily="34" charset="-122"/>
            </a:endParaRPr>
          </a:p>
        </p:txBody>
      </p:sp>
      <p:sp>
        <p:nvSpPr>
          <p:cNvPr id="22" name="原创设计师QQ598969553             _10"/>
          <p:cNvSpPr/>
          <p:nvPr/>
        </p:nvSpPr>
        <p:spPr>
          <a:xfrm>
            <a:off x="1404000" y="3362956"/>
            <a:ext cx="2950972" cy="1461939"/>
          </a:xfrm>
          <a:prstGeom prst="rect">
            <a:avLst/>
          </a:prstGeom>
        </p:spPr>
        <p:txBody>
          <a:bodyPr wrap="square">
            <a:spAutoFit/>
          </a:bodyPr>
          <a:lstStyle/>
          <a:p>
            <a:pPr algn="just">
              <a:lnSpc>
                <a:spcPct val="150000"/>
              </a:lnSpc>
              <a:spcAft>
                <a:spcPts val="600"/>
              </a:spcAft>
            </a:pPr>
            <a:r>
              <a:rPr lang="zh-CN" altLang="en-US" sz="1600" dirty="0">
                <a:solidFill>
                  <a:schemeClr val="tx2"/>
                </a:solidFill>
                <a:latin typeface="+mj-ea"/>
                <a:ea typeface="微软雅黑" panose="020B0503020204020204" pitchFamily="34" charset="-122"/>
              </a:rPr>
              <a:t>企业的理想</a:t>
            </a:r>
            <a:endParaRPr lang="en-US" altLang="zh-CN" sz="1600" dirty="0">
              <a:solidFill>
                <a:schemeClr val="tx2"/>
              </a:solidFill>
              <a:latin typeface="+mj-ea"/>
              <a:ea typeface="微软雅黑" panose="020B0503020204020204" pitchFamily="34" charset="-122"/>
            </a:endParaRPr>
          </a:p>
          <a:p>
            <a:pPr algn="just">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我们坚持以客户为中心，快速响应客户需求，持续为客户创造长期价值进而成就客户。为客户提供有效服务，是我们工作的方向和价值评价的标尺，成就客户就是成就我们自己</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3" name="原创设计师QQ598969553             _11"/>
          <p:cNvSpPr/>
          <p:nvPr/>
        </p:nvSpPr>
        <p:spPr>
          <a:xfrm>
            <a:off x="4812060" y="3525892"/>
            <a:ext cx="653142" cy="653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anose="020B0503020204020204" pitchFamily="34" charset="-122"/>
              </a:rPr>
              <a:t>04</a:t>
            </a:r>
            <a:endParaRPr lang="zh-CN" altLang="en-US" dirty="0">
              <a:ea typeface="微软雅黑" panose="020B0503020204020204" pitchFamily="34" charset="-122"/>
            </a:endParaRPr>
          </a:p>
        </p:txBody>
      </p:sp>
      <p:sp>
        <p:nvSpPr>
          <p:cNvPr id="24" name="原创设计师QQ598969553             _12"/>
          <p:cNvSpPr/>
          <p:nvPr/>
        </p:nvSpPr>
        <p:spPr>
          <a:xfrm>
            <a:off x="5580000" y="3362956"/>
            <a:ext cx="2950972" cy="1461939"/>
          </a:xfrm>
          <a:prstGeom prst="rect">
            <a:avLst/>
          </a:prstGeom>
        </p:spPr>
        <p:txBody>
          <a:bodyPr wrap="square">
            <a:spAutoFit/>
          </a:bodyPr>
          <a:lstStyle/>
          <a:p>
            <a:pPr algn="just">
              <a:lnSpc>
                <a:spcPct val="150000"/>
              </a:lnSpc>
              <a:spcAft>
                <a:spcPts val="600"/>
              </a:spcAft>
            </a:pPr>
            <a:r>
              <a:rPr lang="zh-CN" altLang="en-US" sz="1600" dirty="0">
                <a:solidFill>
                  <a:schemeClr val="tx2"/>
                </a:solidFill>
                <a:latin typeface="+mj-ea"/>
                <a:ea typeface="微软雅黑" panose="020B0503020204020204" pitchFamily="34" charset="-122"/>
              </a:rPr>
              <a:t>我们的愿望</a:t>
            </a:r>
            <a:endParaRPr lang="en-US" altLang="zh-CN" sz="1600" dirty="0">
              <a:solidFill>
                <a:schemeClr val="tx2"/>
              </a:solidFill>
              <a:latin typeface="+mj-ea"/>
              <a:ea typeface="微软雅黑" panose="020B0503020204020204" pitchFamily="34" charset="-122"/>
            </a:endParaRPr>
          </a:p>
          <a:p>
            <a:pPr algn="just">
              <a:lnSpc>
                <a:spcPct val="150000"/>
              </a:lnSpc>
              <a:spcAft>
                <a:spcPts val="600"/>
              </a:spcAft>
            </a:pPr>
            <a:r>
              <a:rPr lang="zh-CN" altLang="en-US" sz="1000" dirty="0">
                <a:solidFill>
                  <a:schemeClr val="tx2">
                    <a:lumMod val="60000"/>
                    <a:lumOff val="40000"/>
                  </a:schemeClr>
                </a:solidFill>
                <a:latin typeface="微软雅黑" panose="020B0503020204020204" pitchFamily="34" charset="-122"/>
                <a:ea typeface="微软雅黑" panose="020B0503020204020204" pitchFamily="34" charset="-122"/>
              </a:rPr>
              <a:t>我们坚持以客户为中心，快速响应客户需求，持续为客户创造长期价值进而成就客户。为客户提供有效服务，是我们工作的方向和价值评价的标尺，成就客户就是成就我们自己</a:t>
            </a:r>
            <a:endParaRPr lang="en-US" altLang="zh-CN" sz="1000"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15"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107402"/>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1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1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300"/>
                                        <p:tgtEl>
                                          <p:spTgt spid="12"/>
                                        </p:tgtEl>
                                      </p:cBhvr>
                                    </p:animEffect>
                                    <p:anim calcmode="lin" valueType="num">
                                      <p:cBhvr>
                                        <p:cTn id="20" dur="300" fill="hold"/>
                                        <p:tgtEl>
                                          <p:spTgt spid="12"/>
                                        </p:tgtEl>
                                        <p:attrNameLst>
                                          <p:attrName>ppt_x</p:attrName>
                                        </p:attrNameLst>
                                      </p:cBhvr>
                                      <p:tavLst>
                                        <p:tav tm="0">
                                          <p:val>
                                            <p:strVal val="#ppt_x"/>
                                          </p:val>
                                        </p:tav>
                                        <p:tav tm="100000">
                                          <p:val>
                                            <p:strVal val="#ppt_x"/>
                                          </p:val>
                                        </p:tav>
                                      </p:tavLst>
                                    </p:anim>
                                    <p:anim calcmode="lin" valueType="num">
                                      <p:cBhvr>
                                        <p:cTn id="21" dur="3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300"/>
                                        <p:tgtEl>
                                          <p:spTgt spid="13"/>
                                        </p:tgtEl>
                                      </p:cBhvr>
                                    </p:animEffect>
                                    <p:anim calcmode="lin" valueType="num">
                                      <p:cBhvr>
                                        <p:cTn id="25" dur="300" fill="hold"/>
                                        <p:tgtEl>
                                          <p:spTgt spid="13"/>
                                        </p:tgtEl>
                                        <p:attrNameLst>
                                          <p:attrName>ppt_x</p:attrName>
                                        </p:attrNameLst>
                                      </p:cBhvr>
                                      <p:tavLst>
                                        <p:tav tm="0">
                                          <p:val>
                                            <p:strVal val="#ppt_x"/>
                                          </p:val>
                                        </p:tav>
                                        <p:tav tm="100000">
                                          <p:val>
                                            <p:strVal val="#ppt_x"/>
                                          </p:val>
                                        </p:tav>
                                      </p:tavLst>
                                    </p:anim>
                                    <p:anim calcmode="lin" valueType="num">
                                      <p:cBhvr>
                                        <p:cTn id="26" dur="3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3"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发展</a:t>
            </a:r>
            <a:r>
              <a:rPr lang="zh-CN" altLang="en-US" sz="2000" b="1" dirty="0">
                <a:solidFill>
                  <a:schemeClr val="accent2"/>
                </a:solidFill>
                <a:latin typeface="Impact" pitchFamily="34" charset="0"/>
                <a:ea typeface="微软雅黑" pitchFamily="34" charset="-122"/>
                <a:cs typeface="宋体" pitchFamily="2" charset="-122"/>
              </a:rPr>
              <a:t>历程</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5"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6" name="原创设计师QQ598969553             _5"/>
          <p:cNvSpPr/>
          <p:nvPr/>
        </p:nvSpPr>
        <p:spPr>
          <a:xfrm>
            <a:off x="4211960" y="1202804"/>
            <a:ext cx="720080" cy="72008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t>2010</a:t>
            </a:r>
            <a:endParaRPr lang="zh-CN" altLang="en-US" sz="1200" dirty="0"/>
          </a:p>
        </p:txBody>
      </p:sp>
      <p:cxnSp>
        <p:nvCxnSpPr>
          <p:cNvPr id="8" name="原创设计师QQ598969553             _6"/>
          <p:cNvCxnSpPr>
            <a:stCxn id="6" idx="2"/>
            <a:endCxn id="23" idx="0"/>
          </p:cNvCxnSpPr>
          <p:nvPr/>
        </p:nvCxnSpPr>
        <p:spPr>
          <a:xfrm>
            <a:off x="4572000" y="1922884"/>
            <a:ext cx="0" cy="1659455"/>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7"/>
          <p:cNvCxnSpPr>
            <a:stCxn id="6" idx="1"/>
          </p:cNvCxnSpPr>
          <p:nvPr/>
        </p:nvCxnSpPr>
        <p:spPr>
          <a:xfrm flipH="1">
            <a:off x="3923928" y="1562844"/>
            <a:ext cx="2880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8"/>
          <p:cNvSpPr/>
          <p:nvPr/>
        </p:nvSpPr>
        <p:spPr>
          <a:xfrm>
            <a:off x="1403648" y="1074448"/>
            <a:ext cx="2376264" cy="2592288"/>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sp>
        <p:nvSpPr>
          <p:cNvPr id="11" name="原创设计师QQ598969553             _9"/>
          <p:cNvSpPr/>
          <p:nvPr/>
        </p:nvSpPr>
        <p:spPr>
          <a:xfrm>
            <a:off x="1473332" y="2232875"/>
            <a:ext cx="2234572" cy="1349464"/>
          </a:xfrm>
          <a:prstGeom prst="rect">
            <a:avLst/>
          </a:prstGeom>
          <a:blipFill>
            <a:blip r:embed="rId3" cstate="screen">
              <a:extLst>
                <a:ext uri="{28A0092B-C50C-407E-A947-70E740481C1C}">
                  <a14:useLocalDpi xmlns:a14="http://schemas.microsoft.com/office/drawing/2010/main"/>
                </a:ext>
              </a:extLst>
            </a:blip>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cxnSp>
        <p:nvCxnSpPr>
          <p:cNvPr id="13" name="原创设计师QQ598969553             _10"/>
          <p:cNvCxnSpPr/>
          <p:nvPr/>
        </p:nvCxnSpPr>
        <p:spPr>
          <a:xfrm>
            <a:off x="1489472" y="1562844"/>
            <a:ext cx="22184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原创设计师QQ598969553             _11"/>
          <p:cNvSpPr>
            <a:spLocks noChangeArrowheads="1"/>
          </p:cNvSpPr>
          <p:nvPr/>
        </p:nvSpPr>
        <p:spPr bwMode="auto">
          <a:xfrm>
            <a:off x="1489472" y="1301149"/>
            <a:ext cx="1426344"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en-US" altLang="zh-CN" sz="1100" dirty="0">
                <a:solidFill>
                  <a:schemeClr val="tx1">
                    <a:lumMod val="75000"/>
                    <a:lumOff val="25000"/>
                  </a:schemeClr>
                </a:solidFill>
                <a:cs typeface="Arial" pitchFamily="34" charset="0"/>
              </a:rPr>
              <a:t>HEADER TOPIC HERE</a:t>
            </a:r>
            <a:endParaRPr lang="zh-CN" altLang="en-US" sz="1100" dirty="0">
              <a:solidFill>
                <a:schemeClr val="tx1">
                  <a:lumMod val="75000"/>
                  <a:lumOff val="25000"/>
                </a:schemeClr>
              </a:solidFill>
              <a:cs typeface="Arial" pitchFamily="34" charset="0"/>
            </a:endParaRPr>
          </a:p>
        </p:txBody>
      </p:sp>
      <p:sp>
        <p:nvSpPr>
          <p:cNvPr id="15" name="原创设计师QQ598969553             _12"/>
          <p:cNvSpPr>
            <a:spLocks noChangeArrowheads="1"/>
          </p:cNvSpPr>
          <p:nvPr/>
        </p:nvSpPr>
        <p:spPr bwMode="auto">
          <a:xfrm>
            <a:off x="1489472" y="1636429"/>
            <a:ext cx="2218432" cy="38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000" dirty="0">
                <a:solidFill>
                  <a:srgbClr val="53585E"/>
                </a:solidFill>
                <a:cs typeface="Arial" pitchFamily="34" charset="0"/>
              </a:rPr>
              <a:t>We have many PowerPoint </a:t>
            </a:r>
            <a:r>
              <a:rPr lang="zh-CN" altLang="en-US" sz="1000" dirty="0">
                <a:solidFill>
                  <a:srgbClr val="53585E"/>
                </a:solidFill>
                <a:cs typeface="Arial" pitchFamily="34" charset="0"/>
              </a:rPr>
              <a:t>templates</a:t>
            </a:r>
            <a:r>
              <a:rPr lang="en-US" altLang="zh-CN" sz="1000" dirty="0">
                <a:solidFill>
                  <a:srgbClr val="53585E"/>
                </a:solidFill>
                <a:cs typeface="Arial" pitchFamily="34" charset="0"/>
              </a:rPr>
              <a:t> that has been specifically designed. </a:t>
            </a:r>
            <a:endParaRPr lang="zh-CN" altLang="en-US" sz="1000" dirty="0">
              <a:solidFill>
                <a:srgbClr val="53585E"/>
              </a:solidFill>
              <a:cs typeface="Arial" pitchFamily="34" charset="0"/>
            </a:endParaRPr>
          </a:p>
        </p:txBody>
      </p:sp>
      <p:sp>
        <p:nvSpPr>
          <p:cNvPr id="23" name="原创设计师QQ598969553             _13"/>
          <p:cNvSpPr/>
          <p:nvPr/>
        </p:nvSpPr>
        <p:spPr>
          <a:xfrm>
            <a:off x="4211960" y="3582339"/>
            <a:ext cx="720080" cy="72008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t>2011</a:t>
            </a:r>
            <a:endParaRPr lang="zh-CN" altLang="en-US" sz="1200" dirty="0"/>
          </a:p>
        </p:txBody>
      </p:sp>
      <p:cxnSp>
        <p:nvCxnSpPr>
          <p:cNvPr id="24" name="原创设计师QQ598969553             _14"/>
          <p:cNvCxnSpPr/>
          <p:nvPr/>
        </p:nvCxnSpPr>
        <p:spPr>
          <a:xfrm flipH="1">
            <a:off x="4932040" y="3942379"/>
            <a:ext cx="2880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5"/>
          <p:cNvSpPr/>
          <p:nvPr/>
        </p:nvSpPr>
        <p:spPr>
          <a:xfrm>
            <a:off x="5358428" y="2001542"/>
            <a:ext cx="2376264" cy="2592288"/>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sp>
        <p:nvSpPr>
          <p:cNvPr id="26" name="原创设计师QQ598969553             _16"/>
          <p:cNvSpPr/>
          <p:nvPr/>
        </p:nvSpPr>
        <p:spPr>
          <a:xfrm>
            <a:off x="5428112" y="2092238"/>
            <a:ext cx="2234572" cy="1349464"/>
          </a:xfrm>
          <a:prstGeom prst="rect">
            <a:avLst/>
          </a:prstGeom>
          <a:blipFill>
            <a:blip r:embed="rId4" cstate="screen">
              <a:extLst>
                <a:ext uri="{28A0092B-C50C-407E-A947-70E740481C1C}">
                  <a14:useLocalDpi xmlns:a14="http://schemas.microsoft.com/office/drawing/2010/main"/>
                </a:ext>
              </a:extLst>
            </a:blip>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cxnSp>
        <p:nvCxnSpPr>
          <p:cNvPr id="27" name="原创设计师QQ598969553             _17"/>
          <p:cNvCxnSpPr/>
          <p:nvPr/>
        </p:nvCxnSpPr>
        <p:spPr>
          <a:xfrm>
            <a:off x="5444252" y="3942379"/>
            <a:ext cx="22184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原创设计师QQ598969553             _18"/>
          <p:cNvSpPr>
            <a:spLocks noChangeArrowheads="1"/>
          </p:cNvSpPr>
          <p:nvPr/>
        </p:nvSpPr>
        <p:spPr bwMode="auto">
          <a:xfrm>
            <a:off x="5444252" y="3680684"/>
            <a:ext cx="1426344"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en-US" altLang="zh-CN" sz="1100" dirty="0">
                <a:solidFill>
                  <a:schemeClr val="tx1">
                    <a:lumMod val="75000"/>
                    <a:lumOff val="25000"/>
                  </a:schemeClr>
                </a:solidFill>
                <a:cs typeface="Arial" pitchFamily="34" charset="0"/>
              </a:rPr>
              <a:t>HEADER TOPIC HERE</a:t>
            </a:r>
            <a:endParaRPr lang="zh-CN" altLang="en-US" sz="1100" dirty="0">
              <a:solidFill>
                <a:schemeClr val="tx1">
                  <a:lumMod val="75000"/>
                  <a:lumOff val="25000"/>
                </a:schemeClr>
              </a:solidFill>
              <a:cs typeface="Arial" pitchFamily="34" charset="0"/>
            </a:endParaRPr>
          </a:p>
        </p:txBody>
      </p:sp>
      <p:sp>
        <p:nvSpPr>
          <p:cNvPr id="29" name="原创设计师QQ598969553             _19"/>
          <p:cNvSpPr>
            <a:spLocks noChangeArrowheads="1"/>
          </p:cNvSpPr>
          <p:nvPr/>
        </p:nvSpPr>
        <p:spPr bwMode="auto">
          <a:xfrm>
            <a:off x="5444252" y="4015964"/>
            <a:ext cx="2218432" cy="38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000" dirty="0">
                <a:solidFill>
                  <a:srgbClr val="53585E"/>
                </a:solidFill>
                <a:cs typeface="Arial" pitchFamily="34" charset="0"/>
              </a:rPr>
              <a:t>We have many PowerPoint </a:t>
            </a:r>
            <a:r>
              <a:rPr lang="zh-CN" altLang="en-US" sz="1000" dirty="0">
                <a:solidFill>
                  <a:srgbClr val="53585E"/>
                </a:solidFill>
                <a:cs typeface="Arial" pitchFamily="34" charset="0"/>
              </a:rPr>
              <a:t>templates</a:t>
            </a:r>
            <a:r>
              <a:rPr lang="en-US" altLang="zh-CN" sz="1000" dirty="0">
                <a:solidFill>
                  <a:srgbClr val="53585E"/>
                </a:solidFill>
                <a:cs typeface="Arial" pitchFamily="34" charset="0"/>
              </a:rPr>
              <a:t> that has been specifically designed. </a:t>
            </a:r>
            <a:endParaRPr lang="zh-CN" altLang="en-US" sz="1000" dirty="0">
              <a:solidFill>
                <a:srgbClr val="53585E"/>
              </a:solidFill>
              <a:cs typeface="Arial" pitchFamily="34" charset="0"/>
            </a:endParaRPr>
          </a:p>
        </p:txBody>
      </p:sp>
      <p:cxnSp>
        <p:nvCxnSpPr>
          <p:cNvPr id="32" name="原创设计师QQ598969553             _20"/>
          <p:cNvCxnSpPr>
            <a:stCxn id="23" idx="2"/>
          </p:cNvCxnSpPr>
          <p:nvPr/>
        </p:nvCxnSpPr>
        <p:spPr>
          <a:xfrm>
            <a:off x="4572000" y="4302419"/>
            <a:ext cx="0" cy="839494"/>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2"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099760"/>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3"/>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2"/>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300"/>
                                        <p:tgtEl>
                                          <p:spTgt spid="4"/>
                                        </p:tgtEl>
                                      </p:cBhvr>
                                    </p:animEffect>
                                    <p:anim calcmode="lin" valueType="num">
                                      <p:cBhvr>
                                        <p:cTn id="20" dur="300" fill="hold"/>
                                        <p:tgtEl>
                                          <p:spTgt spid="4"/>
                                        </p:tgtEl>
                                        <p:attrNameLst>
                                          <p:attrName>ppt_x</p:attrName>
                                        </p:attrNameLst>
                                      </p:cBhvr>
                                      <p:tavLst>
                                        <p:tav tm="0">
                                          <p:val>
                                            <p:strVal val="#ppt_x"/>
                                          </p:val>
                                        </p:tav>
                                        <p:tav tm="100000">
                                          <p:val>
                                            <p:strVal val="#ppt_x"/>
                                          </p:val>
                                        </p:tav>
                                      </p:tavLst>
                                    </p:anim>
                                    <p:anim calcmode="lin" valueType="num">
                                      <p:cBhvr>
                                        <p:cTn id="21" dur="3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300"/>
                                        <p:tgtEl>
                                          <p:spTgt spid="5"/>
                                        </p:tgtEl>
                                      </p:cBhvr>
                                    </p:animEffect>
                                    <p:anim calcmode="lin" valueType="num">
                                      <p:cBhvr>
                                        <p:cTn id="25" dur="300" fill="hold"/>
                                        <p:tgtEl>
                                          <p:spTgt spid="5"/>
                                        </p:tgtEl>
                                        <p:attrNameLst>
                                          <p:attrName>ppt_x</p:attrName>
                                        </p:attrNameLst>
                                      </p:cBhvr>
                                      <p:tavLst>
                                        <p:tav tm="0">
                                          <p:val>
                                            <p:strVal val="#ppt_x"/>
                                          </p:val>
                                        </p:tav>
                                        <p:tav tm="100000">
                                          <p:val>
                                            <p:strVal val="#ppt_x"/>
                                          </p:val>
                                        </p:tav>
                                      </p:tavLst>
                                    </p:anim>
                                    <p:anim calcmode="lin" valueType="num">
                                      <p:cBhvr>
                                        <p:cTn id="26" dur="300" fill="hold"/>
                                        <p:tgtEl>
                                          <p:spTgt spid="5"/>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1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22" presetClass="entr" presetSubtype="2" fill="hold" nodeType="withEffect">
                                  <p:stCondLst>
                                    <p:cond delay="1500"/>
                                  </p:stCondLst>
                                  <p:childTnLst>
                                    <p:set>
                                      <p:cBhvr>
                                        <p:cTn id="33" dur="1" fill="hold">
                                          <p:stCondLst>
                                            <p:cond delay="0"/>
                                          </p:stCondLst>
                                        </p:cTn>
                                        <p:tgtEl>
                                          <p:spTgt spid="18"/>
                                        </p:tgtEl>
                                        <p:attrNameLst>
                                          <p:attrName>style.visibility</p:attrName>
                                        </p:attrNameLst>
                                      </p:cBhvr>
                                      <p:to>
                                        <p:strVal val="visible"/>
                                      </p:to>
                                    </p:set>
                                    <p:animEffect transition="in" filter="wipe(right)">
                                      <p:cBhvr>
                                        <p:cTn id="34" dur="500"/>
                                        <p:tgtEl>
                                          <p:spTgt spid="18"/>
                                        </p:tgtEl>
                                      </p:cBhvr>
                                    </p:animEffect>
                                  </p:childTnLst>
                                </p:cTn>
                              </p:par>
                              <p:par>
                                <p:cTn id="35" presetID="2" presetClass="entr" presetSubtype="8" fill="hold" grpId="0" nodeType="withEffect">
                                  <p:stCondLst>
                                    <p:cond delay="20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200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200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0-#ppt_w/2"/>
                                          </p:val>
                                        </p:tav>
                                        <p:tav tm="100000">
                                          <p:val>
                                            <p:strVal val="#ppt_x"/>
                                          </p:val>
                                        </p:tav>
                                      </p:tavLst>
                                    </p:anim>
                                    <p:anim calcmode="lin" valueType="num">
                                      <p:cBhvr additive="base">
                                        <p:cTn id="46" dur="500" fill="hold"/>
                                        <p:tgtEl>
                                          <p:spTgt spid="13"/>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200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200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0-#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par>
                                <p:cTn id="55" presetID="22" presetClass="entr" presetSubtype="1" fill="hold" nodeType="withEffect">
                                  <p:stCondLst>
                                    <p:cond delay="250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par>
                                <p:cTn id="58" presetID="53" presetClass="entr" presetSubtype="16" fill="hold" grpId="0" nodeType="withEffect">
                                  <p:stCondLst>
                                    <p:cond delay="3000"/>
                                  </p:stCondLst>
                                  <p:childTnLst>
                                    <p:set>
                                      <p:cBhvr>
                                        <p:cTn id="59" dur="1" fill="hold">
                                          <p:stCondLst>
                                            <p:cond delay="0"/>
                                          </p:stCondLst>
                                        </p:cTn>
                                        <p:tgtEl>
                                          <p:spTgt spid="23"/>
                                        </p:tgtEl>
                                        <p:attrNameLst>
                                          <p:attrName>style.visibility</p:attrName>
                                        </p:attrNameLst>
                                      </p:cBhvr>
                                      <p:to>
                                        <p:strVal val="visible"/>
                                      </p:to>
                                    </p:set>
                                    <p:anim calcmode="lin" valueType="num">
                                      <p:cBhvr>
                                        <p:cTn id="60" dur="500" fill="hold"/>
                                        <p:tgtEl>
                                          <p:spTgt spid="23"/>
                                        </p:tgtEl>
                                        <p:attrNameLst>
                                          <p:attrName>ppt_w</p:attrName>
                                        </p:attrNameLst>
                                      </p:cBhvr>
                                      <p:tavLst>
                                        <p:tav tm="0">
                                          <p:val>
                                            <p:fltVal val="0"/>
                                          </p:val>
                                        </p:tav>
                                        <p:tav tm="100000">
                                          <p:val>
                                            <p:strVal val="#ppt_w"/>
                                          </p:val>
                                        </p:tav>
                                      </p:tavLst>
                                    </p:anim>
                                    <p:anim calcmode="lin" valueType="num">
                                      <p:cBhvr>
                                        <p:cTn id="61" dur="500" fill="hold"/>
                                        <p:tgtEl>
                                          <p:spTgt spid="23"/>
                                        </p:tgtEl>
                                        <p:attrNameLst>
                                          <p:attrName>ppt_h</p:attrName>
                                        </p:attrNameLst>
                                      </p:cBhvr>
                                      <p:tavLst>
                                        <p:tav tm="0">
                                          <p:val>
                                            <p:fltVal val="0"/>
                                          </p:val>
                                        </p:tav>
                                        <p:tav tm="100000">
                                          <p:val>
                                            <p:strVal val="#ppt_h"/>
                                          </p:val>
                                        </p:tav>
                                      </p:tavLst>
                                    </p:anim>
                                    <p:animEffect transition="in" filter="fade">
                                      <p:cBhvr>
                                        <p:cTn id="62" dur="500"/>
                                        <p:tgtEl>
                                          <p:spTgt spid="23"/>
                                        </p:tgtEl>
                                      </p:cBhvr>
                                    </p:animEffect>
                                  </p:childTnLst>
                                </p:cTn>
                              </p:par>
                              <p:par>
                                <p:cTn id="63" presetID="22" presetClass="entr" presetSubtype="8" fill="hold" nodeType="withEffect">
                                  <p:stCondLst>
                                    <p:cond delay="350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 presetClass="entr" presetSubtype="2" fill="hold" grpId="0" nodeType="withEffect">
                                  <p:stCondLst>
                                    <p:cond delay="400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1+#ppt_w/2"/>
                                          </p:val>
                                        </p:tav>
                                        <p:tav tm="100000">
                                          <p:val>
                                            <p:strVal val="#ppt_x"/>
                                          </p:val>
                                        </p:tav>
                                      </p:tavLst>
                                    </p:anim>
                                    <p:anim calcmode="lin" valueType="num">
                                      <p:cBhvr additive="base">
                                        <p:cTn id="69" dur="500" fill="hold"/>
                                        <p:tgtEl>
                                          <p:spTgt spid="2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4000"/>
                                  </p:stCondLst>
                                  <p:childTnLst>
                                    <p:set>
                                      <p:cBhvr>
                                        <p:cTn id="71" dur="1" fill="hold">
                                          <p:stCondLst>
                                            <p:cond delay="0"/>
                                          </p:stCondLst>
                                        </p:cTn>
                                        <p:tgtEl>
                                          <p:spTgt spid="26"/>
                                        </p:tgtEl>
                                        <p:attrNameLst>
                                          <p:attrName>style.visibility</p:attrName>
                                        </p:attrNameLst>
                                      </p:cBhvr>
                                      <p:to>
                                        <p:strVal val="visible"/>
                                      </p:to>
                                    </p:set>
                                    <p:anim calcmode="lin" valueType="num">
                                      <p:cBhvr additive="base">
                                        <p:cTn id="72" dur="500" fill="hold"/>
                                        <p:tgtEl>
                                          <p:spTgt spid="26"/>
                                        </p:tgtEl>
                                        <p:attrNameLst>
                                          <p:attrName>ppt_x</p:attrName>
                                        </p:attrNameLst>
                                      </p:cBhvr>
                                      <p:tavLst>
                                        <p:tav tm="0">
                                          <p:val>
                                            <p:strVal val="1+#ppt_w/2"/>
                                          </p:val>
                                        </p:tav>
                                        <p:tav tm="100000">
                                          <p:val>
                                            <p:strVal val="#ppt_x"/>
                                          </p:val>
                                        </p:tav>
                                      </p:tavLst>
                                    </p:anim>
                                    <p:anim calcmode="lin" valueType="num">
                                      <p:cBhvr additive="base">
                                        <p:cTn id="73" dur="500" fill="hold"/>
                                        <p:tgtEl>
                                          <p:spTgt spid="26"/>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400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500" fill="hold"/>
                                        <p:tgtEl>
                                          <p:spTgt spid="28"/>
                                        </p:tgtEl>
                                        <p:attrNameLst>
                                          <p:attrName>ppt_x</p:attrName>
                                        </p:attrNameLst>
                                      </p:cBhvr>
                                      <p:tavLst>
                                        <p:tav tm="0">
                                          <p:val>
                                            <p:strVal val="1+#ppt_w/2"/>
                                          </p:val>
                                        </p:tav>
                                        <p:tav tm="100000">
                                          <p:val>
                                            <p:strVal val="#ppt_x"/>
                                          </p:val>
                                        </p:tav>
                                      </p:tavLst>
                                    </p:anim>
                                    <p:anim calcmode="lin" valueType="num">
                                      <p:cBhvr additive="base">
                                        <p:cTn id="77" dur="500" fill="hold"/>
                                        <p:tgtEl>
                                          <p:spTgt spid="28"/>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stCondLst>
                                    <p:cond delay="400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fill="hold"/>
                                        <p:tgtEl>
                                          <p:spTgt spid="27"/>
                                        </p:tgtEl>
                                        <p:attrNameLst>
                                          <p:attrName>ppt_x</p:attrName>
                                        </p:attrNameLst>
                                      </p:cBhvr>
                                      <p:tavLst>
                                        <p:tav tm="0">
                                          <p:val>
                                            <p:strVal val="1+#ppt_w/2"/>
                                          </p:val>
                                        </p:tav>
                                        <p:tav tm="100000">
                                          <p:val>
                                            <p:strVal val="#ppt_x"/>
                                          </p:val>
                                        </p:tav>
                                      </p:tavLst>
                                    </p:anim>
                                    <p:anim calcmode="lin" valueType="num">
                                      <p:cBhvr additive="base">
                                        <p:cTn id="81" dur="500" fill="hold"/>
                                        <p:tgtEl>
                                          <p:spTgt spid="27"/>
                                        </p:tgtEl>
                                        <p:attrNameLst>
                                          <p:attrName>ppt_y</p:attrName>
                                        </p:attrNameLst>
                                      </p:cBhvr>
                                      <p:tavLst>
                                        <p:tav tm="0">
                                          <p:val>
                                            <p:strVal val="#ppt_y"/>
                                          </p:val>
                                        </p:tav>
                                        <p:tav tm="100000">
                                          <p:val>
                                            <p:strVal val="#ppt_y"/>
                                          </p:val>
                                        </p:tav>
                                      </p:tavLst>
                                    </p:anim>
                                  </p:childTnLst>
                                </p:cTn>
                              </p:par>
                              <p:par>
                                <p:cTn id="82" presetID="2" presetClass="entr" presetSubtype="2" fill="hold" grpId="0" nodeType="withEffect">
                                  <p:stCondLst>
                                    <p:cond delay="4000"/>
                                  </p:stCondLst>
                                  <p:childTnLst>
                                    <p:set>
                                      <p:cBhvr>
                                        <p:cTn id="83" dur="1" fill="hold">
                                          <p:stCondLst>
                                            <p:cond delay="0"/>
                                          </p:stCondLst>
                                        </p:cTn>
                                        <p:tgtEl>
                                          <p:spTgt spid="29"/>
                                        </p:tgtEl>
                                        <p:attrNameLst>
                                          <p:attrName>style.visibility</p:attrName>
                                        </p:attrNameLst>
                                      </p:cBhvr>
                                      <p:to>
                                        <p:strVal val="visible"/>
                                      </p:to>
                                    </p:set>
                                    <p:anim calcmode="lin" valueType="num">
                                      <p:cBhvr additive="base">
                                        <p:cTn id="84" dur="500" fill="hold"/>
                                        <p:tgtEl>
                                          <p:spTgt spid="29"/>
                                        </p:tgtEl>
                                        <p:attrNameLst>
                                          <p:attrName>ppt_x</p:attrName>
                                        </p:attrNameLst>
                                      </p:cBhvr>
                                      <p:tavLst>
                                        <p:tav tm="0">
                                          <p:val>
                                            <p:strVal val="1+#ppt_w/2"/>
                                          </p:val>
                                        </p:tav>
                                        <p:tav tm="100000">
                                          <p:val>
                                            <p:strVal val="#ppt_x"/>
                                          </p:val>
                                        </p:tav>
                                      </p:tavLst>
                                    </p:anim>
                                    <p:anim calcmode="lin" valueType="num">
                                      <p:cBhvr additive="base">
                                        <p:cTn id="85" dur="500" fill="hold"/>
                                        <p:tgtEl>
                                          <p:spTgt spid="29"/>
                                        </p:tgtEl>
                                        <p:attrNameLst>
                                          <p:attrName>ppt_y</p:attrName>
                                        </p:attrNameLst>
                                      </p:cBhvr>
                                      <p:tavLst>
                                        <p:tav tm="0">
                                          <p:val>
                                            <p:strVal val="#ppt_y"/>
                                          </p:val>
                                        </p:tav>
                                        <p:tav tm="100000">
                                          <p:val>
                                            <p:strVal val="#ppt_y"/>
                                          </p:val>
                                        </p:tav>
                                      </p:tavLst>
                                    </p:anim>
                                  </p:childTnLst>
                                </p:cTn>
                              </p:par>
                              <p:par>
                                <p:cTn id="86" presetID="22" presetClass="entr" presetSubtype="1" fill="hold" nodeType="withEffect">
                                  <p:stCondLst>
                                    <p:cond delay="4500"/>
                                  </p:stCondLst>
                                  <p:childTnLst>
                                    <p:set>
                                      <p:cBhvr>
                                        <p:cTn id="87" dur="1" fill="hold">
                                          <p:stCondLst>
                                            <p:cond delay="0"/>
                                          </p:stCondLst>
                                        </p:cTn>
                                        <p:tgtEl>
                                          <p:spTgt spid="32"/>
                                        </p:tgtEl>
                                        <p:attrNameLst>
                                          <p:attrName>style.visibility</p:attrName>
                                        </p:attrNameLst>
                                      </p:cBhvr>
                                      <p:to>
                                        <p:strVal val="visible"/>
                                      </p:to>
                                    </p:set>
                                    <p:animEffect transition="in" filter="wipe(up)">
                                      <p:cBhvr>
                                        <p:cTn id="8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p:bldP spid="5" grpId="0"/>
      <p:bldP spid="6" grpId="0" animBg="1"/>
      <p:bldP spid="9" grpId="0" animBg="1"/>
      <p:bldP spid="11" grpId="0" animBg="1"/>
      <p:bldP spid="14" grpId="0"/>
      <p:bldP spid="15" grpId="0"/>
      <p:bldP spid="23" grpId="0" animBg="1"/>
      <p:bldP spid="25" grpId="0" animBg="1"/>
      <p:bldP spid="26" grpId="0" animBg="1"/>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598969553             _1"/>
          <p:cNvSpPr/>
          <p:nvPr/>
        </p:nvSpPr>
        <p:spPr>
          <a:xfrm>
            <a:off x="4211960" y="976424"/>
            <a:ext cx="720080" cy="72008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t>2012</a:t>
            </a:r>
            <a:endParaRPr lang="zh-CN" altLang="en-US" sz="1200" dirty="0"/>
          </a:p>
        </p:txBody>
      </p:sp>
      <p:cxnSp>
        <p:nvCxnSpPr>
          <p:cNvPr id="8" name="原创设计师QQ598969553             _2"/>
          <p:cNvCxnSpPr>
            <a:stCxn id="6" idx="2"/>
          </p:cNvCxnSpPr>
          <p:nvPr/>
        </p:nvCxnSpPr>
        <p:spPr>
          <a:xfrm>
            <a:off x="4572000" y="1696504"/>
            <a:ext cx="0" cy="1659455"/>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3"/>
          <p:cNvCxnSpPr>
            <a:stCxn id="6" idx="1"/>
          </p:cNvCxnSpPr>
          <p:nvPr/>
        </p:nvCxnSpPr>
        <p:spPr>
          <a:xfrm flipH="1">
            <a:off x="3923928" y="1336464"/>
            <a:ext cx="2880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4"/>
          <p:cNvSpPr/>
          <p:nvPr/>
        </p:nvSpPr>
        <p:spPr>
          <a:xfrm>
            <a:off x="1403648" y="848068"/>
            <a:ext cx="2376264" cy="2592288"/>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sp>
        <p:nvSpPr>
          <p:cNvPr id="11" name="原创设计师QQ598969553             _5"/>
          <p:cNvSpPr/>
          <p:nvPr/>
        </p:nvSpPr>
        <p:spPr>
          <a:xfrm>
            <a:off x="1473332" y="2006495"/>
            <a:ext cx="2234572" cy="134946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cxnSp>
        <p:nvCxnSpPr>
          <p:cNvPr id="13" name="原创设计师QQ598969553             _6"/>
          <p:cNvCxnSpPr/>
          <p:nvPr/>
        </p:nvCxnSpPr>
        <p:spPr>
          <a:xfrm>
            <a:off x="1489472" y="1336464"/>
            <a:ext cx="22184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原创设计师QQ598969553             _7"/>
          <p:cNvSpPr>
            <a:spLocks noChangeArrowheads="1"/>
          </p:cNvSpPr>
          <p:nvPr/>
        </p:nvSpPr>
        <p:spPr bwMode="auto">
          <a:xfrm>
            <a:off x="1489472" y="1074769"/>
            <a:ext cx="1426344"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en-US" altLang="zh-CN" sz="1100" dirty="0">
                <a:solidFill>
                  <a:schemeClr val="tx1">
                    <a:lumMod val="75000"/>
                    <a:lumOff val="25000"/>
                  </a:schemeClr>
                </a:solidFill>
                <a:cs typeface="Arial" pitchFamily="34" charset="0"/>
              </a:rPr>
              <a:t>HEADER TOPIC HERE</a:t>
            </a:r>
            <a:endParaRPr lang="zh-CN" altLang="en-US" sz="1100" dirty="0">
              <a:solidFill>
                <a:schemeClr val="tx1">
                  <a:lumMod val="75000"/>
                  <a:lumOff val="25000"/>
                </a:schemeClr>
              </a:solidFill>
              <a:cs typeface="Arial" pitchFamily="34" charset="0"/>
            </a:endParaRPr>
          </a:p>
        </p:txBody>
      </p:sp>
      <p:sp>
        <p:nvSpPr>
          <p:cNvPr id="15" name="原创设计师QQ598969553             _8"/>
          <p:cNvSpPr>
            <a:spLocks noChangeArrowheads="1"/>
          </p:cNvSpPr>
          <p:nvPr/>
        </p:nvSpPr>
        <p:spPr bwMode="auto">
          <a:xfrm>
            <a:off x="1489472" y="1410049"/>
            <a:ext cx="2218432" cy="38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000" dirty="0">
                <a:solidFill>
                  <a:srgbClr val="53585E"/>
                </a:solidFill>
                <a:cs typeface="Arial" pitchFamily="34" charset="0"/>
              </a:rPr>
              <a:t>We have many PowerPoint </a:t>
            </a:r>
            <a:r>
              <a:rPr lang="zh-CN" altLang="en-US" sz="1000" dirty="0">
                <a:solidFill>
                  <a:srgbClr val="53585E"/>
                </a:solidFill>
                <a:cs typeface="Arial" pitchFamily="34" charset="0"/>
              </a:rPr>
              <a:t>templates</a:t>
            </a:r>
            <a:r>
              <a:rPr lang="en-US" altLang="zh-CN" sz="1000" dirty="0">
                <a:solidFill>
                  <a:srgbClr val="53585E"/>
                </a:solidFill>
                <a:cs typeface="Arial" pitchFamily="34" charset="0"/>
              </a:rPr>
              <a:t> that has been specifically designed. </a:t>
            </a:r>
            <a:endParaRPr lang="zh-CN" altLang="en-US" sz="1000" dirty="0">
              <a:solidFill>
                <a:srgbClr val="53585E"/>
              </a:solidFill>
              <a:cs typeface="Arial" pitchFamily="34" charset="0"/>
            </a:endParaRPr>
          </a:p>
        </p:txBody>
      </p:sp>
      <p:sp>
        <p:nvSpPr>
          <p:cNvPr id="23" name="原创设计师QQ598969553             _9"/>
          <p:cNvSpPr/>
          <p:nvPr/>
        </p:nvSpPr>
        <p:spPr>
          <a:xfrm>
            <a:off x="4211960" y="3355959"/>
            <a:ext cx="720080" cy="72008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t>2013</a:t>
            </a:r>
            <a:endParaRPr lang="zh-CN" altLang="en-US" sz="1200" dirty="0"/>
          </a:p>
        </p:txBody>
      </p:sp>
      <p:cxnSp>
        <p:nvCxnSpPr>
          <p:cNvPr id="24" name="原创设计师QQ598969553             _10"/>
          <p:cNvCxnSpPr/>
          <p:nvPr/>
        </p:nvCxnSpPr>
        <p:spPr>
          <a:xfrm flipH="1">
            <a:off x="4932040" y="3715999"/>
            <a:ext cx="2880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1"/>
          <p:cNvSpPr/>
          <p:nvPr/>
        </p:nvSpPr>
        <p:spPr>
          <a:xfrm>
            <a:off x="5358428" y="1775162"/>
            <a:ext cx="2376264" cy="2592288"/>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sp>
        <p:nvSpPr>
          <p:cNvPr id="26" name="原创设计师QQ598969553             _12"/>
          <p:cNvSpPr/>
          <p:nvPr/>
        </p:nvSpPr>
        <p:spPr>
          <a:xfrm>
            <a:off x="5428112" y="1865858"/>
            <a:ext cx="2234572" cy="134946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cxnSp>
        <p:nvCxnSpPr>
          <p:cNvPr id="27" name="原创设计师QQ598969553             _13"/>
          <p:cNvCxnSpPr/>
          <p:nvPr/>
        </p:nvCxnSpPr>
        <p:spPr>
          <a:xfrm>
            <a:off x="5444252" y="3715999"/>
            <a:ext cx="22184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原创设计师QQ598969553             _14"/>
          <p:cNvSpPr>
            <a:spLocks noChangeArrowheads="1"/>
          </p:cNvSpPr>
          <p:nvPr/>
        </p:nvSpPr>
        <p:spPr bwMode="auto">
          <a:xfrm>
            <a:off x="5444252" y="3454304"/>
            <a:ext cx="1426344"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en-US" altLang="zh-CN" sz="1100" dirty="0">
                <a:solidFill>
                  <a:schemeClr val="tx1">
                    <a:lumMod val="75000"/>
                    <a:lumOff val="25000"/>
                  </a:schemeClr>
                </a:solidFill>
                <a:cs typeface="Arial" pitchFamily="34" charset="0"/>
              </a:rPr>
              <a:t>HEADER TOPIC HERE</a:t>
            </a:r>
            <a:endParaRPr lang="zh-CN" altLang="en-US" sz="1100" dirty="0">
              <a:solidFill>
                <a:schemeClr val="tx1">
                  <a:lumMod val="75000"/>
                  <a:lumOff val="25000"/>
                </a:schemeClr>
              </a:solidFill>
              <a:cs typeface="Arial" pitchFamily="34" charset="0"/>
            </a:endParaRPr>
          </a:p>
        </p:txBody>
      </p:sp>
      <p:sp>
        <p:nvSpPr>
          <p:cNvPr id="29" name="原创设计师QQ598969553             _15"/>
          <p:cNvSpPr>
            <a:spLocks noChangeArrowheads="1"/>
          </p:cNvSpPr>
          <p:nvPr/>
        </p:nvSpPr>
        <p:spPr bwMode="auto">
          <a:xfrm>
            <a:off x="5444252" y="3789584"/>
            <a:ext cx="2218432" cy="38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000" dirty="0">
                <a:solidFill>
                  <a:srgbClr val="53585E"/>
                </a:solidFill>
                <a:cs typeface="Arial" pitchFamily="34" charset="0"/>
              </a:rPr>
              <a:t>We have many PowerPoint </a:t>
            </a:r>
            <a:r>
              <a:rPr lang="zh-CN" altLang="en-US" sz="1000" dirty="0">
                <a:solidFill>
                  <a:srgbClr val="53585E"/>
                </a:solidFill>
                <a:cs typeface="Arial" pitchFamily="34" charset="0"/>
              </a:rPr>
              <a:t>templates</a:t>
            </a:r>
            <a:r>
              <a:rPr lang="en-US" altLang="zh-CN" sz="1000" dirty="0">
                <a:solidFill>
                  <a:srgbClr val="53585E"/>
                </a:solidFill>
                <a:cs typeface="Arial" pitchFamily="34" charset="0"/>
              </a:rPr>
              <a:t> that has been specifically designed. </a:t>
            </a:r>
            <a:endParaRPr lang="zh-CN" altLang="en-US" sz="1000" dirty="0">
              <a:solidFill>
                <a:srgbClr val="53585E"/>
              </a:solidFill>
              <a:cs typeface="Arial" pitchFamily="34" charset="0"/>
            </a:endParaRPr>
          </a:p>
        </p:txBody>
      </p:sp>
      <p:cxnSp>
        <p:nvCxnSpPr>
          <p:cNvPr id="32" name="原创设计师QQ598969553             _16"/>
          <p:cNvCxnSpPr>
            <a:stCxn id="23" idx="2"/>
          </p:cNvCxnSpPr>
          <p:nvPr/>
        </p:nvCxnSpPr>
        <p:spPr>
          <a:xfrm>
            <a:off x="4572000" y="4076039"/>
            <a:ext cx="0" cy="1065874"/>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原创设计师QQ598969553             _17"/>
          <p:cNvCxnSpPr>
            <a:endCxn id="6" idx="0"/>
          </p:cNvCxnSpPr>
          <p:nvPr/>
        </p:nvCxnSpPr>
        <p:spPr>
          <a:xfrm>
            <a:off x="4572000" y="0"/>
            <a:ext cx="0" cy="976424"/>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9"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067501"/>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2"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 presetClass="entr" presetSubtype="8"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150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150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22" presetClass="entr" presetSubtype="1" fill="hold" nodeType="withEffect">
                                  <p:stCondLst>
                                    <p:cond delay="200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53" presetClass="entr" presetSubtype="16" fill="hold" grpId="0" nodeType="withEffect">
                                  <p:stCondLst>
                                    <p:cond delay="25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par>
                                <p:cTn id="44" presetID="22" presetClass="entr" presetSubtype="8" fill="hold" nodeType="withEffect">
                                  <p:stCondLst>
                                    <p:cond delay="300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par>
                                <p:cTn id="47" presetID="2" presetClass="entr" presetSubtype="2" fill="hold" grpId="0" nodeType="withEffect">
                                  <p:stCondLst>
                                    <p:cond delay="350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1+#ppt_w/2"/>
                                          </p:val>
                                        </p:tav>
                                        <p:tav tm="100000">
                                          <p:val>
                                            <p:strVal val="#ppt_x"/>
                                          </p:val>
                                        </p:tav>
                                      </p:tavLst>
                                    </p:anim>
                                    <p:anim calcmode="lin" valueType="num">
                                      <p:cBhvr additive="base">
                                        <p:cTn id="50" dur="500" fill="hold"/>
                                        <p:tgtEl>
                                          <p:spTgt spid="25"/>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3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1+#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350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1+#ppt_w/2"/>
                                          </p:val>
                                        </p:tav>
                                        <p:tav tm="100000">
                                          <p:val>
                                            <p:strVal val="#ppt_x"/>
                                          </p:val>
                                        </p:tav>
                                      </p:tavLst>
                                    </p:anim>
                                    <p:anim calcmode="lin" valueType="num">
                                      <p:cBhvr additive="base">
                                        <p:cTn id="58" dur="500" fill="hold"/>
                                        <p:tgtEl>
                                          <p:spTgt spid="2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350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1+#ppt_w/2"/>
                                          </p:val>
                                        </p:tav>
                                        <p:tav tm="100000">
                                          <p:val>
                                            <p:strVal val="#ppt_x"/>
                                          </p:val>
                                        </p:tav>
                                      </p:tavLst>
                                    </p:anim>
                                    <p:anim calcmode="lin" valueType="num">
                                      <p:cBhvr additive="base">
                                        <p:cTn id="62" dur="500" fill="hold"/>
                                        <p:tgtEl>
                                          <p:spTgt spid="27"/>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350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1+#ppt_w/2"/>
                                          </p:val>
                                        </p:tav>
                                        <p:tav tm="100000">
                                          <p:val>
                                            <p:strVal val="#ppt_x"/>
                                          </p:val>
                                        </p:tav>
                                      </p:tavLst>
                                    </p:anim>
                                    <p:anim calcmode="lin" valueType="num">
                                      <p:cBhvr additive="base">
                                        <p:cTn id="66" dur="500" fill="hold"/>
                                        <p:tgtEl>
                                          <p:spTgt spid="29"/>
                                        </p:tgtEl>
                                        <p:attrNameLst>
                                          <p:attrName>ppt_y</p:attrName>
                                        </p:attrNameLst>
                                      </p:cBhvr>
                                      <p:tavLst>
                                        <p:tav tm="0">
                                          <p:val>
                                            <p:strVal val="#ppt_y"/>
                                          </p:val>
                                        </p:tav>
                                        <p:tav tm="100000">
                                          <p:val>
                                            <p:strVal val="#ppt_y"/>
                                          </p:val>
                                        </p:tav>
                                      </p:tavLst>
                                    </p:anim>
                                  </p:childTnLst>
                                </p:cTn>
                              </p:par>
                              <p:par>
                                <p:cTn id="67" presetID="22" presetClass="entr" presetSubtype="1" fill="hold" nodeType="withEffect">
                                  <p:stCondLst>
                                    <p:cond delay="4000"/>
                                  </p:stCondLst>
                                  <p:childTnLst>
                                    <p:set>
                                      <p:cBhvr>
                                        <p:cTn id="68" dur="1" fill="hold">
                                          <p:stCondLst>
                                            <p:cond delay="0"/>
                                          </p:stCondLst>
                                        </p:cTn>
                                        <p:tgtEl>
                                          <p:spTgt spid="32"/>
                                        </p:tgtEl>
                                        <p:attrNameLst>
                                          <p:attrName>style.visibility</p:attrName>
                                        </p:attrNameLst>
                                      </p:cBhvr>
                                      <p:to>
                                        <p:strVal val="visible"/>
                                      </p:to>
                                    </p:set>
                                    <p:animEffect transition="in" filter="wipe(up)">
                                      <p:cBhvr>
                                        <p:cTn id="6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4" grpId="0"/>
      <p:bldP spid="15" grpId="0"/>
      <p:bldP spid="23" grpId="0" animBg="1"/>
      <p:bldP spid="25" grpId="0" animBg="1"/>
      <p:bldP spid="26" grpId="0" animBg="1"/>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598969553             _1"/>
          <p:cNvSpPr/>
          <p:nvPr/>
        </p:nvSpPr>
        <p:spPr>
          <a:xfrm>
            <a:off x="4211960" y="976424"/>
            <a:ext cx="720080" cy="720080"/>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t>2014</a:t>
            </a:r>
            <a:endParaRPr lang="zh-CN" altLang="en-US" sz="1200" dirty="0"/>
          </a:p>
        </p:txBody>
      </p:sp>
      <p:cxnSp>
        <p:nvCxnSpPr>
          <p:cNvPr id="8" name="原创设计师QQ598969553             _2"/>
          <p:cNvCxnSpPr>
            <a:stCxn id="6" idx="2"/>
            <a:endCxn id="23" idx="0"/>
          </p:cNvCxnSpPr>
          <p:nvPr/>
        </p:nvCxnSpPr>
        <p:spPr>
          <a:xfrm>
            <a:off x="4572000" y="1696504"/>
            <a:ext cx="0" cy="139776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3"/>
          <p:cNvCxnSpPr>
            <a:stCxn id="6" idx="1"/>
          </p:cNvCxnSpPr>
          <p:nvPr/>
        </p:nvCxnSpPr>
        <p:spPr>
          <a:xfrm flipH="1">
            <a:off x="3923928" y="1336464"/>
            <a:ext cx="2880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4"/>
          <p:cNvSpPr/>
          <p:nvPr/>
        </p:nvSpPr>
        <p:spPr>
          <a:xfrm>
            <a:off x="1403648" y="848068"/>
            <a:ext cx="2376264" cy="2592288"/>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sp>
        <p:nvSpPr>
          <p:cNvPr id="11" name="原创设计师QQ598969553             _5"/>
          <p:cNvSpPr/>
          <p:nvPr/>
        </p:nvSpPr>
        <p:spPr>
          <a:xfrm>
            <a:off x="1473332" y="2006495"/>
            <a:ext cx="2234572" cy="1349464"/>
          </a:xfrm>
          <a:prstGeom prst="rect">
            <a:avLst/>
          </a:prstGeom>
          <a:blipFill dpi="0" rotWithShape="1">
            <a:blip r:embed="rId3" cstate="screen">
              <a:extLst>
                <a:ext uri="{28A0092B-C50C-407E-A947-70E740481C1C}">
                  <a14:useLocalDpi xmlns:a14="http://schemas.microsoft.com/office/drawing/2010/main"/>
                </a:ext>
              </a:extLst>
            </a:blip>
            <a:srcRect/>
            <a:stretch>
              <a:fillRect l="58" r="58"/>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cxnSp>
        <p:nvCxnSpPr>
          <p:cNvPr id="13" name="原创设计师QQ598969553             _6"/>
          <p:cNvCxnSpPr/>
          <p:nvPr/>
        </p:nvCxnSpPr>
        <p:spPr>
          <a:xfrm>
            <a:off x="1489472" y="1336464"/>
            <a:ext cx="22184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原创设计师QQ598969553             _7"/>
          <p:cNvSpPr>
            <a:spLocks noChangeArrowheads="1"/>
          </p:cNvSpPr>
          <p:nvPr/>
        </p:nvSpPr>
        <p:spPr bwMode="auto">
          <a:xfrm>
            <a:off x="1489472" y="1074769"/>
            <a:ext cx="1426344"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en-US" altLang="zh-CN" sz="1100" dirty="0">
                <a:solidFill>
                  <a:schemeClr val="tx1">
                    <a:lumMod val="75000"/>
                    <a:lumOff val="25000"/>
                  </a:schemeClr>
                </a:solidFill>
                <a:cs typeface="Arial" pitchFamily="34" charset="0"/>
              </a:rPr>
              <a:t>HEADER TOPIC HERE</a:t>
            </a:r>
            <a:endParaRPr lang="zh-CN" altLang="en-US" sz="1100" dirty="0">
              <a:solidFill>
                <a:schemeClr val="tx1">
                  <a:lumMod val="75000"/>
                  <a:lumOff val="25000"/>
                </a:schemeClr>
              </a:solidFill>
              <a:cs typeface="Arial" pitchFamily="34" charset="0"/>
            </a:endParaRPr>
          </a:p>
        </p:txBody>
      </p:sp>
      <p:sp>
        <p:nvSpPr>
          <p:cNvPr id="15" name="原创设计师QQ598969553             _8"/>
          <p:cNvSpPr>
            <a:spLocks noChangeArrowheads="1"/>
          </p:cNvSpPr>
          <p:nvPr/>
        </p:nvSpPr>
        <p:spPr bwMode="auto">
          <a:xfrm>
            <a:off x="1489472" y="1410049"/>
            <a:ext cx="2218432" cy="38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000" dirty="0">
                <a:solidFill>
                  <a:srgbClr val="53585E"/>
                </a:solidFill>
                <a:cs typeface="Arial" pitchFamily="34" charset="0"/>
              </a:rPr>
              <a:t>We have many PowerPoint </a:t>
            </a:r>
            <a:r>
              <a:rPr lang="zh-CN" altLang="en-US" sz="1000" dirty="0">
                <a:solidFill>
                  <a:srgbClr val="53585E"/>
                </a:solidFill>
                <a:cs typeface="Arial" pitchFamily="34" charset="0"/>
              </a:rPr>
              <a:t>templates</a:t>
            </a:r>
            <a:r>
              <a:rPr lang="en-US" altLang="zh-CN" sz="1000" dirty="0">
                <a:solidFill>
                  <a:srgbClr val="53585E"/>
                </a:solidFill>
                <a:cs typeface="Arial" pitchFamily="34" charset="0"/>
              </a:rPr>
              <a:t> that has been specifically designed. </a:t>
            </a:r>
            <a:endParaRPr lang="zh-CN" altLang="en-US" sz="1000" dirty="0">
              <a:solidFill>
                <a:srgbClr val="53585E"/>
              </a:solidFill>
              <a:cs typeface="Arial" pitchFamily="34" charset="0"/>
            </a:endParaRPr>
          </a:p>
        </p:txBody>
      </p:sp>
      <p:sp>
        <p:nvSpPr>
          <p:cNvPr id="23" name="原创设计师QQ598969553             _9"/>
          <p:cNvSpPr/>
          <p:nvPr/>
        </p:nvSpPr>
        <p:spPr>
          <a:xfrm>
            <a:off x="4211960" y="3094264"/>
            <a:ext cx="720080" cy="720080"/>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t>2015</a:t>
            </a:r>
            <a:endParaRPr lang="zh-CN" altLang="en-US" sz="1200" dirty="0"/>
          </a:p>
        </p:txBody>
      </p:sp>
      <p:cxnSp>
        <p:nvCxnSpPr>
          <p:cNvPr id="24" name="原创设计师QQ598969553             _10"/>
          <p:cNvCxnSpPr/>
          <p:nvPr/>
        </p:nvCxnSpPr>
        <p:spPr>
          <a:xfrm flipH="1">
            <a:off x="4932040" y="3454304"/>
            <a:ext cx="2880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1"/>
          <p:cNvSpPr/>
          <p:nvPr/>
        </p:nvSpPr>
        <p:spPr>
          <a:xfrm>
            <a:off x="5358428" y="1513467"/>
            <a:ext cx="2376264" cy="2592288"/>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sp>
        <p:nvSpPr>
          <p:cNvPr id="26" name="原创设计师QQ598969553             _12"/>
          <p:cNvSpPr/>
          <p:nvPr/>
        </p:nvSpPr>
        <p:spPr>
          <a:xfrm>
            <a:off x="5428112" y="1604163"/>
            <a:ext cx="2234572" cy="134946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200"/>
          </a:p>
        </p:txBody>
      </p:sp>
      <p:cxnSp>
        <p:nvCxnSpPr>
          <p:cNvPr id="27" name="原创设计师QQ598969553             _13"/>
          <p:cNvCxnSpPr/>
          <p:nvPr/>
        </p:nvCxnSpPr>
        <p:spPr>
          <a:xfrm>
            <a:off x="5444252" y="3454304"/>
            <a:ext cx="221843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原创设计师QQ598969553             _14"/>
          <p:cNvSpPr>
            <a:spLocks noChangeArrowheads="1"/>
          </p:cNvSpPr>
          <p:nvPr/>
        </p:nvSpPr>
        <p:spPr bwMode="auto">
          <a:xfrm>
            <a:off x="5444252" y="3192609"/>
            <a:ext cx="1426344" cy="2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en-US" altLang="zh-CN" sz="1100" dirty="0">
                <a:solidFill>
                  <a:schemeClr val="tx1">
                    <a:lumMod val="75000"/>
                    <a:lumOff val="25000"/>
                  </a:schemeClr>
                </a:solidFill>
                <a:cs typeface="Arial" pitchFamily="34" charset="0"/>
              </a:rPr>
              <a:t>HEADER TOPIC HERE</a:t>
            </a:r>
            <a:endParaRPr lang="zh-CN" altLang="en-US" sz="1100" dirty="0">
              <a:solidFill>
                <a:schemeClr val="tx1">
                  <a:lumMod val="75000"/>
                  <a:lumOff val="25000"/>
                </a:schemeClr>
              </a:solidFill>
              <a:cs typeface="Arial" pitchFamily="34" charset="0"/>
            </a:endParaRPr>
          </a:p>
        </p:txBody>
      </p:sp>
      <p:sp>
        <p:nvSpPr>
          <p:cNvPr id="29" name="原创设计师QQ598969553             _15"/>
          <p:cNvSpPr>
            <a:spLocks noChangeArrowheads="1"/>
          </p:cNvSpPr>
          <p:nvPr/>
        </p:nvSpPr>
        <p:spPr bwMode="auto">
          <a:xfrm>
            <a:off x="5444252" y="3527889"/>
            <a:ext cx="2218432" cy="38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000" dirty="0">
                <a:solidFill>
                  <a:srgbClr val="53585E"/>
                </a:solidFill>
                <a:cs typeface="Arial" pitchFamily="34" charset="0"/>
              </a:rPr>
              <a:t>We have many PowerPoint </a:t>
            </a:r>
            <a:r>
              <a:rPr lang="zh-CN" altLang="en-US" sz="1000" dirty="0">
                <a:solidFill>
                  <a:srgbClr val="53585E"/>
                </a:solidFill>
                <a:cs typeface="Arial" pitchFamily="34" charset="0"/>
              </a:rPr>
              <a:t>templates</a:t>
            </a:r>
            <a:r>
              <a:rPr lang="en-US" altLang="zh-CN" sz="1000" dirty="0">
                <a:solidFill>
                  <a:srgbClr val="53585E"/>
                </a:solidFill>
                <a:cs typeface="Arial" pitchFamily="34" charset="0"/>
              </a:rPr>
              <a:t> that has been specifically designed. </a:t>
            </a:r>
            <a:endParaRPr lang="zh-CN" altLang="en-US" sz="1000" dirty="0">
              <a:solidFill>
                <a:srgbClr val="53585E"/>
              </a:solidFill>
              <a:cs typeface="Arial" pitchFamily="34" charset="0"/>
            </a:endParaRPr>
          </a:p>
        </p:txBody>
      </p:sp>
      <p:cxnSp>
        <p:nvCxnSpPr>
          <p:cNvPr id="32" name="原创设计师QQ598969553             _16"/>
          <p:cNvCxnSpPr>
            <a:stCxn id="23" idx="2"/>
          </p:cNvCxnSpPr>
          <p:nvPr/>
        </p:nvCxnSpPr>
        <p:spPr>
          <a:xfrm>
            <a:off x="4572000" y="3814344"/>
            <a:ext cx="0" cy="484804"/>
          </a:xfrm>
          <a:prstGeom prst="line">
            <a:avLst/>
          </a:prstGeom>
          <a:ln w="6350">
            <a:solidFill>
              <a:schemeClr val="tx1">
                <a:lumMod val="75000"/>
                <a:lumOff val="25000"/>
              </a:schemeClr>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2" name="原创设计师QQ598969553             _17"/>
          <p:cNvCxnSpPr>
            <a:endCxn id="6" idx="0"/>
          </p:cNvCxnSpPr>
          <p:nvPr/>
        </p:nvCxnSpPr>
        <p:spPr>
          <a:xfrm>
            <a:off x="4572000" y="0"/>
            <a:ext cx="0" cy="976424"/>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原创设计师QQ598969553             _18"/>
          <p:cNvSpPr>
            <a:spLocks noChangeArrowheads="1"/>
          </p:cNvSpPr>
          <p:nvPr/>
        </p:nvSpPr>
        <p:spPr bwMode="auto">
          <a:xfrm>
            <a:off x="4211960" y="4515172"/>
            <a:ext cx="720080" cy="18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lnSpc>
                <a:spcPct val="130000"/>
              </a:lnSpc>
              <a:spcBef>
                <a:spcPct val="0"/>
              </a:spcBef>
              <a:spcAft>
                <a:spcPct val="0"/>
              </a:spcAft>
            </a:pPr>
            <a:r>
              <a:rPr lang="en-US" altLang="zh-CN" sz="1000" b="1" dirty="0">
                <a:solidFill>
                  <a:schemeClr val="tx1">
                    <a:lumMod val="75000"/>
                    <a:lumOff val="25000"/>
                  </a:schemeClr>
                </a:solidFill>
                <a:cs typeface="Arial" pitchFamily="34" charset="0"/>
              </a:rPr>
              <a:t>PRESENT</a:t>
            </a:r>
            <a:endParaRPr lang="zh-CN" altLang="en-US" sz="1000" b="1" dirty="0">
              <a:solidFill>
                <a:schemeClr val="tx1">
                  <a:lumMod val="75000"/>
                  <a:lumOff val="25000"/>
                </a:schemeClr>
              </a:solidFill>
              <a:cs typeface="Arial" pitchFamily="34" charset="0"/>
            </a:endParaRPr>
          </a:p>
        </p:txBody>
      </p:sp>
      <p:pic>
        <p:nvPicPr>
          <p:cNvPr id="20" name="Picture 64"/>
          <p:cNvPicPr>
            <a:picLocks noGrp="1" noSelect="1" noRot="1" noChangeAspect="1" noMove="1" noResize="1" noChangeShapeType="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1847599"/>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2"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 presetClass="entr" presetSubtype="8"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150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150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0-#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cTn>
                              </p:par>
                              <p:par>
                                <p:cTn id="36" presetID="22" presetClass="entr" presetSubtype="1" fill="hold" nodeType="withEffect">
                                  <p:stCondLst>
                                    <p:cond delay="200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53" presetClass="entr" presetSubtype="16" fill="hold" grpId="0" nodeType="withEffect">
                                  <p:stCondLst>
                                    <p:cond delay="250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par>
                                <p:cTn id="44" presetID="22" presetClass="entr" presetSubtype="8" fill="hold" nodeType="withEffect">
                                  <p:stCondLst>
                                    <p:cond delay="300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par>
                                <p:cTn id="47" presetID="2" presetClass="entr" presetSubtype="2" fill="hold" grpId="0" nodeType="withEffect">
                                  <p:stCondLst>
                                    <p:cond delay="350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1+#ppt_w/2"/>
                                          </p:val>
                                        </p:tav>
                                        <p:tav tm="100000">
                                          <p:val>
                                            <p:strVal val="#ppt_x"/>
                                          </p:val>
                                        </p:tav>
                                      </p:tavLst>
                                    </p:anim>
                                    <p:anim calcmode="lin" valueType="num">
                                      <p:cBhvr additive="base">
                                        <p:cTn id="50" dur="500" fill="hold"/>
                                        <p:tgtEl>
                                          <p:spTgt spid="25"/>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3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1+#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350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1+#ppt_w/2"/>
                                          </p:val>
                                        </p:tav>
                                        <p:tav tm="100000">
                                          <p:val>
                                            <p:strVal val="#ppt_x"/>
                                          </p:val>
                                        </p:tav>
                                      </p:tavLst>
                                    </p:anim>
                                    <p:anim calcmode="lin" valueType="num">
                                      <p:cBhvr additive="base">
                                        <p:cTn id="58" dur="500" fill="hold"/>
                                        <p:tgtEl>
                                          <p:spTgt spid="2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350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1+#ppt_w/2"/>
                                          </p:val>
                                        </p:tav>
                                        <p:tav tm="100000">
                                          <p:val>
                                            <p:strVal val="#ppt_x"/>
                                          </p:val>
                                        </p:tav>
                                      </p:tavLst>
                                    </p:anim>
                                    <p:anim calcmode="lin" valueType="num">
                                      <p:cBhvr additive="base">
                                        <p:cTn id="62" dur="500" fill="hold"/>
                                        <p:tgtEl>
                                          <p:spTgt spid="27"/>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350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1+#ppt_w/2"/>
                                          </p:val>
                                        </p:tav>
                                        <p:tav tm="100000">
                                          <p:val>
                                            <p:strVal val="#ppt_x"/>
                                          </p:val>
                                        </p:tav>
                                      </p:tavLst>
                                    </p:anim>
                                    <p:anim calcmode="lin" valueType="num">
                                      <p:cBhvr additive="base">
                                        <p:cTn id="66" dur="500" fill="hold"/>
                                        <p:tgtEl>
                                          <p:spTgt spid="29"/>
                                        </p:tgtEl>
                                        <p:attrNameLst>
                                          <p:attrName>ppt_y</p:attrName>
                                        </p:attrNameLst>
                                      </p:cBhvr>
                                      <p:tavLst>
                                        <p:tav tm="0">
                                          <p:val>
                                            <p:strVal val="#ppt_y"/>
                                          </p:val>
                                        </p:tav>
                                        <p:tav tm="100000">
                                          <p:val>
                                            <p:strVal val="#ppt_y"/>
                                          </p:val>
                                        </p:tav>
                                      </p:tavLst>
                                    </p:anim>
                                  </p:childTnLst>
                                </p:cTn>
                              </p:par>
                              <p:par>
                                <p:cTn id="67" presetID="22" presetClass="entr" presetSubtype="1" fill="hold" nodeType="withEffect">
                                  <p:stCondLst>
                                    <p:cond delay="4000"/>
                                  </p:stCondLst>
                                  <p:childTnLst>
                                    <p:set>
                                      <p:cBhvr>
                                        <p:cTn id="68" dur="1" fill="hold">
                                          <p:stCondLst>
                                            <p:cond delay="0"/>
                                          </p:stCondLst>
                                        </p:cTn>
                                        <p:tgtEl>
                                          <p:spTgt spid="32"/>
                                        </p:tgtEl>
                                        <p:attrNameLst>
                                          <p:attrName>style.visibility</p:attrName>
                                        </p:attrNameLst>
                                      </p:cBhvr>
                                      <p:to>
                                        <p:strVal val="visible"/>
                                      </p:to>
                                    </p:set>
                                    <p:animEffect transition="in" filter="wipe(up)">
                                      <p:cBhvr>
                                        <p:cTn id="69" dur="500"/>
                                        <p:tgtEl>
                                          <p:spTgt spid="32"/>
                                        </p:tgtEl>
                                      </p:cBhvr>
                                    </p:animEffect>
                                  </p:childTnLst>
                                </p:cTn>
                              </p:par>
                              <p:par>
                                <p:cTn id="70" presetID="2" presetClass="entr" presetSubtype="4" fill="hold" grpId="0" nodeType="withEffect">
                                  <p:stCondLst>
                                    <p:cond delay="450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fill="hold"/>
                                        <p:tgtEl>
                                          <p:spTgt spid="30"/>
                                        </p:tgtEl>
                                        <p:attrNameLst>
                                          <p:attrName>ppt_x</p:attrName>
                                        </p:attrNameLst>
                                      </p:cBhvr>
                                      <p:tavLst>
                                        <p:tav tm="0">
                                          <p:val>
                                            <p:strVal val="#ppt_x"/>
                                          </p:val>
                                        </p:tav>
                                        <p:tav tm="100000">
                                          <p:val>
                                            <p:strVal val="#ppt_x"/>
                                          </p:val>
                                        </p:tav>
                                      </p:tavLst>
                                    </p:anim>
                                    <p:anim calcmode="lin" valueType="num">
                                      <p:cBhvr additive="base">
                                        <p:cTn id="7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4" grpId="0"/>
      <p:bldP spid="15" grpId="0"/>
      <p:bldP spid="23" grpId="0" animBg="1"/>
      <p:bldP spid="25" grpId="0" animBg="1"/>
      <p:bldP spid="26" grpId="0" animBg="1"/>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企业</a:t>
            </a:r>
            <a:r>
              <a:rPr lang="zh-CN" altLang="en-US" sz="2000" b="1" dirty="0">
                <a:solidFill>
                  <a:schemeClr val="accent2"/>
                </a:solidFill>
                <a:latin typeface="Impact" pitchFamily="34" charset="0"/>
                <a:ea typeface="微软雅黑" pitchFamily="34" charset="-122"/>
                <a:cs typeface="宋体" pitchFamily="2" charset="-122"/>
              </a:rPr>
              <a:t>愿景</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3" name="原创设计师QQ598969553             _5"/>
          <p:cNvSpPr/>
          <p:nvPr/>
        </p:nvSpPr>
        <p:spPr>
          <a:xfrm>
            <a:off x="976511" y="1194200"/>
            <a:ext cx="2998544" cy="2998544"/>
          </a:xfrm>
          <a:prstGeom prst="diamond">
            <a:avLst/>
          </a:prstGeom>
          <a:blipFill dpi="0" rotWithShape="1">
            <a:blip r:embed="rId3" cstate="screen">
              <a:extLst>
                <a:ext uri="{28A0092B-C50C-407E-A947-70E740481C1C}">
                  <a14:useLocalDpi xmlns:a14="http://schemas.microsoft.com/office/drawing/2010/main"/>
                </a:ext>
              </a:extLst>
            </a:blip>
            <a:srcRect/>
            <a:stretch>
              <a:fillRect t="176" b="17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原创设计师QQ598969553             _6"/>
          <p:cNvSpPr/>
          <p:nvPr/>
        </p:nvSpPr>
        <p:spPr>
          <a:xfrm>
            <a:off x="813661" y="1683456"/>
            <a:ext cx="638034" cy="63803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原创设计师QQ598969553             _7"/>
          <p:cNvSpPr>
            <a:spLocks noEditPoints="1"/>
          </p:cNvSpPr>
          <p:nvPr/>
        </p:nvSpPr>
        <p:spPr bwMode="auto">
          <a:xfrm>
            <a:off x="1021152" y="1897175"/>
            <a:ext cx="223052" cy="210596"/>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原创设计师QQ598969553             _8"/>
          <p:cNvSpPr>
            <a:spLocks noChangeArrowheads="1"/>
          </p:cNvSpPr>
          <p:nvPr/>
        </p:nvSpPr>
        <p:spPr bwMode="auto">
          <a:xfrm>
            <a:off x="4932040" y="1589167"/>
            <a:ext cx="3510060" cy="51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0" name="原创设计师QQ598969553             _9"/>
          <p:cNvSpPr>
            <a:spLocks noChangeArrowheads="1"/>
          </p:cNvSpPr>
          <p:nvPr/>
        </p:nvSpPr>
        <p:spPr bwMode="auto">
          <a:xfrm>
            <a:off x="4932040" y="2312454"/>
            <a:ext cx="3510059" cy="17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20000"/>
              </a:lnSpc>
              <a:spcBef>
                <a:spcPts val="500"/>
              </a:spcBef>
              <a:buClr>
                <a:schemeClr val="tx1">
                  <a:lumMod val="75000"/>
                  <a:lumOff val="25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marL="171450" indent="-171450">
              <a:lnSpc>
                <a:spcPct val="120000"/>
              </a:lnSpc>
              <a:spcBef>
                <a:spcPts val="500"/>
              </a:spcBef>
              <a:buClr>
                <a:schemeClr val="tx1">
                  <a:lumMod val="75000"/>
                  <a:lumOff val="25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marL="171450" indent="-171450">
              <a:lnSpc>
                <a:spcPct val="120000"/>
              </a:lnSpc>
              <a:spcBef>
                <a:spcPts val="500"/>
              </a:spcBef>
              <a:buClr>
                <a:schemeClr val="tx1">
                  <a:lumMod val="75000"/>
                  <a:lumOff val="25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marL="171450" indent="-171450">
              <a:lnSpc>
                <a:spcPct val="120000"/>
              </a:lnSpc>
              <a:spcBef>
                <a:spcPts val="500"/>
              </a:spcBef>
              <a:buClr>
                <a:schemeClr val="tx1">
                  <a:lumMod val="75000"/>
                  <a:lumOff val="25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marL="171450" indent="-171450">
              <a:lnSpc>
                <a:spcPct val="120000"/>
              </a:lnSpc>
              <a:spcBef>
                <a:spcPts val="500"/>
              </a:spcBef>
              <a:buClr>
                <a:schemeClr val="tx1">
                  <a:lumMod val="75000"/>
                  <a:lumOff val="25000"/>
                </a:schemeClr>
              </a:buClr>
              <a:buFont typeface="Wingdings" pitchFamily="2" charset="2"/>
              <a:buChar char="n"/>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1" name="原创设计师QQ598969553             _10"/>
          <p:cNvSpPr/>
          <p:nvPr/>
        </p:nvSpPr>
        <p:spPr>
          <a:xfrm>
            <a:off x="3592855" y="1788754"/>
            <a:ext cx="638034" cy="638034"/>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原创设计师QQ598969553             _11"/>
          <p:cNvSpPr>
            <a:spLocks noEditPoints="1"/>
          </p:cNvSpPr>
          <p:nvPr/>
        </p:nvSpPr>
        <p:spPr bwMode="auto">
          <a:xfrm>
            <a:off x="3802194" y="1997578"/>
            <a:ext cx="219356" cy="22038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原创设计师QQ598969553             _12"/>
          <p:cNvSpPr/>
          <p:nvPr/>
        </p:nvSpPr>
        <p:spPr>
          <a:xfrm>
            <a:off x="1132678" y="2570956"/>
            <a:ext cx="1809408" cy="180940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原创设计师QQ598969553             _13"/>
          <p:cNvSpPr>
            <a:spLocks noEditPoints="1"/>
          </p:cNvSpPr>
          <p:nvPr/>
        </p:nvSpPr>
        <p:spPr bwMode="auto">
          <a:xfrm>
            <a:off x="1917231" y="2935504"/>
            <a:ext cx="240302" cy="24564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原创设计师QQ598969553             _14"/>
          <p:cNvSpPr>
            <a:spLocks noChangeArrowheads="1"/>
          </p:cNvSpPr>
          <p:nvPr/>
        </p:nvSpPr>
        <p:spPr bwMode="auto">
          <a:xfrm>
            <a:off x="1482957" y="3290128"/>
            <a:ext cx="110885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24" name="原创设计师QQ598969553             _15"/>
          <p:cNvSpPr/>
          <p:nvPr/>
        </p:nvSpPr>
        <p:spPr bwMode="auto">
          <a:xfrm>
            <a:off x="1269577" y="3774536"/>
            <a:ext cx="174784" cy="350198"/>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noFill/>
          <a:ln w="6350" cap="flat">
            <a:solidFill>
              <a:schemeClr val="tx1">
                <a:lumMod val="75000"/>
                <a:lumOff val="2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5" name="原创设计师QQ598969553             _16"/>
          <p:cNvSpPr/>
          <p:nvPr/>
        </p:nvSpPr>
        <p:spPr bwMode="auto">
          <a:xfrm>
            <a:off x="1701805" y="2357037"/>
            <a:ext cx="179115" cy="357587"/>
          </a:xfrm>
          <a:custGeom>
            <a:avLst/>
            <a:gdLst>
              <a:gd name="T0" fmla="*/ 0 w 557"/>
              <a:gd name="T1" fmla="*/ 0 h 1112"/>
              <a:gd name="T2" fmla="*/ 557 w 557"/>
              <a:gd name="T3" fmla="*/ 557 h 1112"/>
              <a:gd name="T4" fmla="*/ 0 w 557"/>
              <a:gd name="T5" fmla="*/ 1112 h 1112"/>
              <a:gd name="T6" fmla="*/ 0 w 557"/>
              <a:gd name="T7" fmla="*/ 0 h 1112"/>
            </a:gdLst>
            <a:ahLst/>
            <a:cxnLst>
              <a:cxn ang="0">
                <a:pos x="T0" y="T1"/>
              </a:cxn>
              <a:cxn ang="0">
                <a:pos x="T2" y="T3"/>
              </a:cxn>
              <a:cxn ang="0">
                <a:pos x="T4" y="T5"/>
              </a:cxn>
              <a:cxn ang="0">
                <a:pos x="T6" y="T7"/>
              </a:cxn>
            </a:cxnLst>
            <a:rect l="0" t="0" r="r" b="b"/>
            <a:pathLst>
              <a:path w="557" h="1112">
                <a:moveTo>
                  <a:pt x="0" y="0"/>
                </a:moveTo>
                <a:lnTo>
                  <a:pt x="557" y="557"/>
                </a:lnTo>
                <a:lnTo>
                  <a:pt x="0" y="1112"/>
                </a:ln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pic>
        <p:nvPicPr>
          <p:cNvPr id="18" name="Picture 64"/>
          <p:cNvPicPr>
            <a:picLocks/>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2" presetClass="entr" presetSubtype="8" fill="hold" grpId="0" nodeType="withEffect">
                                      <p:stCondLst>
                                        <p:cond delay="700"/>
                                      </p:stCondLst>
                                      <p:childTnLst>
                                        <p:set>
                                          <p:cBhvr>
                                            <p:cTn id="28" dur="1" fill="hold">
                                              <p:stCondLst>
                                                <p:cond delay="0"/>
                                              </p:stCondLst>
                                            </p:cTn>
                                            <p:tgtEl>
                                              <p:spTgt spid="125"/>
                                            </p:tgtEl>
                                            <p:attrNameLst>
                                              <p:attrName>style.visibility</p:attrName>
                                            </p:attrNameLst>
                                          </p:cBhvr>
                                          <p:to>
                                            <p:strVal val="visible"/>
                                          </p:to>
                                        </p:set>
                                        <p:anim calcmode="lin" valueType="num">
                                          <p:cBhvr additive="base">
                                            <p:cTn id="29" dur="500" fill="hold"/>
                                            <p:tgtEl>
                                              <p:spTgt spid="125"/>
                                            </p:tgtEl>
                                            <p:attrNameLst>
                                              <p:attrName>ppt_x</p:attrName>
                                            </p:attrNameLst>
                                          </p:cBhvr>
                                          <p:tavLst>
                                            <p:tav tm="0">
                                              <p:val>
                                                <p:strVal val="0-#ppt_w/2"/>
                                              </p:val>
                                            </p:tav>
                                            <p:tav tm="100000">
                                              <p:val>
                                                <p:strVal val="#ppt_x"/>
                                              </p:val>
                                            </p:tav>
                                          </p:tavLst>
                                        </p:anim>
                                        <p:anim calcmode="lin" valueType="num">
                                          <p:cBhvr additive="base">
                                            <p:cTn id="30" dur="500" fill="hold"/>
                                            <p:tgtEl>
                                              <p:spTgt spid="125"/>
                                            </p:tgtEl>
                                            <p:attrNameLst>
                                              <p:attrName>ppt_y</p:attrName>
                                            </p:attrNameLst>
                                          </p:cBhvr>
                                          <p:tavLst>
                                            <p:tav tm="0">
                                              <p:val>
                                                <p:strVal val="#ppt_y"/>
                                              </p:val>
                                            </p:tav>
                                            <p:tav tm="100000">
                                              <p:val>
                                                <p:strVal val="#ppt_y"/>
                                              </p:val>
                                            </p:tav>
                                          </p:tavLst>
                                        </p:anim>
                                      </p:childTnLst>
                                    </p:cTn>
                                  </p:par>
                                  <p:par>
                                    <p:cTn id="31" presetID="35" presetClass="emph" presetSubtype="0" repeatCount="3000" fill="hold" grpId="1" nodeType="withEffect">
                                      <p:stCondLst>
                                        <p:cond delay="1100"/>
                                      </p:stCondLst>
                                      <p:childTnLst>
                                        <p:anim calcmode="discrete" valueType="str">
                                          <p:cBhvr>
                                            <p:cTn id="32" dur="100" fill="hold"/>
                                            <p:tgtEl>
                                              <p:spTgt spid="125"/>
                                            </p:tgtEl>
                                            <p:attrNameLst>
                                              <p:attrName>style.visibility</p:attrName>
                                            </p:attrNameLst>
                                          </p:cBhvr>
                                          <p:tavLst>
                                            <p:tav tm="0">
                                              <p:val>
                                                <p:strVal val="hidden"/>
                                              </p:val>
                                            </p:tav>
                                            <p:tav tm="50000">
                                              <p:val>
                                                <p:strVal val="visible"/>
                                              </p:val>
                                            </p:tav>
                                          </p:tavLst>
                                        </p:anim>
                                      </p:childTnLst>
                                    </p:cTn>
                                  </p:par>
                                  <p:par>
                                    <p:cTn id="33" presetID="2" presetClass="entr" presetSubtype="8" fill="hold" grpId="0" nodeType="withEffect">
                                      <p:stCondLst>
                                        <p:cond delay="800"/>
                                      </p:stCondLst>
                                      <p:childTnLst>
                                        <p:set>
                                          <p:cBhvr>
                                            <p:cTn id="34" dur="1" fill="hold">
                                              <p:stCondLst>
                                                <p:cond delay="0"/>
                                              </p:stCondLst>
                                            </p:cTn>
                                            <p:tgtEl>
                                              <p:spTgt spid="124"/>
                                            </p:tgtEl>
                                            <p:attrNameLst>
                                              <p:attrName>style.visibility</p:attrName>
                                            </p:attrNameLst>
                                          </p:cBhvr>
                                          <p:to>
                                            <p:strVal val="visible"/>
                                          </p:to>
                                        </p:set>
                                        <p:anim calcmode="lin" valueType="num">
                                          <p:cBhvr additive="base">
                                            <p:cTn id="35" dur="500" fill="hold"/>
                                            <p:tgtEl>
                                              <p:spTgt spid="124"/>
                                            </p:tgtEl>
                                            <p:attrNameLst>
                                              <p:attrName>ppt_x</p:attrName>
                                            </p:attrNameLst>
                                          </p:cBhvr>
                                          <p:tavLst>
                                            <p:tav tm="0">
                                              <p:val>
                                                <p:strVal val="0-#ppt_w/2"/>
                                              </p:val>
                                            </p:tav>
                                            <p:tav tm="100000">
                                              <p:val>
                                                <p:strVal val="#ppt_x"/>
                                              </p:val>
                                            </p:tav>
                                          </p:tavLst>
                                        </p:anim>
                                        <p:anim calcmode="lin" valueType="num">
                                          <p:cBhvr additive="base">
                                            <p:cTn id="36" dur="500" fill="hold"/>
                                            <p:tgtEl>
                                              <p:spTgt spid="124"/>
                                            </p:tgtEl>
                                            <p:attrNameLst>
                                              <p:attrName>ppt_y</p:attrName>
                                            </p:attrNameLst>
                                          </p:cBhvr>
                                          <p:tavLst>
                                            <p:tav tm="0">
                                              <p:val>
                                                <p:strVal val="#ppt_y"/>
                                              </p:val>
                                            </p:tav>
                                            <p:tav tm="100000">
                                              <p:val>
                                                <p:strVal val="#ppt_y"/>
                                              </p:val>
                                            </p:tav>
                                          </p:tavLst>
                                        </p:anim>
                                      </p:childTnLst>
                                    </p:cTn>
                                  </p:par>
                                  <p:par>
                                    <p:cTn id="37" presetID="35" presetClass="emph" presetSubtype="0" repeatCount="3000" fill="hold" grpId="1" nodeType="withEffect">
                                      <p:stCondLst>
                                        <p:cond delay="1200"/>
                                      </p:stCondLst>
                                      <p:childTnLst>
                                        <p:anim calcmode="discrete" valueType="str">
                                          <p:cBhvr>
                                            <p:cTn id="38" dur="100" fill="hold"/>
                                            <p:tgtEl>
                                              <p:spTgt spid="124"/>
                                            </p:tgtEl>
                                            <p:attrNameLst>
                                              <p:attrName>style.visibility</p:attrName>
                                            </p:attrNameLst>
                                          </p:cBhvr>
                                          <p:tavLst>
                                            <p:tav tm="0">
                                              <p:val>
                                                <p:strVal val="hidden"/>
                                              </p:val>
                                            </p:tav>
                                            <p:tav tm="50000">
                                              <p:val>
                                                <p:strVal val="visible"/>
                                              </p:val>
                                            </p:tav>
                                          </p:tavLst>
                                        </p:anim>
                                      </p:childTnLst>
                                    </p:cTn>
                                  </p:par>
                                  <p:par>
                                    <p:cTn id="39" presetID="21" presetClass="entr" presetSubtype="1" fill="hold" grpId="0" nodeType="withEffect">
                                      <p:stCondLst>
                                        <p:cond delay="1200"/>
                                      </p:stCondLst>
                                      <p:childTnLst>
                                        <p:set>
                                          <p:cBhvr>
                                            <p:cTn id="40" dur="1" fill="hold">
                                              <p:stCondLst>
                                                <p:cond delay="0"/>
                                              </p:stCondLst>
                                            </p:cTn>
                                            <p:tgtEl>
                                              <p:spTgt spid="3"/>
                                            </p:tgtEl>
                                            <p:attrNameLst>
                                              <p:attrName>style.visibility</p:attrName>
                                            </p:attrNameLst>
                                          </p:cBhvr>
                                          <p:to>
                                            <p:strVal val="visible"/>
                                          </p:to>
                                        </p:set>
                                        <p:animEffect transition="in" filter="wheel(1)">
                                          <p:cBhvr>
                                            <p:cTn id="41" dur="500"/>
                                            <p:tgtEl>
                                              <p:spTgt spid="3"/>
                                            </p:tgtEl>
                                          </p:cBhvr>
                                        </p:animEffect>
                                      </p:childTnLst>
                                    </p:cTn>
                                  </p:par>
                                  <p:par>
                                    <p:cTn id="42" presetID="53" presetClass="entr" presetSubtype="16" fill="hold" grpId="0" nodeType="withEffect">
                                      <p:stCondLst>
                                        <p:cond delay="1700"/>
                                      </p:stCondLst>
                                      <p:childTnLst>
                                        <p:set>
                                          <p:cBhvr>
                                            <p:cTn id="43" dur="1" fill="hold">
                                              <p:stCondLst>
                                                <p:cond delay="0"/>
                                              </p:stCondLst>
                                            </p:cTn>
                                            <p:tgtEl>
                                              <p:spTgt spid="113"/>
                                            </p:tgtEl>
                                            <p:attrNameLst>
                                              <p:attrName>style.visibility</p:attrName>
                                            </p:attrNameLst>
                                          </p:cBhvr>
                                          <p:to>
                                            <p:strVal val="visible"/>
                                          </p:to>
                                        </p:set>
                                        <p:anim calcmode="lin" valueType="num">
                                          <p:cBhvr>
                                            <p:cTn id="44" dur="500" fill="hold"/>
                                            <p:tgtEl>
                                              <p:spTgt spid="113"/>
                                            </p:tgtEl>
                                            <p:attrNameLst>
                                              <p:attrName>ppt_w</p:attrName>
                                            </p:attrNameLst>
                                          </p:cBhvr>
                                          <p:tavLst>
                                            <p:tav tm="0">
                                              <p:val>
                                                <p:fltVal val="0"/>
                                              </p:val>
                                            </p:tav>
                                            <p:tav tm="100000">
                                              <p:val>
                                                <p:strVal val="#ppt_w"/>
                                              </p:val>
                                            </p:tav>
                                          </p:tavLst>
                                        </p:anim>
                                        <p:anim calcmode="lin" valueType="num">
                                          <p:cBhvr>
                                            <p:cTn id="45" dur="500" fill="hold"/>
                                            <p:tgtEl>
                                              <p:spTgt spid="113"/>
                                            </p:tgtEl>
                                            <p:attrNameLst>
                                              <p:attrName>ppt_h</p:attrName>
                                            </p:attrNameLst>
                                          </p:cBhvr>
                                          <p:tavLst>
                                            <p:tav tm="0">
                                              <p:val>
                                                <p:fltVal val="0"/>
                                              </p:val>
                                            </p:tav>
                                            <p:tav tm="100000">
                                              <p:val>
                                                <p:strVal val="#ppt_h"/>
                                              </p:val>
                                            </p:tav>
                                          </p:tavLst>
                                        </p:anim>
                                        <p:animEffect transition="in" filter="fade">
                                          <p:cBhvr>
                                            <p:cTn id="46" dur="500"/>
                                            <p:tgtEl>
                                              <p:spTgt spid="113"/>
                                            </p:tgtEl>
                                          </p:cBhvr>
                                        </p:animEffect>
                                      </p:childTnLst>
                                    </p:cTn>
                                  </p:par>
                                  <p:par>
                                    <p:cTn id="47" presetID="53" presetClass="entr" presetSubtype="16" fill="hold" grpId="0" nodeType="withEffect">
                                      <p:stCondLst>
                                        <p:cond delay="1700"/>
                                      </p:stCondLst>
                                      <p:childTnLst>
                                        <p:set>
                                          <p:cBhvr>
                                            <p:cTn id="48" dur="1" fill="hold">
                                              <p:stCondLst>
                                                <p:cond delay="0"/>
                                              </p:stCondLst>
                                            </p:cTn>
                                            <p:tgtEl>
                                              <p:spTgt spid="115"/>
                                            </p:tgtEl>
                                            <p:attrNameLst>
                                              <p:attrName>style.visibility</p:attrName>
                                            </p:attrNameLst>
                                          </p:cBhvr>
                                          <p:to>
                                            <p:strVal val="visible"/>
                                          </p:to>
                                        </p:set>
                                        <p:anim calcmode="lin" valueType="num">
                                          <p:cBhvr>
                                            <p:cTn id="49" dur="500" fill="hold"/>
                                            <p:tgtEl>
                                              <p:spTgt spid="115"/>
                                            </p:tgtEl>
                                            <p:attrNameLst>
                                              <p:attrName>ppt_w</p:attrName>
                                            </p:attrNameLst>
                                          </p:cBhvr>
                                          <p:tavLst>
                                            <p:tav tm="0">
                                              <p:val>
                                                <p:fltVal val="0"/>
                                              </p:val>
                                            </p:tav>
                                            <p:tav tm="100000">
                                              <p:val>
                                                <p:strVal val="#ppt_w"/>
                                              </p:val>
                                            </p:tav>
                                          </p:tavLst>
                                        </p:anim>
                                        <p:anim calcmode="lin" valueType="num">
                                          <p:cBhvr>
                                            <p:cTn id="50" dur="500" fill="hold"/>
                                            <p:tgtEl>
                                              <p:spTgt spid="115"/>
                                            </p:tgtEl>
                                            <p:attrNameLst>
                                              <p:attrName>ppt_h</p:attrName>
                                            </p:attrNameLst>
                                          </p:cBhvr>
                                          <p:tavLst>
                                            <p:tav tm="0">
                                              <p:val>
                                                <p:fltVal val="0"/>
                                              </p:val>
                                            </p:tav>
                                            <p:tav tm="100000">
                                              <p:val>
                                                <p:strVal val="#ppt_h"/>
                                              </p:val>
                                            </p:tav>
                                          </p:tavLst>
                                        </p:anim>
                                        <p:animEffect transition="in" filter="fade">
                                          <p:cBhvr>
                                            <p:cTn id="51" dur="500"/>
                                            <p:tgtEl>
                                              <p:spTgt spid="115"/>
                                            </p:tgtEl>
                                          </p:cBhvr>
                                        </p:animEffect>
                                      </p:childTnLst>
                                    </p:cTn>
                                  </p:par>
                                  <p:par>
                                    <p:cTn id="52" presetID="53" presetClass="entr" presetSubtype="16" fill="hold" grpId="0" nodeType="withEffect">
                                      <p:stCondLst>
                                        <p:cond delay="1900"/>
                                      </p:stCondLst>
                                      <p:childTnLst>
                                        <p:set>
                                          <p:cBhvr>
                                            <p:cTn id="53" dur="1" fill="hold">
                                              <p:stCondLst>
                                                <p:cond delay="0"/>
                                              </p:stCondLst>
                                            </p:cTn>
                                            <p:tgtEl>
                                              <p:spTgt spid="121"/>
                                            </p:tgtEl>
                                            <p:attrNameLst>
                                              <p:attrName>style.visibility</p:attrName>
                                            </p:attrNameLst>
                                          </p:cBhvr>
                                          <p:to>
                                            <p:strVal val="visible"/>
                                          </p:to>
                                        </p:set>
                                        <p:anim calcmode="lin" valueType="num">
                                          <p:cBhvr>
                                            <p:cTn id="54" dur="500" fill="hold"/>
                                            <p:tgtEl>
                                              <p:spTgt spid="121"/>
                                            </p:tgtEl>
                                            <p:attrNameLst>
                                              <p:attrName>ppt_w</p:attrName>
                                            </p:attrNameLst>
                                          </p:cBhvr>
                                          <p:tavLst>
                                            <p:tav tm="0">
                                              <p:val>
                                                <p:fltVal val="0"/>
                                              </p:val>
                                            </p:tav>
                                            <p:tav tm="100000">
                                              <p:val>
                                                <p:strVal val="#ppt_w"/>
                                              </p:val>
                                            </p:tav>
                                          </p:tavLst>
                                        </p:anim>
                                        <p:anim calcmode="lin" valueType="num">
                                          <p:cBhvr>
                                            <p:cTn id="55" dur="500" fill="hold"/>
                                            <p:tgtEl>
                                              <p:spTgt spid="121"/>
                                            </p:tgtEl>
                                            <p:attrNameLst>
                                              <p:attrName>ppt_h</p:attrName>
                                            </p:attrNameLst>
                                          </p:cBhvr>
                                          <p:tavLst>
                                            <p:tav tm="0">
                                              <p:val>
                                                <p:fltVal val="0"/>
                                              </p:val>
                                            </p:tav>
                                            <p:tav tm="100000">
                                              <p:val>
                                                <p:strVal val="#ppt_h"/>
                                              </p:val>
                                            </p:tav>
                                          </p:tavLst>
                                        </p:anim>
                                        <p:animEffect transition="in" filter="fade">
                                          <p:cBhvr>
                                            <p:cTn id="56" dur="500"/>
                                            <p:tgtEl>
                                              <p:spTgt spid="121"/>
                                            </p:tgtEl>
                                          </p:cBhvr>
                                        </p:animEffect>
                                      </p:childTnLst>
                                    </p:cTn>
                                  </p:par>
                                  <p:par>
                                    <p:cTn id="57" presetID="53" presetClass="entr" presetSubtype="16" fill="hold" grpId="0" nodeType="withEffect">
                                      <p:stCondLst>
                                        <p:cond delay="1900"/>
                                      </p:stCondLst>
                                      <p:childTnLst>
                                        <p:set>
                                          <p:cBhvr>
                                            <p:cTn id="58" dur="1" fill="hold">
                                              <p:stCondLst>
                                                <p:cond delay="0"/>
                                              </p:stCondLst>
                                            </p:cTn>
                                            <p:tgtEl>
                                              <p:spTgt spid="116"/>
                                            </p:tgtEl>
                                            <p:attrNameLst>
                                              <p:attrName>style.visibility</p:attrName>
                                            </p:attrNameLst>
                                          </p:cBhvr>
                                          <p:to>
                                            <p:strVal val="visible"/>
                                          </p:to>
                                        </p:set>
                                        <p:anim calcmode="lin" valueType="num">
                                          <p:cBhvr>
                                            <p:cTn id="59" dur="500" fill="hold"/>
                                            <p:tgtEl>
                                              <p:spTgt spid="116"/>
                                            </p:tgtEl>
                                            <p:attrNameLst>
                                              <p:attrName>ppt_w</p:attrName>
                                            </p:attrNameLst>
                                          </p:cBhvr>
                                          <p:tavLst>
                                            <p:tav tm="0">
                                              <p:val>
                                                <p:fltVal val="0"/>
                                              </p:val>
                                            </p:tav>
                                            <p:tav tm="100000">
                                              <p:val>
                                                <p:strVal val="#ppt_w"/>
                                              </p:val>
                                            </p:tav>
                                          </p:tavLst>
                                        </p:anim>
                                        <p:anim calcmode="lin" valueType="num">
                                          <p:cBhvr>
                                            <p:cTn id="60" dur="500" fill="hold"/>
                                            <p:tgtEl>
                                              <p:spTgt spid="116"/>
                                            </p:tgtEl>
                                            <p:attrNameLst>
                                              <p:attrName>ppt_h</p:attrName>
                                            </p:attrNameLst>
                                          </p:cBhvr>
                                          <p:tavLst>
                                            <p:tav tm="0">
                                              <p:val>
                                                <p:fltVal val="0"/>
                                              </p:val>
                                            </p:tav>
                                            <p:tav tm="100000">
                                              <p:val>
                                                <p:strVal val="#ppt_h"/>
                                              </p:val>
                                            </p:tav>
                                          </p:tavLst>
                                        </p:anim>
                                        <p:animEffect transition="in" filter="fade">
                                          <p:cBhvr>
                                            <p:cTn id="61" dur="500"/>
                                            <p:tgtEl>
                                              <p:spTgt spid="116"/>
                                            </p:tgtEl>
                                          </p:cBhvr>
                                        </p:animEffect>
                                      </p:childTnLst>
                                    </p:cTn>
                                  </p:par>
                                  <p:par>
                                    <p:cTn id="62" presetID="53" presetClass="entr" presetSubtype="16" fill="hold" grpId="0" nodeType="withEffect">
                                      <p:stCondLst>
                                        <p:cond delay="2100"/>
                                      </p:stCondLst>
                                      <p:childTnLst>
                                        <p:set>
                                          <p:cBhvr>
                                            <p:cTn id="63" dur="1" fill="hold">
                                              <p:stCondLst>
                                                <p:cond delay="0"/>
                                              </p:stCondLst>
                                            </p:cTn>
                                            <p:tgtEl>
                                              <p:spTgt spid="123"/>
                                            </p:tgtEl>
                                            <p:attrNameLst>
                                              <p:attrName>style.visibility</p:attrName>
                                            </p:attrNameLst>
                                          </p:cBhvr>
                                          <p:to>
                                            <p:strVal val="visible"/>
                                          </p:to>
                                        </p:set>
                                        <p:anim calcmode="lin" valueType="num">
                                          <p:cBhvr>
                                            <p:cTn id="64" dur="500" fill="hold"/>
                                            <p:tgtEl>
                                              <p:spTgt spid="123"/>
                                            </p:tgtEl>
                                            <p:attrNameLst>
                                              <p:attrName>ppt_w</p:attrName>
                                            </p:attrNameLst>
                                          </p:cBhvr>
                                          <p:tavLst>
                                            <p:tav tm="0">
                                              <p:val>
                                                <p:fltVal val="0"/>
                                              </p:val>
                                            </p:tav>
                                            <p:tav tm="100000">
                                              <p:val>
                                                <p:strVal val="#ppt_w"/>
                                              </p:val>
                                            </p:tav>
                                          </p:tavLst>
                                        </p:anim>
                                        <p:anim calcmode="lin" valueType="num">
                                          <p:cBhvr>
                                            <p:cTn id="65" dur="500" fill="hold"/>
                                            <p:tgtEl>
                                              <p:spTgt spid="123"/>
                                            </p:tgtEl>
                                            <p:attrNameLst>
                                              <p:attrName>ppt_h</p:attrName>
                                            </p:attrNameLst>
                                          </p:cBhvr>
                                          <p:tavLst>
                                            <p:tav tm="0">
                                              <p:val>
                                                <p:fltVal val="0"/>
                                              </p:val>
                                            </p:tav>
                                            <p:tav tm="100000">
                                              <p:val>
                                                <p:strVal val="#ppt_h"/>
                                              </p:val>
                                            </p:tav>
                                          </p:tavLst>
                                        </p:anim>
                                        <p:animEffect transition="in" filter="fade">
                                          <p:cBhvr>
                                            <p:cTn id="66" dur="500"/>
                                            <p:tgtEl>
                                              <p:spTgt spid="123"/>
                                            </p:tgtEl>
                                          </p:cBhvr>
                                        </p:animEffect>
                                      </p:childTnLst>
                                    </p:cTn>
                                  </p:par>
                                  <p:par>
                                    <p:cTn id="67" presetID="42" presetClass="entr" presetSubtype="0" fill="hold" grpId="0" nodeType="withEffect">
                                      <p:stCondLst>
                                        <p:cond delay="26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anim calcmode="lin" valueType="num">
                                          <p:cBhvr>
                                            <p:cTn id="70" dur="500" fill="hold"/>
                                            <p:tgtEl>
                                              <p:spTgt spid="114"/>
                                            </p:tgtEl>
                                            <p:attrNameLst>
                                              <p:attrName>ppt_x</p:attrName>
                                            </p:attrNameLst>
                                          </p:cBhvr>
                                          <p:tavLst>
                                            <p:tav tm="0">
                                              <p:val>
                                                <p:strVal val="#ppt_x"/>
                                              </p:val>
                                            </p:tav>
                                            <p:tav tm="100000">
                                              <p:val>
                                                <p:strVal val="#ppt_x"/>
                                              </p:val>
                                            </p:tav>
                                          </p:tavLst>
                                        </p:anim>
                                        <p:anim calcmode="lin" valueType="num">
                                          <p:cBhvr>
                                            <p:cTn id="71" dur="500" fill="hold"/>
                                            <p:tgtEl>
                                              <p:spTgt spid="1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600"/>
                                      </p:stCondLst>
                                      <p:childTnLst>
                                        <p:set>
                                          <p:cBhvr>
                                            <p:cTn id="73" dur="1" fill="hold">
                                              <p:stCondLst>
                                                <p:cond delay="0"/>
                                              </p:stCondLst>
                                            </p:cTn>
                                            <p:tgtEl>
                                              <p:spTgt spid="118"/>
                                            </p:tgtEl>
                                            <p:attrNameLst>
                                              <p:attrName>style.visibility</p:attrName>
                                            </p:attrNameLst>
                                          </p:cBhvr>
                                          <p:to>
                                            <p:strVal val="visible"/>
                                          </p:to>
                                        </p:set>
                                        <p:animEffect transition="in" filter="fade">
                                          <p:cBhvr>
                                            <p:cTn id="74" dur="500"/>
                                            <p:tgtEl>
                                              <p:spTgt spid="118"/>
                                            </p:tgtEl>
                                          </p:cBhvr>
                                        </p:animEffect>
                                        <p:anim calcmode="lin" valueType="num">
                                          <p:cBhvr>
                                            <p:cTn id="75" dur="500" fill="hold"/>
                                            <p:tgtEl>
                                              <p:spTgt spid="118"/>
                                            </p:tgtEl>
                                            <p:attrNameLst>
                                              <p:attrName>ppt_x</p:attrName>
                                            </p:attrNameLst>
                                          </p:cBhvr>
                                          <p:tavLst>
                                            <p:tav tm="0">
                                              <p:val>
                                                <p:strVal val="#ppt_x"/>
                                              </p:val>
                                            </p:tav>
                                            <p:tav tm="100000">
                                              <p:val>
                                                <p:strVal val="#ppt_x"/>
                                              </p:val>
                                            </p:tav>
                                          </p:tavLst>
                                        </p:anim>
                                        <p:anim calcmode="lin" valueType="num">
                                          <p:cBhvr>
                                            <p:cTn id="76" dur="500" fill="hold"/>
                                            <p:tgtEl>
                                              <p:spTgt spid="118"/>
                                            </p:tgtEl>
                                            <p:attrNameLst>
                                              <p:attrName>ppt_y</p:attrName>
                                            </p:attrNameLst>
                                          </p:cBhvr>
                                          <p:tavLst>
                                            <p:tav tm="0">
                                              <p:val>
                                                <p:strVal val="#ppt_y+.1"/>
                                              </p:val>
                                            </p:tav>
                                            <p:tav tm="100000">
                                              <p:val>
                                                <p:strVal val="#ppt_y"/>
                                              </p:val>
                                            </p:tav>
                                          </p:tavLst>
                                        </p:anim>
                                      </p:childTnLst>
                                    </p:cTn>
                                  </p:par>
                                  <p:par>
                                    <p:cTn id="77" presetID="2" presetClass="entr" presetSubtype="2" fill="hold" grpId="0" nodeType="withEffect" p14:presetBounceEnd="60000">
                                      <p:stCondLst>
                                        <p:cond delay="3100"/>
                                      </p:stCondLst>
                                      <p:childTnLst>
                                        <p:set>
                                          <p:cBhvr>
                                            <p:cTn id="78" dur="1" fill="hold">
                                              <p:stCondLst>
                                                <p:cond delay="0"/>
                                              </p:stCondLst>
                                            </p:cTn>
                                            <p:tgtEl>
                                              <p:spTgt spid="119"/>
                                            </p:tgtEl>
                                            <p:attrNameLst>
                                              <p:attrName>style.visibility</p:attrName>
                                            </p:attrNameLst>
                                          </p:cBhvr>
                                          <p:to>
                                            <p:strVal val="visible"/>
                                          </p:to>
                                        </p:set>
                                        <p:anim calcmode="lin" valueType="num" p14:bounceEnd="60000">
                                          <p:cBhvr additive="base">
                                            <p:cTn id="79" dur="500" fill="hold"/>
                                            <p:tgtEl>
                                              <p:spTgt spid="119"/>
                                            </p:tgtEl>
                                            <p:attrNameLst>
                                              <p:attrName>ppt_x</p:attrName>
                                            </p:attrNameLst>
                                          </p:cBhvr>
                                          <p:tavLst>
                                            <p:tav tm="0">
                                              <p:val>
                                                <p:strVal val="1+#ppt_w/2"/>
                                              </p:val>
                                            </p:tav>
                                            <p:tav tm="100000">
                                              <p:val>
                                                <p:strVal val="#ppt_x"/>
                                              </p:val>
                                            </p:tav>
                                          </p:tavLst>
                                        </p:anim>
                                        <p:anim calcmode="lin" valueType="num" p14:bounceEnd="60000">
                                          <p:cBhvr additive="base">
                                            <p:cTn id="80" dur="500" fill="hold"/>
                                            <p:tgtEl>
                                              <p:spTgt spid="11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14:presetBounceEnd="60000">
                                      <p:stCondLst>
                                        <p:cond delay="3100"/>
                                      </p:stCondLst>
                                      <p:childTnLst>
                                        <p:set>
                                          <p:cBhvr>
                                            <p:cTn id="82" dur="1" fill="hold">
                                              <p:stCondLst>
                                                <p:cond delay="0"/>
                                              </p:stCondLst>
                                            </p:cTn>
                                            <p:tgtEl>
                                              <p:spTgt spid="120"/>
                                            </p:tgtEl>
                                            <p:attrNameLst>
                                              <p:attrName>style.visibility</p:attrName>
                                            </p:attrNameLst>
                                          </p:cBhvr>
                                          <p:to>
                                            <p:strVal val="visible"/>
                                          </p:to>
                                        </p:set>
                                        <p:anim calcmode="lin" valueType="num" p14:bounceEnd="60000">
                                          <p:cBhvr additive="base">
                                            <p:cTn id="83" dur="500" fill="hold"/>
                                            <p:tgtEl>
                                              <p:spTgt spid="120"/>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3" grpId="0" animBg="1"/>
          <p:bldP spid="113" grpId="0" animBg="1"/>
          <p:bldP spid="115" grpId="0" animBg="1"/>
          <p:bldP spid="119" grpId="0"/>
          <p:bldP spid="120" grpId="0"/>
          <p:bldP spid="121" grpId="0" animBg="1"/>
          <p:bldP spid="116" grpId="0" animBg="1"/>
          <p:bldP spid="123" grpId="0" animBg="1"/>
          <p:bldP spid="114" grpId="0" animBg="1"/>
          <p:bldP spid="118" grpId="0"/>
          <p:bldP spid="124" grpId="0" animBg="1"/>
          <p:bldP spid="124" grpId="1" animBg="1"/>
          <p:bldP spid="125" grpId="0" animBg="1"/>
          <p:bldP spid="125"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2" presetClass="entr" presetSubtype="8" fill="hold" grpId="0" nodeType="withEffect">
                                      <p:stCondLst>
                                        <p:cond delay="700"/>
                                      </p:stCondLst>
                                      <p:childTnLst>
                                        <p:set>
                                          <p:cBhvr>
                                            <p:cTn id="28" dur="1" fill="hold">
                                              <p:stCondLst>
                                                <p:cond delay="0"/>
                                              </p:stCondLst>
                                            </p:cTn>
                                            <p:tgtEl>
                                              <p:spTgt spid="125"/>
                                            </p:tgtEl>
                                            <p:attrNameLst>
                                              <p:attrName>style.visibility</p:attrName>
                                            </p:attrNameLst>
                                          </p:cBhvr>
                                          <p:to>
                                            <p:strVal val="visible"/>
                                          </p:to>
                                        </p:set>
                                        <p:anim calcmode="lin" valueType="num">
                                          <p:cBhvr additive="base">
                                            <p:cTn id="29" dur="500" fill="hold"/>
                                            <p:tgtEl>
                                              <p:spTgt spid="125"/>
                                            </p:tgtEl>
                                            <p:attrNameLst>
                                              <p:attrName>ppt_x</p:attrName>
                                            </p:attrNameLst>
                                          </p:cBhvr>
                                          <p:tavLst>
                                            <p:tav tm="0">
                                              <p:val>
                                                <p:strVal val="0-#ppt_w/2"/>
                                              </p:val>
                                            </p:tav>
                                            <p:tav tm="100000">
                                              <p:val>
                                                <p:strVal val="#ppt_x"/>
                                              </p:val>
                                            </p:tav>
                                          </p:tavLst>
                                        </p:anim>
                                        <p:anim calcmode="lin" valueType="num">
                                          <p:cBhvr additive="base">
                                            <p:cTn id="30" dur="500" fill="hold"/>
                                            <p:tgtEl>
                                              <p:spTgt spid="125"/>
                                            </p:tgtEl>
                                            <p:attrNameLst>
                                              <p:attrName>ppt_y</p:attrName>
                                            </p:attrNameLst>
                                          </p:cBhvr>
                                          <p:tavLst>
                                            <p:tav tm="0">
                                              <p:val>
                                                <p:strVal val="#ppt_y"/>
                                              </p:val>
                                            </p:tav>
                                            <p:tav tm="100000">
                                              <p:val>
                                                <p:strVal val="#ppt_y"/>
                                              </p:val>
                                            </p:tav>
                                          </p:tavLst>
                                        </p:anim>
                                      </p:childTnLst>
                                    </p:cTn>
                                  </p:par>
                                  <p:par>
                                    <p:cTn id="31" presetID="35" presetClass="emph" presetSubtype="0" repeatCount="3000" fill="hold" grpId="1" nodeType="withEffect">
                                      <p:stCondLst>
                                        <p:cond delay="1100"/>
                                      </p:stCondLst>
                                      <p:childTnLst>
                                        <p:anim calcmode="discrete" valueType="str">
                                          <p:cBhvr>
                                            <p:cTn id="32" dur="100" fill="hold"/>
                                            <p:tgtEl>
                                              <p:spTgt spid="125"/>
                                            </p:tgtEl>
                                            <p:attrNameLst>
                                              <p:attrName>style.visibility</p:attrName>
                                            </p:attrNameLst>
                                          </p:cBhvr>
                                          <p:tavLst>
                                            <p:tav tm="0">
                                              <p:val>
                                                <p:strVal val="hidden"/>
                                              </p:val>
                                            </p:tav>
                                            <p:tav tm="50000">
                                              <p:val>
                                                <p:strVal val="visible"/>
                                              </p:val>
                                            </p:tav>
                                          </p:tavLst>
                                        </p:anim>
                                      </p:childTnLst>
                                    </p:cTn>
                                  </p:par>
                                  <p:par>
                                    <p:cTn id="33" presetID="2" presetClass="entr" presetSubtype="8" fill="hold" grpId="0" nodeType="withEffect">
                                      <p:stCondLst>
                                        <p:cond delay="800"/>
                                      </p:stCondLst>
                                      <p:childTnLst>
                                        <p:set>
                                          <p:cBhvr>
                                            <p:cTn id="34" dur="1" fill="hold">
                                              <p:stCondLst>
                                                <p:cond delay="0"/>
                                              </p:stCondLst>
                                            </p:cTn>
                                            <p:tgtEl>
                                              <p:spTgt spid="124"/>
                                            </p:tgtEl>
                                            <p:attrNameLst>
                                              <p:attrName>style.visibility</p:attrName>
                                            </p:attrNameLst>
                                          </p:cBhvr>
                                          <p:to>
                                            <p:strVal val="visible"/>
                                          </p:to>
                                        </p:set>
                                        <p:anim calcmode="lin" valueType="num">
                                          <p:cBhvr additive="base">
                                            <p:cTn id="35" dur="500" fill="hold"/>
                                            <p:tgtEl>
                                              <p:spTgt spid="124"/>
                                            </p:tgtEl>
                                            <p:attrNameLst>
                                              <p:attrName>ppt_x</p:attrName>
                                            </p:attrNameLst>
                                          </p:cBhvr>
                                          <p:tavLst>
                                            <p:tav tm="0">
                                              <p:val>
                                                <p:strVal val="0-#ppt_w/2"/>
                                              </p:val>
                                            </p:tav>
                                            <p:tav tm="100000">
                                              <p:val>
                                                <p:strVal val="#ppt_x"/>
                                              </p:val>
                                            </p:tav>
                                          </p:tavLst>
                                        </p:anim>
                                        <p:anim calcmode="lin" valueType="num">
                                          <p:cBhvr additive="base">
                                            <p:cTn id="36" dur="500" fill="hold"/>
                                            <p:tgtEl>
                                              <p:spTgt spid="124"/>
                                            </p:tgtEl>
                                            <p:attrNameLst>
                                              <p:attrName>ppt_y</p:attrName>
                                            </p:attrNameLst>
                                          </p:cBhvr>
                                          <p:tavLst>
                                            <p:tav tm="0">
                                              <p:val>
                                                <p:strVal val="#ppt_y"/>
                                              </p:val>
                                            </p:tav>
                                            <p:tav tm="100000">
                                              <p:val>
                                                <p:strVal val="#ppt_y"/>
                                              </p:val>
                                            </p:tav>
                                          </p:tavLst>
                                        </p:anim>
                                      </p:childTnLst>
                                    </p:cTn>
                                  </p:par>
                                  <p:par>
                                    <p:cTn id="37" presetID="35" presetClass="emph" presetSubtype="0" repeatCount="3000" fill="hold" grpId="1" nodeType="withEffect">
                                      <p:stCondLst>
                                        <p:cond delay="1200"/>
                                      </p:stCondLst>
                                      <p:childTnLst>
                                        <p:anim calcmode="discrete" valueType="str">
                                          <p:cBhvr>
                                            <p:cTn id="38" dur="100" fill="hold"/>
                                            <p:tgtEl>
                                              <p:spTgt spid="124"/>
                                            </p:tgtEl>
                                            <p:attrNameLst>
                                              <p:attrName>style.visibility</p:attrName>
                                            </p:attrNameLst>
                                          </p:cBhvr>
                                          <p:tavLst>
                                            <p:tav tm="0">
                                              <p:val>
                                                <p:strVal val="hidden"/>
                                              </p:val>
                                            </p:tav>
                                            <p:tav tm="50000">
                                              <p:val>
                                                <p:strVal val="visible"/>
                                              </p:val>
                                            </p:tav>
                                          </p:tavLst>
                                        </p:anim>
                                      </p:childTnLst>
                                    </p:cTn>
                                  </p:par>
                                  <p:par>
                                    <p:cTn id="39" presetID="21" presetClass="entr" presetSubtype="1" fill="hold" grpId="0" nodeType="withEffect">
                                      <p:stCondLst>
                                        <p:cond delay="1200"/>
                                      </p:stCondLst>
                                      <p:childTnLst>
                                        <p:set>
                                          <p:cBhvr>
                                            <p:cTn id="40" dur="1" fill="hold">
                                              <p:stCondLst>
                                                <p:cond delay="0"/>
                                              </p:stCondLst>
                                            </p:cTn>
                                            <p:tgtEl>
                                              <p:spTgt spid="3"/>
                                            </p:tgtEl>
                                            <p:attrNameLst>
                                              <p:attrName>style.visibility</p:attrName>
                                            </p:attrNameLst>
                                          </p:cBhvr>
                                          <p:to>
                                            <p:strVal val="visible"/>
                                          </p:to>
                                        </p:set>
                                        <p:animEffect transition="in" filter="wheel(1)">
                                          <p:cBhvr>
                                            <p:cTn id="41" dur="500"/>
                                            <p:tgtEl>
                                              <p:spTgt spid="3"/>
                                            </p:tgtEl>
                                          </p:cBhvr>
                                        </p:animEffect>
                                      </p:childTnLst>
                                    </p:cTn>
                                  </p:par>
                                  <p:par>
                                    <p:cTn id="42" presetID="53" presetClass="entr" presetSubtype="16" fill="hold" grpId="0" nodeType="withEffect">
                                      <p:stCondLst>
                                        <p:cond delay="1700"/>
                                      </p:stCondLst>
                                      <p:childTnLst>
                                        <p:set>
                                          <p:cBhvr>
                                            <p:cTn id="43" dur="1" fill="hold">
                                              <p:stCondLst>
                                                <p:cond delay="0"/>
                                              </p:stCondLst>
                                            </p:cTn>
                                            <p:tgtEl>
                                              <p:spTgt spid="113"/>
                                            </p:tgtEl>
                                            <p:attrNameLst>
                                              <p:attrName>style.visibility</p:attrName>
                                            </p:attrNameLst>
                                          </p:cBhvr>
                                          <p:to>
                                            <p:strVal val="visible"/>
                                          </p:to>
                                        </p:set>
                                        <p:anim calcmode="lin" valueType="num">
                                          <p:cBhvr>
                                            <p:cTn id="44" dur="500" fill="hold"/>
                                            <p:tgtEl>
                                              <p:spTgt spid="113"/>
                                            </p:tgtEl>
                                            <p:attrNameLst>
                                              <p:attrName>ppt_w</p:attrName>
                                            </p:attrNameLst>
                                          </p:cBhvr>
                                          <p:tavLst>
                                            <p:tav tm="0">
                                              <p:val>
                                                <p:fltVal val="0"/>
                                              </p:val>
                                            </p:tav>
                                            <p:tav tm="100000">
                                              <p:val>
                                                <p:strVal val="#ppt_w"/>
                                              </p:val>
                                            </p:tav>
                                          </p:tavLst>
                                        </p:anim>
                                        <p:anim calcmode="lin" valueType="num">
                                          <p:cBhvr>
                                            <p:cTn id="45" dur="500" fill="hold"/>
                                            <p:tgtEl>
                                              <p:spTgt spid="113"/>
                                            </p:tgtEl>
                                            <p:attrNameLst>
                                              <p:attrName>ppt_h</p:attrName>
                                            </p:attrNameLst>
                                          </p:cBhvr>
                                          <p:tavLst>
                                            <p:tav tm="0">
                                              <p:val>
                                                <p:fltVal val="0"/>
                                              </p:val>
                                            </p:tav>
                                            <p:tav tm="100000">
                                              <p:val>
                                                <p:strVal val="#ppt_h"/>
                                              </p:val>
                                            </p:tav>
                                          </p:tavLst>
                                        </p:anim>
                                        <p:animEffect transition="in" filter="fade">
                                          <p:cBhvr>
                                            <p:cTn id="46" dur="500"/>
                                            <p:tgtEl>
                                              <p:spTgt spid="113"/>
                                            </p:tgtEl>
                                          </p:cBhvr>
                                        </p:animEffect>
                                      </p:childTnLst>
                                    </p:cTn>
                                  </p:par>
                                  <p:par>
                                    <p:cTn id="47" presetID="53" presetClass="entr" presetSubtype="16" fill="hold" grpId="0" nodeType="withEffect">
                                      <p:stCondLst>
                                        <p:cond delay="1700"/>
                                      </p:stCondLst>
                                      <p:childTnLst>
                                        <p:set>
                                          <p:cBhvr>
                                            <p:cTn id="48" dur="1" fill="hold">
                                              <p:stCondLst>
                                                <p:cond delay="0"/>
                                              </p:stCondLst>
                                            </p:cTn>
                                            <p:tgtEl>
                                              <p:spTgt spid="115"/>
                                            </p:tgtEl>
                                            <p:attrNameLst>
                                              <p:attrName>style.visibility</p:attrName>
                                            </p:attrNameLst>
                                          </p:cBhvr>
                                          <p:to>
                                            <p:strVal val="visible"/>
                                          </p:to>
                                        </p:set>
                                        <p:anim calcmode="lin" valueType="num">
                                          <p:cBhvr>
                                            <p:cTn id="49" dur="500" fill="hold"/>
                                            <p:tgtEl>
                                              <p:spTgt spid="115"/>
                                            </p:tgtEl>
                                            <p:attrNameLst>
                                              <p:attrName>ppt_w</p:attrName>
                                            </p:attrNameLst>
                                          </p:cBhvr>
                                          <p:tavLst>
                                            <p:tav tm="0">
                                              <p:val>
                                                <p:fltVal val="0"/>
                                              </p:val>
                                            </p:tav>
                                            <p:tav tm="100000">
                                              <p:val>
                                                <p:strVal val="#ppt_w"/>
                                              </p:val>
                                            </p:tav>
                                          </p:tavLst>
                                        </p:anim>
                                        <p:anim calcmode="lin" valueType="num">
                                          <p:cBhvr>
                                            <p:cTn id="50" dur="500" fill="hold"/>
                                            <p:tgtEl>
                                              <p:spTgt spid="115"/>
                                            </p:tgtEl>
                                            <p:attrNameLst>
                                              <p:attrName>ppt_h</p:attrName>
                                            </p:attrNameLst>
                                          </p:cBhvr>
                                          <p:tavLst>
                                            <p:tav tm="0">
                                              <p:val>
                                                <p:fltVal val="0"/>
                                              </p:val>
                                            </p:tav>
                                            <p:tav tm="100000">
                                              <p:val>
                                                <p:strVal val="#ppt_h"/>
                                              </p:val>
                                            </p:tav>
                                          </p:tavLst>
                                        </p:anim>
                                        <p:animEffect transition="in" filter="fade">
                                          <p:cBhvr>
                                            <p:cTn id="51" dur="500"/>
                                            <p:tgtEl>
                                              <p:spTgt spid="115"/>
                                            </p:tgtEl>
                                          </p:cBhvr>
                                        </p:animEffect>
                                      </p:childTnLst>
                                    </p:cTn>
                                  </p:par>
                                  <p:par>
                                    <p:cTn id="52" presetID="53" presetClass="entr" presetSubtype="16" fill="hold" grpId="0" nodeType="withEffect">
                                      <p:stCondLst>
                                        <p:cond delay="1900"/>
                                      </p:stCondLst>
                                      <p:childTnLst>
                                        <p:set>
                                          <p:cBhvr>
                                            <p:cTn id="53" dur="1" fill="hold">
                                              <p:stCondLst>
                                                <p:cond delay="0"/>
                                              </p:stCondLst>
                                            </p:cTn>
                                            <p:tgtEl>
                                              <p:spTgt spid="121"/>
                                            </p:tgtEl>
                                            <p:attrNameLst>
                                              <p:attrName>style.visibility</p:attrName>
                                            </p:attrNameLst>
                                          </p:cBhvr>
                                          <p:to>
                                            <p:strVal val="visible"/>
                                          </p:to>
                                        </p:set>
                                        <p:anim calcmode="lin" valueType="num">
                                          <p:cBhvr>
                                            <p:cTn id="54" dur="500" fill="hold"/>
                                            <p:tgtEl>
                                              <p:spTgt spid="121"/>
                                            </p:tgtEl>
                                            <p:attrNameLst>
                                              <p:attrName>ppt_w</p:attrName>
                                            </p:attrNameLst>
                                          </p:cBhvr>
                                          <p:tavLst>
                                            <p:tav tm="0">
                                              <p:val>
                                                <p:fltVal val="0"/>
                                              </p:val>
                                            </p:tav>
                                            <p:tav tm="100000">
                                              <p:val>
                                                <p:strVal val="#ppt_w"/>
                                              </p:val>
                                            </p:tav>
                                          </p:tavLst>
                                        </p:anim>
                                        <p:anim calcmode="lin" valueType="num">
                                          <p:cBhvr>
                                            <p:cTn id="55" dur="500" fill="hold"/>
                                            <p:tgtEl>
                                              <p:spTgt spid="121"/>
                                            </p:tgtEl>
                                            <p:attrNameLst>
                                              <p:attrName>ppt_h</p:attrName>
                                            </p:attrNameLst>
                                          </p:cBhvr>
                                          <p:tavLst>
                                            <p:tav tm="0">
                                              <p:val>
                                                <p:fltVal val="0"/>
                                              </p:val>
                                            </p:tav>
                                            <p:tav tm="100000">
                                              <p:val>
                                                <p:strVal val="#ppt_h"/>
                                              </p:val>
                                            </p:tav>
                                          </p:tavLst>
                                        </p:anim>
                                        <p:animEffect transition="in" filter="fade">
                                          <p:cBhvr>
                                            <p:cTn id="56" dur="500"/>
                                            <p:tgtEl>
                                              <p:spTgt spid="121"/>
                                            </p:tgtEl>
                                          </p:cBhvr>
                                        </p:animEffect>
                                      </p:childTnLst>
                                    </p:cTn>
                                  </p:par>
                                  <p:par>
                                    <p:cTn id="57" presetID="53" presetClass="entr" presetSubtype="16" fill="hold" grpId="0" nodeType="withEffect">
                                      <p:stCondLst>
                                        <p:cond delay="1900"/>
                                      </p:stCondLst>
                                      <p:childTnLst>
                                        <p:set>
                                          <p:cBhvr>
                                            <p:cTn id="58" dur="1" fill="hold">
                                              <p:stCondLst>
                                                <p:cond delay="0"/>
                                              </p:stCondLst>
                                            </p:cTn>
                                            <p:tgtEl>
                                              <p:spTgt spid="116"/>
                                            </p:tgtEl>
                                            <p:attrNameLst>
                                              <p:attrName>style.visibility</p:attrName>
                                            </p:attrNameLst>
                                          </p:cBhvr>
                                          <p:to>
                                            <p:strVal val="visible"/>
                                          </p:to>
                                        </p:set>
                                        <p:anim calcmode="lin" valueType="num">
                                          <p:cBhvr>
                                            <p:cTn id="59" dur="500" fill="hold"/>
                                            <p:tgtEl>
                                              <p:spTgt spid="116"/>
                                            </p:tgtEl>
                                            <p:attrNameLst>
                                              <p:attrName>ppt_w</p:attrName>
                                            </p:attrNameLst>
                                          </p:cBhvr>
                                          <p:tavLst>
                                            <p:tav tm="0">
                                              <p:val>
                                                <p:fltVal val="0"/>
                                              </p:val>
                                            </p:tav>
                                            <p:tav tm="100000">
                                              <p:val>
                                                <p:strVal val="#ppt_w"/>
                                              </p:val>
                                            </p:tav>
                                          </p:tavLst>
                                        </p:anim>
                                        <p:anim calcmode="lin" valueType="num">
                                          <p:cBhvr>
                                            <p:cTn id="60" dur="500" fill="hold"/>
                                            <p:tgtEl>
                                              <p:spTgt spid="116"/>
                                            </p:tgtEl>
                                            <p:attrNameLst>
                                              <p:attrName>ppt_h</p:attrName>
                                            </p:attrNameLst>
                                          </p:cBhvr>
                                          <p:tavLst>
                                            <p:tav tm="0">
                                              <p:val>
                                                <p:fltVal val="0"/>
                                              </p:val>
                                            </p:tav>
                                            <p:tav tm="100000">
                                              <p:val>
                                                <p:strVal val="#ppt_h"/>
                                              </p:val>
                                            </p:tav>
                                          </p:tavLst>
                                        </p:anim>
                                        <p:animEffect transition="in" filter="fade">
                                          <p:cBhvr>
                                            <p:cTn id="61" dur="500"/>
                                            <p:tgtEl>
                                              <p:spTgt spid="116"/>
                                            </p:tgtEl>
                                          </p:cBhvr>
                                        </p:animEffect>
                                      </p:childTnLst>
                                    </p:cTn>
                                  </p:par>
                                  <p:par>
                                    <p:cTn id="62" presetID="53" presetClass="entr" presetSubtype="16" fill="hold" grpId="0" nodeType="withEffect">
                                      <p:stCondLst>
                                        <p:cond delay="2100"/>
                                      </p:stCondLst>
                                      <p:childTnLst>
                                        <p:set>
                                          <p:cBhvr>
                                            <p:cTn id="63" dur="1" fill="hold">
                                              <p:stCondLst>
                                                <p:cond delay="0"/>
                                              </p:stCondLst>
                                            </p:cTn>
                                            <p:tgtEl>
                                              <p:spTgt spid="123"/>
                                            </p:tgtEl>
                                            <p:attrNameLst>
                                              <p:attrName>style.visibility</p:attrName>
                                            </p:attrNameLst>
                                          </p:cBhvr>
                                          <p:to>
                                            <p:strVal val="visible"/>
                                          </p:to>
                                        </p:set>
                                        <p:anim calcmode="lin" valueType="num">
                                          <p:cBhvr>
                                            <p:cTn id="64" dur="500" fill="hold"/>
                                            <p:tgtEl>
                                              <p:spTgt spid="123"/>
                                            </p:tgtEl>
                                            <p:attrNameLst>
                                              <p:attrName>ppt_w</p:attrName>
                                            </p:attrNameLst>
                                          </p:cBhvr>
                                          <p:tavLst>
                                            <p:tav tm="0">
                                              <p:val>
                                                <p:fltVal val="0"/>
                                              </p:val>
                                            </p:tav>
                                            <p:tav tm="100000">
                                              <p:val>
                                                <p:strVal val="#ppt_w"/>
                                              </p:val>
                                            </p:tav>
                                          </p:tavLst>
                                        </p:anim>
                                        <p:anim calcmode="lin" valueType="num">
                                          <p:cBhvr>
                                            <p:cTn id="65" dur="500" fill="hold"/>
                                            <p:tgtEl>
                                              <p:spTgt spid="123"/>
                                            </p:tgtEl>
                                            <p:attrNameLst>
                                              <p:attrName>ppt_h</p:attrName>
                                            </p:attrNameLst>
                                          </p:cBhvr>
                                          <p:tavLst>
                                            <p:tav tm="0">
                                              <p:val>
                                                <p:fltVal val="0"/>
                                              </p:val>
                                            </p:tav>
                                            <p:tav tm="100000">
                                              <p:val>
                                                <p:strVal val="#ppt_h"/>
                                              </p:val>
                                            </p:tav>
                                          </p:tavLst>
                                        </p:anim>
                                        <p:animEffect transition="in" filter="fade">
                                          <p:cBhvr>
                                            <p:cTn id="66" dur="500"/>
                                            <p:tgtEl>
                                              <p:spTgt spid="123"/>
                                            </p:tgtEl>
                                          </p:cBhvr>
                                        </p:animEffect>
                                      </p:childTnLst>
                                    </p:cTn>
                                  </p:par>
                                  <p:par>
                                    <p:cTn id="67" presetID="42" presetClass="entr" presetSubtype="0" fill="hold" grpId="0" nodeType="withEffect">
                                      <p:stCondLst>
                                        <p:cond delay="2600"/>
                                      </p:stCondLst>
                                      <p:childTnLst>
                                        <p:set>
                                          <p:cBhvr>
                                            <p:cTn id="68" dur="1" fill="hold">
                                              <p:stCondLst>
                                                <p:cond delay="0"/>
                                              </p:stCondLst>
                                            </p:cTn>
                                            <p:tgtEl>
                                              <p:spTgt spid="114"/>
                                            </p:tgtEl>
                                            <p:attrNameLst>
                                              <p:attrName>style.visibility</p:attrName>
                                            </p:attrNameLst>
                                          </p:cBhvr>
                                          <p:to>
                                            <p:strVal val="visible"/>
                                          </p:to>
                                        </p:set>
                                        <p:animEffect transition="in" filter="fade">
                                          <p:cBhvr>
                                            <p:cTn id="69" dur="500"/>
                                            <p:tgtEl>
                                              <p:spTgt spid="114"/>
                                            </p:tgtEl>
                                          </p:cBhvr>
                                        </p:animEffect>
                                        <p:anim calcmode="lin" valueType="num">
                                          <p:cBhvr>
                                            <p:cTn id="70" dur="500" fill="hold"/>
                                            <p:tgtEl>
                                              <p:spTgt spid="114"/>
                                            </p:tgtEl>
                                            <p:attrNameLst>
                                              <p:attrName>ppt_x</p:attrName>
                                            </p:attrNameLst>
                                          </p:cBhvr>
                                          <p:tavLst>
                                            <p:tav tm="0">
                                              <p:val>
                                                <p:strVal val="#ppt_x"/>
                                              </p:val>
                                            </p:tav>
                                            <p:tav tm="100000">
                                              <p:val>
                                                <p:strVal val="#ppt_x"/>
                                              </p:val>
                                            </p:tav>
                                          </p:tavLst>
                                        </p:anim>
                                        <p:anim calcmode="lin" valueType="num">
                                          <p:cBhvr>
                                            <p:cTn id="71" dur="500" fill="hold"/>
                                            <p:tgtEl>
                                              <p:spTgt spid="1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2600"/>
                                      </p:stCondLst>
                                      <p:childTnLst>
                                        <p:set>
                                          <p:cBhvr>
                                            <p:cTn id="73" dur="1" fill="hold">
                                              <p:stCondLst>
                                                <p:cond delay="0"/>
                                              </p:stCondLst>
                                            </p:cTn>
                                            <p:tgtEl>
                                              <p:spTgt spid="118"/>
                                            </p:tgtEl>
                                            <p:attrNameLst>
                                              <p:attrName>style.visibility</p:attrName>
                                            </p:attrNameLst>
                                          </p:cBhvr>
                                          <p:to>
                                            <p:strVal val="visible"/>
                                          </p:to>
                                        </p:set>
                                        <p:animEffect transition="in" filter="fade">
                                          <p:cBhvr>
                                            <p:cTn id="74" dur="500"/>
                                            <p:tgtEl>
                                              <p:spTgt spid="118"/>
                                            </p:tgtEl>
                                          </p:cBhvr>
                                        </p:animEffect>
                                        <p:anim calcmode="lin" valueType="num">
                                          <p:cBhvr>
                                            <p:cTn id="75" dur="500" fill="hold"/>
                                            <p:tgtEl>
                                              <p:spTgt spid="118"/>
                                            </p:tgtEl>
                                            <p:attrNameLst>
                                              <p:attrName>ppt_x</p:attrName>
                                            </p:attrNameLst>
                                          </p:cBhvr>
                                          <p:tavLst>
                                            <p:tav tm="0">
                                              <p:val>
                                                <p:strVal val="#ppt_x"/>
                                              </p:val>
                                            </p:tav>
                                            <p:tav tm="100000">
                                              <p:val>
                                                <p:strVal val="#ppt_x"/>
                                              </p:val>
                                            </p:tav>
                                          </p:tavLst>
                                        </p:anim>
                                        <p:anim calcmode="lin" valueType="num">
                                          <p:cBhvr>
                                            <p:cTn id="76" dur="500" fill="hold"/>
                                            <p:tgtEl>
                                              <p:spTgt spid="118"/>
                                            </p:tgtEl>
                                            <p:attrNameLst>
                                              <p:attrName>ppt_y</p:attrName>
                                            </p:attrNameLst>
                                          </p:cBhvr>
                                          <p:tavLst>
                                            <p:tav tm="0">
                                              <p:val>
                                                <p:strVal val="#ppt_y+.1"/>
                                              </p:val>
                                            </p:tav>
                                            <p:tav tm="100000">
                                              <p:val>
                                                <p:strVal val="#ppt_y"/>
                                              </p:val>
                                            </p:tav>
                                          </p:tavLst>
                                        </p:anim>
                                      </p:childTnLst>
                                    </p:cTn>
                                  </p:par>
                                  <p:par>
                                    <p:cTn id="77" presetID="2" presetClass="entr" presetSubtype="2" fill="hold" grpId="0" nodeType="withEffect">
                                      <p:stCondLst>
                                        <p:cond delay="3100"/>
                                      </p:stCondLst>
                                      <p:childTnLst>
                                        <p:set>
                                          <p:cBhvr>
                                            <p:cTn id="78" dur="1" fill="hold">
                                              <p:stCondLst>
                                                <p:cond delay="0"/>
                                              </p:stCondLst>
                                            </p:cTn>
                                            <p:tgtEl>
                                              <p:spTgt spid="119"/>
                                            </p:tgtEl>
                                            <p:attrNameLst>
                                              <p:attrName>style.visibility</p:attrName>
                                            </p:attrNameLst>
                                          </p:cBhvr>
                                          <p:to>
                                            <p:strVal val="visible"/>
                                          </p:to>
                                        </p:set>
                                        <p:anim calcmode="lin" valueType="num">
                                          <p:cBhvr additive="base">
                                            <p:cTn id="79" dur="500" fill="hold"/>
                                            <p:tgtEl>
                                              <p:spTgt spid="119"/>
                                            </p:tgtEl>
                                            <p:attrNameLst>
                                              <p:attrName>ppt_x</p:attrName>
                                            </p:attrNameLst>
                                          </p:cBhvr>
                                          <p:tavLst>
                                            <p:tav tm="0">
                                              <p:val>
                                                <p:strVal val="1+#ppt_w/2"/>
                                              </p:val>
                                            </p:tav>
                                            <p:tav tm="100000">
                                              <p:val>
                                                <p:strVal val="#ppt_x"/>
                                              </p:val>
                                            </p:tav>
                                          </p:tavLst>
                                        </p:anim>
                                        <p:anim calcmode="lin" valueType="num">
                                          <p:cBhvr additive="base">
                                            <p:cTn id="80" dur="500" fill="hold"/>
                                            <p:tgtEl>
                                              <p:spTgt spid="11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3100"/>
                                      </p:stCondLst>
                                      <p:childTnLst>
                                        <p:set>
                                          <p:cBhvr>
                                            <p:cTn id="82" dur="1" fill="hold">
                                              <p:stCondLst>
                                                <p:cond delay="0"/>
                                              </p:stCondLst>
                                            </p:cTn>
                                            <p:tgtEl>
                                              <p:spTgt spid="120"/>
                                            </p:tgtEl>
                                            <p:attrNameLst>
                                              <p:attrName>style.visibility</p:attrName>
                                            </p:attrNameLst>
                                          </p:cBhvr>
                                          <p:to>
                                            <p:strVal val="visible"/>
                                          </p:to>
                                        </p:set>
                                        <p:anim calcmode="lin" valueType="num">
                                          <p:cBhvr additive="base">
                                            <p:cTn id="83" dur="500" fill="hold"/>
                                            <p:tgtEl>
                                              <p:spTgt spid="120"/>
                                            </p:tgtEl>
                                            <p:attrNameLst>
                                              <p:attrName>ppt_x</p:attrName>
                                            </p:attrNameLst>
                                          </p:cBhvr>
                                          <p:tavLst>
                                            <p:tav tm="0">
                                              <p:val>
                                                <p:strVal val="1+#ppt_w/2"/>
                                              </p:val>
                                            </p:tav>
                                            <p:tav tm="100000">
                                              <p:val>
                                                <p:strVal val="#ppt_x"/>
                                              </p:val>
                                            </p:tav>
                                          </p:tavLst>
                                        </p:anim>
                                        <p:anim calcmode="lin" valueType="num">
                                          <p:cBhvr additive="base">
                                            <p:cTn id="84" dur="500" fill="hold"/>
                                            <p:tgtEl>
                                              <p:spTgt spid="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3" grpId="0" animBg="1"/>
          <p:bldP spid="113" grpId="0" animBg="1"/>
          <p:bldP spid="115" grpId="0" animBg="1"/>
          <p:bldP spid="119" grpId="0"/>
          <p:bldP spid="120" grpId="0"/>
          <p:bldP spid="121" grpId="0" animBg="1"/>
          <p:bldP spid="116" grpId="0" animBg="1"/>
          <p:bldP spid="123" grpId="0" animBg="1"/>
          <p:bldP spid="114" grpId="0" animBg="1"/>
          <p:bldP spid="118" grpId="0"/>
          <p:bldP spid="124" grpId="0" animBg="1"/>
          <p:bldP spid="124" grpId="1" animBg="1"/>
          <p:bldP spid="125" grpId="0" animBg="1"/>
          <p:bldP spid="125" grpId="1"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原创设计师QQ598969553             _1"/>
          <p:cNvSpPr/>
          <p:nvPr/>
        </p:nvSpPr>
        <p:spPr bwMode="auto">
          <a:xfrm>
            <a:off x="0" y="0"/>
            <a:ext cx="322337" cy="643548"/>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91440" tIns="45720" rIns="91440" bIns="45720" numCol="1" anchor="t" anchorCtr="0" compatLnSpc="1"/>
          <a:lstStyle/>
          <a:p>
            <a:endParaRPr lang="zh-CN" altLang="en-US"/>
          </a:p>
        </p:txBody>
      </p:sp>
      <p:sp>
        <p:nvSpPr>
          <p:cNvPr id="41" name="原创设计师QQ598969553             _2"/>
          <p:cNvSpPr/>
          <p:nvPr/>
        </p:nvSpPr>
        <p:spPr bwMode="auto">
          <a:xfrm>
            <a:off x="99884" y="225172"/>
            <a:ext cx="216113" cy="433005"/>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原创设计师QQ598969553             _3"/>
          <p:cNvSpPr>
            <a:spLocks noChangeArrowheads="1"/>
          </p:cNvSpPr>
          <p:nvPr/>
        </p:nvSpPr>
        <p:spPr bwMode="auto">
          <a:xfrm>
            <a:off x="463550" y="194692"/>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000" b="1" dirty="0">
                <a:solidFill>
                  <a:schemeClr val="accent1"/>
                </a:solidFill>
                <a:latin typeface="Impact" pitchFamily="34" charset="0"/>
                <a:ea typeface="微软雅黑" pitchFamily="34" charset="-122"/>
                <a:cs typeface="宋体" pitchFamily="2" charset="-122"/>
              </a:rPr>
              <a:t>企业</a:t>
            </a:r>
            <a:r>
              <a:rPr lang="zh-CN" altLang="en-US" sz="2000" b="1" dirty="0">
                <a:solidFill>
                  <a:schemeClr val="accent2"/>
                </a:solidFill>
                <a:latin typeface="Impact" pitchFamily="34" charset="0"/>
                <a:ea typeface="微软雅黑" pitchFamily="34" charset="-122"/>
                <a:cs typeface="宋体" pitchFamily="2" charset="-122"/>
              </a:rPr>
              <a:t>目标</a:t>
            </a:r>
            <a:endParaRPr lang="en-US" altLang="zh-CN" sz="2000" b="1" dirty="0">
              <a:solidFill>
                <a:schemeClr val="accent2"/>
              </a:solidFill>
              <a:latin typeface="Impact" pitchFamily="34" charset="0"/>
              <a:ea typeface="微软雅黑" pitchFamily="34" charset="-122"/>
              <a:cs typeface="宋体" pitchFamily="2" charset="-122"/>
            </a:endParaRPr>
          </a:p>
        </p:txBody>
      </p:sp>
      <p:sp>
        <p:nvSpPr>
          <p:cNvPr id="43" name="原创设计师QQ598969553             _4"/>
          <p:cNvSpPr>
            <a:spLocks noChangeArrowheads="1"/>
          </p:cNvSpPr>
          <p:nvPr/>
        </p:nvSpPr>
        <p:spPr bwMode="auto">
          <a:xfrm>
            <a:off x="467544" y="540445"/>
            <a:ext cx="18006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itchFamily="34" charset="0"/>
              <a:buNone/>
            </a:pPr>
            <a:r>
              <a:rPr lang="en-US" altLang="zh-CN" sz="800" dirty="0">
                <a:solidFill>
                  <a:srgbClr val="53585E"/>
                </a:solidFill>
                <a:latin typeface="Arial" pitchFamily="34" charset="0"/>
                <a:cs typeface="Arial" pitchFamily="34" charset="0"/>
              </a:rPr>
              <a:t>This is a subtitle for your presentation</a:t>
            </a:r>
            <a:endParaRPr lang="zh-CN" altLang="en-US" sz="800" dirty="0">
              <a:solidFill>
                <a:srgbClr val="53585E"/>
              </a:solidFill>
              <a:latin typeface="Arial" pitchFamily="34" charset="0"/>
              <a:cs typeface="Arial" pitchFamily="34" charset="0"/>
            </a:endParaRPr>
          </a:p>
        </p:txBody>
      </p:sp>
      <p:sp>
        <p:nvSpPr>
          <p:cNvPr id="84" name="原创设计师QQ598969553             _5"/>
          <p:cNvSpPr>
            <a:spLocks noChangeArrowheads="1"/>
          </p:cNvSpPr>
          <p:nvPr/>
        </p:nvSpPr>
        <p:spPr bwMode="auto">
          <a:xfrm>
            <a:off x="504120" y="1528161"/>
            <a:ext cx="2015306"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r" defTabSz="914400" eaLnBrk="1" fontAlgn="auto" latinLnBrk="0" hangingPunct="1">
              <a:lnSpc>
                <a:spcPct val="120000"/>
              </a:lnSpc>
              <a:spcBef>
                <a:spcPts val="300"/>
              </a:spcBef>
              <a:spcAft>
                <a:spcPts val="0"/>
              </a:spcAft>
              <a:buClrTx/>
              <a:buSzTx/>
              <a:buFontTx/>
              <a:buNone/>
              <a:defRPr/>
            </a:pPr>
            <a:r>
              <a:rPr kumimoji="0" lang="zh-CN" altLang="en-US" sz="1000" b="1" i="0" u="none" strike="noStrike" kern="0" cap="none" spc="0" normalizeH="0" baseline="0" noProof="0" dirty="0">
                <a:ln>
                  <a:noFill/>
                </a:ln>
                <a:solidFill>
                  <a:srgbClr val="080808">
                    <a:lumMod val="75000"/>
                    <a:lumOff val="25000"/>
                  </a:srgbClr>
                </a:solidFill>
                <a:effectLst/>
                <a:uLnTx/>
                <a:uFillTx/>
              </a:rPr>
              <a:t>TOPIC HEADER HERE</a:t>
            </a:r>
            <a:endParaRPr kumimoji="0" lang="zh-CN" altLang="en-US" sz="1000" b="0" i="0" u="none" strike="noStrike" kern="0" cap="none" spc="0" normalizeH="0" baseline="0" noProof="0" dirty="0">
              <a:ln>
                <a:noFill/>
              </a:ln>
              <a:solidFill>
                <a:srgbClr val="080808">
                  <a:lumMod val="75000"/>
                  <a:lumOff val="25000"/>
                </a:srgbClr>
              </a:solidFill>
              <a:effectLst/>
              <a:uLnTx/>
              <a:uFillTx/>
            </a:endParaRPr>
          </a:p>
          <a:p>
            <a:pPr marL="0" marR="0" lvl="0" indent="0" algn="r" defTabSz="914400" eaLnBrk="1" fontAlgn="auto" latinLnBrk="0" hangingPunct="1">
              <a:lnSpc>
                <a:spcPct val="120000"/>
              </a:lnSpc>
              <a:spcBef>
                <a:spcPts val="300"/>
              </a:spcBef>
              <a:spcAft>
                <a:spcPts val="0"/>
              </a:spcAft>
              <a:buClrTx/>
              <a:buSzTx/>
              <a:buFontTx/>
              <a:buNone/>
              <a:defRPr/>
            </a:pPr>
            <a:r>
              <a:rPr kumimoji="0" lang="en-US" altLang="zh-CN" sz="800" b="0" i="0" u="none" strike="noStrike" kern="0" cap="none" spc="0" normalizeH="0" baseline="0" noProof="0" dirty="0">
                <a:ln>
                  <a:noFill/>
                </a:ln>
                <a:solidFill>
                  <a:srgbClr val="F8F8F8">
                    <a:lumMod val="50000"/>
                  </a:srgbClr>
                </a:solidFill>
                <a:effectLst/>
                <a:uLnTx/>
                <a:uFillTx/>
              </a:rPr>
              <a:t>We have many PowerPoint templates that has been specifically designed to help anyone that is stepping into the world of PowerPoint for the very first time. </a:t>
            </a:r>
          </a:p>
        </p:txBody>
      </p:sp>
      <p:sp>
        <p:nvSpPr>
          <p:cNvPr id="86" name="原创设计师QQ598969553             _6"/>
          <p:cNvSpPr>
            <a:spLocks noChangeArrowheads="1"/>
          </p:cNvSpPr>
          <p:nvPr/>
        </p:nvSpPr>
        <p:spPr bwMode="auto">
          <a:xfrm>
            <a:off x="504120" y="3152978"/>
            <a:ext cx="2015306"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r" defTabSz="914400" eaLnBrk="1" fontAlgn="auto" latinLnBrk="0" hangingPunct="1">
              <a:lnSpc>
                <a:spcPct val="120000"/>
              </a:lnSpc>
              <a:spcBef>
                <a:spcPts val="300"/>
              </a:spcBef>
              <a:spcAft>
                <a:spcPts val="0"/>
              </a:spcAft>
              <a:buClrTx/>
              <a:buSzTx/>
              <a:buFontTx/>
              <a:buNone/>
              <a:defRPr/>
            </a:pPr>
            <a:r>
              <a:rPr kumimoji="0" lang="zh-CN" altLang="en-US" sz="1000" b="1" i="0" u="none" strike="noStrike" kern="0" cap="none" spc="0" normalizeH="0" baseline="0" noProof="0" dirty="0">
                <a:ln>
                  <a:noFill/>
                </a:ln>
                <a:solidFill>
                  <a:srgbClr val="080808">
                    <a:lumMod val="75000"/>
                    <a:lumOff val="25000"/>
                  </a:srgbClr>
                </a:solidFill>
                <a:effectLst/>
                <a:uLnTx/>
                <a:uFillTx/>
              </a:rPr>
              <a:t>TOPIC HEADER HERE</a:t>
            </a:r>
            <a:endParaRPr kumimoji="0" lang="zh-CN" altLang="en-US" sz="1000" b="0" i="0" u="none" strike="noStrike" kern="0" cap="none" spc="0" normalizeH="0" baseline="0" noProof="0" dirty="0">
              <a:ln>
                <a:noFill/>
              </a:ln>
              <a:solidFill>
                <a:srgbClr val="080808">
                  <a:lumMod val="75000"/>
                  <a:lumOff val="25000"/>
                </a:srgbClr>
              </a:solidFill>
              <a:effectLst/>
              <a:uLnTx/>
              <a:uFillTx/>
            </a:endParaRPr>
          </a:p>
          <a:p>
            <a:pPr marL="0" marR="0" lvl="0" indent="0" algn="r" defTabSz="914400" eaLnBrk="1" fontAlgn="auto" latinLnBrk="0" hangingPunct="1">
              <a:lnSpc>
                <a:spcPct val="120000"/>
              </a:lnSpc>
              <a:spcBef>
                <a:spcPts val="300"/>
              </a:spcBef>
              <a:spcAft>
                <a:spcPts val="0"/>
              </a:spcAft>
              <a:buClrTx/>
              <a:buSzTx/>
              <a:buFontTx/>
              <a:buNone/>
              <a:defRPr/>
            </a:pPr>
            <a:r>
              <a:rPr kumimoji="0" lang="en-US" altLang="zh-CN" sz="800" b="0" i="0" u="none" strike="noStrike" kern="0" cap="none" spc="0" normalizeH="0" baseline="0" noProof="0" dirty="0">
                <a:ln>
                  <a:noFill/>
                </a:ln>
                <a:solidFill>
                  <a:srgbClr val="F8F8F8">
                    <a:lumMod val="50000"/>
                  </a:srgbClr>
                </a:solidFill>
                <a:effectLst/>
                <a:uLnTx/>
                <a:uFillTx/>
              </a:rPr>
              <a:t>We have many PowerPoint templates that has been specifically designed to help anyone that is stepping into the world of PowerPoint for the very first time. </a:t>
            </a:r>
          </a:p>
        </p:txBody>
      </p:sp>
      <p:sp>
        <p:nvSpPr>
          <p:cNvPr id="88" name="原创设计师QQ598969553             _7"/>
          <p:cNvSpPr>
            <a:spLocks noChangeArrowheads="1"/>
          </p:cNvSpPr>
          <p:nvPr/>
        </p:nvSpPr>
        <p:spPr bwMode="auto">
          <a:xfrm>
            <a:off x="6516216" y="1528160"/>
            <a:ext cx="2015306"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20000"/>
              </a:lnSpc>
              <a:spcBef>
                <a:spcPts val="300"/>
              </a:spcBef>
              <a:spcAft>
                <a:spcPts val="0"/>
              </a:spcAft>
              <a:buClrTx/>
              <a:buSzTx/>
              <a:buFontTx/>
              <a:buNone/>
              <a:defRPr/>
            </a:pPr>
            <a:r>
              <a:rPr kumimoji="0" lang="zh-CN" altLang="en-US" sz="1000" b="1" i="0" u="none" strike="noStrike" kern="0" cap="none" spc="0" normalizeH="0" baseline="0" noProof="0" dirty="0">
                <a:ln>
                  <a:noFill/>
                </a:ln>
                <a:solidFill>
                  <a:srgbClr val="080808">
                    <a:lumMod val="75000"/>
                    <a:lumOff val="25000"/>
                  </a:srgbClr>
                </a:solidFill>
                <a:effectLst/>
                <a:uLnTx/>
                <a:uFillTx/>
              </a:rPr>
              <a:t>TOPIC HEADER HERE</a:t>
            </a:r>
            <a:endParaRPr kumimoji="0" lang="zh-CN" altLang="en-US" sz="1000" b="0" i="0" u="none" strike="noStrike" kern="0" cap="none" spc="0" normalizeH="0" baseline="0" noProof="0" dirty="0">
              <a:ln>
                <a:noFill/>
              </a:ln>
              <a:solidFill>
                <a:srgbClr val="080808">
                  <a:lumMod val="75000"/>
                  <a:lumOff val="25000"/>
                </a:srgbClr>
              </a:solidFill>
              <a:effectLst/>
              <a:uLnTx/>
              <a:uFillTx/>
            </a:endParaRPr>
          </a:p>
          <a:p>
            <a:pPr marL="0" marR="0" lvl="0" indent="0" defTabSz="914400" eaLnBrk="1" fontAlgn="auto" latinLnBrk="0" hangingPunct="1">
              <a:lnSpc>
                <a:spcPct val="120000"/>
              </a:lnSpc>
              <a:spcBef>
                <a:spcPts val="300"/>
              </a:spcBef>
              <a:spcAft>
                <a:spcPts val="0"/>
              </a:spcAft>
              <a:buClrTx/>
              <a:buSzTx/>
              <a:buFontTx/>
              <a:buNone/>
              <a:defRPr/>
            </a:pPr>
            <a:r>
              <a:rPr kumimoji="0" lang="en-US" altLang="zh-CN" sz="800" b="0" i="0" u="none" strike="noStrike" kern="0" cap="none" spc="0" normalizeH="0" baseline="0" noProof="0" dirty="0">
                <a:ln>
                  <a:noFill/>
                </a:ln>
                <a:solidFill>
                  <a:srgbClr val="F8F8F8">
                    <a:lumMod val="50000"/>
                  </a:srgbClr>
                </a:solidFill>
                <a:effectLst/>
                <a:uLnTx/>
                <a:uFillTx/>
              </a:rPr>
              <a:t>We have many PowerPoint templates that has been specifically designed to help anyone that is stepping into the world of PowerPoint for the very first time. </a:t>
            </a:r>
          </a:p>
        </p:txBody>
      </p:sp>
      <p:sp>
        <p:nvSpPr>
          <p:cNvPr id="90" name="原创设计师QQ598969553             _8"/>
          <p:cNvSpPr>
            <a:spLocks noChangeArrowheads="1"/>
          </p:cNvSpPr>
          <p:nvPr/>
        </p:nvSpPr>
        <p:spPr bwMode="auto">
          <a:xfrm>
            <a:off x="6516216" y="3152977"/>
            <a:ext cx="2015306"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auto" latinLnBrk="0" hangingPunct="1">
              <a:lnSpc>
                <a:spcPct val="120000"/>
              </a:lnSpc>
              <a:spcBef>
                <a:spcPts val="300"/>
              </a:spcBef>
              <a:spcAft>
                <a:spcPts val="0"/>
              </a:spcAft>
              <a:buClrTx/>
              <a:buSzTx/>
              <a:buFontTx/>
              <a:buNone/>
              <a:defRPr/>
            </a:pPr>
            <a:r>
              <a:rPr kumimoji="0" lang="zh-CN" altLang="en-US" sz="1000" b="1" i="0" u="none" strike="noStrike" kern="0" cap="none" spc="0" normalizeH="0" baseline="0" noProof="0" dirty="0">
                <a:ln>
                  <a:noFill/>
                </a:ln>
                <a:solidFill>
                  <a:srgbClr val="080808">
                    <a:lumMod val="75000"/>
                    <a:lumOff val="25000"/>
                  </a:srgbClr>
                </a:solidFill>
                <a:effectLst/>
                <a:uLnTx/>
                <a:uFillTx/>
              </a:rPr>
              <a:t>TOPIC HEADER HERE</a:t>
            </a:r>
            <a:endParaRPr kumimoji="0" lang="zh-CN" altLang="en-US" sz="1000" b="0" i="0" u="none" strike="noStrike" kern="0" cap="none" spc="0" normalizeH="0" baseline="0" noProof="0" dirty="0">
              <a:ln>
                <a:noFill/>
              </a:ln>
              <a:solidFill>
                <a:srgbClr val="080808">
                  <a:lumMod val="75000"/>
                  <a:lumOff val="25000"/>
                </a:srgbClr>
              </a:solidFill>
              <a:effectLst/>
              <a:uLnTx/>
              <a:uFillTx/>
            </a:endParaRPr>
          </a:p>
          <a:p>
            <a:pPr marL="0" marR="0" lvl="0" indent="0" defTabSz="914400" eaLnBrk="1" fontAlgn="auto" latinLnBrk="0" hangingPunct="1">
              <a:lnSpc>
                <a:spcPct val="120000"/>
              </a:lnSpc>
              <a:spcBef>
                <a:spcPts val="300"/>
              </a:spcBef>
              <a:spcAft>
                <a:spcPts val="0"/>
              </a:spcAft>
              <a:buClrTx/>
              <a:buSzTx/>
              <a:buFontTx/>
              <a:buNone/>
              <a:defRPr/>
            </a:pPr>
            <a:r>
              <a:rPr kumimoji="0" lang="en-US" altLang="zh-CN" sz="800" b="0" i="0" u="none" strike="noStrike" kern="0" cap="none" spc="0" normalizeH="0" baseline="0" noProof="0" dirty="0">
                <a:ln>
                  <a:noFill/>
                </a:ln>
                <a:solidFill>
                  <a:srgbClr val="F8F8F8">
                    <a:lumMod val="50000"/>
                  </a:srgbClr>
                </a:solidFill>
                <a:effectLst/>
                <a:uLnTx/>
                <a:uFillTx/>
              </a:rPr>
              <a:t>We have many PowerPoint templates that has been specifically designed to help anyone that is stepping into the world of PowerPoint for the very first time. </a:t>
            </a:r>
          </a:p>
        </p:txBody>
      </p:sp>
      <p:grpSp>
        <p:nvGrpSpPr>
          <p:cNvPr id="71" name="原创设计师QQ598969553             _9"/>
          <p:cNvGrpSpPr/>
          <p:nvPr/>
        </p:nvGrpSpPr>
        <p:grpSpPr>
          <a:xfrm>
            <a:off x="3925336" y="2097717"/>
            <a:ext cx="1233478" cy="1234483"/>
            <a:chOff x="1903413" y="1601788"/>
            <a:chExt cx="1949450" cy="1951038"/>
          </a:xfrm>
        </p:grpSpPr>
        <p:sp>
          <p:nvSpPr>
            <p:cNvPr id="72"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73" name="Oval 7"/>
            <p:cNvSpPr>
              <a:spLocks noChangeArrowheads="1"/>
            </p:cNvSpPr>
            <p:nvPr/>
          </p:nvSpPr>
          <p:spPr bwMode="auto">
            <a:xfrm>
              <a:off x="2730500" y="2430463"/>
              <a:ext cx="295275" cy="295275"/>
            </a:xfrm>
            <a:prstGeom prst="ellipse">
              <a:avLst/>
            </a:pr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74"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75"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76"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grpSp>
      <p:grpSp>
        <p:nvGrpSpPr>
          <p:cNvPr id="77" name="原创设计师QQ598969553             _10"/>
          <p:cNvGrpSpPr/>
          <p:nvPr/>
        </p:nvGrpSpPr>
        <p:grpSpPr>
          <a:xfrm>
            <a:off x="3675226" y="1981200"/>
            <a:ext cx="868858" cy="734261"/>
            <a:chOff x="1508126" y="1417638"/>
            <a:chExt cx="1373187" cy="1160463"/>
          </a:xfrm>
        </p:grpSpPr>
        <p:sp>
          <p:nvSpPr>
            <p:cNvPr id="78"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3"/>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79"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80"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81"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82"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grpSp>
      <p:sp>
        <p:nvSpPr>
          <p:cNvPr id="83" name="原创设计师QQ598969553             _11"/>
          <p:cNvSpPr/>
          <p:nvPr/>
        </p:nvSpPr>
        <p:spPr bwMode="auto">
          <a:xfrm flipV="1">
            <a:off x="3675226" y="2714959"/>
            <a:ext cx="868858" cy="817151"/>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65000"/>
              <a:alpha val="10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80808"/>
              </a:solidFill>
              <a:effectLst/>
              <a:uLnTx/>
              <a:uFillTx/>
            </a:endParaRPr>
          </a:p>
        </p:txBody>
      </p:sp>
      <p:sp>
        <p:nvSpPr>
          <p:cNvPr id="2" name="原创设计师QQ598969553             _12"/>
          <p:cNvSpPr/>
          <p:nvPr/>
        </p:nvSpPr>
        <p:spPr>
          <a:xfrm>
            <a:off x="2701762" y="1638301"/>
            <a:ext cx="631890" cy="631888"/>
          </a:xfrm>
          <a:prstGeom prst="diamond">
            <a:avLst/>
          </a:prstGeom>
          <a:solidFill>
            <a:schemeClr val="accent1"/>
          </a:solidFill>
          <a:ln w="25400" cap="flat" cmpd="sng" algn="ctr">
            <a:noFill/>
            <a:prstDash val="solid"/>
          </a:ln>
          <a:effectLst/>
        </p:spPr>
        <p:txBody>
          <a:bodyPr lIns="0" tIns="0" rIns="0" bIns="0" rtlCol="0" anchor="ctr"/>
          <a:lstStyle/>
          <a:p>
            <a:pPr algn="ctr"/>
            <a:r>
              <a:rPr lang="en-US" altLang="zh-CN" kern="0" dirty="0">
                <a:solidFill>
                  <a:srgbClr val="F8F8F8"/>
                </a:solidFill>
                <a:latin typeface="Calibri"/>
                <a:ea typeface="宋体"/>
              </a:rPr>
              <a:t>01</a:t>
            </a:r>
            <a:endParaRPr lang="zh-CN" altLang="en-US" kern="0" dirty="0">
              <a:solidFill>
                <a:srgbClr val="F8F8F8"/>
              </a:solidFill>
              <a:latin typeface="Calibri"/>
              <a:ea typeface="宋体"/>
            </a:endParaRPr>
          </a:p>
        </p:txBody>
      </p:sp>
      <p:sp>
        <p:nvSpPr>
          <p:cNvPr id="28" name="原创设计师QQ598969553             _13"/>
          <p:cNvSpPr/>
          <p:nvPr/>
        </p:nvSpPr>
        <p:spPr>
          <a:xfrm>
            <a:off x="5731301" y="1638301"/>
            <a:ext cx="631890" cy="631888"/>
          </a:xfrm>
          <a:prstGeom prst="diamond">
            <a:avLst/>
          </a:prstGeom>
          <a:solidFill>
            <a:schemeClr val="accent3"/>
          </a:solidFill>
          <a:ln w="25400" cap="flat" cmpd="sng" algn="ctr">
            <a:noFill/>
            <a:prstDash val="solid"/>
          </a:ln>
          <a:effectLst/>
        </p:spPr>
        <p:txBody>
          <a:bodyPr lIns="0" tIns="0" rIns="0" bIns="0" rtlCol="0" anchor="ctr"/>
          <a:lstStyle/>
          <a:p>
            <a:pPr algn="ctr"/>
            <a:r>
              <a:rPr lang="en-US" altLang="zh-CN" kern="0" dirty="0">
                <a:solidFill>
                  <a:srgbClr val="F8F8F8"/>
                </a:solidFill>
                <a:latin typeface="Calibri"/>
                <a:ea typeface="宋体"/>
              </a:rPr>
              <a:t>03</a:t>
            </a:r>
            <a:endParaRPr lang="zh-CN" altLang="en-US" kern="0" dirty="0">
              <a:solidFill>
                <a:srgbClr val="F8F8F8"/>
              </a:solidFill>
              <a:latin typeface="Calibri"/>
              <a:ea typeface="宋体"/>
            </a:endParaRPr>
          </a:p>
        </p:txBody>
      </p:sp>
      <p:sp>
        <p:nvSpPr>
          <p:cNvPr id="29" name="原创设计师QQ598969553             _14"/>
          <p:cNvSpPr/>
          <p:nvPr/>
        </p:nvSpPr>
        <p:spPr>
          <a:xfrm>
            <a:off x="2701762" y="3269468"/>
            <a:ext cx="631890" cy="631888"/>
          </a:xfrm>
          <a:prstGeom prst="diamond">
            <a:avLst/>
          </a:prstGeom>
          <a:solidFill>
            <a:schemeClr val="accent2"/>
          </a:solidFill>
          <a:ln w="25400" cap="flat" cmpd="sng" algn="ctr">
            <a:noFill/>
            <a:prstDash val="solid"/>
          </a:ln>
          <a:effectLst/>
        </p:spPr>
        <p:txBody>
          <a:bodyPr lIns="0" tIns="0" rIns="0" bIns="0" rtlCol="0" anchor="ctr"/>
          <a:lstStyle/>
          <a:p>
            <a:pPr algn="ctr"/>
            <a:r>
              <a:rPr lang="en-US" altLang="zh-CN" kern="0" dirty="0">
                <a:solidFill>
                  <a:srgbClr val="F8F8F8"/>
                </a:solidFill>
                <a:latin typeface="Calibri"/>
                <a:ea typeface="宋体"/>
              </a:rPr>
              <a:t>02</a:t>
            </a:r>
            <a:endParaRPr lang="zh-CN" altLang="en-US" kern="0" dirty="0">
              <a:solidFill>
                <a:srgbClr val="F8F8F8"/>
              </a:solidFill>
              <a:latin typeface="Calibri"/>
              <a:ea typeface="宋体"/>
            </a:endParaRPr>
          </a:p>
        </p:txBody>
      </p:sp>
      <p:sp>
        <p:nvSpPr>
          <p:cNvPr id="30" name="原创设计师QQ598969553             _15"/>
          <p:cNvSpPr/>
          <p:nvPr/>
        </p:nvSpPr>
        <p:spPr>
          <a:xfrm>
            <a:off x="5731301" y="3269468"/>
            <a:ext cx="631890" cy="631888"/>
          </a:xfrm>
          <a:prstGeom prst="diamond">
            <a:avLst/>
          </a:prstGeom>
          <a:solidFill>
            <a:schemeClr val="accent4"/>
          </a:solidFill>
          <a:ln w="25400" cap="flat" cmpd="sng" algn="ctr">
            <a:noFill/>
            <a:prstDash val="solid"/>
          </a:ln>
          <a:effectLst/>
        </p:spPr>
        <p:txBody>
          <a:bodyPr lIns="0" tIns="0" rIns="0" bIns="0" rtlCol="0" anchor="ctr"/>
          <a:lstStyle/>
          <a:p>
            <a:pPr algn="ctr"/>
            <a:r>
              <a:rPr lang="en-US" altLang="zh-CN" kern="0" dirty="0">
                <a:solidFill>
                  <a:srgbClr val="F8F8F8"/>
                </a:solidFill>
                <a:latin typeface="Calibri"/>
                <a:ea typeface="宋体"/>
              </a:rPr>
              <a:t>04</a:t>
            </a:r>
            <a:endParaRPr lang="zh-CN" altLang="en-US" kern="0" dirty="0">
              <a:solidFill>
                <a:srgbClr val="F8F8F8"/>
              </a:solidFill>
              <a:latin typeface="Calibri"/>
              <a:ea typeface="宋体"/>
            </a:endParaRPr>
          </a:p>
        </p:txBody>
      </p:sp>
      <p:pic>
        <p:nvPicPr>
          <p:cNvPr id="27" name="Picture 64"/>
          <p:cNvPicPr>
            <a:picLocks noGrp="1" noSelect="1" noRot="1" noChangeAspect="1" noMove="1" noResize="1" noChangeShapeType="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82988" y="17705388"/>
            <a:ext cx="19780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190210"/>
      </p:ext>
    </p:extLst>
  </p:cSld>
  <p:clrMapOvr>
    <a:masterClrMapping/>
  </p:clrMapOvr>
  <p:transition spd="slow" advClick="0"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53" presetClass="entr" presetSubtype="16" fill="hold" nodeType="withEffect">
                                      <p:stCondLst>
                                        <p:cond delay="100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par>
                                    <p:cTn id="32" presetID="2" presetClass="entr" presetSubtype="9" fill="hold" nodeType="withEffect">
                                      <p:stCondLst>
                                        <p:cond delay="1500"/>
                                      </p:stCondLst>
                                      <p:childTnLst>
                                        <p:set>
                                          <p:cBhvr>
                                            <p:cTn id="33" dur="1" fill="hold">
                                              <p:stCondLst>
                                                <p:cond delay="0"/>
                                              </p:stCondLst>
                                            </p:cTn>
                                            <p:tgtEl>
                                              <p:spTgt spid="77"/>
                                            </p:tgtEl>
                                            <p:attrNameLst>
                                              <p:attrName>style.visibility</p:attrName>
                                            </p:attrNameLst>
                                          </p:cBhvr>
                                          <p:to>
                                            <p:strVal val="visible"/>
                                          </p:to>
                                        </p:set>
                                        <p:anim calcmode="lin" valueType="num">
                                          <p:cBhvr additive="base">
                                            <p:cTn id="34" dur="250" fill="hold"/>
                                            <p:tgtEl>
                                              <p:spTgt spid="77"/>
                                            </p:tgtEl>
                                            <p:attrNameLst>
                                              <p:attrName>ppt_x</p:attrName>
                                            </p:attrNameLst>
                                          </p:cBhvr>
                                          <p:tavLst>
                                            <p:tav tm="0">
                                              <p:val>
                                                <p:strVal val="0-#ppt_w/2"/>
                                              </p:val>
                                            </p:tav>
                                            <p:tav tm="100000">
                                              <p:val>
                                                <p:strVal val="#ppt_x"/>
                                              </p:val>
                                            </p:tav>
                                          </p:tavLst>
                                        </p:anim>
                                        <p:anim calcmode="lin" valueType="num">
                                          <p:cBhvr additive="base">
                                            <p:cTn id="35" dur="250" fill="hold"/>
                                            <p:tgtEl>
                                              <p:spTgt spid="77"/>
                                            </p:tgtEl>
                                            <p:attrNameLst>
                                              <p:attrName>ppt_y</p:attrName>
                                            </p:attrNameLst>
                                          </p:cBhvr>
                                          <p:tavLst>
                                            <p:tav tm="0">
                                              <p:val>
                                                <p:strVal val="0-#ppt_h/2"/>
                                              </p:val>
                                            </p:tav>
                                            <p:tav tm="100000">
                                              <p:val>
                                                <p:strVal val="#ppt_y"/>
                                              </p:val>
                                            </p:tav>
                                          </p:tavLst>
                                        </p:anim>
                                      </p:childTnLst>
                                    </p:cTn>
                                  </p:par>
                                  <p:par>
                                    <p:cTn id="36" presetID="2" presetClass="entr" presetSubtype="12" fill="hold" grpId="0" nodeType="withEffect">
                                      <p:stCondLst>
                                        <p:cond delay="150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250" fill="hold"/>
                                            <p:tgtEl>
                                              <p:spTgt spid="83"/>
                                            </p:tgtEl>
                                            <p:attrNameLst>
                                              <p:attrName>ppt_x</p:attrName>
                                            </p:attrNameLst>
                                          </p:cBhvr>
                                          <p:tavLst>
                                            <p:tav tm="0">
                                              <p:val>
                                                <p:strVal val="0-#ppt_w/2"/>
                                              </p:val>
                                            </p:tav>
                                            <p:tav tm="100000">
                                              <p:val>
                                                <p:strVal val="#ppt_x"/>
                                              </p:val>
                                            </p:tav>
                                          </p:tavLst>
                                        </p:anim>
                                        <p:anim calcmode="lin" valueType="num">
                                          <p:cBhvr additive="base">
                                            <p:cTn id="39" dur="250" fill="hold"/>
                                            <p:tgtEl>
                                              <p:spTgt spid="8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180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par>
                                    <p:cTn id="45" presetID="2" presetClass="entr" presetSubtype="8" fill="hold" grpId="0" nodeType="withEffect" p14:presetBounceEnd="60000">
                                      <p:stCondLst>
                                        <p:cond delay="2300"/>
                                      </p:stCondLst>
                                      <p:childTnLst>
                                        <p:set>
                                          <p:cBhvr>
                                            <p:cTn id="46" dur="1" fill="hold">
                                              <p:stCondLst>
                                                <p:cond delay="0"/>
                                              </p:stCondLst>
                                            </p:cTn>
                                            <p:tgtEl>
                                              <p:spTgt spid="84"/>
                                            </p:tgtEl>
                                            <p:attrNameLst>
                                              <p:attrName>style.visibility</p:attrName>
                                            </p:attrNameLst>
                                          </p:cBhvr>
                                          <p:to>
                                            <p:strVal val="visible"/>
                                          </p:to>
                                        </p:set>
                                        <p:anim calcmode="lin" valueType="num" p14:bounceEnd="60000">
                                          <p:cBhvr additive="base">
                                            <p:cTn id="47" dur="500" fill="hold"/>
                                            <p:tgtEl>
                                              <p:spTgt spid="84"/>
                                            </p:tgtEl>
                                            <p:attrNameLst>
                                              <p:attrName>ppt_x</p:attrName>
                                            </p:attrNameLst>
                                          </p:cBhvr>
                                          <p:tavLst>
                                            <p:tav tm="0">
                                              <p:val>
                                                <p:strVal val="0-#ppt_w/2"/>
                                              </p:val>
                                            </p:tav>
                                            <p:tav tm="100000">
                                              <p:val>
                                                <p:strVal val="#ppt_x"/>
                                              </p:val>
                                            </p:tav>
                                          </p:tavLst>
                                        </p:anim>
                                        <p:anim calcmode="lin" valueType="num" p14:bounceEnd="60000">
                                          <p:cBhvr additive="base">
                                            <p:cTn id="48" dur="500" fill="hold"/>
                                            <p:tgtEl>
                                              <p:spTgt spid="84"/>
                                            </p:tgtEl>
                                            <p:attrNameLst>
                                              <p:attrName>ppt_y</p:attrName>
                                            </p:attrNameLst>
                                          </p:cBhvr>
                                          <p:tavLst>
                                            <p:tav tm="0">
                                              <p:val>
                                                <p:strVal val="#ppt_y"/>
                                              </p:val>
                                            </p:tav>
                                            <p:tav tm="100000">
                                              <p:val>
                                                <p:strVal val="#ppt_y"/>
                                              </p:val>
                                            </p:tav>
                                          </p:tavLst>
                                        </p:anim>
                                      </p:childTnLst>
                                    </p:cTn>
                                  </p:par>
                                  <p:par>
                                    <p:cTn id="49" presetID="53" presetClass="entr" presetSubtype="16" fill="hold" grpId="0" nodeType="withEffect">
                                      <p:stCondLst>
                                        <p:cond delay="230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par>
                                    <p:cTn id="54" presetID="2" presetClass="entr" presetSubtype="8" fill="hold" grpId="0" nodeType="withEffect" p14:presetBounceEnd="60000">
                                      <p:stCondLst>
                                        <p:cond delay="2800"/>
                                      </p:stCondLst>
                                      <p:childTnLst>
                                        <p:set>
                                          <p:cBhvr>
                                            <p:cTn id="55" dur="1" fill="hold">
                                              <p:stCondLst>
                                                <p:cond delay="0"/>
                                              </p:stCondLst>
                                            </p:cTn>
                                            <p:tgtEl>
                                              <p:spTgt spid="86"/>
                                            </p:tgtEl>
                                            <p:attrNameLst>
                                              <p:attrName>style.visibility</p:attrName>
                                            </p:attrNameLst>
                                          </p:cBhvr>
                                          <p:to>
                                            <p:strVal val="visible"/>
                                          </p:to>
                                        </p:set>
                                        <p:anim calcmode="lin" valueType="num" p14:bounceEnd="60000">
                                          <p:cBhvr additive="base">
                                            <p:cTn id="56" dur="500" fill="hold"/>
                                            <p:tgtEl>
                                              <p:spTgt spid="86"/>
                                            </p:tgtEl>
                                            <p:attrNameLst>
                                              <p:attrName>ppt_x</p:attrName>
                                            </p:attrNameLst>
                                          </p:cBhvr>
                                          <p:tavLst>
                                            <p:tav tm="0">
                                              <p:val>
                                                <p:strVal val="0-#ppt_w/2"/>
                                              </p:val>
                                            </p:tav>
                                            <p:tav tm="100000">
                                              <p:val>
                                                <p:strVal val="#ppt_x"/>
                                              </p:val>
                                            </p:tav>
                                          </p:tavLst>
                                        </p:anim>
                                        <p:anim calcmode="lin" valueType="num" p14:bounceEnd="60000">
                                          <p:cBhvr additive="base">
                                            <p:cTn id="57" dur="500" fill="hold"/>
                                            <p:tgtEl>
                                              <p:spTgt spid="86"/>
                                            </p:tgtEl>
                                            <p:attrNameLst>
                                              <p:attrName>ppt_y</p:attrName>
                                            </p:attrNameLst>
                                          </p:cBhvr>
                                          <p:tavLst>
                                            <p:tav tm="0">
                                              <p:val>
                                                <p:strVal val="#ppt_y"/>
                                              </p:val>
                                            </p:tav>
                                            <p:tav tm="100000">
                                              <p:val>
                                                <p:strVal val="#ppt_y"/>
                                              </p:val>
                                            </p:tav>
                                          </p:tavLst>
                                        </p:anim>
                                      </p:childTnLst>
                                    </p:cTn>
                                  </p:par>
                                  <p:par>
                                    <p:cTn id="58" presetID="53" presetClass="entr" presetSubtype="16" fill="hold" grpId="0" nodeType="withEffect">
                                      <p:stCondLst>
                                        <p:cond delay="280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par>
                                    <p:cTn id="63" presetID="2" presetClass="entr" presetSubtype="2" fill="hold" grpId="0" nodeType="withEffect" p14:presetBounceEnd="60000">
                                      <p:stCondLst>
                                        <p:cond delay="3300"/>
                                      </p:stCondLst>
                                      <p:childTnLst>
                                        <p:set>
                                          <p:cBhvr>
                                            <p:cTn id="64" dur="1" fill="hold">
                                              <p:stCondLst>
                                                <p:cond delay="0"/>
                                              </p:stCondLst>
                                            </p:cTn>
                                            <p:tgtEl>
                                              <p:spTgt spid="88"/>
                                            </p:tgtEl>
                                            <p:attrNameLst>
                                              <p:attrName>style.visibility</p:attrName>
                                            </p:attrNameLst>
                                          </p:cBhvr>
                                          <p:to>
                                            <p:strVal val="visible"/>
                                          </p:to>
                                        </p:set>
                                        <p:anim calcmode="lin" valueType="num" p14:bounceEnd="60000">
                                          <p:cBhvr additive="base">
                                            <p:cTn id="65" dur="500" fill="hold"/>
                                            <p:tgtEl>
                                              <p:spTgt spid="88"/>
                                            </p:tgtEl>
                                            <p:attrNameLst>
                                              <p:attrName>ppt_x</p:attrName>
                                            </p:attrNameLst>
                                          </p:cBhvr>
                                          <p:tavLst>
                                            <p:tav tm="0">
                                              <p:val>
                                                <p:strVal val="1+#ppt_w/2"/>
                                              </p:val>
                                            </p:tav>
                                            <p:tav tm="100000">
                                              <p:val>
                                                <p:strVal val="#ppt_x"/>
                                              </p:val>
                                            </p:tav>
                                          </p:tavLst>
                                        </p:anim>
                                        <p:anim calcmode="lin" valueType="num" p14:bounceEnd="60000">
                                          <p:cBhvr additive="base">
                                            <p:cTn id="66" dur="500" fill="hold"/>
                                            <p:tgtEl>
                                              <p:spTgt spid="88"/>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30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par>
                                    <p:cTn id="72" presetID="2" presetClass="entr" presetSubtype="2" fill="hold" grpId="0" nodeType="withEffect" p14:presetBounceEnd="60000">
                                      <p:stCondLst>
                                        <p:cond delay="3800"/>
                                      </p:stCondLst>
                                      <p:childTnLst>
                                        <p:set>
                                          <p:cBhvr>
                                            <p:cTn id="73" dur="1" fill="hold">
                                              <p:stCondLst>
                                                <p:cond delay="0"/>
                                              </p:stCondLst>
                                            </p:cTn>
                                            <p:tgtEl>
                                              <p:spTgt spid="90"/>
                                            </p:tgtEl>
                                            <p:attrNameLst>
                                              <p:attrName>style.visibility</p:attrName>
                                            </p:attrNameLst>
                                          </p:cBhvr>
                                          <p:to>
                                            <p:strVal val="visible"/>
                                          </p:to>
                                        </p:set>
                                        <p:anim calcmode="lin" valueType="num" p14:bounceEnd="60000">
                                          <p:cBhvr additive="base">
                                            <p:cTn id="74" dur="500" fill="hold"/>
                                            <p:tgtEl>
                                              <p:spTgt spid="90"/>
                                            </p:tgtEl>
                                            <p:attrNameLst>
                                              <p:attrName>ppt_x</p:attrName>
                                            </p:attrNameLst>
                                          </p:cBhvr>
                                          <p:tavLst>
                                            <p:tav tm="0">
                                              <p:val>
                                                <p:strVal val="1+#ppt_w/2"/>
                                              </p:val>
                                            </p:tav>
                                            <p:tav tm="100000">
                                              <p:val>
                                                <p:strVal val="#ppt_x"/>
                                              </p:val>
                                            </p:tav>
                                          </p:tavLst>
                                        </p:anim>
                                        <p:anim calcmode="lin" valueType="num" p14:bounceEnd="60000">
                                          <p:cBhvr additive="base">
                                            <p:cTn id="75"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84" grpId="0"/>
          <p:bldP spid="86" grpId="0"/>
          <p:bldP spid="88" grpId="0"/>
          <p:bldP spid="90" grpId="0"/>
          <p:bldP spid="83" grpId="0" animBg="1"/>
          <p:bldP spid="2" grpId="0" animBg="1"/>
          <p:bldP spid="28" grpId="0" animBg="1"/>
          <p:bldP spid="29"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35" presetClass="emph" presetSubtype="0" repeatCount="3000" fill="hold" grpId="1" nodeType="withEffect">
                                      <p:stCondLst>
                                        <p:cond delay="400"/>
                                      </p:stCondLst>
                                      <p:childTnLst>
                                        <p:anim calcmode="discrete" valueType="str">
                                          <p:cBhvr>
                                            <p:cTn id="10" dur="100" fill="hold"/>
                                            <p:tgtEl>
                                              <p:spTgt spid="41"/>
                                            </p:tgtEl>
                                            <p:attrNameLst>
                                              <p:attrName>style.visibility</p:attrName>
                                            </p:attrNameLst>
                                          </p:cBhvr>
                                          <p:tavLst>
                                            <p:tav tm="0">
                                              <p:val>
                                                <p:strVal val="hidden"/>
                                              </p:val>
                                            </p:tav>
                                            <p:tav tm="50000">
                                              <p:val>
                                                <p:strVal val="visible"/>
                                              </p:val>
                                            </p:tav>
                                          </p:tavLst>
                                        </p:anim>
                                      </p:childTnLst>
                                    </p:cTn>
                                  </p:par>
                                  <p:par>
                                    <p:cTn id="11" presetID="2" presetClass="entr" presetSubtype="8" fill="hold" grpId="0" nodeType="withEffect">
                                      <p:stCondLst>
                                        <p:cond delay="20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0-#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par>
                                    <p:cTn id="15" presetID="35" presetClass="emph" presetSubtype="0" repeatCount="3000" fill="hold" grpId="1" nodeType="withEffect">
                                      <p:stCondLst>
                                        <p:cond delay="600"/>
                                      </p:stCondLst>
                                      <p:childTnLst>
                                        <p:anim calcmode="discrete" valueType="str">
                                          <p:cBhvr>
                                            <p:cTn id="16" dur="100" fill="hold"/>
                                            <p:tgtEl>
                                              <p:spTgt spid="40"/>
                                            </p:tgtEl>
                                            <p:attrNameLst>
                                              <p:attrName>style.visibility</p:attrName>
                                            </p:attrNameLst>
                                          </p:cBhvr>
                                          <p:tavLst>
                                            <p:tav tm="0">
                                              <p:val>
                                                <p:strVal val="hidden"/>
                                              </p:val>
                                            </p:tav>
                                            <p:tav tm="50000">
                                              <p:val>
                                                <p:strVal val="visible"/>
                                              </p:val>
                                            </p:tav>
                                          </p:tavLst>
                                        </p:anim>
                                      </p:childTnLst>
                                    </p:cTn>
                                  </p:par>
                                  <p:par>
                                    <p:cTn id="17" presetID="47" presetClass="entr" presetSubtype="0" fill="hold" grpId="0" nodeType="withEffect">
                                      <p:stCondLst>
                                        <p:cond delay="7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anim calcmode="lin" valueType="num">
                                          <p:cBhvr>
                                            <p:cTn id="20" dur="300" fill="hold"/>
                                            <p:tgtEl>
                                              <p:spTgt spid="42"/>
                                            </p:tgtEl>
                                            <p:attrNameLst>
                                              <p:attrName>ppt_x</p:attrName>
                                            </p:attrNameLst>
                                          </p:cBhvr>
                                          <p:tavLst>
                                            <p:tav tm="0">
                                              <p:val>
                                                <p:strVal val="#ppt_x"/>
                                              </p:val>
                                            </p:tav>
                                            <p:tav tm="100000">
                                              <p:val>
                                                <p:strVal val="#ppt_x"/>
                                              </p:val>
                                            </p:tav>
                                          </p:tavLst>
                                        </p:anim>
                                        <p:anim calcmode="lin" valueType="num">
                                          <p:cBhvr>
                                            <p:cTn id="21" dur="3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7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300"/>
                                            <p:tgtEl>
                                              <p:spTgt spid="43"/>
                                            </p:tgtEl>
                                          </p:cBhvr>
                                        </p:animEffect>
                                        <p:anim calcmode="lin" valueType="num">
                                          <p:cBhvr>
                                            <p:cTn id="25" dur="300" fill="hold"/>
                                            <p:tgtEl>
                                              <p:spTgt spid="43"/>
                                            </p:tgtEl>
                                            <p:attrNameLst>
                                              <p:attrName>ppt_x</p:attrName>
                                            </p:attrNameLst>
                                          </p:cBhvr>
                                          <p:tavLst>
                                            <p:tav tm="0">
                                              <p:val>
                                                <p:strVal val="#ppt_x"/>
                                              </p:val>
                                            </p:tav>
                                            <p:tav tm="100000">
                                              <p:val>
                                                <p:strVal val="#ppt_x"/>
                                              </p:val>
                                            </p:tav>
                                          </p:tavLst>
                                        </p:anim>
                                        <p:anim calcmode="lin" valueType="num">
                                          <p:cBhvr>
                                            <p:cTn id="26" dur="300" fill="hold"/>
                                            <p:tgtEl>
                                              <p:spTgt spid="43"/>
                                            </p:tgtEl>
                                            <p:attrNameLst>
                                              <p:attrName>ppt_y</p:attrName>
                                            </p:attrNameLst>
                                          </p:cBhvr>
                                          <p:tavLst>
                                            <p:tav tm="0">
                                              <p:val>
                                                <p:strVal val="#ppt_y+.1"/>
                                              </p:val>
                                            </p:tav>
                                            <p:tav tm="100000">
                                              <p:val>
                                                <p:strVal val="#ppt_y"/>
                                              </p:val>
                                            </p:tav>
                                          </p:tavLst>
                                        </p:anim>
                                      </p:childTnLst>
                                    </p:cTn>
                                  </p:par>
                                  <p:par>
                                    <p:cTn id="27" presetID="53" presetClass="entr" presetSubtype="16" fill="hold" nodeType="withEffect">
                                      <p:stCondLst>
                                        <p:cond delay="100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par>
                                    <p:cTn id="32" presetID="2" presetClass="entr" presetSubtype="9" fill="hold" nodeType="withEffect">
                                      <p:stCondLst>
                                        <p:cond delay="1500"/>
                                      </p:stCondLst>
                                      <p:childTnLst>
                                        <p:set>
                                          <p:cBhvr>
                                            <p:cTn id="33" dur="1" fill="hold">
                                              <p:stCondLst>
                                                <p:cond delay="0"/>
                                              </p:stCondLst>
                                            </p:cTn>
                                            <p:tgtEl>
                                              <p:spTgt spid="77"/>
                                            </p:tgtEl>
                                            <p:attrNameLst>
                                              <p:attrName>style.visibility</p:attrName>
                                            </p:attrNameLst>
                                          </p:cBhvr>
                                          <p:to>
                                            <p:strVal val="visible"/>
                                          </p:to>
                                        </p:set>
                                        <p:anim calcmode="lin" valueType="num">
                                          <p:cBhvr additive="base">
                                            <p:cTn id="34" dur="250" fill="hold"/>
                                            <p:tgtEl>
                                              <p:spTgt spid="77"/>
                                            </p:tgtEl>
                                            <p:attrNameLst>
                                              <p:attrName>ppt_x</p:attrName>
                                            </p:attrNameLst>
                                          </p:cBhvr>
                                          <p:tavLst>
                                            <p:tav tm="0">
                                              <p:val>
                                                <p:strVal val="0-#ppt_w/2"/>
                                              </p:val>
                                            </p:tav>
                                            <p:tav tm="100000">
                                              <p:val>
                                                <p:strVal val="#ppt_x"/>
                                              </p:val>
                                            </p:tav>
                                          </p:tavLst>
                                        </p:anim>
                                        <p:anim calcmode="lin" valueType="num">
                                          <p:cBhvr additive="base">
                                            <p:cTn id="35" dur="250" fill="hold"/>
                                            <p:tgtEl>
                                              <p:spTgt spid="77"/>
                                            </p:tgtEl>
                                            <p:attrNameLst>
                                              <p:attrName>ppt_y</p:attrName>
                                            </p:attrNameLst>
                                          </p:cBhvr>
                                          <p:tavLst>
                                            <p:tav tm="0">
                                              <p:val>
                                                <p:strVal val="0-#ppt_h/2"/>
                                              </p:val>
                                            </p:tav>
                                            <p:tav tm="100000">
                                              <p:val>
                                                <p:strVal val="#ppt_y"/>
                                              </p:val>
                                            </p:tav>
                                          </p:tavLst>
                                        </p:anim>
                                      </p:childTnLst>
                                    </p:cTn>
                                  </p:par>
                                  <p:par>
                                    <p:cTn id="36" presetID="2" presetClass="entr" presetSubtype="12" fill="hold" grpId="0" nodeType="withEffect">
                                      <p:stCondLst>
                                        <p:cond delay="150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250" fill="hold"/>
                                            <p:tgtEl>
                                              <p:spTgt spid="83"/>
                                            </p:tgtEl>
                                            <p:attrNameLst>
                                              <p:attrName>ppt_x</p:attrName>
                                            </p:attrNameLst>
                                          </p:cBhvr>
                                          <p:tavLst>
                                            <p:tav tm="0">
                                              <p:val>
                                                <p:strVal val="0-#ppt_w/2"/>
                                              </p:val>
                                            </p:tav>
                                            <p:tav tm="100000">
                                              <p:val>
                                                <p:strVal val="#ppt_x"/>
                                              </p:val>
                                            </p:tav>
                                          </p:tavLst>
                                        </p:anim>
                                        <p:anim calcmode="lin" valueType="num">
                                          <p:cBhvr additive="base">
                                            <p:cTn id="39" dur="250" fill="hold"/>
                                            <p:tgtEl>
                                              <p:spTgt spid="8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180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par>
                                    <p:cTn id="45" presetID="2" presetClass="entr" presetSubtype="8" fill="hold" grpId="0" nodeType="withEffect">
                                      <p:stCondLst>
                                        <p:cond delay="2300"/>
                                      </p:stCondLst>
                                      <p:childTnLst>
                                        <p:set>
                                          <p:cBhvr>
                                            <p:cTn id="46" dur="1" fill="hold">
                                              <p:stCondLst>
                                                <p:cond delay="0"/>
                                              </p:stCondLst>
                                            </p:cTn>
                                            <p:tgtEl>
                                              <p:spTgt spid="84"/>
                                            </p:tgtEl>
                                            <p:attrNameLst>
                                              <p:attrName>style.visibility</p:attrName>
                                            </p:attrNameLst>
                                          </p:cBhvr>
                                          <p:to>
                                            <p:strVal val="visible"/>
                                          </p:to>
                                        </p:set>
                                        <p:anim calcmode="lin" valueType="num">
                                          <p:cBhvr additive="base">
                                            <p:cTn id="47" dur="500" fill="hold"/>
                                            <p:tgtEl>
                                              <p:spTgt spid="84"/>
                                            </p:tgtEl>
                                            <p:attrNameLst>
                                              <p:attrName>ppt_x</p:attrName>
                                            </p:attrNameLst>
                                          </p:cBhvr>
                                          <p:tavLst>
                                            <p:tav tm="0">
                                              <p:val>
                                                <p:strVal val="0-#ppt_w/2"/>
                                              </p:val>
                                            </p:tav>
                                            <p:tav tm="100000">
                                              <p:val>
                                                <p:strVal val="#ppt_x"/>
                                              </p:val>
                                            </p:tav>
                                          </p:tavLst>
                                        </p:anim>
                                        <p:anim calcmode="lin" valueType="num">
                                          <p:cBhvr additive="base">
                                            <p:cTn id="48" dur="500" fill="hold"/>
                                            <p:tgtEl>
                                              <p:spTgt spid="84"/>
                                            </p:tgtEl>
                                            <p:attrNameLst>
                                              <p:attrName>ppt_y</p:attrName>
                                            </p:attrNameLst>
                                          </p:cBhvr>
                                          <p:tavLst>
                                            <p:tav tm="0">
                                              <p:val>
                                                <p:strVal val="#ppt_y"/>
                                              </p:val>
                                            </p:tav>
                                            <p:tav tm="100000">
                                              <p:val>
                                                <p:strVal val="#ppt_y"/>
                                              </p:val>
                                            </p:tav>
                                          </p:tavLst>
                                        </p:anim>
                                      </p:childTnLst>
                                    </p:cTn>
                                  </p:par>
                                  <p:par>
                                    <p:cTn id="49" presetID="53" presetClass="entr" presetSubtype="16" fill="hold" grpId="0" nodeType="withEffect">
                                      <p:stCondLst>
                                        <p:cond delay="230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par>
                                    <p:cTn id="54" presetID="2" presetClass="entr" presetSubtype="8" fill="hold" grpId="0" nodeType="withEffect">
                                      <p:stCondLst>
                                        <p:cond delay="2800"/>
                                      </p:stCondLst>
                                      <p:childTnLst>
                                        <p:set>
                                          <p:cBhvr>
                                            <p:cTn id="55" dur="1" fill="hold">
                                              <p:stCondLst>
                                                <p:cond delay="0"/>
                                              </p:stCondLst>
                                            </p:cTn>
                                            <p:tgtEl>
                                              <p:spTgt spid="86"/>
                                            </p:tgtEl>
                                            <p:attrNameLst>
                                              <p:attrName>style.visibility</p:attrName>
                                            </p:attrNameLst>
                                          </p:cBhvr>
                                          <p:to>
                                            <p:strVal val="visible"/>
                                          </p:to>
                                        </p:set>
                                        <p:anim calcmode="lin" valueType="num">
                                          <p:cBhvr additive="base">
                                            <p:cTn id="56" dur="500" fill="hold"/>
                                            <p:tgtEl>
                                              <p:spTgt spid="86"/>
                                            </p:tgtEl>
                                            <p:attrNameLst>
                                              <p:attrName>ppt_x</p:attrName>
                                            </p:attrNameLst>
                                          </p:cBhvr>
                                          <p:tavLst>
                                            <p:tav tm="0">
                                              <p:val>
                                                <p:strVal val="0-#ppt_w/2"/>
                                              </p:val>
                                            </p:tav>
                                            <p:tav tm="100000">
                                              <p:val>
                                                <p:strVal val="#ppt_x"/>
                                              </p:val>
                                            </p:tav>
                                          </p:tavLst>
                                        </p:anim>
                                        <p:anim calcmode="lin" valueType="num">
                                          <p:cBhvr additive="base">
                                            <p:cTn id="57" dur="500" fill="hold"/>
                                            <p:tgtEl>
                                              <p:spTgt spid="86"/>
                                            </p:tgtEl>
                                            <p:attrNameLst>
                                              <p:attrName>ppt_y</p:attrName>
                                            </p:attrNameLst>
                                          </p:cBhvr>
                                          <p:tavLst>
                                            <p:tav tm="0">
                                              <p:val>
                                                <p:strVal val="#ppt_y"/>
                                              </p:val>
                                            </p:tav>
                                            <p:tav tm="100000">
                                              <p:val>
                                                <p:strVal val="#ppt_y"/>
                                              </p:val>
                                            </p:tav>
                                          </p:tavLst>
                                        </p:anim>
                                      </p:childTnLst>
                                    </p:cTn>
                                  </p:par>
                                  <p:par>
                                    <p:cTn id="58" presetID="53" presetClass="entr" presetSubtype="16" fill="hold" grpId="0" nodeType="withEffect">
                                      <p:stCondLst>
                                        <p:cond delay="280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par>
                                    <p:cTn id="63" presetID="2" presetClass="entr" presetSubtype="2" fill="hold" grpId="0" nodeType="withEffect">
                                      <p:stCondLst>
                                        <p:cond delay="3300"/>
                                      </p:stCondLst>
                                      <p:childTnLst>
                                        <p:set>
                                          <p:cBhvr>
                                            <p:cTn id="64" dur="1" fill="hold">
                                              <p:stCondLst>
                                                <p:cond delay="0"/>
                                              </p:stCondLst>
                                            </p:cTn>
                                            <p:tgtEl>
                                              <p:spTgt spid="88"/>
                                            </p:tgtEl>
                                            <p:attrNameLst>
                                              <p:attrName>style.visibility</p:attrName>
                                            </p:attrNameLst>
                                          </p:cBhvr>
                                          <p:to>
                                            <p:strVal val="visible"/>
                                          </p:to>
                                        </p:set>
                                        <p:anim calcmode="lin" valueType="num">
                                          <p:cBhvr additive="base">
                                            <p:cTn id="65" dur="500" fill="hold"/>
                                            <p:tgtEl>
                                              <p:spTgt spid="88"/>
                                            </p:tgtEl>
                                            <p:attrNameLst>
                                              <p:attrName>ppt_x</p:attrName>
                                            </p:attrNameLst>
                                          </p:cBhvr>
                                          <p:tavLst>
                                            <p:tav tm="0">
                                              <p:val>
                                                <p:strVal val="1+#ppt_w/2"/>
                                              </p:val>
                                            </p:tav>
                                            <p:tav tm="100000">
                                              <p:val>
                                                <p:strVal val="#ppt_x"/>
                                              </p:val>
                                            </p:tav>
                                          </p:tavLst>
                                        </p:anim>
                                        <p:anim calcmode="lin" valueType="num">
                                          <p:cBhvr additive="base">
                                            <p:cTn id="66" dur="500" fill="hold"/>
                                            <p:tgtEl>
                                              <p:spTgt spid="88"/>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30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par>
                                    <p:cTn id="72" presetID="2" presetClass="entr" presetSubtype="2" fill="hold" grpId="0" nodeType="withEffect">
                                      <p:stCondLst>
                                        <p:cond delay="3800"/>
                                      </p:stCondLst>
                                      <p:childTnLst>
                                        <p:set>
                                          <p:cBhvr>
                                            <p:cTn id="73" dur="1" fill="hold">
                                              <p:stCondLst>
                                                <p:cond delay="0"/>
                                              </p:stCondLst>
                                            </p:cTn>
                                            <p:tgtEl>
                                              <p:spTgt spid="90"/>
                                            </p:tgtEl>
                                            <p:attrNameLst>
                                              <p:attrName>style.visibility</p:attrName>
                                            </p:attrNameLst>
                                          </p:cBhvr>
                                          <p:to>
                                            <p:strVal val="visible"/>
                                          </p:to>
                                        </p:set>
                                        <p:anim calcmode="lin" valueType="num">
                                          <p:cBhvr additive="base">
                                            <p:cTn id="74" dur="500" fill="hold"/>
                                            <p:tgtEl>
                                              <p:spTgt spid="90"/>
                                            </p:tgtEl>
                                            <p:attrNameLst>
                                              <p:attrName>ppt_x</p:attrName>
                                            </p:attrNameLst>
                                          </p:cBhvr>
                                          <p:tavLst>
                                            <p:tav tm="0">
                                              <p:val>
                                                <p:strVal val="1+#ppt_w/2"/>
                                              </p:val>
                                            </p:tav>
                                            <p:tav tm="100000">
                                              <p:val>
                                                <p:strVal val="#ppt_x"/>
                                              </p:val>
                                            </p:tav>
                                          </p:tavLst>
                                        </p:anim>
                                        <p:anim calcmode="lin" valueType="num">
                                          <p:cBhvr additive="base">
                                            <p:cTn id="75"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p:bldP spid="43" grpId="0"/>
          <p:bldP spid="84" grpId="0"/>
          <p:bldP spid="86" grpId="0"/>
          <p:bldP spid="88" grpId="0"/>
          <p:bldP spid="90" grpId="0"/>
          <p:bldP spid="83" grpId="0" animBg="1"/>
          <p:bldP spid="2" grpId="0" animBg="1"/>
          <p:bldP spid="28" grpId="0" animBg="1"/>
          <p:bldP spid="29" grpId="0" animBg="1"/>
          <p:bldP spid="30" grpId="0" animBg="1"/>
        </p:bldLst>
      </p:timing>
    </mc:Fallback>
  </mc:AlternateContent>
</p:sld>
</file>

<file path=ppt/theme/theme1.xml><?xml version="1.0" encoding="utf-8"?>
<a:theme xmlns:a="http://schemas.openxmlformats.org/drawingml/2006/main" name="第一PPT，www.1ppt.com">
  <a:themeElements>
    <a:clrScheme name="自定义 10">
      <a:dk1>
        <a:sysClr val="windowText" lastClr="000000"/>
      </a:dk1>
      <a:lt1>
        <a:sysClr val="window" lastClr="CCE8CF"/>
      </a:lt1>
      <a:dk2>
        <a:srgbClr val="44546A"/>
      </a:dk2>
      <a:lt2>
        <a:srgbClr val="E7E6E6"/>
      </a:lt2>
      <a:accent1>
        <a:srgbClr val="0076DA"/>
      </a:accent1>
      <a:accent2>
        <a:srgbClr val="404040"/>
      </a:accent2>
      <a:accent3>
        <a:srgbClr val="0076DA"/>
      </a:accent3>
      <a:accent4>
        <a:srgbClr val="404040"/>
      </a:accent4>
      <a:accent5>
        <a:srgbClr val="0076DA"/>
      </a:accent5>
      <a:accent6>
        <a:srgbClr val="40404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4378</Words>
  <Application>Microsoft Office PowerPoint</Application>
  <PresentationFormat>自定义</PresentationFormat>
  <Paragraphs>457</Paragraphs>
  <Slides>38</Slides>
  <Notes>38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AvantGarde Md BT</vt:lpstr>
      <vt:lpstr>Helvetica-Roman-SemiB</vt:lpstr>
      <vt:lpstr>SimSun-ExtB</vt:lpstr>
      <vt:lpstr>华文细黑</vt:lpstr>
      <vt:lpstr>宋体</vt:lpstr>
      <vt:lpstr>微软雅黑</vt:lpstr>
      <vt:lpstr>Arial</vt:lpstr>
      <vt:lpstr>Calibri</vt:lpstr>
      <vt:lpstr>Helvetica</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企业简介</dc:title>
  <dc:creator>www.1ppt.com</dc:creator>
  <cp:keywords>www.1ppt.com</cp:keywords>
  <cp:lastModifiedBy>BoBo</cp:lastModifiedBy>
  <cp:revision>90</cp:revision>
  <dcterms:created xsi:type="dcterms:W3CDTF">2016-02-29T06:04:00Z</dcterms:created>
  <dcterms:modified xsi:type="dcterms:W3CDTF">2017-07-19T05:14:21Z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