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</p:sldMasterIdLst>
  <p:notesMasterIdLst>
    <p:notesMasterId r:id="rId28"/>
  </p:notesMasterIdLst>
  <p:sldIdLst>
    <p:sldId id="2865" r:id="rId2"/>
    <p:sldId id="2886" r:id="rId3"/>
    <p:sldId id="2885" r:id="rId4"/>
    <p:sldId id="2866" r:id="rId5"/>
    <p:sldId id="2867" r:id="rId6"/>
    <p:sldId id="2869" r:id="rId7"/>
    <p:sldId id="2870" r:id="rId8"/>
    <p:sldId id="2871" r:id="rId9"/>
    <p:sldId id="2895" r:id="rId10"/>
    <p:sldId id="2872" r:id="rId11"/>
    <p:sldId id="2876" r:id="rId12"/>
    <p:sldId id="2878" r:id="rId13"/>
    <p:sldId id="2873" r:id="rId14"/>
    <p:sldId id="2881" r:id="rId15"/>
    <p:sldId id="2896" r:id="rId16"/>
    <p:sldId id="2882" r:id="rId17"/>
    <p:sldId id="2883" r:id="rId18"/>
    <p:sldId id="2884" r:id="rId19"/>
    <p:sldId id="2868" r:id="rId20"/>
    <p:sldId id="2890" r:id="rId21"/>
    <p:sldId id="2897" r:id="rId22"/>
    <p:sldId id="2891" r:id="rId23"/>
    <p:sldId id="2894" r:id="rId24"/>
    <p:sldId id="2892" r:id="rId25"/>
    <p:sldId id="2893" r:id="rId26"/>
    <p:sldId id="2898" r:id="rId27"/>
  </p:sldIdLst>
  <p:sldSz cx="12858750" cy="7232650"/>
  <p:notesSz cx="6858000" cy="9144000"/>
  <p:custDataLst>
    <p:tags r:id="rId2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12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BE8"/>
    <a:srgbClr val="FFFFFF"/>
    <a:srgbClr val="F3F3F3"/>
    <a:srgbClr val="EFEFEE"/>
    <a:srgbClr val="D9D9D9"/>
    <a:srgbClr val="EFEEEC"/>
    <a:srgbClr val="A6A37E"/>
    <a:srgbClr val="BBB99D"/>
    <a:srgbClr val="EDA231"/>
    <a:srgbClr val="565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62" autoAdjust="0"/>
    <p:restoredTop sz="92986" autoAdjust="0"/>
  </p:normalViewPr>
  <p:slideViewPr>
    <p:cSldViewPr>
      <p:cViewPr varScale="1">
        <p:scale>
          <a:sx n="81" d="100"/>
          <a:sy n="81" d="100"/>
        </p:scale>
        <p:origin x="114" y="600"/>
      </p:cViewPr>
      <p:guideLst>
        <p:guide orient="horz" pos="373"/>
        <p:guide pos="4050"/>
        <p:guide pos="512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058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91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785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604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08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735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1411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921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095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6253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560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8482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24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81991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3543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976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105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2016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382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7215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522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286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403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863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053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2544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21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730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8244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17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796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594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595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 icon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433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643018" y="6704013"/>
            <a:ext cx="3000745" cy="3857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45C20-9DC3-4C93-855F-0906F529D9E0}" type="datetimeFigureOut">
              <a:rPr lang="zh-CN" altLang="en-US"/>
              <a:pPr>
                <a:defRPr/>
              </a:pPr>
              <a:t>2017/7/19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93156" y="6704013"/>
            <a:ext cx="4072440" cy="3857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4988" y="6704013"/>
            <a:ext cx="3000745" cy="3857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38595A7-F137-4A1C-94F3-17BF434764D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180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64594" y="508964"/>
            <a:ext cx="7929563" cy="49711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37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36156" y="1003924"/>
            <a:ext cx="5786438" cy="28228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8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42915" indent="0">
              <a:buNone/>
              <a:defRPr sz="1687"/>
            </a:lvl2pPr>
            <a:lvl3pPr marL="1285829" indent="0">
              <a:buNone/>
              <a:defRPr sz="1406"/>
            </a:lvl3pPr>
            <a:lvl4pPr marL="1928744" indent="0">
              <a:buNone/>
              <a:defRPr sz="1266"/>
            </a:lvl4pPr>
            <a:lvl5pPr marL="2571659" indent="0">
              <a:buNone/>
              <a:defRPr sz="1266"/>
            </a:lvl5pPr>
            <a:lvl6pPr marL="3214573" indent="0">
              <a:buNone/>
              <a:defRPr sz="1266"/>
            </a:lvl6pPr>
            <a:lvl7pPr marL="3857488" indent="0">
              <a:buNone/>
              <a:defRPr sz="1266"/>
            </a:lvl7pPr>
            <a:lvl8pPr marL="4500402" indent="0">
              <a:buNone/>
              <a:defRPr sz="1266"/>
            </a:lvl8pPr>
            <a:lvl9pPr marL="5143317" indent="0">
              <a:buNone/>
              <a:defRPr sz="1266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00027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464594" y="508964"/>
            <a:ext cx="7929563" cy="49711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37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36156" y="1003924"/>
            <a:ext cx="5786438" cy="28228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8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42915" indent="0">
              <a:buNone/>
              <a:defRPr sz="1687"/>
            </a:lvl2pPr>
            <a:lvl3pPr marL="1285829" indent="0">
              <a:buNone/>
              <a:defRPr sz="1406"/>
            </a:lvl3pPr>
            <a:lvl4pPr marL="1928744" indent="0">
              <a:buNone/>
              <a:defRPr sz="1266"/>
            </a:lvl4pPr>
            <a:lvl5pPr marL="2571659" indent="0">
              <a:buNone/>
              <a:defRPr sz="1266"/>
            </a:lvl5pPr>
            <a:lvl6pPr marL="3214573" indent="0">
              <a:buNone/>
              <a:defRPr sz="1266"/>
            </a:lvl6pPr>
            <a:lvl7pPr marL="3857488" indent="0">
              <a:buNone/>
              <a:defRPr sz="1266"/>
            </a:lvl7pPr>
            <a:lvl8pPr marL="4500402" indent="0">
              <a:buNone/>
              <a:defRPr sz="1266"/>
            </a:lvl8pPr>
            <a:lvl9pPr marL="5143317" indent="0">
              <a:buNone/>
              <a:defRPr sz="1266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2104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mock_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Phone-Mockup-PSD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2054" y="1094753"/>
            <a:ext cx="5216697" cy="6137897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44" hasCustomPrompt="1"/>
          </p:nvPr>
        </p:nvSpPr>
        <p:spPr>
          <a:xfrm rot="20354325">
            <a:off x="8515054" y="1947671"/>
            <a:ext cx="2031683" cy="3587394"/>
          </a:xfrm>
          <a:prstGeom prst="rect">
            <a:avLst/>
          </a:prstGeom>
          <a:ln w="3175">
            <a:noFill/>
          </a:ln>
        </p:spPr>
        <p:txBody>
          <a:bodyPr wrap="none" tIns="0" bIns="640080" anchor="b"/>
          <a:lstStyle>
            <a:lvl1pPr algn="ctr" rtl="0">
              <a:buNone/>
              <a:defRPr sz="1547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Image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1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hone 6 floa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1521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736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834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5124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4007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  <p:sldLayoutId id="2147484034" r:id="rId12"/>
    <p:sldLayoutId id="2147484035" r:id="rId13"/>
    <p:sldLayoutId id="2147484036" r:id="rId14"/>
    <p:sldLayoutId id="2147484037" r:id="rId15"/>
    <p:sldLayoutId id="2147484038" r:id="rId16"/>
  </p:sldLayoutIdLst>
  <p:timing>
    <p:tnLst>
      <p:par>
        <p:cTn id="1" dur="indefinite" restart="never" nodeType="tmRoot"/>
      </p:par>
    </p:tnLst>
  </p:timing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27196" y="911924"/>
            <a:ext cx="7176255" cy="3455235"/>
          </a:xfrm>
          <a:prstGeom prst="rect">
            <a:avLst/>
          </a:prstGeom>
          <a:effectLst>
            <a:outerShdw blurRad="241300" dist="38100" dir="8100000" sx="102000" sy="102000" algn="tr" rotWithShape="0">
              <a:prstClr val="black">
                <a:alpha val="40000"/>
              </a:prstClr>
            </a:outerShdw>
          </a:effectLst>
        </p:spPr>
      </p:pic>
      <p:sp>
        <p:nvSpPr>
          <p:cNvPr id="60" name="文本框 13"/>
          <p:cNvSpPr txBox="1">
            <a:spLocks noChangeArrowheads="1"/>
          </p:cNvSpPr>
          <p:nvPr/>
        </p:nvSpPr>
        <p:spPr bwMode="auto">
          <a:xfrm>
            <a:off x="2895397" y="4981105"/>
            <a:ext cx="70679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zh-CN" altLang="en-US" sz="5400" b="1" dirty="0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通用工作总结计划</a:t>
            </a:r>
            <a:r>
              <a:rPr lang="en-US" altLang="zh-CN" sz="5400" b="1" dirty="0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PPT</a:t>
            </a:r>
            <a:endParaRPr lang="zh-CN" altLang="en-US" sz="5400" b="1" dirty="0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61" name="任意多边形 60"/>
          <p:cNvSpPr/>
          <p:nvPr/>
        </p:nvSpPr>
        <p:spPr>
          <a:xfrm>
            <a:off x="2792971" y="6278950"/>
            <a:ext cx="7272808" cy="105348"/>
          </a:xfrm>
          <a:custGeom>
            <a:avLst/>
            <a:gdLst>
              <a:gd name="connsiteX0" fmla="*/ 0 w 2578100"/>
              <a:gd name="connsiteY0" fmla="*/ 0 h 0"/>
              <a:gd name="connsiteX1" fmla="*/ 2578100 w 2578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8100">
                <a:moveTo>
                  <a:pt x="0" y="0"/>
                </a:moveTo>
                <a:lnTo>
                  <a:pt x="2578100" y="0"/>
                </a:lnTo>
              </a:path>
            </a:pathLst>
          </a:cu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1">
              <a:solidFill>
                <a:schemeClr val="bg1"/>
              </a:solidFill>
            </a:endParaRPr>
          </a:p>
        </p:txBody>
      </p:sp>
      <p:sp>
        <p:nvSpPr>
          <p:cNvPr id="63" name="文本框 66"/>
          <p:cNvSpPr txBox="1">
            <a:spLocks noChangeArrowheads="1"/>
          </p:cNvSpPr>
          <p:nvPr/>
        </p:nvSpPr>
        <p:spPr bwMode="auto">
          <a:xfrm>
            <a:off x="4463809" y="5871886"/>
            <a:ext cx="42819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简洁实用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框架完整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大气时尚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计划等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4374864" y="6355686"/>
            <a:ext cx="4109022" cy="307777"/>
            <a:chOff x="4711919" y="4416522"/>
            <a:chExt cx="4109022" cy="307777"/>
          </a:xfrm>
        </p:grpSpPr>
        <p:sp>
          <p:nvSpPr>
            <p:cNvPr id="65" name="矩形 259"/>
            <p:cNvSpPr>
              <a:spLocks noChangeArrowheads="1"/>
            </p:cNvSpPr>
            <p:nvPr/>
          </p:nvSpPr>
          <p:spPr bwMode="auto">
            <a:xfrm>
              <a:off x="4711919" y="4416522"/>
              <a:ext cx="16817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14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汇报人：第一</a:t>
              </a:r>
              <a:r>
                <a:rPr lang="en-US" altLang="zh-CN" sz="14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PPT</a:t>
              </a:r>
              <a:endParaRPr lang="zh-CN" altLang="en-US" sz="14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矩形 259"/>
            <p:cNvSpPr>
              <a:spLocks noChangeArrowheads="1"/>
            </p:cNvSpPr>
            <p:nvPr/>
          </p:nvSpPr>
          <p:spPr bwMode="auto">
            <a:xfrm>
              <a:off x="6560685" y="4461789"/>
              <a:ext cx="226025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900" cap="all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Report person: chameleon</a:t>
              </a:r>
              <a:endParaRPr lang="zh-CN" altLang="en-US" sz="9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" name="任意多边形 66"/>
          <p:cNvSpPr/>
          <p:nvPr/>
        </p:nvSpPr>
        <p:spPr>
          <a:xfrm flipV="1">
            <a:off x="2792971" y="4499740"/>
            <a:ext cx="7272808" cy="360041"/>
          </a:xfrm>
          <a:custGeom>
            <a:avLst/>
            <a:gdLst>
              <a:gd name="connsiteX0" fmla="*/ 0 w 2578100"/>
              <a:gd name="connsiteY0" fmla="*/ 0 h 0"/>
              <a:gd name="connsiteX1" fmla="*/ 2578100 w 2578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8100">
                <a:moveTo>
                  <a:pt x="0" y="0"/>
                </a:moveTo>
                <a:lnTo>
                  <a:pt x="2578100" y="0"/>
                </a:lnTo>
              </a:path>
            </a:pathLst>
          </a:cu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1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463809" y="1221492"/>
            <a:ext cx="343181" cy="325466"/>
            <a:chOff x="2221060" y="3048287"/>
            <a:chExt cx="224323" cy="193745"/>
          </a:xfrm>
        </p:grpSpPr>
        <p:sp>
          <p:nvSpPr>
            <p:cNvPr id="31" name="椭圆 30"/>
            <p:cNvSpPr/>
            <p:nvPr/>
          </p:nvSpPr>
          <p:spPr>
            <a:xfrm>
              <a:off x="2252911" y="3048287"/>
              <a:ext cx="192472" cy="1924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dist="38100" dir="8100000" sx="102000" sy="102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2221060" y="3049560"/>
              <a:ext cx="192472" cy="192472"/>
            </a:xfrm>
            <a:prstGeom prst="ellipse">
              <a:avLst/>
            </a:prstGeom>
            <a:gradFill>
              <a:gsLst>
                <a:gs pos="43000">
                  <a:schemeClr val="accent1">
                    <a:lumMod val="5000"/>
                    <a:lumOff val="95000"/>
                  </a:schemeClr>
                </a:gs>
                <a:gs pos="0">
                  <a:srgbClr val="ECEBE8"/>
                </a:gs>
              </a:gsLst>
              <a:lin ang="5400000" scaled="1"/>
            </a:gradFill>
            <a:ln>
              <a:noFill/>
            </a:ln>
            <a:effectLst>
              <a:outerShdw blurRad="241300" dist="38100" dir="8100000" sx="102000" sy="102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700326" y="3159397"/>
            <a:ext cx="343181" cy="325466"/>
            <a:chOff x="2221060" y="3048287"/>
            <a:chExt cx="224323" cy="193745"/>
          </a:xfrm>
        </p:grpSpPr>
        <p:sp>
          <p:nvSpPr>
            <p:cNvPr id="34" name="椭圆 33"/>
            <p:cNvSpPr/>
            <p:nvPr/>
          </p:nvSpPr>
          <p:spPr>
            <a:xfrm>
              <a:off x="2252911" y="3048287"/>
              <a:ext cx="192472" cy="1924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dist="38100" dir="8100000" sx="102000" sy="102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2221060" y="3049560"/>
              <a:ext cx="192472" cy="192472"/>
            </a:xfrm>
            <a:prstGeom prst="ellipse">
              <a:avLst/>
            </a:prstGeom>
            <a:gradFill>
              <a:gsLst>
                <a:gs pos="43000">
                  <a:schemeClr val="accent1">
                    <a:lumMod val="5000"/>
                    <a:lumOff val="95000"/>
                  </a:schemeClr>
                </a:gs>
                <a:gs pos="0">
                  <a:srgbClr val="ECEBE8"/>
                </a:gs>
              </a:gsLst>
              <a:lin ang="5400000" scaled="1"/>
            </a:gradFill>
            <a:ln>
              <a:noFill/>
            </a:ln>
            <a:effectLst>
              <a:outerShdw blurRad="241300" dist="38100" dir="8100000" sx="102000" sy="102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951018" y="3594553"/>
            <a:ext cx="184978" cy="175429"/>
            <a:chOff x="2221060" y="3048287"/>
            <a:chExt cx="224323" cy="193745"/>
          </a:xfrm>
        </p:grpSpPr>
        <p:sp>
          <p:nvSpPr>
            <p:cNvPr id="42" name="椭圆 41"/>
            <p:cNvSpPr/>
            <p:nvPr/>
          </p:nvSpPr>
          <p:spPr>
            <a:xfrm>
              <a:off x="2252911" y="3048287"/>
              <a:ext cx="192472" cy="1924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dist="38100" dir="8100000" sx="102000" sy="102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221060" y="3049560"/>
              <a:ext cx="192472" cy="192472"/>
            </a:xfrm>
            <a:prstGeom prst="ellipse">
              <a:avLst/>
            </a:prstGeom>
            <a:gradFill>
              <a:gsLst>
                <a:gs pos="43000">
                  <a:schemeClr val="accent1">
                    <a:lumMod val="5000"/>
                    <a:lumOff val="95000"/>
                  </a:schemeClr>
                </a:gs>
                <a:gs pos="0">
                  <a:srgbClr val="ECEBE8"/>
                </a:gs>
              </a:gsLst>
              <a:lin ang="5400000" scaled="1"/>
            </a:gradFill>
            <a:ln>
              <a:noFill/>
            </a:ln>
            <a:effectLst>
              <a:outerShdw blurRad="241300" dist="38100" dir="8100000" sx="102000" sy="102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581503" y="2032149"/>
            <a:ext cx="184978" cy="175429"/>
            <a:chOff x="2221060" y="3048287"/>
            <a:chExt cx="224323" cy="193745"/>
          </a:xfrm>
        </p:grpSpPr>
        <p:sp>
          <p:nvSpPr>
            <p:cNvPr id="45" name="椭圆 44"/>
            <p:cNvSpPr/>
            <p:nvPr/>
          </p:nvSpPr>
          <p:spPr>
            <a:xfrm>
              <a:off x="2252911" y="3048287"/>
              <a:ext cx="192472" cy="1924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dist="38100" dir="8100000" sx="102000" sy="102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2221060" y="3049560"/>
              <a:ext cx="192472" cy="192472"/>
            </a:xfrm>
            <a:prstGeom prst="ellipse">
              <a:avLst/>
            </a:prstGeom>
            <a:gradFill>
              <a:gsLst>
                <a:gs pos="43000">
                  <a:schemeClr val="accent1">
                    <a:lumMod val="5000"/>
                    <a:lumOff val="95000"/>
                  </a:schemeClr>
                </a:gs>
                <a:gs pos="0">
                  <a:srgbClr val="ECEBE8"/>
                </a:gs>
              </a:gsLst>
              <a:lin ang="5400000" scaled="1"/>
            </a:gradFill>
            <a:ln>
              <a:noFill/>
            </a:ln>
            <a:effectLst>
              <a:outerShdw blurRad="241300" dist="38100" dir="8100000" sx="102000" sy="102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8238728" y="3460977"/>
            <a:ext cx="245158" cy="232502"/>
            <a:chOff x="2221060" y="3048287"/>
            <a:chExt cx="224323" cy="193745"/>
          </a:xfrm>
        </p:grpSpPr>
        <p:sp>
          <p:nvSpPr>
            <p:cNvPr id="48" name="椭圆 47"/>
            <p:cNvSpPr/>
            <p:nvPr/>
          </p:nvSpPr>
          <p:spPr>
            <a:xfrm>
              <a:off x="2252911" y="3048287"/>
              <a:ext cx="192472" cy="1924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dist="38100" dir="8100000" sx="102000" sy="102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2221060" y="3049560"/>
              <a:ext cx="192472" cy="192472"/>
            </a:xfrm>
            <a:prstGeom prst="ellipse">
              <a:avLst/>
            </a:prstGeom>
            <a:gradFill>
              <a:gsLst>
                <a:gs pos="43000">
                  <a:schemeClr val="accent1">
                    <a:lumMod val="5000"/>
                    <a:lumOff val="95000"/>
                  </a:schemeClr>
                </a:gs>
                <a:gs pos="0">
                  <a:srgbClr val="ECEBE8"/>
                </a:gs>
              </a:gsLst>
              <a:lin ang="5400000" scaled="1"/>
            </a:gradFill>
            <a:ln>
              <a:noFill/>
            </a:ln>
            <a:effectLst>
              <a:outerShdw blurRad="241300" dist="38100" dir="8100000" sx="102000" sy="102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122218" y="1222828"/>
            <a:ext cx="184978" cy="175429"/>
            <a:chOff x="2221060" y="3048287"/>
            <a:chExt cx="224323" cy="193745"/>
          </a:xfrm>
        </p:grpSpPr>
        <p:sp>
          <p:nvSpPr>
            <p:cNvPr id="70" name="椭圆 69"/>
            <p:cNvSpPr/>
            <p:nvPr/>
          </p:nvSpPr>
          <p:spPr>
            <a:xfrm>
              <a:off x="2252911" y="3048287"/>
              <a:ext cx="192472" cy="1924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dist="38100" dir="8100000" sx="102000" sy="102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2221060" y="3049560"/>
              <a:ext cx="192472" cy="192472"/>
            </a:xfrm>
            <a:prstGeom prst="ellipse">
              <a:avLst/>
            </a:prstGeom>
            <a:gradFill>
              <a:gsLst>
                <a:gs pos="43000">
                  <a:schemeClr val="accent1">
                    <a:lumMod val="5000"/>
                    <a:lumOff val="95000"/>
                  </a:schemeClr>
                </a:gs>
                <a:gs pos="0">
                  <a:srgbClr val="ECEBE8"/>
                </a:gs>
              </a:gsLst>
              <a:lin ang="5400000" scaled="1"/>
            </a:gradFill>
            <a:ln>
              <a:noFill/>
            </a:ln>
            <a:effectLst>
              <a:outerShdw blurRad="241300" dist="38100" dir="8100000" sx="102000" sy="102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776503"/>
      </p:ext>
    </p:extLst>
  </p:cSld>
  <p:clrMapOvr>
    <a:masterClrMapping/>
  </p:clrMapOvr>
  <p:transition spd="med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3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71"/>
          <p:cNvSpPr>
            <a:spLocks/>
          </p:cNvSpPr>
          <p:nvPr/>
        </p:nvSpPr>
        <p:spPr bwMode="auto">
          <a:xfrm>
            <a:off x="5759460" y="1723332"/>
            <a:ext cx="1339830" cy="4607466"/>
          </a:xfrm>
          <a:custGeom>
            <a:avLst/>
            <a:gdLst>
              <a:gd name="T0" fmla="*/ 49 w 98"/>
              <a:gd name="T1" fmla="*/ 238 h 337"/>
              <a:gd name="T2" fmla="*/ 19 w 98"/>
              <a:gd name="T3" fmla="*/ 208 h 337"/>
              <a:gd name="T4" fmla="*/ 49 w 98"/>
              <a:gd name="T5" fmla="*/ 178 h 337"/>
              <a:gd name="T6" fmla="*/ 98 w 98"/>
              <a:gd name="T7" fmla="*/ 129 h 337"/>
              <a:gd name="T8" fmla="*/ 49 w 98"/>
              <a:gd name="T9" fmla="*/ 79 h 337"/>
              <a:gd name="T10" fmla="*/ 49 w 98"/>
              <a:gd name="T11" fmla="*/ 79 h 337"/>
              <a:gd name="T12" fmla="*/ 19 w 98"/>
              <a:gd name="T13" fmla="*/ 49 h 337"/>
              <a:gd name="T14" fmla="*/ 49 w 98"/>
              <a:gd name="T15" fmla="*/ 19 h 337"/>
              <a:gd name="T16" fmla="*/ 49 w 98"/>
              <a:gd name="T17" fmla="*/ 19 h 337"/>
              <a:gd name="T18" fmla="*/ 49 w 98"/>
              <a:gd name="T19" fmla="*/ 0 h 337"/>
              <a:gd name="T20" fmla="*/ 0 w 98"/>
              <a:gd name="T21" fmla="*/ 49 h 337"/>
              <a:gd name="T22" fmla="*/ 48 w 98"/>
              <a:gd name="T23" fmla="*/ 99 h 337"/>
              <a:gd name="T24" fmla="*/ 48 w 98"/>
              <a:gd name="T25" fmla="*/ 99 h 337"/>
              <a:gd name="T26" fmla="*/ 79 w 98"/>
              <a:gd name="T27" fmla="*/ 129 h 337"/>
              <a:gd name="T28" fmla="*/ 49 w 98"/>
              <a:gd name="T29" fmla="*/ 159 h 337"/>
              <a:gd name="T30" fmla="*/ 49 w 98"/>
              <a:gd name="T31" fmla="*/ 159 h 337"/>
              <a:gd name="T32" fmla="*/ 0 w 98"/>
              <a:gd name="T33" fmla="*/ 208 h 337"/>
              <a:gd name="T34" fmla="*/ 49 w 98"/>
              <a:gd name="T35" fmla="*/ 258 h 337"/>
              <a:gd name="T36" fmla="*/ 79 w 98"/>
              <a:gd name="T37" fmla="*/ 288 h 337"/>
              <a:gd name="T38" fmla="*/ 49 w 98"/>
              <a:gd name="T39" fmla="*/ 318 h 337"/>
              <a:gd name="T40" fmla="*/ 48 w 98"/>
              <a:gd name="T41" fmla="*/ 318 h 337"/>
              <a:gd name="T42" fmla="*/ 48 w 98"/>
              <a:gd name="T43" fmla="*/ 337 h 337"/>
              <a:gd name="T44" fmla="*/ 98 w 98"/>
              <a:gd name="T45" fmla="*/ 288 h 337"/>
              <a:gd name="T46" fmla="*/ 49 w 98"/>
              <a:gd name="T47" fmla="*/ 23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8" h="337">
                <a:moveTo>
                  <a:pt x="49" y="238"/>
                </a:moveTo>
                <a:cubicBezTo>
                  <a:pt x="32" y="238"/>
                  <a:pt x="19" y="225"/>
                  <a:pt x="19" y="208"/>
                </a:cubicBezTo>
                <a:cubicBezTo>
                  <a:pt x="19" y="192"/>
                  <a:pt x="32" y="178"/>
                  <a:pt x="49" y="178"/>
                </a:cubicBezTo>
                <a:cubicBezTo>
                  <a:pt x="76" y="178"/>
                  <a:pt x="98" y="156"/>
                  <a:pt x="98" y="129"/>
                </a:cubicBezTo>
                <a:cubicBezTo>
                  <a:pt x="98" y="102"/>
                  <a:pt x="76" y="80"/>
                  <a:pt x="49" y="79"/>
                </a:cubicBezTo>
                <a:cubicBezTo>
                  <a:pt x="49" y="79"/>
                  <a:pt x="49" y="79"/>
                  <a:pt x="49" y="79"/>
                </a:cubicBezTo>
                <a:cubicBezTo>
                  <a:pt x="33" y="79"/>
                  <a:pt x="19" y="66"/>
                  <a:pt x="19" y="49"/>
                </a:cubicBezTo>
                <a:cubicBezTo>
                  <a:pt x="19" y="33"/>
                  <a:pt x="32" y="19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0"/>
                  <a:pt x="49" y="0"/>
                  <a:pt x="49" y="0"/>
                </a:cubicBezTo>
                <a:cubicBezTo>
                  <a:pt x="22" y="0"/>
                  <a:pt x="0" y="22"/>
                  <a:pt x="0" y="49"/>
                </a:cubicBezTo>
                <a:cubicBezTo>
                  <a:pt x="0" y="76"/>
                  <a:pt x="22" y="98"/>
                  <a:pt x="48" y="99"/>
                </a:cubicBezTo>
                <a:cubicBezTo>
                  <a:pt x="48" y="99"/>
                  <a:pt x="48" y="99"/>
                  <a:pt x="48" y="99"/>
                </a:cubicBezTo>
                <a:cubicBezTo>
                  <a:pt x="65" y="99"/>
                  <a:pt x="79" y="112"/>
                  <a:pt x="79" y="129"/>
                </a:cubicBezTo>
                <a:cubicBezTo>
                  <a:pt x="79" y="145"/>
                  <a:pt x="65" y="159"/>
                  <a:pt x="49" y="159"/>
                </a:cubicBezTo>
                <a:cubicBezTo>
                  <a:pt x="49" y="159"/>
                  <a:pt x="49" y="159"/>
                  <a:pt x="49" y="159"/>
                </a:cubicBezTo>
                <a:cubicBezTo>
                  <a:pt x="22" y="159"/>
                  <a:pt x="0" y="181"/>
                  <a:pt x="0" y="208"/>
                </a:cubicBezTo>
                <a:cubicBezTo>
                  <a:pt x="0" y="235"/>
                  <a:pt x="22" y="258"/>
                  <a:pt x="49" y="258"/>
                </a:cubicBezTo>
                <a:cubicBezTo>
                  <a:pt x="65" y="258"/>
                  <a:pt x="79" y="271"/>
                  <a:pt x="79" y="288"/>
                </a:cubicBezTo>
                <a:cubicBezTo>
                  <a:pt x="79" y="304"/>
                  <a:pt x="65" y="318"/>
                  <a:pt x="49" y="318"/>
                </a:cubicBezTo>
                <a:cubicBezTo>
                  <a:pt x="48" y="318"/>
                  <a:pt x="48" y="318"/>
                  <a:pt x="48" y="318"/>
                </a:cubicBezTo>
                <a:cubicBezTo>
                  <a:pt x="48" y="337"/>
                  <a:pt x="48" y="337"/>
                  <a:pt x="48" y="337"/>
                </a:cubicBezTo>
                <a:cubicBezTo>
                  <a:pt x="75" y="337"/>
                  <a:pt x="98" y="315"/>
                  <a:pt x="98" y="288"/>
                </a:cubicBezTo>
                <a:cubicBezTo>
                  <a:pt x="98" y="260"/>
                  <a:pt x="76" y="238"/>
                  <a:pt x="49" y="23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8100">
            <a:noFill/>
          </a:ln>
          <a:extLst/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Freeform 67"/>
          <p:cNvSpPr>
            <a:spLocks/>
          </p:cNvSpPr>
          <p:nvPr/>
        </p:nvSpPr>
        <p:spPr bwMode="auto">
          <a:xfrm>
            <a:off x="6019717" y="1983585"/>
            <a:ext cx="1898894" cy="819321"/>
          </a:xfrm>
          <a:custGeom>
            <a:avLst/>
            <a:gdLst>
              <a:gd name="T0" fmla="*/ 139 w 139"/>
              <a:gd name="T1" fmla="*/ 60 h 60"/>
              <a:gd name="T2" fmla="*/ 30 w 139"/>
              <a:gd name="T3" fmla="*/ 60 h 60"/>
              <a:gd name="T4" fmla="*/ 0 w 139"/>
              <a:gd name="T5" fmla="*/ 30 h 60"/>
              <a:gd name="T6" fmla="*/ 0 w 139"/>
              <a:gd name="T7" fmla="*/ 30 h 60"/>
              <a:gd name="T8" fmla="*/ 30 w 139"/>
              <a:gd name="T9" fmla="*/ 0 h 60"/>
              <a:gd name="T10" fmla="*/ 139 w 139"/>
              <a:gd name="T11" fmla="*/ 0 h 60"/>
              <a:gd name="T12" fmla="*/ 139 w 139"/>
              <a:gd name="T13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" h="60">
                <a:moveTo>
                  <a:pt x="139" y="60"/>
                </a:moveTo>
                <a:cubicBezTo>
                  <a:pt x="30" y="60"/>
                  <a:pt x="30" y="60"/>
                  <a:pt x="30" y="60"/>
                </a:cubicBezTo>
                <a:cubicBezTo>
                  <a:pt x="13" y="60"/>
                  <a:pt x="0" y="47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4"/>
                  <a:pt x="13" y="0"/>
                  <a:pt x="30" y="0"/>
                </a:cubicBezTo>
                <a:cubicBezTo>
                  <a:pt x="139" y="0"/>
                  <a:pt x="139" y="0"/>
                  <a:pt x="139" y="0"/>
                </a:cubicBezTo>
                <a:lnTo>
                  <a:pt x="139" y="6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8100">
            <a:noFill/>
          </a:ln>
          <a:extLst/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Freeform 68"/>
          <p:cNvSpPr>
            <a:spLocks/>
          </p:cNvSpPr>
          <p:nvPr/>
        </p:nvSpPr>
        <p:spPr bwMode="auto">
          <a:xfrm>
            <a:off x="4940143" y="3076011"/>
            <a:ext cx="1898894" cy="819321"/>
          </a:xfrm>
          <a:custGeom>
            <a:avLst/>
            <a:gdLst>
              <a:gd name="T0" fmla="*/ 0 w 139"/>
              <a:gd name="T1" fmla="*/ 0 h 60"/>
              <a:gd name="T2" fmla="*/ 109 w 139"/>
              <a:gd name="T3" fmla="*/ 0 h 60"/>
              <a:gd name="T4" fmla="*/ 139 w 139"/>
              <a:gd name="T5" fmla="*/ 30 h 60"/>
              <a:gd name="T6" fmla="*/ 139 w 139"/>
              <a:gd name="T7" fmla="*/ 30 h 60"/>
              <a:gd name="T8" fmla="*/ 109 w 139"/>
              <a:gd name="T9" fmla="*/ 60 h 60"/>
              <a:gd name="T10" fmla="*/ 0 w 139"/>
              <a:gd name="T11" fmla="*/ 60 h 60"/>
              <a:gd name="T12" fmla="*/ 0 w 139"/>
              <a:gd name="T13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" h="60">
                <a:moveTo>
                  <a:pt x="0" y="0"/>
                </a:moveTo>
                <a:cubicBezTo>
                  <a:pt x="109" y="0"/>
                  <a:pt x="109" y="0"/>
                  <a:pt x="109" y="0"/>
                </a:cubicBezTo>
                <a:cubicBezTo>
                  <a:pt x="125" y="0"/>
                  <a:pt x="139" y="13"/>
                  <a:pt x="139" y="30"/>
                </a:cubicBezTo>
                <a:cubicBezTo>
                  <a:pt x="139" y="30"/>
                  <a:pt x="139" y="30"/>
                  <a:pt x="139" y="30"/>
                </a:cubicBezTo>
                <a:cubicBezTo>
                  <a:pt x="139" y="47"/>
                  <a:pt x="125" y="60"/>
                  <a:pt x="109" y="60"/>
                </a:cubicBezTo>
                <a:cubicBezTo>
                  <a:pt x="0" y="60"/>
                  <a:pt x="0" y="60"/>
                  <a:pt x="0" y="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2001" ker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Freeform 69"/>
          <p:cNvSpPr>
            <a:spLocks/>
          </p:cNvSpPr>
          <p:nvPr/>
        </p:nvSpPr>
        <p:spPr bwMode="auto">
          <a:xfrm>
            <a:off x="4940143" y="5251224"/>
            <a:ext cx="1898894" cy="819321"/>
          </a:xfrm>
          <a:custGeom>
            <a:avLst/>
            <a:gdLst>
              <a:gd name="T0" fmla="*/ 0 w 139"/>
              <a:gd name="T1" fmla="*/ 0 h 60"/>
              <a:gd name="T2" fmla="*/ 109 w 139"/>
              <a:gd name="T3" fmla="*/ 0 h 60"/>
              <a:gd name="T4" fmla="*/ 139 w 139"/>
              <a:gd name="T5" fmla="*/ 30 h 60"/>
              <a:gd name="T6" fmla="*/ 139 w 139"/>
              <a:gd name="T7" fmla="*/ 30 h 60"/>
              <a:gd name="T8" fmla="*/ 109 w 139"/>
              <a:gd name="T9" fmla="*/ 60 h 60"/>
              <a:gd name="T10" fmla="*/ 0 w 139"/>
              <a:gd name="T11" fmla="*/ 60 h 60"/>
              <a:gd name="T12" fmla="*/ 0 w 139"/>
              <a:gd name="T13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" h="60">
                <a:moveTo>
                  <a:pt x="0" y="0"/>
                </a:moveTo>
                <a:cubicBezTo>
                  <a:pt x="109" y="0"/>
                  <a:pt x="109" y="0"/>
                  <a:pt x="109" y="0"/>
                </a:cubicBezTo>
                <a:cubicBezTo>
                  <a:pt x="125" y="0"/>
                  <a:pt x="139" y="13"/>
                  <a:pt x="139" y="30"/>
                </a:cubicBezTo>
                <a:cubicBezTo>
                  <a:pt x="139" y="30"/>
                  <a:pt x="139" y="30"/>
                  <a:pt x="139" y="30"/>
                </a:cubicBezTo>
                <a:cubicBezTo>
                  <a:pt x="139" y="46"/>
                  <a:pt x="125" y="60"/>
                  <a:pt x="109" y="60"/>
                </a:cubicBezTo>
                <a:cubicBezTo>
                  <a:pt x="0" y="60"/>
                  <a:pt x="0" y="60"/>
                  <a:pt x="0" y="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8100">
            <a:noFill/>
          </a:ln>
          <a:extLst/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Freeform 70"/>
          <p:cNvSpPr>
            <a:spLocks/>
          </p:cNvSpPr>
          <p:nvPr/>
        </p:nvSpPr>
        <p:spPr bwMode="auto">
          <a:xfrm>
            <a:off x="6019717" y="4155585"/>
            <a:ext cx="1886042" cy="822532"/>
          </a:xfrm>
          <a:custGeom>
            <a:avLst/>
            <a:gdLst>
              <a:gd name="T0" fmla="*/ 138 w 138"/>
              <a:gd name="T1" fmla="*/ 60 h 60"/>
              <a:gd name="T2" fmla="*/ 30 w 138"/>
              <a:gd name="T3" fmla="*/ 60 h 60"/>
              <a:gd name="T4" fmla="*/ 0 w 138"/>
              <a:gd name="T5" fmla="*/ 30 h 60"/>
              <a:gd name="T6" fmla="*/ 0 w 138"/>
              <a:gd name="T7" fmla="*/ 30 h 60"/>
              <a:gd name="T8" fmla="*/ 30 w 138"/>
              <a:gd name="T9" fmla="*/ 0 h 60"/>
              <a:gd name="T10" fmla="*/ 138 w 138"/>
              <a:gd name="T11" fmla="*/ 0 h 60"/>
              <a:gd name="T12" fmla="*/ 138 w 138"/>
              <a:gd name="T13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60">
                <a:moveTo>
                  <a:pt x="138" y="60"/>
                </a:moveTo>
                <a:cubicBezTo>
                  <a:pt x="30" y="60"/>
                  <a:pt x="30" y="60"/>
                  <a:pt x="30" y="60"/>
                </a:cubicBezTo>
                <a:cubicBezTo>
                  <a:pt x="13" y="60"/>
                  <a:pt x="0" y="47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4"/>
                  <a:pt x="13" y="0"/>
                  <a:pt x="30" y="0"/>
                </a:cubicBezTo>
                <a:cubicBezTo>
                  <a:pt x="138" y="0"/>
                  <a:pt x="138" y="0"/>
                  <a:pt x="138" y="0"/>
                </a:cubicBezTo>
                <a:lnTo>
                  <a:pt x="138" y="6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2001" ker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Freeform 72"/>
          <p:cNvSpPr>
            <a:spLocks/>
          </p:cNvSpPr>
          <p:nvPr/>
        </p:nvSpPr>
        <p:spPr bwMode="auto">
          <a:xfrm>
            <a:off x="7918608" y="2186006"/>
            <a:ext cx="205633" cy="411266"/>
          </a:xfrm>
          <a:custGeom>
            <a:avLst/>
            <a:gdLst>
              <a:gd name="T0" fmla="*/ 0 w 64"/>
              <a:gd name="T1" fmla="*/ 0 h 128"/>
              <a:gd name="T2" fmla="*/ 64 w 64"/>
              <a:gd name="T3" fmla="*/ 64 h 128"/>
              <a:gd name="T4" fmla="*/ 0 w 64"/>
              <a:gd name="T5" fmla="*/ 128 h 128"/>
              <a:gd name="T6" fmla="*/ 0 w 64"/>
              <a:gd name="T7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128">
                <a:moveTo>
                  <a:pt x="0" y="0"/>
                </a:moveTo>
                <a:lnTo>
                  <a:pt x="64" y="64"/>
                </a:lnTo>
                <a:lnTo>
                  <a:pt x="0" y="128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73"/>
          <p:cNvSpPr>
            <a:spLocks/>
          </p:cNvSpPr>
          <p:nvPr/>
        </p:nvSpPr>
        <p:spPr bwMode="auto">
          <a:xfrm>
            <a:off x="4734509" y="3268792"/>
            <a:ext cx="205633" cy="408054"/>
          </a:xfrm>
          <a:custGeom>
            <a:avLst/>
            <a:gdLst>
              <a:gd name="T0" fmla="*/ 64 w 64"/>
              <a:gd name="T1" fmla="*/ 127 h 127"/>
              <a:gd name="T2" fmla="*/ 0 w 64"/>
              <a:gd name="T3" fmla="*/ 64 h 127"/>
              <a:gd name="T4" fmla="*/ 64 w 64"/>
              <a:gd name="T5" fmla="*/ 0 h 127"/>
              <a:gd name="T6" fmla="*/ 64 w 64"/>
              <a:gd name="T7" fmla="*/ 127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127">
                <a:moveTo>
                  <a:pt x="64" y="127"/>
                </a:moveTo>
                <a:lnTo>
                  <a:pt x="0" y="64"/>
                </a:lnTo>
                <a:lnTo>
                  <a:pt x="64" y="0"/>
                </a:lnTo>
                <a:lnTo>
                  <a:pt x="64" y="12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2001" ker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Freeform 74"/>
          <p:cNvSpPr>
            <a:spLocks/>
          </p:cNvSpPr>
          <p:nvPr/>
        </p:nvSpPr>
        <p:spPr bwMode="auto">
          <a:xfrm>
            <a:off x="7905758" y="4361218"/>
            <a:ext cx="205633" cy="411266"/>
          </a:xfrm>
          <a:custGeom>
            <a:avLst/>
            <a:gdLst>
              <a:gd name="T0" fmla="*/ 0 w 64"/>
              <a:gd name="T1" fmla="*/ 0 h 128"/>
              <a:gd name="T2" fmla="*/ 64 w 64"/>
              <a:gd name="T3" fmla="*/ 64 h 128"/>
              <a:gd name="T4" fmla="*/ 0 w 64"/>
              <a:gd name="T5" fmla="*/ 128 h 128"/>
              <a:gd name="T6" fmla="*/ 0 w 64"/>
              <a:gd name="T7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128">
                <a:moveTo>
                  <a:pt x="0" y="0"/>
                </a:moveTo>
                <a:lnTo>
                  <a:pt x="64" y="64"/>
                </a:lnTo>
                <a:lnTo>
                  <a:pt x="0" y="128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2001" ker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Freeform 75"/>
          <p:cNvSpPr>
            <a:spLocks/>
          </p:cNvSpPr>
          <p:nvPr/>
        </p:nvSpPr>
        <p:spPr bwMode="auto">
          <a:xfrm>
            <a:off x="4734509" y="5469710"/>
            <a:ext cx="205633" cy="411266"/>
          </a:xfrm>
          <a:custGeom>
            <a:avLst/>
            <a:gdLst>
              <a:gd name="T0" fmla="*/ 64 w 64"/>
              <a:gd name="T1" fmla="*/ 128 h 128"/>
              <a:gd name="T2" fmla="*/ 0 w 64"/>
              <a:gd name="T3" fmla="*/ 64 h 128"/>
              <a:gd name="T4" fmla="*/ 64 w 64"/>
              <a:gd name="T5" fmla="*/ 0 h 128"/>
              <a:gd name="T6" fmla="*/ 64 w 64"/>
              <a:gd name="T7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128">
                <a:moveTo>
                  <a:pt x="64" y="128"/>
                </a:moveTo>
                <a:lnTo>
                  <a:pt x="0" y="64"/>
                </a:lnTo>
                <a:lnTo>
                  <a:pt x="64" y="0"/>
                </a:lnTo>
                <a:lnTo>
                  <a:pt x="64" y="1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03615" y="2174321"/>
            <a:ext cx="1621554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SAMPLE TEXT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36421" y="3297412"/>
            <a:ext cx="1621554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SAMPLE TEXT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88514" y="4413862"/>
            <a:ext cx="1621554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SAMPLE TEXT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36421" y="5440419"/>
            <a:ext cx="1621554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SAMPLE TEXT</a:t>
            </a:r>
          </a:p>
        </p:txBody>
      </p:sp>
      <p:sp>
        <p:nvSpPr>
          <p:cNvPr id="36" name="TextBox 39"/>
          <p:cNvSpPr txBox="1"/>
          <p:nvPr/>
        </p:nvSpPr>
        <p:spPr>
          <a:xfrm>
            <a:off x="8302507" y="2106452"/>
            <a:ext cx="251313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点击添加相关标题文字，点击添加相关标题文字，点击添加相关标题文字，点击添加相关标题文字。</a:t>
            </a:r>
            <a:endParaRPr lang="id-ID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TextBox 40"/>
          <p:cNvSpPr txBox="1"/>
          <p:nvPr/>
        </p:nvSpPr>
        <p:spPr>
          <a:xfrm>
            <a:off x="8302506" y="1773502"/>
            <a:ext cx="1792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8" name="TextBox 39"/>
          <p:cNvSpPr txBox="1"/>
          <p:nvPr/>
        </p:nvSpPr>
        <p:spPr>
          <a:xfrm>
            <a:off x="1944569" y="3106577"/>
            <a:ext cx="251313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点击添加相关标题文字，点击添加相关标题文字，点击添加相关标题文字，点击添加相关标题文字。</a:t>
            </a:r>
            <a:endParaRPr lang="id-ID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Box 40"/>
          <p:cNvSpPr txBox="1"/>
          <p:nvPr/>
        </p:nvSpPr>
        <p:spPr>
          <a:xfrm>
            <a:off x="1944568" y="2773627"/>
            <a:ext cx="1792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1" name="TextBox 39"/>
          <p:cNvSpPr txBox="1"/>
          <p:nvPr/>
        </p:nvSpPr>
        <p:spPr>
          <a:xfrm>
            <a:off x="8302507" y="4206714"/>
            <a:ext cx="251313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点击添加相关标题文字，点击添加相关标题文字，点击添加相关标题文字，点击添加相关标题文字。</a:t>
            </a:r>
            <a:endParaRPr lang="id-ID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TextBox 40"/>
          <p:cNvSpPr txBox="1"/>
          <p:nvPr/>
        </p:nvSpPr>
        <p:spPr>
          <a:xfrm>
            <a:off x="8302506" y="3873764"/>
            <a:ext cx="1792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3" name="TextBox 39"/>
          <p:cNvSpPr txBox="1"/>
          <p:nvPr/>
        </p:nvSpPr>
        <p:spPr>
          <a:xfrm>
            <a:off x="1944569" y="5335426"/>
            <a:ext cx="251313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点击添加相关标题文字，点击添加相关标题文字，点击添加相关标题文字，点击添加相关标题文字。</a:t>
            </a:r>
            <a:endParaRPr lang="id-ID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TextBox 40"/>
          <p:cNvSpPr txBox="1"/>
          <p:nvPr/>
        </p:nvSpPr>
        <p:spPr>
          <a:xfrm>
            <a:off x="1944568" y="5002476"/>
            <a:ext cx="1792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24" name="矩形 23"/>
          <p:cNvSpPr/>
          <p:nvPr/>
        </p:nvSpPr>
        <p:spPr>
          <a:xfrm>
            <a:off x="5248602" y="559508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529128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248602" y="559508"/>
            <a:ext cx="236154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99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25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75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5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5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7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25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7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20" grpId="0"/>
      <p:bldP spid="21" grpId="0"/>
      <p:bldP spid="22" grpId="0"/>
      <p:bldP spid="23" grpId="0"/>
      <p:bldP spid="36" grpId="0"/>
      <p:bldP spid="37" grpId="0"/>
      <p:bldP spid="38" grpId="0"/>
      <p:bldP spid="39" grpId="0"/>
      <p:bldP spid="41" grpId="0"/>
      <p:bldP spid="42" grpId="0"/>
      <p:bldP spid="43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7"/>
          <p:cNvGrpSpPr/>
          <p:nvPr/>
        </p:nvGrpSpPr>
        <p:grpSpPr>
          <a:xfrm>
            <a:off x="6174193" y="1269851"/>
            <a:ext cx="3872553" cy="1764626"/>
            <a:chOff x="3491880" y="2420888"/>
            <a:chExt cx="5794246" cy="2160240"/>
          </a:xfrm>
          <a:solidFill>
            <a:srgbClr val="E43937"/>
          </a:solidFill>
        </p:grpSpPr>
        <p:sp>
          <p:nvSpPr>
            <p:cNvPr id="6" name="上弧形箭头 28"/>
            <p:cNvSpPr/>
            <p:nvPr/>
          </p:nvSpPr>
          <p:spPr>
            <a:xfrm>
              <a:off x="3605493" y="2420888"/>
              <a:ext cx="5680633" cy="2160240"/>
            </a:xfrm>
            <a:prstGeom prst="curved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8" ker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上弧形箭头 29"/>
            <p:cNvSpPr/>
            <p:nvPr/>
          </p:nvSpPr>
          <p:spPr>
            <a:xfrm>
              <a:off x="3491880" y="2420888"/>
              <a:ext cx="4317280" cy="2160240"/>
            </a:xfrm>
            <a:prstGeom prst="curved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8" ker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上弧形箭头 30"/>
            <p:cNvSpPr/>
            <p:nvPr/>
          </p:nvSpPr>
          <p:spPr>
            <a:xfrm>
              <a:off x="3491880" y="2420888"/>
              <a:ext cx="2808312" cy="2160240"/>
            </a:xfrm>
            <a:prstGeom prst="curved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8" ker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31"/>
          <p:cNvGrpSpPr/>
          <p:nvPr/>
        </p:nvGrpSpPr>
        <p:grpSpPr>
          <a:xfrm flipH="1">
            <a:off x="2833167" y="1269851"/>
            <a:ext cx="3872553" cy="1764626"/>
            <a:chOff x="3491880" y="2420888"/>
            <a:chExt cx="5794246" cy="2160240"/>
          </a:xfrm>
          <a:solidFill>
            <a:srgbClr val="44788B"/>
          </a:solidFill>
        </p:grpSpPr>
        <p:sp>
          <p:nvSpPr>
            <p:cNvPr id="10" name="上弧形箭头 32"/>
            <p:cNvSpPr/>
            <p:nvPr/>
          </p:nvSpPr>
          <p:spPr>
            <a:xfrm>
              <a:off x="3605493" y="2420888"/>
              <a:ext cx="5680633" cy="2160240"/>
            </a:xfrm>
            <a:prstGeom prst="curved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1" ker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上弧形箭头 33"/>
            <p:cNvSpPr/>
            <p:nvPr/>
          </p:nvSpPr>
          <p:spPr>
            <a:xfrm>
              <a:off x="3491880" y="2420888"/>
              <a:ext cx="4317280" cy="2160240"/>
            </a:xfrm>
            <a:prstGeom prst="curved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1" ker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上弧形箭头 34"/>
            <p:cNvSpPr/>
            <p:nvPr/>
          </p:nvSpPr>
          <p:spPr>
            <a:xfrm>
              <a:off x="3491880" y="2420888"/>
              <a:ext cx="2808312" cy="2160240"/>
            </a:xfrm>
            <a:prstGeom prst="curved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1" ker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3" name="圆柱形 35"/>
          <p:cNvSpPr/>
          <p:nvPr/>
        </p:nvSpPr>
        <p:spPr>
          <a:xfrm>
            <a:off x="6131823" y="3022115"/>
            <a:ext cx="610982" cy="2791318"/>
          </a:xfrm>
          <a:prstGeom prst="can">
            <a:avLst>
              <a:gd name="adj" fmla="val 2705"/>
            </a:avLst>
          </a:prstGeom>
          <a:gradFill flip="none" rotWithShape="1">
            <a:gsLst>
              <a:gs pos="2500">
                <a:sysClr val="windowText" lastClr="000000">
                  <a:lumMod val="50000"/>
                  <a:lumOff val="50000"/>
                </a:sysClr>
              </a:gs>
              <a:gs pos="9000">
                <a:sysClr val="windowText" lastClr="000000">
                  <a:lumMod val="85000"/>
                  <a:lumOff val="15000"/>
                </a:sysClr>
              </a:gs>
              <a:gs pos="75000">
                <a:sysClr val="windowText" lastClr="000000">
                  <a:lumMod val="50000"/>
                  <a:lumOff val="50000"/>
                </a:sysClr>
              </a:gs>
              <a:gs pos="65000">
                <a:sysClr val="windowText" lastClr="000000">
                  <a:lumMod val="50000"/>
                  <a:lumOff val="50000"/>
                </a:sysClr>
              </a:gs>
              <a:gs pos="42000">
                <a:sysClr val="window" lastClr="CCE8CF"/>
              </a:gs>
              <a:gs pos="40000">
                <a:sysClr val="window" lastClr="CCE8CF">
                  <a:lumMod val="85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>
            <a:reflection blurRad="6350" stA="52000" endA="300" endPos="35000" dir="5400000" sy="-100000" algn="bl" rotWithShape="0"/>
          </a:effectLst>
        </p:spPr>
        <p:txBody>
          <a:bodyPr rtlCol="0" anchor="ctr"/>
          <a:lstStyle/>
          <a:p>
            <a:pPr algn="ctr" defTabSz="9642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98" ker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23879" y="2535978"/>
            <a:ext cx="6833811" cy="432555"/>
            <a:chOff x="3080614" y="2383425"/>
            <a:chExt cx="6834655" cy="432608"/>
          </a:xfrm>
        </p:grpSpPr>
        <p:grpSp>
          <p:nvGrpSpPr>
            <p:cNvPr id="2" name="组合 1"/>
            <p:cNvGrpSpPr/>
            <p:nvPr/>
          </p:nvGrpSpPr>
          <p:grpSpPr>
            <a:xfrm>
              <a:off x="3080614" y="2383425"/>
              <a:ext cx="2536934" cy="432608"/>
              <a:chOff x="3080614" y="2383425"/>
              <a:chExt cx="2536934" cy="432608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3080614" y="2383426"/>
                <a:ext cx="545612" cy="43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6423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898" b="1" kern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itchFamily="34" charset="-122"/>
                    <a:cs typeface="Arial" pitchFamily="34" charset="0"/>
                    <a:sym typeface="Arial" panose="020B0604020202020204" pitchFamily="34" charset="0"/>
                  </a:rPr>
                  <a:t>01</a:t>
                </a:r>
                <a:endParaRPr lang="zh-CN" altLang="en-US" sz="1898" b="1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itchFamily="34" charset="-122"/>
                  <a:cs typeface="Arial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066096" y="2383425"/>
                <a:ext cx="545612" cy="43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6423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898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itchFamily="34" charset="-122"/>
                    <a:cs typeface="Arial" pitchFamily="34" charset="0"/>
                    <a:sym typeface="Arial" panose="020B0604020202020204" pitchFamily="34" charset="0"/>
                  </a:rPr>
                  <a:t>02</a:t>
                </a:r>
                <a:endParaRPr lang="zh-CN" altLang="en-US" sz="1898" b="1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itchFamily="34" charset="-122"/>
                  <a:cs typeface="Arial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071936" y="2383425"/>
                <a:ext cx="545612" cy="43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6423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898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itchFamily="34" charset="-122"/>
                    <a:cs typeface="Arial" pitchFamily="34" charset="0"/>
                    <a:sym typeface="Arial" panose="020B0604020202020204" pitchFamily="34" charset="0"/>
                  </a:rPr>
                  <a:t>03</a:t>
                </a:r>
                <a:endParaRPr lang="zh-CN" altLang="en-US" sz="1898" b="1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itchFamily="34" charset="-122"/>
                  <a:cs typeface="Arial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7389040" y="2383425"/>
              <a:ext cx="2526229" cy="432607"/>
              <a:chOff x="7389040" y="2383425"/>
              <a:chExt cx="2526229" cy="432607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389040" y="2383425"/>
                <a:ext cx="545612" cy="43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6423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898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itchFamily="34" charset="-122"/>
                    <a:cs typeface="Arial" pitchFamily="34" charset="0"/>
                    <a:sym typeface="Arial" panose="020B0604020202020204" pitchFamily="34" charset="0"/>
                  </a:rPr>
                  <a:t>04</a:t>
                </a:r>
                <a:endParaRPr lang="zh-CN" altLang="en-US" sz="1898" b="1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itchFamily="34" charset="-122"/>
                  <a:cs typeface="Arial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371812" y="2383425"/>
                <a:ext cx="545612" cy="43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6423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898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itchFamily="34" charset="-122"/>
                    <a:cs typeface="Arial" pitchFamily="34" charset="0"/>
                    <a:sym typeface="Arial" panose="020B0604020202020204" pitchFamily="34" charset="0"/>
                  </a:rPr>
                  <a:t>05</a:t>
                </a:r>
                <a:endParaRPr lang="zh-CN" altLang="en-US" sz="1898" b="1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itchFamily="34" charset="-122"/>
                  <a:cs typeface="Arial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9369657" y="2383425"/>
                <a:ext cx="545612" cy="43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6423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898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itchFamily="34" charset="-122"/>
                    <a:cs typeface="Arial" pitchFamily="34" charset="0"/>
                    <a:sym typeface="Arial" panose="020B0604020202020204" pitchFamily="34" charset="0"/>
                  </a:rPr>
                  <a:t>06</a:t>
                </a:r>
                <a:endParaRPr lang="zh-CN" altLang="en-US" sz="1898" b="1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itchFamily="34" charset="-122"/>
                  <a:cs typeface="Arial" pitchFamily="34" charset="0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54" name="TextBox 54"/>
          <p:cNvSpPr txBox="1"/>
          <p:nvPr/>
        </p:nvSpPr>
        <p:spPr>
          <a:xfrm>
            <a:off x="1337212" y="3135243"/>
            <a:ext cx="2211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5" name="Rectangle 55"/>
          <p:cNvSpPr/>
          <p:nvPr/>
        </p:nvSpPr>
        <p:spPr>
          <a:xfrm>
            <a:off x="1337212" y="3432111"/>
            <a:ext cx="2854732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</a:t>
            </a:r>
            <a:r>
              <a: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添加相关标题文字，点击添加相关标题文字，点击添加相关标题文字，点击添加相关标题文字。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TextBox 54"/>
          <p:cNvSpPr txBox="1"/>
          <p:nvPr/>
        </p:nvSpPr>
        <p:spPr>
          <a:xfrm>
            <a:off x="1337212" y="4443343"/>
            <a:ext cx="2211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69" name="Rectangle 55"/>
          <p:cNvSpPr/>
          <p:nvPr/>
        </p:nvSpPr>
        <p:spPr>
          <a:xfrm>
            <a:off x="1337212" y="4740211"/>
            <a:ext cx="2854732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点击添加相关标题文字，点击添加相关标题文字，点击添加相关标题文字，点击添加相关标题文字。</a:t>
            </a:r>
            <a:endParaRPr lang="en-US" altLang="zh-CN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TextBox 54"/>
          <p:cNvSpPr txBox="1"/>
          <p:nvPr/>
        </p:nvSpPr>
        <p:spPr>
          <a:xfrm>
            <a:off x="1337212" y="5649843"/>
            <a:ext cx="2211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71" name="Rectangle 55"/>
          <p:cNvSpPr/>
          <p:nvPr/>
        </p:nvSpPr>
        <p:spPr>
          <a:xfrm>
            <a:off x="1337212" y="5946711"/>
            <a:ext cx="2854732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点击添加相关标题文字，点击添加相关标题文字，点击添加相关标题文字，点击添加相关标题文字。</a:t>
            </a:r>
            <a:endParaRPr lang="en-US" altLang="zh-CN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2" name="TextBox 54"/>
          <p:cNvSpPr txBox="1"/>
          <p:nvPr/>
        </p:nvSpPr>
        <p:spPr>
          <a:xfrm>
            <a:off x="8443058" y="3211443"/>
            <a:ext cx="2200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73" name="Rectangle 55"/>
          <p:cNvSpPr/>
          <p:nvPr/>
        </p:nvSpPr>
        <p:spPr>
          <a:xfrm>
            <a:off x="8443059" y="3508311"/>
            <a:ext cx="2840800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点击添加相关标题文字，点击添加相关标题文字，点击添加相关标题文字，点击添加相关标题文字。</a:t>
            </a:r>
            <a:endParaRPr lang="en-US" altLang="zh-CN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TextBox 54"/>
          <p:cNvSpPr txBox="1"/>
          <p:nvPr/>
        </p:nvSpPr>
        <p:spPr>
          <a:xfrm>
            <a:off x="8443058" y="4519543"/>
            <a:ext cx="2200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75" name="Rectangle 55"/>
          <p:cNvSpPr/>
          <p:nvPr/>
        </p:nvSpPr>
        <p:spPr>
          <a:xfrm>
            <a:off x="8443059" y="4816411"/>
            <a:ext cx="2840800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点击添加相关标题文字，点击添加相关标题文字，点击添加相关标题文字，点击添加相关标题文字。</a:t>
            </a:r>
            <a:endParaRPr lang="en-US" altLang="zh-CN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6" name="TextBox 54"/>
          <p:cNvSpPr txBox="1"/>
          <p:nvPr/>
        </p:nvSpPr>
        <p:spPr>
          <a:xfrm>
            <a:off x="8443058" y="5726043"/>
            <a:ext cx="2200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77" name="Rectangle 55"/>
          <p:cNvSpPr/>
          <p:nvPr/>
        </p:nvSpPr>
        <p:spPr>
          <a:xfrm>
            <a:off x="8443059" y="6022911"/>
            <a:ext cx="2840800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点击添加相关标题文字，点击添加相关标题文字，点击添加相关标题文字，点击添加相关标题文字。</a:t>
            </a:r>
            <a:endParaRPr lang="en-US" altLang="zh-CN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48602" y="559508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529128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5248602" y="559508"/>
            <a:ext cx="236154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53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4" grpId="0"/>
      <p:bldP spid="55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1" name="Freeform 9"/>
          <p:cNvSpPr>
            <a:spLocks/>
          </p:cNvSpPr>
          <p:nvPr/>
        </p:nvSpPr>
        <p:spPr bwMode="auto">
          <a:xfrm>
            <a:off x="8757792" y="1737742"/>
            <a:ext cx="2616398" cy="660797"/>
          </a:xfrm>
          <a:custGeom>
            <a:avLst/>
            <a:gdLst>
              <a:gd name="T0" fmla="*/ 1172 w 1172"/>
              <a:gd name="T1" fmla="*/ 296 h 296"/>
              <a:gd name="T2" fmla="*/ 0 w 1172"/>
              <a:gd name="T3" fmla="*/ 296 h 296"/>
              <a:gd name="T4" fmla="*/ 153 w 1172"/>
              <a:gd name="T5" fmla="*/ 147 h 296"/>
              <a:gd name="T6" fmla="*/ 0 w 1172"/>
              <a:gd name="T7" fmla="*/ 0 h 296"/>
              <a:gd name="T8" fmla="*/ 1172 w 1172"/>
              <a:gd name="T9" fmla="*/ 0 h 296"/>
              <a:gd name="T10" fmla="*/ 1172 w 1172"/>
              <a:gd name="T11" fmla="*/ 29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2" h="296">
                <a:moveTo>
                  <a:pt x="1172" y="296"/>
                </a:moveTo>
                <a:lnTo>
                  <a:pt x="0" y="296"/>
                </a:lnTo>
                <a:lnTo>
                  <a:pt x="153" y="147"/>
                </a:lnTo>
                <a:lnTo>
                  <a:pt x="0" y="0"/>
                </a:lnTo>
                <a:lnTo>
                  <a:pt x="1172" y="0"/>
                </a:lnTo>
                <a:lnTo>
                  <a:pt x="1172" y="29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802" name="Freeform 10"/>
          <p:cNvSpPr>
            <a:spLocks/>
          </p:cNvSpPr>
          <p:nvPr/>
        </p:nvSpPr>
        <p:spPr bwMode="auto">
          <a:xfrm>
            <a:off x="8757792" y="5796285"/>
            <a:ext cx="2616398" cy="660797"/>
          </a:xfrm>
          <a:custGeom>
            <a:avLst/>
            <a:gdLst>
              <a:gd name="T0" fmla="*/ 0 w 1172"/>
              <a:gd name="T1" fmla="*/ 0 h 296"/>
              <a:gd name="T2" fmla="*/ 1172 w 1172"/>
              <a:gd name="T3" fmla="*/ 0 h 296"/>
              <a:gd name="T4" fmla="*/ 1019 w 1172"/>
              <a:gd name="T5" fmla="*/ 147 h 296"/>
              <a:gd name="T6" fmla="*/ 1172 w 1172"/>
              <a:gd name="T7" fmla="*/ 296 h 296"/>
              <a:gd name="T8" fmla="*/ 0 w 1172"/>
              <a:gd name="T9" fmla="*/ 296 h 296"/>
              <a:gd name="T10" fmla="*/ 0 w 1172"/>
              <a:gd name="T11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2" h="296">
                <a:moveTo>
                  <a:pt x="0" y="0"/>
                </a:moveTo>
                <a:lnTo>
                  <a:pt x="1172" y="0"/>
                </a:lnTo>
                <a:lnTo>
                  <a:pt x="1019" y="147"/>
                </a:lnTo>
                <a:lnTo>
                  <a:pt x="1172" y="296"/>
                </a:lnTo>
                <a:lnTo>
                  <a:pt x="0" y="29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8757792" y="2753495"/>
            <a:ext cx="2616398" cy="6585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8757792" y="3767014"/>
            <a:ext cx="2616398" cy="6607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8757792" y="4782767"/>
            <a:ext cx="2616398" cy="6585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806" name="Freeform 14"/>
          <p:cNvSpPr>
            <a:spLocks/>
          </p:cNvSpPr>
          <p:nvPr/>
        </p:nvSpPr>
        <p:spPr bwMode="auto">
          <a:xfrm>
            <a:off x="8757792" y="2398540"/>
            <a:ext cx="2616398" cy="354956"/>
          </a:xfrm>
          <a:custGeom>
            <a:avLst/>
            <a:gdLst>
              <a:gd name="T0" fmla="*/ 1172 w 1172"/>
              <a:gd name="T1" fmla="*/ 0 h 159"/>
              <a:gd name="T2" fmla="*/ 427 w 1172"/>
              <a:gd name="T3" fmla="*/ 0 h 159"/>
              <a:gd name="T4" fmla="*/ 0 w 1172"/>
              <a:gd name="T5" fmla="*/ 159 h 159"/>
              <a:gd name="T6" fmla="*/ 780 w 1172"/>
              <a:gd name="T7" fmla="*/ 159 h 159"/>
              <a:gd name="T8" fmla="*/ 1172 w 1172"/>
              <a:gd name="T9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2" h="159">
                <a:moveTo>
                  <a:pt x="1172" y="0"/>
                </a:moveTo>
                <a:lnTo>
                  <a:pt x="427" y="0"/>
                </a:lnTo>
                <a:lnTo>
                  <a:pt x="0" y="159"/>
                </a:lnTo>
                <a:lnTo>
                  <a:pt x="780" y="159"/>
                </a:lnTo>
                <a:lnTo>
                  <a:pt x="1172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807" name="Freeform 15"/>
          <p:cNvSpPr>
            <a:spLocks/>
          </p:cNvSpPr>
          <p:nvPr/>
        </p:nvSpPr>
        <p:spPr bwMode="auto">
          <a:xfrm>
            <a:off x="8757792" y="3412059"/>
            <a:ext cx="2616398" cy="354956"/>
          </a:xfrm>
          <a:custGeom>
            <a:avLst/>
            <a:gdLst>
              <a:gd name="T0" fmla="*/ 1172 w 1172"/>
              <a:gd name="T1" fmla="*/ 0 h 159"/>
              <a:gd name="T2" fmla="*/ 427 w 1172"/>
              <a:gd name="T3" fmla="*/ 0 h 159"/>
              <a:gd name="T4" fmla="*/ 0 w 1172"/>
              <a:gd name="T5" fmla="*/ 159 h 159"/>
              <a:gd name="T6" fmla="*/ 780 w 1172"/>
              <a:gd name="T7" fmla="*/ 159 h 159"/>
              <a:gd name="T8" fmla="*/ 1172 w 1172"/>
              <a:gd name="T9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2" h="159">
                <a:moveTo>
                  <a:pt x="1172" y="0"/>
                </a:moveTo>
                <a:lnTo>
                  <a:pt x="427" y="0"/>
                </a:lnTo>
                <a:lnTo>
                  <a:pt x="0" y="159"/>
                </a:lnTo>
                <a:lnTo>
                  <a:pt x="780" y="159"/>
                </a:lnTo>
                <a:lnTo>
                  <a:pt x="1172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808" name="Freeform 16"/>
          <p:cNvSpPr>
            <a:spLocks/>
          </p:cNvSpPr>
          <p:nvPr/>
        </p:nvSpPr>
        <p:spPr bwMode="auto">
          <a:xfrm>
            <a:off x="8757792" y="4427812"/>
            <a:ext cx="2616398" cy="354954"/>
          </a:xfrm>
          <a:custGeom>
            <a:avLst/>
            <a:gdLst>
              <a:gd name="T0" fmla="*/ 1172 w 1172"/>
              <a:gd name="T1" fmla="*/ 0 h 159"/>
              <a:gd name="T2" fmla="*/ 427 w 1172"/>
              <a:gd name="T3" fmla="*/ 0 h 159"/>
              <a:gd name="T4" fmla="*/ 0 w 1172"/>
              <a:gd name="T5" fmla="*/ 159 h 159"/>
              <a:gd name="T6" fmla="*/ 780 w 1172"/>
              <a:gd name="T7" fmla="*/ 159 h 159"/>
              <a:gd name="T8" fmla="*/ 1172 w 1172"/>
              <a:gd name="T9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2" h="159">
                <a:moveTo>
                  <a:pt x="1172" y="0"/>
                </a:moveTo>
                <a:lnTo>
                  <a:pt x="427" y="0"/>
                </a:lnTo>
                <a:lnTo>
                  <a:pt x="0" y="159"/>
                </a:lnTo>
                <a:lnTo>
                  <a:pt x="780" y="159"/>
                </a:lnTo>
                <a:lnTo>
                  <a:pt x="1172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809" name="Freeform 17"/>
          <p:cNvSpPr>
            <a:spLocks/>
          </p:cNvSpPr>
          <p:nvPr/>
        </p:nvSpPr>
        <p:spPr bwMode="auto">
          <a:xfrm>
            <a:off x="8757792" y="5441331"/>
            <a:ext cx="2616398" cy="354954"/>
          </a:xfrm>
          <a:custGeom>
            <a:avLst/>
            <a:gdLst>
              <a:gd name="T0" fmla="*/ 1172 w 1172"/>
              <a:gd name="T1" fmla="*/ 0 h 159"/>
              <a:gd name="T2" fmla="*/ 427 w 1172"/>
              <a:gd name="T3" fmla="*/ 0 h 159"/>
              <a:gd name="T4" fmla="*/ 0 w 1172"/>
              <a:gd name="T5" fmla="*/ 159 h 159"/>
              <a:gd name="T6" fmla="*/ 780 w 1172"/>
              <a:gd name="T7" fmla="*/ 159 h 159"/>
              <a:gd name="T8" fmla="*/ 1172 w 1172"/>
              <a:gd name="T9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2" h="159">
                <a:moveTo>
                  <a:pt x="1172" y="0"/>
                </a:moveTo>
                <a:lnTo>
                  <a:pt x="427" y="0"/>
                </a:lnTo>
                <a:lnTo>
                  <a:pt x="0" y="159"/>
                </a:lnTo>
                <a:lnTo>
                  <a:pt x="780" y="159"/>
                </a:lnTo>
                <a:lnTo>
                  <a:pt x="1172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633380" y="3999187"/>
            <a:ext cx="571500" cy="573732"/>
            <a:chOff x="5633380" y="3999187"/>
            <a:chExt cx="571500" cy="573732"/>
          </a:xfrm>
        </p:grpSpPr>
        <p:sp>
          <p:nvSpPr>
            <p:cNvPr id="33813" name="Oval 21"/>
            <p:cNvSpPr>
              <a:spLocks noChangeArrowheads="1"/>
            </p:cNvSpPr>
            <p:nvPr/>
          </p:nvSpPr>
          <p:spPr bwMode="auto">
            <a:xfrm>
              <a:off x="5633380" y="3999187"/>
              <a:ext cx="571500" cy="5737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33814" name="Group 22"/>
            <p:cNvGrpSpPr>
              <a:grpSpLocks/>
            </p:cNvGrpSpPr>
            <p:nvPr/>
          </p:nvGrpSpPr>
          <p:grpSpPr bwMode="auto">
            <a:xfrm>
              <a:off x="5776255" y="4144294"/>
              <a:ext cx="285750" cy="281285"/>
              <a:chOff x="0" y="0"/>
              <a:chExt cx="140" cy="139"/>
            </a:xfrm>
          </p:grpSpPr>
          <p:sp>
            <p:nvSpPr>
              <p:cNvPr id="33815" name="Freeform 23"/>
              <p:cNvSpPr>
                <a:spLocks noEditPoints="1"/>
              </p:cNvSpPr>
              <p:nvPr/>
            </p:nvSpPr>
            <p:spPr bwMode="auto">
              <a:xfrm>
                <a:off x="0" y="0"/>
                <a:ext cx="140" cy="139"/>
              </a:xfrm>
              <a:custGeom>
                <a:avLst/>
                <a:gdLst>
                  <a:gd name="T0" fmla="*/ 70 w 79"/>
                  <a:gd name="T1" fmla="*/ 35 h 78"/>
                  <a:gd name="T2" fmla="*/ 63 w 79"/>
                  <a:gd name="T3" fmla="*/ 20 h 78"/>
                  <a:gd name="T4" fmla="*/ 69 w 79"/>
                  <a:gd name="T5" fmla="*/ 13 h 78"/>
                  <a:gd name="T6" fmla="*/ 65 w 79"/>
                  <a:gd name="T7" fmla="*/ 9 h 78"/>
                  <a:gd name="T8" fmla="*/ 58 w 79"/>
                  <a:gd name="T9" fmla="*/ 15 h 78"/>
                  <a:gd name="T10" fmla="*/ 43 w 79"/>
                  <a:gd name="T11" fmla="*/ 9 h 78"/>
                  <a:gd name="T12" fmla="*/ 43 w 79"/>
                  <a:gd name="T13" fmla="*/ 0 h 78"/>
                  <a:gd name="T14" fmla="*/ 36 w 79"/>
                  <a:gd name="T15" fmla="*/ 0 h 78"/>
                  <a:gd name="T16" fmla="*/ 36 w 79"/>
                  <a:gd name="T17" fmla="*/ 9 h 78"/>
                  <a:gd name="T18" fmla="*/ 20 w 79"/>
                  <a:gd name="T19" fmla="*/ 15 h 78"/>
                  <a:gd name="T20" fmla="*/ 14 w 79"/>
                  <a:gd name="T21" fmla="*/ 9 h 78"/>
                  <a:gd name="T22" fmla="*/ 9 w 79"/>
                  <a:gd name="T23" fmla="*/ 13 h 78"/>
                  <a:gd name="T24" fmla="*/ 16 w 79"/>
                  <a:gd name="T25" fmla="*/ 20 h 78"/>
                  <a:gd name="T26" fmla="*/ 9 w 79"/>
                  <a:gd name="T27" fmla="*/ 35 h 78"/>
                  <a:gd name="T28" fmla="*/ 0 w 79"/>
                  <a:gd name="T29" fmla="*/ 35 h 78"/>
                  <a:gd name="T30" fmla="*/ 0 w 79"/>
                  <a:gd name="T31" fmla="*/ 42 h 78"/>
                  <a:gd name="T32" fmla="*/ 9 w 79"/>
                  <a:gd name="T33" fmla="*/ 42 h 78"/>
                  <a:gd name="T34" fmla="*/ 16 w 79"/>
                  <a:gd name="T35" fmla="*/ 58 h 78"/>
                  <a:gd name="T36" fmla="*/ 9 w 79"/>
                  <a:gd name="T37" fmla="*/ 64 h 78"/>
                  <a:gd name="T38" fmla="*/ 14 w 79"/>
                  <a:gd name="T39" fmla="*/ 69 h 78"/>
                  <a:gd name="T40" fmla="*/ 20 w 79"/>
                  <a:gd name="T41" fmla="*/ 63 h 78"/>
                  <a:gd name="T42" fmla="*/ 36 w 79"/>
                  <a:gd name="T43" fmla="*/ 69 h 78"/>
                  <a:gd name="T44" fmla="*/ 36 w 79"/>
                  <a:gd name="T45" fmla="*/ 78 h 78"/>
                  <a:gd name="T46" fmla="*/ 43 w 79"/>
                  <a:gd name="T47" fmla="*/ 78 h 78"/>
                  <a:gd name="T48" fmla="*/ 43 w 79"/>
                  <a:gd name="T49" fmla="*/ 69 h 78"/>
                  <a:gd name="T50" fmla="*/ 58 w 79"/>
                  <a:gd name="T51" fmla="*/ 63 h 78"/>
                  <a:gd name="T52" fmla="*/ 65 w 79"/>
                  <a:gd name="T53" fmla="*/ 69 h 78"/>
                  <a:gd name="T54" fmla="*/ 69 w 79"/>
                  <a:gd name="T55" fmla="*/ 64 h 78"/>
                  <a:gd name="T56" fmla="*/ 63 w 79"/>
                  <a:gd name="T57" fmla="*/ 58 h 78"/>
                  <a:gd name="T58" fmla="*/ 70 w 79"/>
                  <a:gd name="T59" fmla="*/ 42 h 78"/>
                  <a:gd name="T60" fmla="*/ 79 w 79"/>
                  <a:gd name="T61" fmla="*/ 42 h 78"/>
                  <a:gd name="T62" fmla="*/ 79 w 79"/>
                  <a:gd name="T63" fmla="*/ 35 h 78"/>
                  <a:gd name="T64" fmla="*/ 70 w 79"/>
                  <a:gd name="T65" fmla="*/ 35 h 78"/>
                  <a:gd name="T66" fmla="*/ 16 w 79"/>
                  <a:gd name="T67" fmla="*/ 39 h 78"/>
                  <a:gd name="T68" fmla="*/ 39 w 79"/>
                  <a:gd name="T69" fmla="*/ 15 h 78"/>
                  <a:gd name="T70" fmla="*/ 63 w 79"/>
                  <a:gd name="T71" fmla="*/ 39 h 78"/>
                  <a:gd name="T72" fmla="*/ 39 w 79"/>
                  <a:gd name="T73" fmla="*/ 62 h 78"/>
                  <a:gd name="T74" fmla="*/ 16 w 79"/>
                  <a:gd name="T75" fmla="*/ 3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9" h="78">
                    <a:moveTo>
                      <a:pt x="70" y="35"/>
                    </a:moveTo>
                    <a:cubicBezTo>
                      <a:pt x="69" y="30"/>
                      <a:pt x="67" y="24"/>
                      <a:pt x="63" y="20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4" y="12"/>
                      <a:pt x="49" y="9"/>
                      <a:pt x="43" y="9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0" y="9"/>
                      <a:pt x="25" y="12"/>
                      <a:pt x="20" y="15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2" y="24"/>
                      <a:pt x="10" y="30"/>
                      <a:pt x="9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10" y="48"/>
                      <a:pt x="12" y="53"/>
                      <a:pt x="16" y="58"/>
                    </a:cubicBezTo>
                    <a:cubicBezTo>
                      <a:pt x="9" y="64"/>
                      <a:pt x="9" y="64"/>
                      <a:pt x="9" y="64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5" y="66"/>
                      <a:pt x="30" y="68"/>
                      <a:pt x="36" y="69"/>
                    </a:cubicBezTo>
                    <a:cubicBezTo>
                      <a:pt x="36" y="78"/>
                      <a:pt x="36" y="78"/>
                      <a:pt x="36" y="78"/>
                    </a:cubicBezTo>
                    <a:cubicBezTo>
                      <a:pt x="43" y="78"/>
                      <a:pt x="43" y="78"/>
                      <a:pt x="43" y="78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9" y="68"/>
                      <a:pt x="54" y="66"/>
                      <a:pt x="58" y="63"/>
                    </a:cubicBezTo>
                    <a:cubicBezTo>
                      <a:pt x="65" y="69"/>
                      <a:pt x="65" y="69"/>
                      <a:pt x="65" y="69"/>
                    </a:cubicBezTo>
                    <a:cubicBezTo>
                      <a:pt x="69" y="64"/>
                      <a:pt x="69" y="64"/>
                      <a:pt x="69" y="64"/>
                    </a:cubicBezTo>
                    <a:cubicBezTo>
                      <a:pt x="63" y="58"/>
                      <a:pt x="63" y="58"/>
                      <a:pt x="63" y="58"/>
                    </a:cubicBezTo>
                    <a:cubicBezTo>
                      <a:pt x="67" y="53"/>
                      <a:pt x="69" y="48"/>
                      <a:pt x="70" y="42"/>
                    </a:cubicBezTo>
                    <a:cubicBezTo>
                      <a:pt x="79" y="42"/>
                      <a:pt x="79" y="42"/>
                      <a:pt x="79" y="42"/>
                    </a:cubicBezTo>
                    <a:cubicBezTo>
                      <a:pt x="79" y="35"/>
                      <a:pt x="79" y="35"/>
                      <a:pt x="79" y="35"/>
                    </a:cubicBezTo>
                    <a:lnTo>
                      <a:pt x="70" y="35"/>
                    </a:lnTo>
                    <a:close/>
                    <a:moveTo>
                      <a:pt x="16" y="39"/>
                    </a:moveTo>
                    <a:cubicBezTo>
                      <a:pt x="16" y="26"/>
                      <a:pt x="26" y="15"/>
                      <a:pt x="39" y="15"/>
                    </a:cubicBezTo>
                    <a:cubicBezTo>
                      <a:pt x="52" y="15"/>
                      <a:pt x="63" y="26"/>
                      <a:pt x="63" y="39"/>
                    </a:cubicBezTo>
                    <a:cubicBezTo>
                      <a:pt x="63" y="52"/>
                      <a:pt x="52" y="62"/>
                      <a:pt x="39" y="62"/>
                    </a:cubicBezTo>
                    <a:cubicBezTo>
                      <a:pt x="26" y="62"/>
                      <a:pt x="16" y="52"/>
                      <a:pt x="16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3816" name="Freeform 24"/>
              <p:cNvSpPr>
                <a:spLocks noEditPoints="1"/>
              </p:cNvSpPr>
              <p:nvPr/>
            </p:nvSpPr>
            <p:spPr bwMode="auto">
              <a:xfrm>
                <a:off x="50" y="50"/>
                <a:ext cx="41" cy="39"/>
              </a:xfrm>
              <a:custGeom>
                <a:avLst/>
                <a:gdLst>
                  <a:gd name="T0" fmla="*/ 23 w 23"/>
                  <a:gd name="T1" fmla="*/ 11 h 22"/>
                  <a:gd name="T2" fmla="*/ 11 w 23"/>
                  <a:gd name="T3" fmla="*/ 0 h 22"/>
                  <a:gd name="T4" fmla="*/ 0 w 23"/>
                  <a:gd name="T5" fmla="*/ 11 h 22"/>
                  <a:gd name="T6" fmla="*/ 11 w 23"/>
                  <a:gd name="T7" fmla="*/ 22 h 22"/>
                  <a:gd name="T8" fmla="*/ 23 w 23"/>
                  <a:gd name="T9" fmla="*/ 11 h 22"/>
                  <a:gd name="T10" fmla="*/ 7 w 23"/>
                  <a:gd name="T11" fmla="*/ 11 h 22"/>
                  <a:gd name="T12" fmla="*/ 11 w 23"/>
                  <a:gd name="T13" fmla="*/ 6 h 22"/>
                  <a:gd name="T14" fmla="*/ 16 w 23"/>
                  <a:gd name="T15" fmla="*/ 11 h 22"/>
                  <a:gd name="T16" fmla="*/ 11 w 23"/>
                  <a:gd name="T17" fmla="*/ 15 h 22"/>
                  <a:gd name="T18" fmla="*/ 7 w 23"/>
                  <a:gd name="T1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22">
                    <a:moveTo>
                      <a:pt x="23" y="11"/>
                    </a:moveTo>
                    <a:cubicBezTo>
                      <a:pt x="23" y="5"/>
                      <a:pt x="18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2"/>
                      <a:pt x="11" y="22"/>
                    </a:cubicBezTo>
                    <a:cubicBezTo>
                      <a:pt x="18" y="22"/>
                      <a:pt x="23" y="17"/>
                      <a:pt x="23" y="11"/>
                    </a:cubicBezTo>
                    <a:close/>
                    <a:moveTo>
                      <a:pt x="7" y="11"/>
                    </a:moveTo>
                    <a:cubicBezTo>
                      <a:pt x="7" y="8"/>
                      <a:pt x="9" y="6"/>
                      <a:pt x="11" y="6"/>
                    </a:cubicBezTo>
                    <a:cubicBezTo>
                      <a:pt x="14" y="6"/>
                      <a:pt x="16" y="8"/>
                      <a:pt x="16" y="11"/>
                    </a:cubicBezTo>
                    <a:cubicBezTo>
                      <a:pt x="16" y="13"/>
                      <a:pt x="14" y="15"/>
                      <a:pt x="11" y="15"/>
                    </a:cubicBezTo>
                    <a:cubicBezTo>
                      <a:pt x="9" y="15"/>
                      <a:pt x="7" y="13"/>
                      <a:pt x="7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2784012" y="3999187"/>
            <a:ext cx="573733" cy="573732"/>
            <a:chOff x="2784012" y="3999187"/>
            <a:chExt cx="573733" cy="573732"/>
          </a:xfrm>
        </p:grpSpPr>
        <p:sp>
          <p:nvSpPr>
            <p:cNvPr id="33811" name="Oval 19"/>
            <p:cNvSpPr>
              <a:spLocks noChangeArrowheads="1"/>
            </p:cNvSpPr>
            <p:nvPr/>
          </p:nvSpPr>
          <p:spPr bwMode="auto">
            <a:xfrm>
              <a:off x="2784012" y="3999187"/>
              <a:ext cx="573733" cy="5737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33817" name="Group 25"/>
            <p:cNvGrpSpPr>
              <a:grpSpLocks/>
            </p:cNvGrpSpPr>
            <p:nvPr/>
          </p:nvGrpSpPr>
          <p:grpSpPr bwMode="auto">
            <a:xfrm>
              <a:off x="2977117" y="4162152"/>
              <a:ext cx="187523" cy="241102"/>
              <a:chOff x="0" y="0"/>
              <a:chExt cx="109" cy="141"/>
            </a:xfrm>
          </p:grpSpPr>
          <p:sp>
            <p:nvSpPr>
              <p:cNvPr id="33818" name="Freeform 26"/>
              <p:cNvSpPr>
                <a:spLocks noEditPoints="1"/>
              </p:cNvSpPr>
              <p:nvPr/>
            </p:nvSpPr>
            <p:spPr bwMode="auto">
              <a:xfrm>
                <a:off x="0" y="0"/>
                <a:ext cx="109" cy="141"/>
              </a:xfrm>
              <a:custGeom>
                <a:avLst/>
                <a:gdLst>
                  <a:gd name="T0" fmla="*/ 75 w 109"/>
                  <a:gd name="T1" fmla="*/ 0 h 141"/>
                  <a:gd name="T2" fmla="*/ 0 w 109"/>
                  <a:gd name="T3" fmla="*/ 0 h 141"/>
                  <a:gd name="T4" fmla="*/ 0 w 109"/>
                  <a:gd name="T5" fmla="*/ 141 h 141"/>
                  <a:gd name="T6" fmla="*/ 109 w 109"/>
                  <a:gd name="T7" fmla="*/ 141 h 141"/>
                  <a:gd name="T8" fmla="*/ 109 w 109"/>
                  <a:gd name="T9" fmla="*/ 34 h 141"/>
                  <a:gd name="T10" fmla="*/ 75 w 109"/>
                  <a:gd name="T11" fmla="*/ 0 h 141"/>
                  <a:gd name="T12" fmla="*/ 13 w 109"/>
                  <a:gd name="T13" fmla="*/ 128 h 141"/>
                  <a:gd name="T14" fmla="*/ 13 w 109"/>
                  <a:gd name="T15" fmla="*/ 13 h 141"/>
                  <a:gd name="T16" fmla="*/ 68 w 109"/>
                  <a:gd name="T17" fmla="*/ 13 h 141"/>
                  <a:gd name="T18" fmla="*/ 68 w 109"/>
                  <a:gd name="T19" fmla="*/ 43 h 141"/>
                  <a:gd name="T20" fmla="*/ 96 w 109"/>
                  <a:gd name="T21" fmla="*/ 43 h 141"/>
                  <a:gd name="T22" fmla="*/ 96 w 109"/>
                  <a:gd name="T23" fmla="*/ 128 h 141"/>
                  <a:gd name="T24" fmla="*/ 13 w 109"/>
                  <a:gd name="T25" fmla="*/ 12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9" h="141">
                    <a:moveTo>
                      <a:pt x="75" y="0"/>
                    </a:moveTo>
                    <a:lnTo>
                      <a:pt x="0" y="0"/>
                    </a:lnTo>
                    <a:lnTo>
                      <a:pt x="0" y="141"/>
                    </a:lnTo>
                    <a:lnTo>
                      <a:pt x="109" y="141"/>
                    </a:lnTo>
                    <a:lnTo>
                      <a:pt x="109" y="34"/>
                    </a:lnTo>
                    <a:lnTo>
                      <a:pt x="75" y="0"/>
                    </a:lnTo>
                    <a:close/>
                    <a:moveTo>
                      <a:pt x="13" y="128"/>
                    </a:moveTo>
                    <a:lnTo>
                      <a:pt x="13" y="13"/>
                    </a:lnTo>
                    <a:lnTo>
                      <a:pt x="68" y="13"/>
                    </a:lnTo>
                    <a:lnTo>
                      <a:pt x="68" y="43"/>
                    </a:lnTo>
                    <a:lnTo>
                      <a:pt x="96" y="43"/>
                    </a:lnTo>
                    <a:lnTo>
                      <a:pt x="96" y="128"/>
                    </a:lnTo>
                    <a:lnTo>
                      <a:pt x="13" y="1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3819" name="Freeform 27"/>
              <p:cNvSpPr>
                <a:spLocks/>
              </p:cNvSpPr>
              <p:nvPr/>
            </p:nvSpPr>
            <p:spPr bwMode="auto">
              <a:xfrm>
                <a:off x="32" y="48"/>
                <a:ext cx="43" cy="47"/>
              </a:xfrm>
              <a:custGeom>
                <a:avLst/>
                <a:gdLst>
                  <a:gd name="T0" fmla="*/ 29 w 43"/>
                  <a:gd name="T1" fmla="*/ 23 h 47"/>
                  <a:gd name="T2" fmla="*/ 29 w 43"/>
                  <a:gd name="T3" fmla="*/ 0 h 47"/>
                  <a:gd name="T4" fmla="*/ 16 w 43"/>
                  <a:gd name="T5" fmla="*/ 0 h 47"/>
                  <a:gd name="T6" fmla="*/ 16 w 43"/>
                  <a:gd name="T7" fmla="*/ 23 h 47"/>
                  <a:gd name="T8" fmla="*/ 9 w 43"/>
                  <a:gd name="T9" fmla="*/ 16 h 47"/>
                  <a:gd name="T10" fmla="*/ 0 w 43"/>
                  <a:gd name="T11" fmla="*/ 25 h 47"/>
                  <a:gd name="T12" fmla="*/ 21 w 43"/>
                  <a:gd name="T13" fmla="*/ 47 h 47"/>
                  <a:gd name="T14" fmla="*/ 43 w 43"/>
                  <a:gd name="T15" fmla="*/ 25 h 47"/>
                  <a:gd name="T16" fmla="*/ 36 w 43"/>
                  <a:gd name="T17" fmla="*/ 16 h 47"/>
                  <a:gd name="T18" fmla="*/ 29 w 43"/>
                  <a:gd name="T19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47">
                    <a:moveTo>
                      <a:pt x="29" y="23"/>
                    </a:moveTo>
                    <a:lnTo>
                      <a:pt x="29" y="0"/>
                    </a:lnTo>
                    <a:lnTo>
                      <a:pt x="16" y="0"/>
                    </a:lnTo>
                    <a:lnTo>
                      <a:pt x="16" y="23"/>
                    </a:lnTo>
                    <a:lnTo>
                      <a:pt x="9" y="16"/>
                    </a:lnTo>
                    <a:lnTo>
                      <a:pt x="0" y="25"/>
                    </a:lnTo>
                    <a:lnTo>
                      <a:pt x="21" y="47"/>
                    </a:lnTo>
                    <a:lnTo>
                      <a:pt x="43" y="25"/>
                    </a:lnTo>
                    <a:lnTo>
                      <a:pt x="36" y="16"/>
                    </a:lnTo>
                    <a:lnTo>
                      <a:pt x="29" y="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3820" name="Rectangle 28"/>
              <p:cNvSpPr>
                <a:spLocks noChangeArrowheads="1"/>
              </p:cNvSpPr>
              <p:nvPr/>
            </p:nvSpPr>
            <p:spPr bwMode="auto">
              <a:xfrm>
                <a:off x="37" y="102"/>
                <a:ext cx="3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4189108" y="3999187"/>
            <a:ext cx="571500" cy="573732"/>
            <a:chOff x="4189108" y="3999187"/>
            <a:chExt cx="571500" cy="573732"/>
          </a:xfrm>
        </p:grpSpPr>
        <p:sp>
          <p:nvSpPr>
            <p:cNvPr id="33812" name="Oval 20"/>
            <p:cNvSpPr>
              <a:spLocks noChangeArrowheads="1"/>
            </p:cNvSpPr>
            <p:nvPr/>
          </p:nvSpPr>
          <p:spPr bwMode="auto">
            <a:xfrm>
              <a:off x="4189108" y="3999187"/>
              <a:ext cx="571500" cy="5737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33821" name="Group 29"/>
            <p:cNvGrpSpPr>
              <a:grpSpLocks/>
            </p:cNvGrpSpPr>
            <p:nvPr/>
          </p:nvGrpSpPr>
          <p:grpSpPr bwMode="auto">
            <a:xfrm>
              <a:off x="4352075" y="4166618"/>
              <a:ext cx="245566" cy="236637"/>
              <a:chOff x="0" y="0"/>
              <a:chExt cx="141" cy="139"/>
            </a:xfrm>
          </p:grpSpPr>
          <p:sp>
            <p:nvSpPr>
              <p:cNvPr id="33822" name="Freeform 30"/>
              <p:cNvSpPr>
                <a:spLocks noEditPoints="1"/>
              </p:cNvSpPr>
              <p:nvPr/>
            </p:nvSpPr>
            <p:spPr bwMode="auto">
              <a:xfrm>
                <a:off x="0" y="0"/>
                <a:ext cx="141" cy="139"/>
              </a:xfrm>
              <a:custGeom>
                <a:avLst/>
                <a:gdLst>
                  <a:gd name="T0" fmla="*/ 128 w 141"/>
                  <a:gd name="T1" fmla="*/ 101 h 139"/>
                  <a:gd name="T2" fmla="*/ 37 w 141"/>
                  <a:gd name="T3" fmla="*/ 101 h 139"/>
                  <a:gd name="T4" fmla="*/ 37 w 141"/>
                  <a:gd name="T5" fmla="*/ 11 h 139"/>
                  <a:gd name="T6" fmla="*/ 68 w 141"/>
                  <a:gd name="T7" fmla="*/ 11 h 139"/>
                  <a:gd name="T8" fmla="*/ 68 w 141"/>
                  <a:gd name="T9" fmla="*/ 0 h 139"/>
                  <a:gd name="T10" fmla="*/ 25 w 141"/>
                  <a:gd name="T11" fmla="*/ 0 h 139"/>
                  <a:gd name="T12" fmla="*/ 25 w 141"/>
                  <a:gd name="T13" fmla="*/ 25 h 139"/>
                  <a:gd name="T14" fmla="*/ 0 w 141"/>
                  <a:gd name="T15" fmla="*/ 25 h 139"/>
                  <a:gd name="T16" fmla="*/ 0 w 141"/>
                  <a:gd name="T17" fmla="*/ 139 h 139"/>
                  <a:gd name="T18" fmla="*/ 114 w 141"/>
                  <a:gd name="T19" fmla="*/ 139 h 139"/>
                  <a:gd name="T20" fmla="*/ 114 w 141"/>
                  <a:gd name="T21" fmla="*/ 114 h 139"/>
                  <a:gd name="T22" fmla="*/ 141 w 141"/>
                  <a:gd name="T23" fmla="*/ 114 h 139"/>
                  <a:gd name="T24" fmla="*/ 141 w 141"/>
                  <a:gd name="T25" fmla="*/ 71 h 139"/>
                  <a:gd name="T26" fmla="*/ 128 w 141"/>
                  <a:gd name="T27" fmla="*/ 71 h 139"/>
                  <a:gd name="T28" fmla="*/ 128 w 141"/>
                  <a:gd name="T29" fmla="*/ 101 h 139"/>
                  <a:gd name="T30" fmla="*/ 103 w 141"/>
                  <a:gd name="T31" fmla="*/ 126 h 139"/>
                  <a:gd name="T32" fmla="*/ 12 w 141"/>
                  <a:gd name="T33" fmla="*/ 126 h 139"/>
                  <a:gd name="T34" fmla="*/ 12 w 141"/>
                  <a:gd name="T35" fmla="*/ 37 h 139"/>
                  <a:gd name="T36" fmla="*/ 25 w 141"/>
                  <a:gd name="T37" fmla="*/ 37 h 139"/>
                  <a:gd name="T38" fmla="*/ 25 w 141"/>
                  <a:gd name="T39" fmla="*/ 114 h 139"/>
                  <a:gd name="T40" fmla="*/ 103 w 141"/>
                  <a:gd name="T41" fmla="*/ 114 h 139"/>
                  <a:gd name="T42" fmla="*/ 103 w 141"/>
                  <a:gd name="T43" fmla="*/ 126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1" h="139">
                    <a:moveTo>
                      <a:pt x="128" y="101"/>
                    </a:moveTo>
                    <a:lnTo>
                      <a:pt x="37" y="101"/>
                    </a:lnTo>
                    <a:lnTo>
                      <a:pt x="37" y="11"/>
                    </a:lnTo>
                    <a:lnTo>
                      <a:pt x="68" y="11"/>
                    </a:lnTo>
                    <a:lnTo>
                      <a:pt x="68" y="0"/>
                    </a:lnTo>
                    <a:lnTo>
                      <a:pt x="25" y="0"/>
                    </a:lnTo>
                    <a:lnTo>
                      <a:pt x="25" y="25"/>
                    </a:lnTo>
                    <a:lnTo>
                      <a:pt x="0" y="25"/>
                    </a:lnTo>
                    <a:lnTo>
                      <a:pt x="0" y="139"/>
                    </a:lnTo>
                    <a:lnTo>
                      <a:pt x="114" y="139"/>
                    </a:lnTo>
                    <a:lnTo>
                      <a:pt x="114" y="114"/>
                    </a:lnTo>
                    <a:lnTo>
                      <a:pt x="141" y="114"/>
                    </a:lnTo>
                    <a:lnTo>
                      <a:pt x="141" y="71"/>
                    </a:lnTo>
                    <a:lnTo>
                      <a:pt x="128" y="71"/>
                    </a:lnTo>
                    <a:lnTo>
                      <a:pt x="128" y="101"/>
                    </a:lnTo>
                    <a:close/>
                    <a:moveTo>
                      <a:pt x="103" y="126"/>
                    </a:moveTo>
                    <a:lnTo>
                      <a:pt x="12" y="126"/>
                    </a:lnTo>
                    <a:lnTo>
                      <a:pt x="12" y="37"/>
                    </a:lnTo>
                    <a:lnTo>
                      <a:pt x="25" y="37"/>
                    </a:lnTo>
                    <a:lnTo>
                      <a:pt x="25" y="114"/>
                    </a:lnTo>
                    <a:lnTo>
                      <a:pt x="103" y="114"/>
                    </a:lnTo>
                    <a:lnTo>
                      <a:pt x="103" y="1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3823" name="Freeform 31"/>
              <p:cNvSpPr>
                <a:spLocks/>
              </p:cNvSpPr>
              <p:nvPr/>
            </p:nvSpPr>
            <p:spPr bwMode="auto">
              <a:xfrm>
                <a:off x="78" y="0"/>
                <a:ext cx="63" cy="61"/>
              </a:xfrm>
              <a:custGeom>
                <a:avLst/>
                <a:gdLst>
                  <a:gd name="T0" fmla="*/ 11 w 63"/>
                  <a:gd name="T1" fmla="*/ 0 h 61"/>
                  <a:gd name="T2" fmla="*/ 11 w 63"/>
                  <a:gd name="T3" fmla="*/ 11 h 61"/>
                  <a:gd name="T4" fmla="*/ 41 w 63"/>
                  <a:gd name="T5" fmla="*/ 11 h 61"/>
                  <a:gd name="T6" fmla="*/ 0 w 63"/>
                  <a:gd name="T7" fmla="*/ 52 h 61"/>
                  <a:gd name="T8" fmla="*/ 9 w 63"/>
                  <a:gd name="T9" fmla="*/ 61 h 61"/>
                  <a:gd name="T10" fmla="*/ 50 w 63"/>
                  <a:gd name="T11" fmla="*/ 20 h 61"/>
                  <a:gd name="T12" fmla="*/ 50 w 63"/>
                  <a:gd name="T13" fmla="*/ 50 h 61"/>
                  <a:gd name="T14" fmla="*/ 63 w 63"/>
                  <a:gd name="T15" fmla="*/ 50 h 61"/>
                  <a:gd name="T16" fmla="*/ 63 w 63"/>
                  <a:gd name="T17" fmla="*/ 0 h 61"/>
                  <a:gd name="T18" fmla="*/ 11 w 63"/>
                  <a:gd name="T1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61">
                    <a:moveTo>
                      <a:pt x="11" y="0"/>
                    </a:moveTo>
                    <a:lnTo>
                      <a:pt x="11" y="11"/>
                    </a:lnTo>
                    <a:lnTo>
                      <a:pt x="41" y="11"/>
                    </a:lnTo>
                    <a:lnTo>
                      <a:pt x="0" y="52"/>
                    </a:lnTo>
                    <a:lnTo>
                      <a:pt x="9" y="61"/>
                    </a:lnTo>
                    <a:lnTo>
                      <a:pt x="50" y="20"/>
                    </a:lnTo>
                    <a:lnTo>
                      <a:pt x="50" y="50"/>
                    </a:lnTo>
                    <a:lnTo>
                      <a:pt x="63" y="50"/>
                    </a:lnTo>
                    <a:lnTo>
                      <a:pt x="63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1291004" y="3999187"/>
            <a:ext cx="571500" cy="573732"/>
            <a:chOff x="1291004" y="3999187"/>
            <a:chExt cx="571500" cy="573732"/>
          </a:xfrm>
        </p:grpSpPr>
        <p:sp>
          <p:nvSpPr>
            <p:cNvPr id="33810" name="Oval 18"/>
            <p:cNvSpPr>
              <a:spLocks noChangeArrowheads="1"/>
            </p:cNvSpPr>
            <p:nvPr/>
          </p:nvSpPr>
          <p:spPr bwMode="auto">
            <a:xfrm>
              <a:off x="1291004" y="3999187"/>
              <a:ext cx="571500" cy="57373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33824" name="Group 32"/>
            <p:cNvGrpSpPr>
              <a:grpSpLocks/>
            </p:cNvGrpSpPr>
            <p:nvPr/>
          </p:nvGrpSpPr>
          <p:grpSpPr bwMode="auto">
            <a:xfrm>
              <a:off x="1453971" y="4162152"/>
              <a:ext cx="245566" cy="241102"/>
              <a:chOff x="0" y="0"/>
              <a:chExt cx="141" cy="141"/>
            </a:xfrm>
          </p:grpSpPr>
          <p:sp>
            <p:nvSpPr>
              <p:cNvPr id="33825" name="Freeform 33"/>
              <p:cNvSpPr>
                <a:spLocks noEditPoints="1"/>
              </p:cNvSpPr>
              <p:nvPr/>
            </p:nvSpPr>
            <p:spPr bwMode="auto">
              <a:xfrm>
                <a:off x="79" y="79"/>
                <a:ext cx="62" cy="62"/>
              </a:xfrm>
              <a:custGeom>
                <a:avLst/>
                <a:gdLst>
                  <a:gd name="T0" fmla="*/ 62 w 62"/>
                  <a:gd name="T1" fmla="*/ 62 h 62"/>
                  <a:gd name="T2" fmla="*/ 0 w 62"/>
                  <a:gd name="T3" fmla="*/ 62 h 62"/>
                  <a:gd name="T4" fmla="*/ 0 w 62"/>
                  <a:gd name="T5" fmla="*/ 0 h 62"/>
                  <a:gd name="T6" fmla="*/ 62 w 62"/>
                  <a:gd name="T7" fmla="*/ 0 h 62"/>
                  <a:gd name="T8" fmla="*/ 62 w 62"/>
                  <a:gd name="T9" fmla="*/ 62 h 62"/>
                  <a:gd name="T10" fmla="*/ 10 w 62"/>
                  <a:gd name="T11" fmla="*/ 49 h 62"/>
                  <a:gd name="T12" fmla="*/ 49 w 62"/>
                  <a:gd name="T13" fmla="*/ 49 h 62"/>
                  <a:gd name="T14" fmla="*/ 49 w 62"/>
                  <a:gd name="T15" fmla="*/ 12 h 62"/>
                  <a:gd name="T16" fmla="*/ 10 w 62"/>
                  <a:gd name="T17" fmla="*/ 12 h 62"/>
                  <a:gd name="T18" fmla="*/ 10 w 62"/>
                  <a:gd name="T19" fmla="*/ 4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62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62" y="0"/>
                    </a:lnTo>
                    <a:lnTo>
                      <a:pt x="62" y="62"/>
                    </a:lnTo>
                    <a:close/>
                    <a:moveTo>
                      <a:pt x="10" y="49"/>
                    </a:moveTo>
                    <a:lnTo>
                      <a:pt x="49" y="49"/>
                    </a:lnTo>
                    <a:lnTo>
                      <a:pt x="49" y="12"/>
                    </a:lnTo>
                    <a:lnTo>
                      <a:pt x="10" y="12"/>
                    </a:lnTo>
                    <a:lnTo>
                      <a:pt x="10" y="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3826" name="Freeform 34"/>
              <p:cNvSpPr>
                <a:spLocks noEditPoints="1"/>
              </p:cNvSpPr>
              <p:nvPr/>
            </p:nvSpPr>
            <p:spPr bwMode="auto">
              <a:xfrm>
                <a:off x="0" y="79"/>
                <a:ext cx="63" cy="62"/>
              </a:xfrm>
              <a:custGeom>
                <a:avLst/>
                <a:gdLst>
                  <a:gd name="T0" fmla="*/ 63 w 63"/>
                  <a:gd name="T1" fmla="*/ 62 h 62"/>
                  <a:gd name="T2" fmla="*/ 0 w 63"/>
                  <a:gd name="T3" fmla="*/ 62 h 62"/>
                  <a:gd name="T4" fmla="*/ 0 w 63"/>
                  <a:gd name="T5" fmla="*/ 0 h 62"/>
                  <a:gd name="T6" fmla="*/ 63 w 63"/>
                  <a:gd name="T7" fmla="*/ 0 h 62"/>
                  <a:gd name="T8" fmla="*/ 63 w 63"/>
                  <a:gd name="T9" fmla="*/ 62 h 62"/>
                  <a:gd name="T10" fmla="*/ 13 w 63"/>
                  <a:gd name="T11" fmla="*/ 49 h 62"/>
                  <a:gd name="T12" fmla="*/ 50 w 63"/>
                  <a:gd name="T13" fmla="*/ 49 h 62"/>
                  <a:gd name="T14" fmla="*/ 50 w 63"/>
                  <a:gd name="T15" fmla="*/ 12 h 62"/>
                  <a:gd name="T16" fmla="*/ 13 w 63"/>
                  <a:gd name="T17" fmla="*/ 12 h 62"/>
                  <a:gd name="T18" fmla="*/ 13 w 63"/>
                  <a:gd name="T19" fmla="*/ 4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62">
                    <a:moveTo>
                      <a:pt x="63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63" y="0"/>
                    </a:lnTo>
                    <a:lnTo>
                      <a:pt x="63" y="62"/>
                    </a:lnTo>
                    <a:close/>
                    <a:moveTo>
                      <a:pt x="13" y="49"/>
                    </a:moveTo>
                    <a:lnTo>
                      <a:pt x="50" y="49"/>
                    </a:lnTo>
                    <a:lnTo>
                      <a:pt x="50" y="12"/>
                    </a:lnTo>
                    <a:lnTo>
                      <a:pt x="13" y="12"/>
                    </a:lnTo>
                    <a:lnTo>
                      <a:pt x="13" y="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3827" name="Freeform 35"/>
              <p:cNvSpPr>
                <a:spLocks noEditPoints="1"/>
              </p:cNvSpPr>
              <p:nvPr/>
            </p:nvSpPr>
            <p:spPr bwMode="auto">
              <a:xfrm>
                <a:off x="79" y="0"/>
                <a:ext cx="62" cy="63"/>
              </a:xfrm>
              <a:custGeom>
                <a:avLst/>
                <a:gdLst>
                  <a:gd name="T0" fmla="*/ 62 w 62"/>
                  <a:gd name="T1" fmla="*/ 63 h 63"/>
                  <a:gd name="T2" fmla="*/ 0 w 62"/>
                  <a:gd name="T3" fmla="*/ 63 h 63"/>
                  <a:gd name="T4" fmla="*/ 0 w 62"/>
                  <a:gd name="T5" fmla="*/ 0 h 63"/>
                  <a:gd name="T6" fmla="*/ 62 w 62"/>
                  <a:gd name="T7" fmla="*/ 0 h 63"/>
                  <a:gd name="T8" fmla="*/ 62 w 62"/>
                  <a:gd name="T9" fmla="*/ 63 h 63"/>
                  <a:gd name="T10" fmla="*/ 10 w 62"/>
                  <a:gd name="T11" fmla="*/ 52 h 63"/>
                  <a:gd name="T12" fmla="*/ 49 w 62"/>
                  <a:gd name="T13" fmla="*/ 52 h 63"/>
                  <a:gd name="T14" fmla="*/ 49 w 62"/>
                  <a:gd name="T15" fmla="*/ 13 h 63"/>
                  <a:gd name="T16" fmla="*/ 10 w 62"/>
                  <a:gd name="T17" fmla="*/ 13 h 63"/>
                  <a:gd name="T18" fmla="*/ 10 w 62"/>
                  <a:gd name="T19" fmla="*/ 5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3">
                    <a:moveTo>
                      <a:pt x="62" y="63"/>
                    </a:moveTo>
                    <a:lnTo>
                      <a:pt x="0" y="63"/>
                    </a:lnTo>
                    <a:lnTo>
                      <a:pt x="0" y="0"/>
                    </a:lnTo>
                    <a:lnTo>
                      <a:pt x="62" y="0"/>
                    </a:lnTo>
                    <a:lnTo>
                      <a:pt x="62" y="63"/>
                    </a:lnTo>
                    <a:close/>
                    <a:moveTo>
                      <a:pt x="10" y="52"/>
                    </a:moveTo>
                    <a:lnTo>
                      <a:pt x="49" y="52"/>
                    </a:lnTo>
                    <a:lnTo>
                      <a:pt x="49" y="13"/>
                    </a:lnTo>
                    <a:lnTo>
                      <a:pt x="10" y="13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3828" name="Freeform 36"/>
              <p:cNvSpPr>
                <a:spLocks noEditPoints="1"/>
              </p:cNvSpPr>
              <p:nvPr/>
            </p:nvSpPr>
            <p:spPr bwMode="auto">
              <a:xfrm>
                <a:off x="0" y="0"/>
                <a:ext cx="63" cy="63"/>
              </a:xfrm>
              <a:custGeom>
                <a:avLst/>
                <a:gdLst>
                  <a:gd name="T0" fmla="*/ 63 w 63"/>
                  <a:gd name="T1" fmla="*/ 63 h 63"/>
                  <a:gd name="T2" fmla="*/ 0 w 63"/>
                  <a:gd name="T3" fmla="*/ 63 h 63"/>
                  <a:gd name="T4" fmla="*/ 0 w 63"/>
                  <a:gd name="T5" fmla="*/ 0 h 63"/>
                  <a:gd name="T6" fmla="*/ 63 w 63"/>
                  <a:gd name="T7" fmla="*/ 0 h 63"/>
                  <a:gd name="T8" fmla="*/ 63 w 63"/>
                  <a:gd name="T9" fmla="*/ 63 h 63"/>
                  <a:gd name="T10" fmla="*/ 13 w 63"/>
                  <a:gd name="T11" fmla="*/ 52 h 63"/>
                  <a:gd name="T12" fmla="*/ 50 w 63"/>
                  <a:gd name="T13" fmla="*/ 52 h 63"/>
                  <a:gd name="T14" fmla="*/ 50 w 63"/>
                  <a:gd name="T15" fmla="*/ 13 h 63"/>
                  <a:gd name="T16" fmla="*/ 13 w 63"/>
                  <a:gd name="T17" fmla="*/ 13 h 63"/>
                  <a:gd name="T18" fmla="*/ 13 w 63"/>
                  <a:gd name="T19" fmla="*/ 5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63">
                    <a:moveTo>
                      <a:pt x="63" y="63"/>
                    </a:moveTo>
                    <a:lnTo>
                      <a:pt x="0" y="63"/>
                    </a:lnTo>
                    <a:lnTo>
                      <a:pt x="0" y="0"/>
                    </a:lnTo>
                    <a:lnTo>
                      <a:pt x="63" y="0"/>
                    </a:lnTo>
                    <a:lnTo>
                      <a:pt x="63" y="63"/>
                    </a:lnTo>
                    <a:close/>
                    <a:moveTo>
                      <a:pt x="13" y="52"/>
                    </a:moveTo>
                    <a:lnTo>
                      <a:pt x="50" y="52"/>
                    </a:lnTo>
                    <a:lnTo>
                      <a:pt x="50" y="13"/>
                    </a:lnTo>
                    <a:lnTo>
                      <a:pt x="13" y="13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3830" name="Rectangle 38"/>
          <p:cNvSpPr>
            <a:spLocks noChangeArrowheads="1"/>
          </p:cNvSpPr>
          <p:nvPr/>
        </p:nvSpPr>
        <p:spPr bwMode="auto">
          <a:xfrm>
            <a:off x="1480098" y="5517234"/>
            <a:ext cx="487726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添加相关标题文字。</a:t>
            </a:r>
            <a:endParaRPr lang="en-GB" altLang="zh-CN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5288188" y="4729188"/>
            <a:ext cx="12618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3832" name="Rectangle 40"/>
          <p:cNvSpPr>
            <a:spLocks noChangeArrowheads="1"/>
          </p:cNvSpPr>
          <p:nvPr/>
        </p:nvSpPr>
        <p:spPr bwMode="auto">
          <a:xfrm>
            <a:off x="3843916" y="4729188"/>
            <a:ext cx="12618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3833" name="Rectangle 41"/>
          <p:cNvSpPr>
            <a:spLocks noChangeArrowheads="1"/>
          </p:cNvSpPr>
          <p:nvPr/>
        </p:nvSpPr>
        <p:spPr bwMode="auto">
          <a:xfrm>
            <a:off x="2439936" y="4729188"/>
            <a:ext cx="12618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3834" name="Rectangle 42"/>
          <p:cNvSpPr>
            <a:spLocks noChangeArrowheads="1"/>
          </p:cNvSpPr>
          <p:nvPr/>
        </p:nvSpPr>
        <p:spPr bwMode="auto">
          <a:xfrm>
            <a:off x="945812" y="4729188"/>
            <a:ext cx="12618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3835" name="Rectangle 43"/>
          <p:cNvSpPr>
            <a:spLocks noChangeArrowheads="1"/>
          </p:cNvSpPr>
          <p:nvPr/>
        </p:nvSpPr>
        <p:spPr bwMode="auto">
          <a:xfrm>
            <a:off x="1093887" y="5523930"/>
            <a:ext cx="296913" cy="812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601674" y="1918570"/>
            <a:ext cx="962123" cy="4319535"/>
            <a:chOff x="9601674" y="1918570"/>
            <a:chExt cx="962123" cy="4319535"/>
          </a:xfrm>
        </p:grpSpPr>
        <p:sp>
          <p:nvSpPr>
            <p:cNvPr id="33836" name="Rectangle 44"/>
            <p:cNvSpPr>
              <a:spLocks noChangeArrowheads="1"/>
            </p:cNvSpPr>
            <p:nvPr/>
          </p:nvSpPr>
          <p:spPr bwMode="auto">
            <a:xfrm>
              <a:off x="9601674" y="1918570"/>
              <a:ext cx="962123" cy="265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12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OPTION 01</a:t>
              </a:r>
            </a:p>
          </p:txBody>
        </p:sp>
        <p:sp>
          <p:nvSpPr>
            <p:cNvPr id="33837" name="Rectangle 45"/>
            <p:cNvSpPr>
              <a:spLocks noChangeArrowheads="1"/>
            </p:cNvSpPr>
            <p:nvPr/>
          </p:nvSpPr>
          <p:spPr bwMode="auto">
            <a:xfrm>
              <a:off x="9601674" y="2932089"/>
              <a:ext cx="962123" cy="265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125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OPTION 02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33838" name="Rectangle 46"/>
            <p:cNvSpPr>
              <a:spLocks noChangeArrowheads="1"/>
            </p:cNvSpPr>
            <p:nvPr/>
          </p:nvSpPr>
          <p:spPr bwMode="auto">
            <a:xfrm>
              <a:off x="9601674" y="3950074"/>
              <a:ext cx="962123" cy="265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125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OPTION 03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33839" name="Rectangle 47"/>
            <p:cNvSpPr>
              <a:spLocks noChangeArrowheads="1"/>
            </p:cNvSpPr>
            <p:nvPr/>
          </p:nvSpPr>
          <p:spPr bwMode="auto">
            <a:xfrm>
              <a:off x="9601674" y="4959128"/>
              <a:ext cx="962123" cy="265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125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OPTION 04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33840" name="Rectangle 48"/>
            <p:cNvSpPr>
              <a:spLocks noChangeArrowheads="1"/>
            </p:cNvSpPr>
            <p:nvPr/>
          </p:nvSpPr>
          <p:spPr bwMode="auto">
            <a:xfrm>
              <a:off x="9601674" y="5972648"/>
              <a:ext cx="962123" cy="265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125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OPTION 05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sp>
        <p:nvSpPr>
          <p:cNvPr id="47" name="TextBox 23"/>
          <p:cNvSpPr txBox="1"/>
          <p:nvPr/>
        </p:nvSpPr>
        <p:spPr>
          <a:xfrm>
            <a:off x="1093268" y="2694260"/>
            <a:ext cx="245923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TextBox 24"/>
          <p:cNvSpPr txBox="1"/>
          <p:nvPr/>
        </p:nvSpPr>
        <p:spPr>
          <a:xfrm>
            <a:off x="1093268" y="240387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9" name="TextBox 23"/>
          <p:cNvSpPr txBox="1"/>
          <p:nvPr/>
        </p:nvSpPr>
        <p:spPr>
          <a:xfrm>
            <a:off x="4176158" y="2694260"/>
            <a:ext cx="245923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0" name="TextBox 24"/>
          <p:cNvSpPr txBox="1"/>
          <p:nvPr/>
        </p:nvSpPr>
        <p:spPr>
          <a:xfrm>
            <a:off x="4176158" y="240387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1" name="矩形 50"/>
          <p:cNvSpPr/>
          <p:nvPr/>
        </p:nvSpPr>
        <p:spPr>
          <a:xfrm>
            <a:off x="5248602" y="559508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529128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5248602" y="559508"/>
            <a:ext cx="236154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23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5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5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3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3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3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3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3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3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3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3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6750"/>
                            </p:stCondLst>
                            <p:childTnLst>
                              <p:par>
                                <p:cTn id="1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725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1" grpId="0" animBg="1"/>
      <p:bldP spid="33802" grpId="0" animBg="1"/>
      <p:bldP spid="33803" grpId="0" animBg="1"/>
      <p:bldP spid="33804" grpId="0" animBg="1"/>
      <p:bldP spid="33805" grpId="0" animBg="1"/>
      <p:bldP spid="33806" grpId="0" animBg="1"/>
      <p:bldP spid="33807" grpId="0" animBg="1"/>
      <p:bldP spid="33808" grpId="0" animBg="1"/>
      <p:bldP spid="33809" grpId="0" animBg="1"/>
      <p:bldP spid="33830" grpId="0"/>
      <p:bldP spid="33831" grpId="0"/>
      <p:bldP spid="33832" grpId="0"/>
      <p:bldP spid="33833" grpId="0"/>
      <p:bldP spid="33834" grpId="0"/>
      <p:bldP spid="33835" grpId="0" animBg="1"/>
      <p:bldP spid="47" grpId="0"/>
      <p:bldP spid="48" grpId="0"/>
      <p:bldP spid="49" grpId="0"/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AutoShape 7"/>
          <p:cNvSpPr>
            <a:spLocks noChangeArrowheads="1"/>
          </p:cNvSpPr>
          <p:nvPr/>
        </p:nvSpPr>
        <p:spPr bwMode="auto">
          <a:xfrm>
            <a:off x="1754940" y="2212675"/>
            <a:ext cx="2348938" cy="2348938"/>
          </a:xfrm>
          <a:prstGeom prst="diamond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endParaRPr lang="es-ES" altLang="en-US" sz="3058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ヒラギノ角ゴ ProN W3"/>
              <a:sym typeface="Arial" panose="020B0604020202020204" pitchFamily="34" charset="0"/>
            </a:endParaRPr>
          </a:p>
        </p:txBody>
      </p:sp>
      <p:sp>
        <p:nvSpPr>
          <p:cNvPr id="31751" name="AutoShape 8"/>
          <p:cNvSpPr>
            <a:spLocks noChangeArrowheads="1"/>
          </p:cNvSpPr>
          <p:nvPr/>
        </p:nvSpPr>
        <p:spPr bwMode="auto">
          <a:xfrm>
            <a:off x="4103878" y="2212675"/>
            <a:ext cx="2350611" cy="2348938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endParaRPr lang="es-ES" altLang="en-US" sz="3058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ヒラギノ角ゴ ProN W3"/>
              <a:sym typeface="Arial" panose="020B0604020202020204" pitchFamily="34" charset="0"/>
            </a:endParaRPr>
          </a:p>
        </p:txBody>
      </p:sp>
      <p:sp>
        <p:nvSpPr>
          <p:cNvPr id="31752" name="AutoShape 9"/>
          <p:cNvSpPr>
            <a:spLocks noChangeArrowheads="1"/>
          </p:cNvSpPr>
          <p:nvPr/>
        </p:nvSpPr>
        <p:spPr bwMode="auto">
          <a:xfrm>
            <a:off x="6437747" y="2212675"/>
            <a:ext cx="2350611" cy="2348938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s-ES" altLang="en-US" sz="2001" ker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753" name="AutoShape 10"/>
          <p:cNvSpPr>
            <a:spLocks noChangeArrowheads="1"/>
          </p:cNvSpPr>
          <p:nvPr/>
        </p:nvSpPr>
        <p:spPr bwMode="auto">
          <a:xfrm>
            <a:off x="8788358" y="2197608"/>
            <a:ext cx="2348936" cy="2348936"/>
          </a:xfrm>
          <a:prstGeom prst="diamond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endParaRPr lang="es-ES" altLang="en-US" sz="3058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ヒラギノ角ゴ ProN W3"/>
              <a:sym typeface="Arial" panose="020B0604020202020204" pitchFamily="34" charset="0"/>
            </a:endParaRPr>
          </a:p>
        </p:txBody>
      </p:sp>
      <p:sp>
        <p:nvSpPr>
          <p:cNvPr id="31754" name="AutoShape 11"/>
          <p:cNvSpPr>
            <a:spLocks noChangeArrowheads="1"/>
          </p:cNvSpPr>
          <p:nvPr/>
        </p:nvSpPr>
        <p:spPr bwMode="auto">
          <a:xfrm>
            <a:off x="2920201" y="3578843"/>
            <a:ext cx="2348938" cy="2348938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s-ES" altLang="en-US" sz="2001" ker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755" name="AutoShape 12"/>
          <p:cNvSpPr>
            <a:spLocks noChangeArrowheads="1"/>
          </p:cNvSpPr>
          <p:nvPr/>
        </p:nvSpPr>
        <p:spPr bwMode="auto">
          <a:xfrm>
            <a:off x="5269138" y="3578843"/>
            <a:ext cx="2350611" cy="2348938"/>
          </a:xfrm>
          <a:prstGeom prst="diamond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endParaRPr lang="es-ES" altLang="en-US" sz="3058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ヒラギノ角ゴ ProN W3"/>
              <a:sym typeface="Arial" panose="020B0604020202020204" pitchFamily="34" charset="0"/>
            </a:endParaRPr>
          </a:p>
        </p:txBody>
      </p:sp>
      <p:sp>
        <p:nvSpPr>
          <p:cNvPr id="31756" name="AutoShape 13"/>
          <p:cNvSpPr>
            <a:spLocks noChangeArrowheads="1"/>
          </p:cNvSpPr>
          <p:nvPr/>
        </p:nvSpPr>
        <p:spPr bwMode="auto">
          <a:xfrm>
            <a:off x="7603007" y="3578843"/>
            <a:ext cx="2350611" cy="2348938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endParaRPr lang="es-ES" altLang="en-US" sz="3058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ヒラギノ角ゴ ProN W3"/>
              <a:sym typeface="Arial" panose="020B0604020202020204" pitchFamily="34" charset="0"/>
            </a:endParaRPr>
          </a:p>
        </p:txBody>
      </p:sp>
      <p:sp>
        <p:nvSpPr>
          <p:cNvPr id="31760" name="AutoShape 10"/>
          <p:cNvSpPr>
            <a:spLocks/>
          </p:cNvSpPr>
          <p:nvPr/>
        </p:nvSpPr>
        <p:spPr bwMode="auto">
          <a:xfrm>
            <a:off x="3864464" y="4157536"/>
            <a:ext cx="492222" cy="410186"/>
          </a:xfrm>
          <a:custGeom>
            <a:avLst/>
            <a:gdLst>
              <a:gd name="T0" fmla="*/ 466725 w 21600"/>
              <a:gd name="T1" fmla="*/ 169263 h 21579"/>
              <a:gd name="T2" fmla="*/ 458471 w 21600"/>
              <a:gd name="T3" fmla="*/ 192802 h 21579"/>
              <a:gd name="T4" fmla="*/ 437836 w 21600"/>
              <a:gd name="T5" fmla="*/ 205977 h 21579"/>
              <a:gd name="T6" fmla="*/ 437836 w 21600"/>
              <a:gd name="T7" fmla="*/ 299395 h 21579"/>
              <a:gd name="T8" fmla="*/ 426319 w 21600"/>
              <a:gd name="T9" fmla="*/ 326737 h 21579"/>
              <a:gd name="T10" fmla="*/ 398855 w 21600"/>
              <a:gd name="T11" fmla="*/ 338111 h 21579"/>
              <a:gd name="T12" fmla="*/ 357326 w 21600"/>
              <a:gd name="T13" fmla="*/ 304676 h 21579"/>
              <a:gd name="T14" fmla="*/ 305013 w 21600"/>
              <a:gd name="T15" fmla="*/ 274955 h 21579"/>
              <a:gd name="T16" fmla="*/ 247407 w 21600"/>
              <a:gd name="T17" fmla="*/ 251776 h 21579"/>
              <a:gd name="T18" fmla="*/ 189910 w 21600"/>
              <a:gd name="T19" fmla="*/ 239141 h 21579"/>
              <a:gd name="T20" fmla="*/ 172191 w 21600"/>
              <a:gd name="T21" fmla="*/ 249253 h 21579"/>
              <a:gd name="T22" fmla="*/ 162814 w 21600"/>
              <a:gd name="T23" fmla="*/ 265060 h 21579"/>
              <a:gd name="T24" fmla="*/ 162295 w 21600"/>
              <a:gd name="T25" fmla="*/ 282939 h 21579"/>
              <a:gd name="T26" fmla="*/ 171716 w 21600"/>
              <a:gd name="T27" fmla="*/ 299395 h 21579"/>
              <a:gd name="T28" fmla="*/ 165882 w 21600"/>
              <a:gd name="T29" fmla="*/ 318537 h 21579"/>
              <a:gd name="T30" fmla="*/ 171068 w 21600"/>
              <a:gd name="T31" fmla="*/ 335353 h 21579"/>
              <a:gd name="T32" fmla="*/ 183622 w 21600"/>
              <a:gd name="T33" fmla="*/ 350908 h 21579"/>
              <a:gd name="T34" fmla="*/ 200324 w 21600"/>
              <a:gd name="T35" fmla="*/ 365723 h 21579"/>
              <a:gd name="T36" fmla="*/ 182714 w 21600"/>
              <a:gd name="T37" fmla="*/ 382341 h 21579"/>
              <a:gd name="T38" fmla="*/ 155834 w 21600"/>
              <a:gd name="T39" fmla="*/ 388794 h 21579"/>
              <a:gd name="T40" fmla="*/ 127852 w 21600"/>
              <a:gd name="T41" fmla="*/ 386144 h 21579"/>
              <a:gd name="T42" fmla="*/ 106374 w 21600"/>
              <a:gd name="T43" fmla="*/ 375096 h 21579"/>
              <a:gd name="T44" fmla="*/ 96219 w 21600"/>
              <a:gd name="T45" fmla="*/ 343464 h 21579"/>
              <a:gd name="T46" fmla="*/ 87122 w 21600"/>
              <a:gd name="T47" fmla="*/ 310444 h 21579"/>
              <a:gd name="T48" fmla="*/ 83578 w 21600"/>
              <a:gd name="T49" fmla="*/ 275423 h 21579"/>
              <a:gd name="T50" fmla="*/ 89672 w 21600"/>
              <a:gd name="T51" fmla="*/ 237087 h 21579"/>
              <a:gd name="T52" fmla="*/ 38980 w 21600"/>
              <a:gd name="T53" fmla="*/ 237087 h 21579"/>
              <a:gd name="T54" fmla="*/ 11538 w 21600"/>
              <a:gd name="T55" fmla="*/ 225713 h 21579"/>
              <a:gd name="T56" fmla="*/ 0 w 21600"/>
              <a:gd name="T57" fmla="*/ 198101 h 21579"/>
              <a:gd name="T58" fmla="*/ 0 w 21600"/>
              <a:gd name="T59" fmla="*/ 140118 h 21579"/>
              <a:gd name="T60" fmla="*/ 11366 w 21600"/>
              <a:gd name="T61" fmla="*/ 112559 h 21579"/>
              <a:gd name="T62" fmla="*/ 38980 w 21600"/>
              <a:gd name="T63" fmla="*/ 101024 h 21579"/>
              <a:gd name="T64" fmla="*/ 165363 w 21600"/>
              <a:gd name="T65" fmla="*/ 101024 h 21579"/>
              <a:gd name="T66" fmla="*/ 227420 w 21600"/>
              <a:gd name="T67" fmla="*/ 92571 h 21579"/>
              <a:gd name="T68" fmla="*/ 291941 w 21600"/>
              <a:gd name="T69" fmla="*/ 69825 h 21579"/>
              <a:gd name="T70" fmla="*/ 351621 w 21600"/>
              <a:gd name="T71" fmla="*/ 37346 h 21579"/>
              <a:gd name="T72" fmla="*/ 398855 w 21600"/>
              <a:gd name="T73" fmla="*/ 0 h 21579"/>
              <a:gd name="T74" fmla="*/ 426319 w 21600"/>
              <a:gd name="T75" fmla="*/ 11427 h 21579"/>
              <a:gd name="T76" fmla="*/ 437836 w 21600"/>
              <a:gd name="T77" fmla="*/ 39040 h 21579"/>
              <a:gd name="T78" fmla="*/ 437836 w 21600"/>
              <a:gd name="T79" fmla="*/ 132187 h 21579"/>
              <a:gd name="T80" fmla="*/ 458471 w 21600"/>
              <a:gd name="T81" fmla="*/ 145471 h 21579"/>
              <a:gd name="T82" fmla="*/ 466725 w 21600"/>
              <a:gd name="T83" fmla="*/ 169263 h 21579"/>
              <a:gd name="T84" fmla="*/ 398855 w 21600"/>
              <a:gd name="T85" fmla="*/ 51458 h 21579"/>
              <a:gd name="T86" fmla="*/ 356807 w 21600"/>
              <a:gd name="T87" fmla="*/ 80242 h 21579"/>
              <a:gd name="T88" fmla="*/ 308557 w 21600"/>
              <a:gd name="T89" fmla="*/ 105152 h 21579"/>
              <a:gd name="T90" fmla="*/ 256656 w 21600"/>
              <a:gd name="T91" fmla="*/ 124780 h 21579"/>
              <a:gd name="T92" fmla="*/ 204343 w 21600"/>
              <a:gd name="T93" fmla="*/ 137054 h 21579"/>
              <a:gd name="T94" fmla="*/ 204343 w 21600"/>
              <a:gd name="T95" fmla="*/ 201381 h 21579"/>
              <a:gd name="T96" fmla="*/ 256656 w 21600"/>
              <a:gd name="T97" fmla="*/ 213800 h 21579"/>
              <a:gd name="T98" fmla="*/ 308557 w 21600"/>
              <a:gd name="T99" fmla="*/ 233536 h 21579"/>
              <a:gd name="T100" fmla="*/ 357066 w 21600"/>
              <a:gd name="T101" fmla="*/ 258607 h 21579"/>
              <a:gd name="T102" fmla="*/ 398855 w 21600"/>
              <a:gd name="T103" fmla="*/ 286959 h 21579"/>
              <a:gd name="T104" fmla="*/ 398855 w 21600"/>
              <a:gd name="T105" fmla="*/ 51458 h 21579"/>
              <a:gd name="T106" fmla="*/ 398855 w 21600"/>
              <a:gd name="T107" fmla="*/ 51458 h 2157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1600" h="21579">
                <a:moveTo>
                  <a:pt x="21600" y="9391"/>
                </a:moveTo>
                <a:cubicBezTo>
                  <a:pt x="21600" y="9887"/>
                  <a:pt x="21473" y="10321"/>
                  <a:pt x="21218" y="10697"/>
                </a:cubicBezTo>
                <a:cubicBezTo>
                  <a:pt x="20964" y="11073"/>
                  <a:pt x="20648" y="11313"/>
                  <a:pt x="20263" y="11428"/>
                </a:cubicBezTo>
                <a:lnTo>
                  <a:pt x="20263" y="16611"/>
                </a:lnTo>
                <a:cubicBezTo>
                  <a:pt x="20263" y="17201"/>
                  <a:pt x="20087" y="17708"/>
                  <a:pt x="19730" y="18128"/>
                </a:cubicBezTo>
                <a:cubicBezTo>
                  <a:pt x="19375" y="18551"/>
                  <a:pt x="18951" y="18759"/>
                  <a:pt x="18459" y="18759"/>
                </a:cubicBezTo>
                <a:cubicBezTo>
                  <a:pt x="17928" y="18122"/>
                  <a:pt x="17286" y="17506"/>
                  <a:pt x="16537" y="16904"/>
                </a:cubicBezTo>
                <a:cubicBezTo>
                  <a:pt x="15786" y="16305"/>
                  <a:pt x="14980" y="15757"/>
                  <a:pt x="14116" y="15255"/>
                </a:cubicBezTo>
                <a:cubicBezTo>
                  <a:pt x="13254" y="14756"/>
                  <a:pt x="12363" y="14325"/>
                  <a:pt x="11450" y="13969"/>
                </a:cubicBezTo>
                <a:cubicBezTo>
                  <a:pt x="10537" y="13614"/>
                  <a:pt x="9648" y="13380"/>
                  <a:pt x="8789" y="13268"/>
                </a:cubicBezTo>
                <a:cubicBezTo>
                  <a:pt x="8453" y="13379"/>
                  <a:pt x="8179" y="13564"/>
                  <a:pt x="7969" y="13829"/>
                </a:cubicBezTo>
                <a:cubicBezTo>
                  <a:pt x="7758" y="14093"/>
                  <a:pt x="7614" y="14386"/>
                  <a:pt x="7535" y="14706"/>
                </a:cubicBezTo>
                <a:cubicBezTo>
                  <a:pt x="7457" y="15029"/>
                  <a:pt x="7450" y="15361"/>
                  <a:pt x="7511" y="15698"/>
                </a:cubicBezTo>
                <a:cubicBezTo>
                  <a:pt x="7575" y="16036"/>
                  <a:pt x="7719" y="16341"/>
                  <a:pt x="7947" y="16611"/>
                </a:cubicBezTo>
                <a:cubicBezTo>
                  <a:pt x="7751" y="16992"/>
                  <a:pt x="7660" y="17347"/>
                  <a:pt x="7677" y="17673"/>
                </a:cubicBezTo>
                <a:cubicBezTo>
                  <a:pt x="7692" y="17993"/>
                  <a:pt x="7773" y="18307"/>
                  <a:pt x="7917" y="18606"/>
                </a:cubicBezTo>
                <a:cubicBezTo>
                  <a:pt x="8059" y="18909"/>
                  <a:pt x="8255" y="19193"/>
                  <a:pt x="8498" y="19469"/>
                </a:cubicBezTo>
                <a:cubicBezTo>
                  <a:pt x="8737" y="19745"/>
                  <a:pt x="8997" y="20021"/>
                  <a:pt x="9271" y="20291"/>
                </a:cubicBezTo>
                <a:cubicBezTo>
                  <a:pt x="9114" y="20696"/>
                  <a:pt x="8843" y="21001"/>
                  <a:pt x="8456" y="21213"/>
                </a:cubicBezTo>
                <a:cubicBezTo>
                  <a:pt x="8069" y="21424"/>
                  <a:pt x="7655" y="21541"/>
                  <a:pt x="7212" y="21571"/>
                </a:cubicBezTo>
                <a:cubicBezTo>
                  <a:pt x="6772" y="21600"/>
                  <a:pt x="6341" y="21550"/>
                  <a:pt x="5917" y="21424"/>
                </a:cubicBezTo>
                <a:cubicBezTo>
                  <a:pt x="5496" y="21295"/>
                  <a:pt x="5163" y="21092"/>
                  <a:pt x="4923" y="20811"/>
                </a:cubicBezTo>
                <a:cubicBezTo>
                  <a:pt x="4781" y="20241"/>
                  <a:pt x="4625" y="19657"/>
                  <a:pt x="4453" y="19056"/>
                </a:cubicBezTo>
                <a:cubicBezTo>
                  <a:pt x="4282" y="18454"/>
                  <a:pt x="4140" y="17843"/>
                  <a:pt x="4032" y="17224"/>
                </a:cubicBezTo>
                <a:cubicBezTo>
                  <a:pt x="3922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50" y="13154"/>
                </a:cubicBezTo>
                <a:lnTo>
                  <a:pt x="1804" y="13154"/>
                </a:lnTo>
                <a:cubicBezTo>
                  <a:pt x="1312" y="13154"/>
                  <a:pt x="889" y="12945"/>
                  <a:pt x="534" y="12523"/>
                </a:cubicBezTo>
                <a:cubicBezTo>
                  <a:pt x="176" y="12100"/>
                  <a:pt x="0" y="11592"/>
                  <a:pt x="0" y="10991"/>
                </a:cubicBezTo>
                <a:lnTo>
                  <a:pt x="0" y="7774"/>
                </a:lnTo>
                <a:cubicBezTo>
                  <a:pt x="0" y="7184"/>
                  <a:pt x="176" y="6677"/>
                  <a:pt x="526" y="6245"/>
                </a:cubicBezTo>
                <a:cubicBezTo>
                  <a:pt x="879" y="5820"/>
                  <a:pt x="1305" y="5605"/>
                  <a:pt x="1804" y="5605"/>
                </a:cubicBezTo>
                <a:lnTo>
                  <a:pt x="7653" y="5605"/>
                </a:lnTo>
                <a:cubicBezTo>
                  <a:pt x="8551" y="5605"/>
                  <a:pt x="9509" y="5450"/>
                  <a:pt x="10525" y="5136"/>
                </a:cubicBezTo>
                <a:cubicBezTo>
                  <a:pt x="11541" y="4822"/>
                  <a:pt x="12537" y="4399"/>
                  <a:pt x="13511" y="3874"/>
                </a:cubicBezTo>
                <a:cubicBezTo>
                  <a:pt x="14488" y="3343"/>
                  <a:pt x="15409" y="2744"/>
                  <a:pt x="16273" y="2072"/>
                </a:cubicBezTo>
                <a:cubicBezTo>
                  <a:pt x="17135" y="1406"/>
                  <a:pt x="17864" y="713"/>
                  <a:pt x="18459" y="0"/>
                </a:cubicBezTo>
                <a:cubicBezTo>
                  <a:pt x="18951" y="0"/>
                  <a:pt x="19375" y="214"/>
                  <a:pt x="19730" y="634"/>
                </a:cubicBezTo>
                <a:cubicBezTo>
                  <a:pt x="20087" y="1057"/>
                  <a:pt x="20263" y="1567"/>
                  <a:pt x="20263" y="2166"/>
                </a:cubicBezTo>
                <a:lnTo>
                  <a:pt x="20263" y="7334"/>
                </a:lnTo>
                <a:cubicBezTo>
                  <a:pt x="20648" y="7446"/>
                  <a:pt x="20963" y="7692"/>
                  <a:pt x="21218" y="8071"/>
                </a:cubicBezTo>
                <a:cubicBezTo>
                  <a:pt x="21473" y="8455"/>
                  <a:pt x="21600" y="8895"/>
                  <a:pt x="21600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3" y="4452"/>
                </a:cubicBezTo>
                <a:cubicBezTo>
                  <a:pt x="15810" y="4963"/>
                  <a:pt x="15066" y="5423"/>
                  <a:pt x="14280" y="5834"/>
                </a:cubicBezTo>
                <a:cubicBezTo>
                  <a:pt x="13494" y="6245"/>
                  <a:pt x="12694" y="6609"/>
                  <a:pt x="11878" y="6923"/>
                </a:cubicBezTo>
                <a:cubicBezTo>
                  <a:pt x="11061" y="7237"/>
                  <a:pt x="10255" y="7463"/>
                  <a:pt x="9457" y="7604"/>
                </a:cubicBezTo>
                <a:lnTo>
                  <a:pt x="9457" y="11173"/>
                </a:lnTo>
                <a:cubicBezTo>
                  <a:pt x="10255" y="11325"/>
                  <a:pt x="11061" y="11554"/>
                  <a:pt x="11878" y="11862"/>
                </a:cubicBezTo>
                <a:cubicBezTo>
                  <a:pt x="12694" y="12170"/>
                  <a:pt x="13494" y="12537"/>
                  <a:pt x="14280" y="12957"/>
                </a:cubicBezTo>
                <a:cubicBezTo>
                  <a:pt x="15066" y="13379"/>
                  <a:pt x="15813" y="13843"/>
                  <a:pt x="16525" y="14348"/>
                </a:cubicBezTo>
                <a:cubicBezTo>
                  <a:pt x="17235" y="14856"/>
                  <a:pt x="17881" y="15381"/>
                  <a:pt x="18459" y="15921"/>
                </a:cubicBezTo>
                <a:lnTo>
                  <a:pt x="18459" y="2855"/>
                </a:lnTo>
                <a:close/>
                <a:moveTo>
                  <a:pt x="18459" y="2855"/>
                </a:move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130000"/>
              </a:lnSpc>
            </a:pPr>
            <a:endParaRPr lang="zh-CN" altLang="en-US" sz="2002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761" name="Rectangle 21"/>
          <p:cNvSpPr>
            <a:spLocks noChangeArrowheads="1"/>
          </p:cNvSpPr>
          <p:nvPr/>
        </p:nvSpPr>
        <p:spPr bwMode="auto">
          <a:xfrm>
            <a:off x="3592893" y="4686546"/>
            <a:ext cx="10018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762" name="AutoShape 8"/>
          <p:cNvSpPr>
            <a:spLocks/>
          </p:cNvSpPr>
          <p:nvPr/>
        </p:nvSpPr>
        <p:spPr bwMode="auto">
          <a:xfrm>
            <a:off x="5016330" y="2925307"/>
            <a:ext cx="550820" cy="375026"/>
          </a:xfrm>
          <a:custGeom>
            <a:avLst/>
            <a:gdLst>
              <a:gd name="T0" fmla="*/ 449095 w 21600"/>
              <a:gd name="T1" fmla="*/ 156201 h 21600"/>
              <a:gd name="T2" fmla="*/ 455745 w 21600"/>
              <a:gd name="T3" fmla="*/ 122962 h 21600"/>
              <a:gd name="T4" fmla="*/ 332668 w 21600"/>
              <a:gd name="T5" fmla="*/ 0 h 21600"/>
              <a:gd name="T6" fmla="*/ 242840 w 21600"/>
              <a:gd name="T7" fmla="*/ 59826 h 21600"/>
              <a:gd name="T8" fmla="*/ 153035 w 21600"/>
              <a:gd name="T9" fmla="*/ 26588 h 21600"/>
              <a:gd name="T10" fmla="*/ 66543 w 21600"/>
              <a:gd name="T11" fmla="*/ 132938 h 21600"/>
              <a:gd name="T12" fmla="*/ 69856 w 21600"/>
              <a:gd name="T13" fmla="*/ 156201 h 21600"/>
              <a:gd name="T14" fmla="*/ 0 w 21600"/>
              <a:gd name="T15" fmla="*/ 252575 h 21600"/>
              <a:gd name="T16" fmla="*/ 103128 w 21600"/>
              <a:gd name="T17" fmla="*/ 355600 h 21600"/>
              <a:gd name="T18" fmla="*/ 419160 w 21600"/>
              <a:gd name="T19" fmla="*/ 355600 h 21600"/>
              <a:gd name="T20" fmla="*/ 522288 w 21600"/>
              <a:gd name="T21" fmla="*/ 252575 h 21600"/>
              <a:gd name="T22" fmla="*/ 449095 w 21600"/>
              <a:gd name="T23" fmla="*/ 156201 h 21600"/>
              <a:gd name="T24" fmla="*/ 399212 w 21600"/>
              <a:gd name="T25" fmla="*/ 335663 h 21600"/>
              <a:gd name="T26" fmla="*/ 262812 w 21600"/>
              <a:gd name="T27" fmla="*/ 335663 h 21600"/>
              <a:gd name="T28" fmla="*/ 345967 w 21600"/>
              <a:gd name="T29" fmla="*/ 252575 h 21600"/>
              <a:gd name="T30" fmla="*/ 342655 w 21600"/>
              <a:gd name="T31" fmla="*/ 242598 h 21600"/>
              <a:gd name="T32" fmla="*/ 306046 w 21600"/>
              <a:gd name="T33" fmla="*/ 242598 h 21600"/>
              <a:gd name="T34" fmla="*/ 306046 w 21600"/>
              <a:gd name="T35" fmla="*/ 225987 h 21600"/>
              <a:gd name="T36" fmla="*/ 306046 w 21600"/>
              <a:gd name="T37" fmla="*/ 122962 h 21600"/>
              <a:gd name="T38" fmla="*/ 299397 w 21600"/>
              <a:gd name="T39" fmla="*/ 119636 h 21600"/>
              <a:gd name="T40" fmla="*/ 212905 w 21600"/>
              <a:gd name="T41" fmla="*/ 119636 h 21600"/>
              <a:gd name="T42" fmla="*/ 206255 w 21600"/>
              <a:gd name="T43" fmla="*/ 126287 h 21600"/>
              <a:gd name="T44" fmla="*/ 206255 w 21600"/>
              <a:gd name="T45" fmla="*/ 225987 h 21600"/>
              <a:gd name="T46" fmla="*/ 206255 w 21600"/>
              <a:gd name="T47" fmla="*/ 242598 h 21600"/>
              <a:gd name="T48" fmla="*/ 169671 w 21600"/>
              <a:gd name="T49" fmla="*/ 242598 h 21600"/>
              <a:gd name="T50" fmla="*/ 169671 w 21600"/>
              <a:gd name="T51" fmla="*/ 252575 h 21600"/>
              <a:gd name="T52" fmla="*/ 252826 w 21600"/>
              <a:gd name="T53" fmla="*/ 335663 h 21600"/>
              <a:gd name="T54" fmla="*/ 126413 w 21600"/>
              <a:gd name="T55" fmla="*/ 335663 h 21600"/>
              <a:gd name="T56" fmla="*/ 36584 w 21600"/>
              <a:gd name="T57" fmla="*/ 249249 h 21600"/>
              <a:gd name="T58" fmla="*/ 96478 w 21600"/>
              <a:gd name="T59" fmla="*/ 166161 h 21600"/>
              <a:gd name="T60" fmla="*/ 93141 w 21600"/>
              <a:gd name="T61" fmla="*/ 146224 h 21600"/>
              <a:gd name="T62" fmla="*/ 169671 w 21600"/>
              <a:gd name="T63" fmla="*/ 56501 h 21600"/>
              <a:gd name="T64" fmla="*/ 249489 w 21600"/>
              <a:gd name="T65" fmla="*/ 99700 h 21600"/>
              <a:gd name="T66" fmla="*/ 326019 w 21600"/>
              <a:gd name="T67" fmla="*/ 36564 h 21600"/>
              <a:gd name="T68" fmla="*/ 425810 w 21600"/>
              <a:gd name="T69" fmla="*/ 139573 h 21600"/>
              <a:gd name="T70" fmla="*/ 422497 w 21600"/>
              <a:gd name="T71" fmla="*/ 166161 h 21600"/>
              <a:gd name="T72" fmla="*/ 489016 w 21600"/>
              <a:gd name="T73" fmla="*/ 249249 h 21600"/>
              <a:gd name="T74" fmla="*/ 399212 w 21600"/>
              <a:gd name="T75" fmla="*/ 335663 h 21600"/>
              <a:gd name="T76" fmla="*/ 399212 w 21600"/>
              <a:gd name="T77" fmla="*/ 335663 h 2160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1600" h="21600">
                <a:moveTo>
                  <a:pt x="18573" y="9488"/>
                </a:moveTo>
                <a:cubicBezTo>
                  <a:pt x="18711" y="8882"/>
                  <a:pt x="18848" y="8075"/>
                  <a:pt x="18848" y="7469"/>
                </a:cubicBezTo>
                <a:cubicBezTo>
                  <a:pt x="18848" y="3432"/>
                  <a:pt x="16510" y="0"/>
                  <a:pt x="13758" y="0"/>
                </a:cubicBezTo>
                <a:cubicBezTo>
                  <a:pt x="10456" y="0"/>
                  <a:pt x="10043" y="3634"/>
                  <a:pt x="10043" y="3634"/>
                </a:cubicBezTo>
                <a:cubicBezTo>
                  <a:pt x="10043" y="3634"/>
                  <a:pt x="8668" y="1211"/>
                  <a:pt x="6329" y="1615"/>
                </a:cubicBezTo>
                <a:cubicBezTo>
                  <a:pt x="4127" y="2221"/>
                  <a:pt x="2752" y="5047"/>
                  <a:pt x="2752" y="8075"/>
                </a:cubicBezTo>
                <a:cubicBezTo>
                  <a:pt x="2752" y="8478"/>
                  <a:pt x="2752" y="9084"/>
                  <a:pt x="2889" y="9488"/>
                </a:cubicBezTo>
                <a:cubicBezTo>
                  <a:pt x="1238" y="10295"/>
                  <a:pt x="0" y="12718"/>
                  <a:pt x="0" y="15342"/>
                </a:cubicBezTo>
                <a:cubicBezTo>
                  <a:pt x="0" y="18774"/>
                  <a:pt x="1926" y="21600"/>
                  <a:pt x="4265" y="21600"/>
                </a:cubicBezTo>
                <a:cubicBezTo>
                  <a:pt x="17335" y="21600"/>
                  <a:pt x="17335" y="21600"/>
                  <a:pt x="17335" y="21600"/>
                </a:cubicBezTo>
                <a:cubicBezTo>
                  <a:pt x="19674" y="21600"/>
                  <a:pt x="21600" y="18774"/>
                  <a:pt x="21600" y="15342"/>
                </a:cubicBezTo>
                <a:cubicBezTo>
                  <a:pt x="21600" y="12516"/>
                  <a:pt x="20362" y="10295"/>
                  <a:pt x="18573" y="9488"/>
                </a:cubicBezTo>
                <a:close/>
                <a:moveTo>
                  <a:pt x="16510" y="20389"/>
                </a:moveTo>
                <a:cubicBezTo>
                  <a:pt x="10869" y="20389"/>
                  <a:pt x="10869" y="20389"/>
                  <a:pt x="10869" y="20389"/>
                </a:cubicBezTo>
                <a:cubicBezTo>
                  <a:pt x="11282" y="19581"/>
                  <a:pt x="14308" y="15342"/>
                  <a:pt x="14308" y="15342"/>
                </a:cubicBezTo>
                <a:cubicBezTo>
                  <a:pt x="14308" y="15342"/>
                  <a:pt x="14721" y="14736"/>
                  <a:pt x="14171" y="14736"/>
                </a:cubicBezTo>
                <a:cubicBezTo>
                  <a:pt x="13620" y="14736"/>
                  <a:pt x="12657" y="14736"/>
                  <a:pt x="12657" y="14736"/>
                </a:cubicBezTo>
                <a:cubicBezTo>
                  <a:pt x="12657" y="14736"/>
                  <a:pt x="12657" y="14333"/>
                  <a:pt x="12657" y="13727"/>
                </a:cubicBezTo>
                <a:cubicBezTo>
                  <a:pt x="12657" y="12112"/>
                  <a:pt x="12657" y="8882"/>
                  <a:pt x="12657" y="7469"/>
                </a:cubicBezTo>
                <a:cubicBezTo>
                  <a:pt x="12657" y="7469"/>
                  <a:pt x="12657" y="7267"/>
                  <a:pt x="12382" y="7267"/>
                </a:cubicBezTo>
                <a:cubicBezTo>
                  <a:pt x="12107" y="7267"/>
                  <a:pt x="9218" y="7267"/>
                  <a:pt x="8805" y="7267"/>
                </a:cubicBezTo>
                <a:cubicBezTo>
                  <a:pt x="8530" y="7267"/>
                  <a:pt x="8530" y="7671"/>
                  <a:pt x="8530" y="7671"/>
                </a:cubicBezTo>
                <a:cubicBezTo>
                  <a:pt x="8530" y="8882"/>
                  <a:pt x="8530" y="12112"/>
                  <a:pt x="8530" y="13727"/>
                </a:cubicBezTo>
                <a:cubicBezTo>
                  <a:pt x="8530" y="14333"/>
                  <a:pt x="8530" y="14736"/>
                  <a:pt x="8530" y="14736"/>
                </a:cubicBezTo>
                <a:cubicBezTo>
                  <a:pt x="8530" y="14736"/>
                  <a:pt x="7429" y="14736"/>
                  <a:pt x="7017" y="14736"/>
                </a:cubicBezTo>
                <a:cubicBezTo>
                  <a:pt x="6604" y="14736"/>
                  <a:pt x="7017" y="15342"/>
                  <a:pt x="7017" y="15342"/>
                </a:cubicBezTo>
                <a:cubicBezTo>
                  <a:pt x="10456" y="20389"/>
                  <a:pt x="10456" y="20389"/>
                  <a:pt x="10456" y="20389"/>
                </a:cubicBezTo>
                <a:cubicBezTo>
                  <a:pt x="5228" y="20389"/>
                  <a:pt x="5228" y="20389"/>
                  <a:pt x="5228" y="20389"/>
                </a:cubicBezTo>
                <a:cubicBezTo>
                  <a:pt x="3164" y="20389"/>
                  <a:pt x="1513" y="17966"/>
                  <a:pt x="1513" y="15140"/>
                </a:cubicBezTo>
                <a:cubicBezTo>
                  <a:pt x="1513" y="12718"/>
                  <a:pt x="2614" y="10901"/>
                  <a:pt x="3990" y="10093"/>
                </a:cubicBezTo>
                <a:cubicBezTo>
                  <a:pt x="3852" y="9690"/>
                  <a:pt x="3852" y="9286"/>
                  <a:pt x="3852" y="8882"/>
                </a:cubicBezTo>
                <a:cubicBezTo>
                  <a:pt x="3852" y="6460"/>
                  <a:pt x="5090" y="4037"/>
                  <a:pt x="7017" y="3432"/>
                </a:cubicBezTo>
                <a:cubicBezTo>
                  <a:pt x="9080" y="3230"/>
                  <a:pt x="10318" y="6056"/>
                  <a:pt x="10318" y="6056"/>
                </a:cubicBezTo>
                <a:cubicBezTo>
                  <a:pt x="10318" y="6056"/>
                  <a:pt x="10594" y="2221"/>
                  <a:pt x="13483" y="2221"/>
                </a:cubicBezTo>
                <a:cubicBezTo>
                  <a:pt x="15822" y="2221"/>
                  <a:pt x="17610" y="5047"/>
                  <a:pt x="17610" y="8478"/>
                </a:cubicBezTo>
                <a:cubicBezTo>
                  <a:pt x="17610" y="9084"/>
                  <a:pt x="17610" y="9690"/>
                  <a:pt x="17473" y="10093"/>
                </a:cubicBezTo>
                <a:cubicBezTo>
                  <a:pt x="18986" y="10699"/>
                  <a:pt x="20224" y="12718"/>
                  <a:pt x="20224" y="15140"/>
                </a:cubicBezTo>
                <a:cubicBezTo>
                  <a:pt x="20224" y="17966"/>
                  <a:pt x="18573" y="20389"/>
                  <a:pt x="16510" y="20389"/>
                </a:cubicBezTo>
                <a:close/>
                <a:moveTo>
                  <a:pt x="16510" y="20389"/>
                </a:move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130000"/>
              </a:lnSpc>
            </a:pPr>
            <a:endParaRPr lang="zh-CN" altLang="en-US" sz="2002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763" name="Rectangle 21"/>
          <p:cNvSpPr>
            <a:spLocks noChangeArrowheads="1"/>
          </p:cNvSpPr>
          <p:nvPr/>
        </p:nvSpPr>
        <p:spPr bwMode="auto">
          <a:xfrm>
            <a:off x="4748108" y="3373954"/>
            <a:ext cx="10018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766" name="AutoShape 21"/>
          <p:cNvSpPr>
            <a:spLocks/>
          </p:cNvSpPr>
          <p:nvPr/>
        </p:nvSpPr>
        <p:spPr bwMode="auto">
          <a:xfrm>
            <a:off x="7435584" y="2950421"/>
            <a:ext cx="462086" cy="385072"/>
          </a:xfrm>
          <a:custGeom>
            <a:avLst/>
            <a:gdLst>
              <a:gd name="T0" fmla="*/ 432795 w 21600"/>
              <a:gd name="T1" fmla="*/ 242301 h 21600"/>
              <a:gd name="T2" fmla="*/ 438150 w 21600"/>
              <a:gd name="T3" fmla="*/ 346598 h 21600"/>
              <a:gd name="T4" fmla="*/ 420076 w 21600"/>
              <a:gd name="T5" fmla="*/ 365125 h 21600"/>
              <a:gd name="T6" fmla="*/ 315711 w 21600"/>
              <a:gd name="T7" fmla="*/ 359817 h 21600"/>
              <a:gd name="T8" fmla="*/ 310681 w 21600"/>
              <a:gd name="T9" fmla="*/ 255520 h 21600"/>
              <a:gd name="T10" fmla="*/ 328572 w 21600"/>
              <a:gd name="T11" fmla="*/ 236993 h 21600"/>
              <a:gd name="T12" fmla="*/ 360845 w 21600"/>
              <a:gd name="T13" fmla="*/ 200633 h 21600"/>
              <a:gd name="T14" fmla="*/ 232727 w 21600"/>
              <a:gd name="T15" fmla="*/ 196119 h 21600"/>
              <a:gd name="T16" fmla="*/ 264797 w 21600"/>
              <a:gd name="T17" fmla="*/ 236993 h 21600"/>
              <a:gd name="T18" fmla="*/ 282870 w 21600"/>
              <a:gd name="T19" fmla="*/ 255520 h 21600"/>
              <a:gd name="T20" fmla="*/ 277515 w 21600"/>
              <a:gd name="T21" fmla="*/ 359817 h 21600"/>
              <a:gd name="T22" fmla="*/ 173292 w 21600"/>
              <a:gd name="T23" fmla="*/ 365125 h 21600"/>
              <a:gd name="T24" fmla="*/ 155219 w 21600"/>
              <a:gd name="T25" fmla="*/ 346598 h 21600"/>
              <a:gd name="T26" fmla="*/ 160533 w 21600"/>
              <a:gd name="T27" fmla="*/ 242301 h 21600"/>
              <a:gd name="T28" fmla="*/ 205363 w 21600"/>
              <a:gd name="T29" fmla="*/ 236993 h 21600"/>
              <a:gd name="T30" fmla="*/ 82275 w 21600"/>
              <a:gd name="T31" fmla="*/ 196119 h 21600"/>
              <a:gd name="T32" fmla="*/ 77508 w 21600"/>
              <a:gd name="T33" fmla="*/ 236993 h 21600"/>
              <a:gd name="T34" fmla="*/ 122804 w 21600"/>
              <a:gd name="T35" fmla="*/ 242301 h 21600"/>
              <a:gd name="T36" fmla="*/ 128118 w 21600"/>
              <a:gd name="T37" fmla="*/ 346598 h 21600"/>
              <a:gd name="T38" fmla="*/ 109578 w 21600"/>
              <a:gd name="T39" fmla="*/ 365125 h 21600"/>
              <a:gd name="T40" fmla="*/ 5315 w 21600"/>
              <a:gd name="T41" fmla="*/ 359817 h 21600"/>
              <a:gd name="T42" fmla="*/ 0 w 21600"/>
              <a:gd name="T43" fmla="*/ 255520 h 21600"/>
              <a:gd name="T44" fmla="*/ 18520 w 21600"/>
              <a:gd name="T45" fmla="*/ 236993 h 21600"/>
              <a:gd name="T46" fmla="*/ 50144 w 21600"/>
              <a:gd name="T47" fmla="*/ 200633 h 21600"/>
              <a:gd name="T48" fmla="*/ 82234 w 21600"/>
              <a:gd name="T49" fmla="*/ 169006 h 21600"/>
              <a:gd name="T50" fmla="*/ 205322 w 21600"/>
              <a:gd name="T51" fmla="*/ 127642 h 21600"/>
              <a:gd name="T52" fmla="*/ 160493 w 21600"/>
              <a:gd name="T53" fmla="*/ 122520 h 21600"/>
              <a:gd name="T54" fmla="*/ 155178 w 21600"/>
              <a:gd name="T55" fmla="*/ 18020 h 21600"/>
              <a:gd name="T56" fmla="*/ 173252 w 21600"/>
              <a:gd name="T57" fmla="*/ 0 h 21600"/>
              <a:gd name="T58" fmla="*/ 277475 w 21600"/>
              <a:gd name="T59" fmla="*/ 5308 h 21600"/>
              <a:gd name="T60" fmla="*/ 282830 w 21600"/>
              <a:gd name="T61" fmla="*/ 109605 h 21600"/>
              <a:gd name="T62" fmla="*/ 264756 w 21600"/>
              <a:gd name="T63" fmla="*/ 127642 h 21600"/>
              <a:gd name="T64" fmla="*/ 232686 w 21600"/>
              <a:gd name="T65" fmla="*/ 169006 h 21600"/>
              <a:gd name="T66" fmla="*/ 378371 w 21600"/>
              <a:gd name="T67" fmla="*/ 178151 h 21600"/>
              <a:gd name="T68" fmla="*/ 387905 w 21600"/>
              <a:gd name="T69" fmla="*/ 236993 h 21600"/>
              <a:gd name="T70" fmla="*/ 420076 w 21600"/>
              <a:gd name="T71" fmla="*/ 236993 h 2160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1600" h="21600">
                <a:moveTo>
                  <a:pt x="20709" y="14020"/>
                </a:moveTo>
                <a:cubicBezTo>
                  <a:pt x="20951" y="14020"/>
                  <a:pt x="21162" y="14126"/>
                  <a:pt x="21336" y="14334"/>
                </a:cubicBezTo>
                <a:cubicBezTo>
                  <a:pt x="21512" y="14549"/>
                  <a:pt x="21600" y="14810"/>
                  <a:pt x="21600" y="15116"/>
                </a:cubicBezTo>
                <a:lnTo>
                  <a:pt x="21600" y="20504"/>
                </a:lnTo>
                <a:cubicBezTo>
                  <a:pt x="21600" y="20816"/>
                  <a:pt x="21512" y="21071"/>
                  <a:pt x="21336" y="21286"/>
                </a:cubicBezTo>
                <a:cubicBezTo>
                  <a:pt x="21162" y="21494"/>
                  <a:pt x="20951" y="21600"/>
                  <a:pt x="20709" y="21600"/>
                </a:cubicBezTo>
                <a:lnTo>
                  <a:pt x="16198" y="21600"/>
                </a:lnTo>
                <a:cubicBezTo>
                  <a:pt x="15940" y="21600"/>
                  <a:pt x="15730" y="21494"/>
                  <a:pt x="15564" y="21286"/>
                </a:cubicBezTo>
                <a:cubicBezTo>
                  <a:pt x="15400" y="21071"/>
                  <a:pt x="15316" y="20816"/>
                  <a:pt x="15316" y="20504"/>
                </a:cubicBezTo>
                <a:lnTo>
                  <a:pt x="15316" y="15116"/>
                </a:lnTo>
                <a:cubicBezTo>
                  <a:pt x="15316" y="14810"/>
                  <a:pt x="15400" y="14549"/>
                  <a:pt x="15571" y="14334"/>
                </a:cubicBezTo>
                <a:cubicBezTo>
                  <a:pt x="15737" y="14126"/>
                  <a:pt x="15945" y="14020"/>
                  <a:pt x="16198" y="14020"/>
                </a:cubicBezTo>
                <a:lnTo>
                  <a:pt x="17789" y="14020"/>
                </a:lnTo>
                <a:lnTo>
                  <a:pt x="17789" y="11869"/>
                </a:lnTo>
                <a:cubicBezTo>
                  <a:pt x="17789" y="11699"/>
                  <a:pt x="17708" y="11611"/>
                  <a:pt x="17544" y="11602"/>
                </a:cubicBezTo>
                <a:lnTo>
                  <a:pt x="11473" y="11602"/>
                </a:lnTo>
                <a:lnTo>
                  <a:pt x="11473" y="14020"/>
                </a:lnTo>
                <a:lnTo>
                  <a:pt x="13054" y="14020"/>
                </a:lnTo>
                <a:cubicBezTo>
                  <a:pt x="13297" y="14020"/>
                  <a:pt x="13507" y="14126"/>
                  <a:pt x="13681" y="14334"/>
                </a:cubicBezTo>
                <a:cubicBezTo>
                  <a:pt x="13857" y="14549"/>
                  <a:pt x="13945" y="14810"/>
                  <a:pt x="13945" y="15116"/>
                </a:cubicBezTo>
                <a:lnTo>
                  <a:pt x="13945" y="20504"/>
                </a:lnTo>
                <a:cubicBezTo>
                  <a:pt x="13945" y="20816"/>
                  <a:pt x="13857" y="21071"/>
                  <a:pt x="13681" y="21286"/>
                </a:cubicBezTo>
                <a:cubicBezTo>
                  <a:pt x="13507" y="21494"/>
                  <a:pt x="13297" y="21600"/>
                  <a:pt x="13054" y="21600"/>
                </a:cubicBezTo>
                <a:lnTo>
                  <a:pt x="8543" y="21600"/>
                </a:lnTo>
                <a:cubicBezTo>
                  <a:pt x="8298" y="21600"/>
                  <a:pt x="8090" y="21494"/>
                  <a:pt x="7914" y="21286"/>
                </a:cubicBezTo>
                <a:cubicBezTo>
                  <a:pt x="7740" y="21071"/>
                  <a:pt x="7652" y="20816"/>
                  <a:pt x="7652" y="20504"/>
                </a:cubicBezTo>
                <a:lnTo>
                  <a:pt x="7652" y="15116"/>
                </a:lnTo>
                <a:cubicBezTo>
                  <a:pt x="7652" y="14810"/>
                  <a:pt x="7740" y="14549"/>
                  <a:pt x="7914" y="14334"/>
                </a:cubicBezTo>
                <a:cubicBezTo>
                  <a:pt x="8090" y="14126"/>
                  <a:pt x="8298" y="14020"/>
                  <a:pt x="8543" y="14020"/>
                </a:cubicBezTo>
                <a:lnTo>
                  <a:pt x="10124" y="14020"/>
                </a:lnTo>
                <a:lnTo>
                  <a:pt x="10124" y="11602"/>
                </a:lnTo>
                <a:lnTo>
                  <a:pt x="4056" y="11602"/>
                </a:lnTo>
                <a:cubicBezTo>
                  <a:pt x="3902" y="11602"/>
                  <a:pt x="3821" y="11690"/>
                  <a:pt x="3821" y="11869"/>
                </a:cubicBezTo>
                <a:lnTo>
                  <a:pt x="3821" y="14020"/>
                </a:lnTo>
                <a:lnTo>
                  <a:pt x="5402" y="14020"/>
                </a:lnTo>
                <a:cubicBezTo>
                  <a:pt x="5662" y="14020"/>
                  <a:pt x="5875" y="14126"/>
                  <a:pt x="6054" y="14334"/>
                </a:cubicBezTo>
                <a:cubicBezTo>
                  <a:pt x="6230" y="14549"/>
                  <a:pt x="6316" y="14810"/>
                  <a:pt x="6316" y="15116"/>
                </a:cubicBezTo>
                <a:lnTo>
                  <a:pt x="6316" y="20504"/>
                </a:lnTo>
                <a:cubicBezTo>
                  <a:pt x="6316" y="20816"/>
                  <a:pt x="6230" y="21071"/>
                  <a:pt x="6054" y="21286"/>
                </a:cubicBezTo>
                <a:cubicBezTo>
                  <a:pt x="5877" y="21494"/>
                  <a:pt x="5664" y="21600"/>
                  <a:pt x="5402" y="21600"/>
                </a:cubicBezTo>
                <a:lnTo>
                  <a:pt x="913" y="21600"/>
                </a:lnTo>
                <a:cubicBezTo>
                  <a:pt x="658" y="21600"/>
                  <a:pt x="441" y="21494"/>
                  <a:pt x="262" y="21286"/>
                </a:cubicBezTo>
                <a:cubicBezTo>
                  <a:pt x="88" y="21071"/>
                  <a:pt x="0" y="20816"/>
                  <a:pt x="0" y="20504"/>
                </a:cubicBezTo>
                <a:lnTo>
                  <a:pt x="0" y="15116"/>
                </a:lnTo>
                <a:cubicBezTo>
                  <a:pt x="0" y="14810"/>
                  <a:pt x="88" y="14549"/>
                  <a:pt x="262" y="14334"/>
                </a:cubicBezTo>
                <a:cubicBezTo>
                  <a:pt x="438" y="14126"/>
                  <a:pt x="656" y="14020"/>
                  <a:pt x="913" y="14020"/>
                </a:cubicBezTo>
                <a:lnTo>
                  <a:pt x="2472" y="14020"/>
                </a:lnTo>
                <a:lnTo>
                  <a:pt x="2472" y="11869"/>
                </a:lnTo>
                <a:cubicBezTo>
                  <a:pt x="2472" y="11352"/>
                  <a:pt x="2629" y="10912"/>
                  <a:pt x="2942" y="10544"/>
                </a:cubicBezTo>
                <a:cubicBezTo>
                  <a:pt x="3253" y="10180"/>
                  <a:pt x="3623" y="9998"/>
                  <a:pt x="4054" y="9998"/>
                </a:cubicBezTo>
                <a:lnTo>
                  <a:pt x="10122" y="9998"/>
                </a:lnTo>
                <a:lnTo>
                  <a:pt x="10122" y="7551"/>
                </a:lnTo>
                <a:lnTo>
                  <a:pt x="8541" y="7551"/>
                </a:lnTo>
                <a:cubicBezTo>
                  <a:pt x="8296" y="7551"/>
                  <a:pt x="8088" y="7451"/>
                  <a:pt x="7912" y="7248"/>
                </a:cubicBezTo>
                <a:cubicBezTo>
                  <a:pt x="7738" y="7045"/>
                  <a:pt x="7650" y="6790"/>
                  <a:pt x="7650" y="6484"/>
                </a:cubicBezTo>
                <a:lnTo>
                  <a:pt x="7650" y="1066"/>
                </a:lnTo>
                <a:cubicBezTo>
                  <a:pt x="7650" y="776"/>
                  <a:pt x="7738" y="523"/>
                  <a:pt x="7912" y="314"/>
                </a:cubicBezTo>
                <a:cubicBezTo>
                  <a:pt x="8088" y="103"/>
                  <a:pt x="8296" y="0"/>
                  <a:pt x="8541" y="0"/>
                </a:cubicBezTo>
                <a:lnTo>
                  <a:pt x="13052" y="0"/>
                </a:lnTo>
                <a:cubicBezTo>
                  <a:pt x="13294" y="0"/>
                  <a:pt x="13505" y="103"/>
                  <a:pt x="13679" y="314"/>
                </a:cubicBezTo>
                <a:cubicBezTo>
                  <a:pt x="13855" y="523"/>
                  <a:pt x="13943" y="776"/>
                  <a:pt x="13943" y="1066"/>
                </a:cubicBezTo>
                <a:lnTo>
                  <a:pt x="13943" y="6484"/>
                </a:lnTo>
                <a:cubicBezTo>
                  <a:pt x="13943" y="6790"/>
                  <a:pt x="13855" y="7045"/>
                  <a:pt x="13679" y="7248"/>
                </a:cubicBezTo>
                <a:cubicBezTo>
                  <a:pt x="13505" y="7451"/>
                  <a:pt x="13294" y="7551"/>
                  <a:pt x="13052" y="7551"/>
                </a:cubicBezTo>
                <a:lnTo>
                  <a:pt x="11471" y="7551"/>
                </a:lnTo>
                <a:lnTo>
                  <a:pt x="11471" y="9998"/>
                </a:lnTo>
                <a:lnTo>
                  <a:pt x="17541" y="9998"/>
                </a:lnTo>
                <a:cubicBezTo>
                  <a:pt x="17970" y="9998"/>
                  <a:pt x="18339" y="10177"/>
                  <a:pt x="18653" y="10539"/>
                </a:cubicBezTo>
                <a:cubicBezTo>
                  <a:pt x="18966" y="10900"/>
                  <a:pt x="19123" y="11344"/>
                  <a:pt x="19123" y="11869"/>
                </a:cubicBezTo>
                <a:lnTo>
                  <a:pt x="19123" y="14020"/>
                </a:lnTo>
                <a:lnTo>
                  <a:pt x="20709" y="14020"/>
                </a:lnTo>
                <a:close/>
                <a:moveTo>
                  <a:pt x="20709" y="14020"/>
                </a:move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130000"/>
              </a:lnSpc>
            </a:pPr>
            <a:endParaRPr lang="zh-CN" altLang="en-US" sz="2002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767" name="AutoShape 16"/>
          <p:cNvSpPr>
            <a:spLocks/>
          </p:cNvSpPr>
          <p:nvPr/>
        </p:nvSpPr>
        <p:spPr bwMode="auto">
          <a:xfrm>
            <a:off x="8610891" y="4342562"/>
            <a:ext cx="425253" cy="411859"/>
          </a:xfrm>
          <a:custGeom>
            <a:avLst/>
            <a:gdLst>
              <a:gd name="T0" fmla="*/ 375933 w 21600"/>
              <a:gd name="T1" fmla="*/ 0 h 21600"/>
              <a:gd name="T2" fmla="*/ 27292 w 21600"/>
              <a:gd name="T3" fmla="*/ 0 h 21600"/>
              <a:gd name="T4" fmla="*/ 0 w 21600"/>
              <a:gd name="T5" fmla="*/ 27680 h 21600"/>
              <a:gd name="T6" fmla="*/ 0 w 21600"/>
              <a:gd name="T7" fmla="*/ 279822 h 21600"/>
              <a:gd name="T8" fmla="*/ 27292 w 21600"/>
              <a:gd name="T9" fmla="*/ 307502 h 21600"/>
              <a:gd name="T10" fmla="*/ 160693 w 21600"/>
              <a:gd name="T11" fmla="*/ 307502 h 21600"/>
              <a:gd name="T12" fmla="*/ 118242 w 21600"/>
              <a:gd name="T13" fmla="*/ 362845 h 21600"/>
              <a:gd name="T14" fmla="*/ 118242 w 21600"/>
              <a:gd name="T15" fmla="*/ 390525 h 21600"/>
              <a:gd name="T16" fmla="*/ 160693 w 21600"/>
              <a:gd name="T17" fmla="*/ 390525 h 21600"/>
              <a:gd name="T18" fmla="*/ 242532 w 21600"/>
              <a:gd name="T19" fmla="*/ 390525 h 21600"/>
              <a:gd name="T20" fmla="*/ 281959 w 21600"/>
              <a:gd name="T21" fmla="*/ 390525 h 21600"/>
              <a:gd name="T22" fmla="*/ 281959 w 21600"/>
              <a:gd name="T23" fmla="*/ 362845 h 21600"/>
              <a:gd name="T24" fmla="*/ 242532 w 21600"/>
              <a:gd name="T25" fmla="*/ 307502 h 21600"/>
              <a:gd name="T26" fmla="*/ 375933 w 21600"/>
              <a:gd name="T27" fmla="*/ 307502 h 21600"/>
              <a:gd name="T28" fmla="*/ 403225 w 21600"/>
              <a:gd name="T29" fmla="*/ 279822 h 21600"/>
              <a:gd name="T30" fmla="*/ 403225 w 21600"/>
              <a:gd name="T31" fmla="*/ 27680 h 21600"/>
              <a:gd name="T32" fmla="*/ 375933 w 21600"/>
              <a:gd name="T33" fmla="*/ 0 h 21600"/>
              <a:gd name="T34" fmla="*/ 178875 w 21600"/>
              <a:gd name="T35" fmla="*/ 273675 h 21600"/>
              <a:gd name="T36" fmla="*/ 203125 w 21600"/>
              <a:gd name="T37" fmla="*/ 252142 h 21600"/>
              <a:gd name="T38" fmla="*/ 227374 w 21600"/>
              <a:gd name="T39" fmla="*/ 273675 h 21600"/>
              <a:gd name="T40" fmla="*/ 203125 w 21600"/>
              <a:gd name="T41" fmla="*/ 298282 h 21600"/>
              <a:gd name="T42" fmla="*/ 178875 w 21600"/>
              <a:gd name="T43" fmla="*/ 273675 h 21600"/>
              <a:gd name="T44" fmla="*/ 372908 w 21600"/>
              <a:gd name="T45" fmla="*/ 242921 h 21600"/>
              <a:gd name="T46" fmla="*/ 27292 w 21600"/>
              <a:gd name="T47" fmla="*/ 242921 h 21600"/>
              <a:gd name="T48" fmla="*/ 27292 w 21600"/>
              <a:gd name="T49" fmla="*/ 30754 h 21600"/>
              <a:gd name="T50" fmla="*/ 372908 w 21600"/>
              <a:gd name="T51" fmla="*/ 30754 h 21600"/>
              <a:gd name="T52" fmla="*/ 372908 w 21600"/>
              <a:gd name="T53" fmla="*/ 242921 h 21600"/>
              <a:gd name="T54" fmla="*/ 372908 w 21600"/>
              <a:gd name="T55" fmla="*/ 242921 h 2160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1600" h="21600">
                <a:moveTo>
                  <a:pt x="20138" y="0"/>
                </a:moveTo>
                <a:cubicBezTo>
                  <a:pt x="1462" y="0"/>
                  <a:pt x="1462" y="0"/>
                  <a:pt x="1462" y="0"/>
                </a:cubicBezTo>
                <a:cubicBezTo>
                  <a:pt x="650" y="0"/>
                  <a:pt x="0" y="680"/>
                  <a:pt x="0" y="1531"/>
                </a:cubicBezTo>
                <a:cubicBezTo>
                  <a:pt x="0" y="15477"/>
                  <a:pt x="0" y="15477"/>
                  <a:pt x="0" y="15477"/>
                </a:cubicBezTo>
                <a:cubicBezTo>
                  <a:pt x="0" y="16328"/>
                  <a:pt x="650" y="17008"/>
                  <a:pt x="1462" y="17008"/>
                </a:cubicBezTo>
                <a:cubicBezTo>
                  <a:pt x="8608" y="17008"/>
                  <a:pt x="8608" y="17008"/>
                  <a:pt x="8608" y="17008"/>
                </a:cubicBezTo>
                <a:cubicBezTo>
                  <a:pt x="8608" y="17008"/>
                  <a:pt x="8932" y="20069"/>
                  <a:pt x="6334" y="20069"/>
                </a:cubicBezTo>
                <a:cubicBezTo>
                  <a:pt x="6334" y="21600"/>
                  <a:pt x="6334" y="21600"/>
                  <a:pt x="6334" y="21600"/>
                </a:cubicBezTo>
                <a:cubicBezTo>
                  <a:pt x="8608" y="21600"/>
                  <a:pt x="8608" y="21600"/>
                  <a:pt x="8608" y="21600"/>
                </a:cubicBezTo>
                <a:cubicBezTo>
                  <a:pt x="12992" y="21600"/>
                  <a:pt x="12992" y="21600"/>
                  <a:pt x="12992" y="21600"/>
                </a:cubicBezTo>
                <a:cubicBezTo>
                  <a:pt x="15104" y="21600"/>
                  <a:pt x="15104" y="21600"/>
                  <a:pt x="15104" y="21600"/>
                </a:cubicBezTo>
                <a:cubicBezTo>
                  <a:pt x="15104" y="20069"/>
                  <a:pt x="15104" y="20069"/>
                  <a:pt x="15104" y="20069"/>
                </a:cubicBezTo>
                <a:cubicBezTo>
                  <a:pt x="12505" y="20069"/>
                  <a:pt x="12992" y="17008"/>
                  <a:pt x="12992" y="17008"/>
                </a:cubicBezTo>
                <a:cubicBezTo>
                  <a:pt x="20138" y="17008"/>
                  <a:pt x="20138" y="17008"/>
                  <a:pt x="20138" y="17008"/>
                </a:cubicBezTo>
                <a:cubicBezTo>
                  <a:pt x="20950" y="17008"/>
                  <a:pt x="21600" y="16328"/>
                  <a:pt x="21600" y="15477"/>
                </a:cubicBezTo>
                <a:cubicBezTo>
                  <a:pt x="21600" y="1531"/>
                  <a:pt x="21600" y="1531"/>
                  <a:pt x="21600" y="1531"/>
                </a:cubicBezTo>
                <a:cubicBezTo>
                  <a:pt x="21600" y="680"/>
                  <a:pt x="20950" y="0"/>
                  <a:pt x="20138" y="0"/>
                </a:cubicBezTo>
                <a:close/>
                <a:moveTo>
                  <a:pt x="9582" y="15137"/>
                </a:moveTo>
                <a:cubicBezTo>
                  <a:pt x="9582" y="14457"/>
                  <a:pt x="10232" y="13946"/>
                  <a:pt x="10881" y="13946"/>
                </a:cubicBezTo>
                <a:cubicBezTo>
                  <a:pt x="11531" y="13946"/>
                  <a:pt x="12180" y="14457"/>
                  <a:pt x="12180" y="15137"/>
                </a:cubicBezTo>
                <a:cubicBezTo>
                  <a:pt x="12180" y="15817"/>
                  <a:pt x="11531" y="16498"/>
                  <a:pt x="10881" y="16498"/>
                </a:cubicBezTo>
                <a:cubicBezTo>
                  <a:pt x="10232" y="16498"/>
                  <a:pt x="9582" y="15817"/>
                  <a:pt x="9582" y="15137"/>
                </a:cubicBezTo>
                <a:close/>
                <a:moveTo>
                  <a:pt x="19976" y="13436"/>
                </a:moveTo>
                <a:cubicBezTo>
                  <a:pt x="1462" y="13436"/>
                  <a:pt x="1462" y="13436"/>
                  <a:pt x="1462" y="13436"/>
                </a:cubicBezTo>
                <a:cubicBezTo>
                  <a:pt x="1462" y="1701"/>
                  <a:pt x="1462" y="1701"/>
                  <a:pt x="1462" y="1701"/>
                </a:cubicBezTo>
                <a:cubicBezTo>
                  <a:pt x="19976" y="1701"/>
                  <a:pt x="19976" y="1701"/>
                  <a:pt x="19976" y="1701"/>
                </a:cubicBezTo>
                <a:lnTo>
                  <a:pt x="19976" y="13436"/>
                </a:lnTo>
                <a:close/>
                <a:moveTo>
                  <a:pt x="19976" y="13436"/>
                </a:move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130000"/>
              </a:lnSpc>
            </a:pPr>
            <a:endParaRPr lang="zh-CN" altLang="en-US" sz="2002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769" name="Rectangle 21"/>
          <p:cNvSpPr>
            <a:spLocks noChangeArrowheads="1"/>
          </p:cNvSpPr>
          <p:nvPr/>
        </p:nvSpPr>
        <p:spPr bwMode="auto">
          <a:xfrm>
            <a:off x="7171001" y="3373954"/>
            <a:ext cx="10029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771" name="Rectangle 21"/>
          <p:cNvSpPr>
            <a:spLocks noChangeArrowheads="1"/>
          </p:cNvSpPr>
          <p:nvPr/>
        </p:nvSpPr>
        <p:spPr bwMode="auto">
          <a:xfrm>
            <a:off x="8332622" y="4735958"/>
            <a:ext cx="10018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147354" y="5745769"/>
            <a:ext cx="2760773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147354" y="542901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25" name="TextBox 23"/>
          <p:cNvSpPr txBox="1"/>
          <p:nvPr/>
        </p:nvSpPr>
        <p:spPr>
          <a:xfrm>
            <a:off x="3137820" y="1478569"/>
            <a:ext cx="2760773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TextBox 24"/>
          <p:cNvSpPr txBox="1"/>
          <p:nvPr/>
        </p:nvSpPr>
        <p:spPr>
          <a:xfrm>
            <a:off x="3137820" y="116181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27" name="TextBox 23"/>
          <p:cNvSpPr txBox="1"/>
          <p:nvPr/>
        </p:nvSpPr>
        <p:spPr>
          <a:xfrm>
            <a:off x="6573727" y="1440469"/>
            <a:ext cx="2760773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TextBox 24"/>
          <p:cNvSpPr txBox="1"/>
          <p:nvPr/>
        </p:nvSpPr>
        <p:spPr>
          <a:xfrm>
            <a:off x="6622797" y="114756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29" name="TextBox 23"/>
          <p:cNvSpPr txBox="1"/>
          <p:nvPr/>
        </p:nvSpPr>
        <p:spPr>
          <a:xfrm>
            <a:off x="9186454" y="5802919"/>
            <a:ext cx="2760773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TextBox 24"/>
          <p:cNvSpPr txBox="1"/>
          <p:nvPr/>
        </p:nvSpPr>
        <p:spPr>
          <a:xfrm>
            <a:off x="9235524" y="551001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1" name="矩形 30"/>
          <p:cNvSpPr/>
          <p:nvPr/>
        </p:nvSpPr>
        <p:spPr>
          <a:xfrm>
            <a:off x="5248602" y="559508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529128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5248602" y="559508"/>
            <a:ext cx="236154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3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31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31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800" decel="1000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800" decel="100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00" decel="100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00" decel="100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800" decel="1000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800" decel="100000" fill="hold"/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800" decel="100000" fill="hold"/>
                                        <p:tgtEl>
                                          <p:spTgt spid="31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00" decel="100000" fill="hold"/>
                                        <p:tgtEl>
                                          <p:spTgt spid="31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800" decel="1000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800" decel="10000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800" decel="10000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800" decel="10000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800" decel="1000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800" decel="1000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800" decel="1000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800" decel="1000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800" decel="1000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800" decel="1000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800" decel="1000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800" decel="1000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800" decel="1000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800" decel="1000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800" decel="1000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800" decel="1000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animBg="1"/>
      <p:bldP spid="31751" grpId="0" animBg="1"/>
      <p:bldP spid="31752" grpId="0" animBg="1"/>
      <p:bldP spid="31753" grpId="0" animBg="1"/>
      <p:bldP spid="31754" grpId="0" animBg="1"/>
      <p:bldP spid="31755" grpId="0" animBg="1"/>
      <p:bldP spid="31756" grpId="0" animBg="1"/>
      <p:bldP spid="31760" grpId="0" animBg="1"/>
      <p:bldP spid="31761" grpId="0"/>
      <p:bldP spid="31762" grpId="0" animBg="1"/>
      <p:bldP spid="31763" grpId="0"/>
      <p:bldP spid="31766" grpId="0" animBg="1"/>
      <p:bldP spid="31767" grpId="0" animBg="1"/>
      <p:bldP spid="31769" grpId="0"/>
      <p:bldP spid="31771" grpId="0"/>
      <p:bldP spid="23" grpId="0" build="p"/>
      <p:bldP spid="24" grpId="0" build="p"/>
      <p:bldP spid="25" grpId="0" build="p"/>
      <p:bldP spid="26" grpId="0" build="p"/>
      <p:bldP spid="27" grpId="0" build="p"/>
      <p:bldP spid="28" grpId="0" build="p"/>
      <p:bldP spid="29" grpId="0" build="p"/>
      <p:bldP spid="3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reeform 2" descr="0x786"/>
          <p:cNvSpPr>
            <a:spLocks/>
          </p:cNvSpPr>
          <p:nvPr/>
        </p:nvSpPr>
        <p:spPr bwMode="auto">
          <a:xfrm>
            <a:off x="1939975" y="1998937"/>
            <a:ext cx="1721197" cy="1725661"/>
          </a:xfrm>
          <a:custGeom>
            <a:avLst/>
            <a:gdLst>
              <a:gd name="T0" fmla="*/ 371 w 741"/>
              <a:gd name="T1" fmla="*/ 0 h 741"/>
              <a:gd name="T2" fmla="*/ 0 w 741"/>
              <a:gd name="T3" fmla="*/ 371 h 741"/>
              <a:gd name="T4" fmla="*/ 371 w 741"/>
              <a:gd name="T5" fmla="*/ 741 h 741"/>
              <a:gd name="T6" fmla="*/ 741 w 741"/>
              <a:gd name="T7" fmla="*/ 371 h 741"/>
              <a:gd name="T8" fmla="*/ 741 w 741"/>
              <a:gd name="T9" fmla="*/ 0 h 741"/>
              <a:gd name="T10" fmla="*/ 371 w 741"/>
              <a:gd name="T11" fmla="*/ 0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1" h="741">
                <a:moveTo>
                  <a:pt x="371" y="0"/>
                </a:moveTo>
                <a:cubicBezTo>
                  <a:pt x="166" y="0"/>
                  <a:pt x="0" y="166"/>
                  <a:pt x="0" y="371"/>
                </a:cubicBezTo>
                <a:cubicBezTo>
                  <a:pt x="0" y="575"/>
                  <a:pt x="166" y="741"/>
                  <a:pt x="371" y="741"/>
                </a:cubicBezTo>
                <a:cubicBezTo>
                  <a:pt x="575" y="741"/>
                  <a:pt x="741" y="575"/>
                  <a:pt x="741" y="371"/>
                </a:cubicBezTo>
                <a:cubicBezTo>
                  <a:pt x="741" y="0"/>
                  <a:pt x="741" y="0"/>
                  <a:pt x="741" y="0"/>
                </a:cubicBezTo>
                <a:lnTo>
                  <a:pt x="371" y="0"/>
                </a:lnTo>
                <a:close/>
              </a:path>
            </a:pathLst>
          </a:cu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8100" cmpd="sng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179094" y="1894013"/>
            <a:ext cx="14362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179095" y="2273523"/>
            <a:ext cx="139781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Replace the written content</a:t>
            </a:r>
            <a:endParaRPr lang="zh-CN" altLang="zh-CN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179094" y="2637410"/>
            <a:ext cx="1846214" cy="598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170165" y="3327227"/>
            <a:ext cx="200918" cy="203151"/>
            <a:chOff x="2965450" y="2365375"/>
            <a:chExt cx="142875" cy="144463"/>
          </a:xfrm>
        </p:grpSpPr>
        <p:sp>
          <p:nvSpPr>
            <p:cNvPr id="14343" name="Oval 7"/>
            <p:cNvSpPr>
              <a:spLocks noChangeArrowheads="1"/>
            </p:cNvSpPr>
            <p:nvPr/>
          </p:nvSpPr>
          <p:spPr bwMode="auto">
            <a:xfrm>
              <a:off x="2965450" y="2365375"/>
              <a:ext cx="142875" cy="1444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x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344" name="Freeform 8"/>
            <p:cNvSpPr>
              <a:spLocks/>
            </p:cNvSpPr>
            <p:nvPr/>
          </p:nvSpPr>
          <p:spPr bwMode="auto">
            <a:xfrm>
              <a:off x="3005138" y="2405063"/>
              <a:ext cx="63500" cy="57150"/>
            </a:xfrm>
            <a:custGeom>
              <a:avLst/>
              <a:gdLst>
                <a:gd name="T0" fmla="*/ 39 w 39"/>
                <a:gd name="T1" fmla="*/ 4 h 31"/>
                <a:gd name="T2" fmla="*/ 34 w 39"/>
                <a:gd name="T3" fmla="*/ 5 h 31"/>
                <a:gd name="T4" fmla="*/ 38 w 39"/>
                <a:gd name="T5" fmla="*/ 1 h 31"/>
                <a:gd name="T6" fmla="*/ 33 w 39"/>
                <a:gd name="T7" fmla="*/ 3 h 31"/>
                <a:gd name="T8" fmla="*/ 27 w 39"/>
                <a:gd name="T9" fmla="*/ 0 h 31"/>
                <a:gd name="T10" fmla="*/ 19 w 39"/>
                <a:gd name="T11" fmla="*/ 8 h 31"/>
                <a:gd name="T12" fmla="*/ 19 w 39"/>
                <a:gd name="T13" fmla="*/ 10 h 31"/>
                <a:gd name="T14" fmla="*/ 3 w 39"/>
                <a:gd name="T15" fmla="*/ 2 h 31"/>
                <a:gd name="T16" fmla="*/ 2 w 39"/>
                <a:gd name="T17" fmla="*/ 5 h 31"/>
                <a:gd name="T18" fmla="*/ 6 w 39"/>
                <a:gd name="T19" fmla="*/ 12 h 31"/>
                <a:gd name="T20" fmla="*/ 2 w 39"/>
                <a:gd name="T21" fmla="*/ 11 h 31"/>
                <a:gd name="T22" fmla="*/ 2 w 39"/>
                <a:gd name="T23" fmla="*/ 11 h 31"/>
                <a:gd name="T24" fmla="*/ 8 w 39"/>
                <a:gd name="T25" fmla="*/ 19 h 31"/>
                <a:gd name="T26" fmla="*/ 6 w 39"/>
                <a:gd name="T27" fmla="*/ 19 h 31"/>
                <a:gd name="T28" fmla="*/ 5 w 39"/>
                <a:gd name="T29" fmla="*/ 19 h 31"/>
                <a:gd name="T30" fmla="*/ 12 w 39"/>
                <a:gd name="T31" fmla="*/ 24 h 31"/>
                <a:gd name="T32" fmla="*/ 2 w 39"/>
                <a:gd name="T33" fmla="*/ 28 h 31"/>
                <a:gd name="T34" fmla="*/ 0 w 39"/>
                <a:gd name="T35" fmla="*/ 28 h 31"/>
                <a:gd name="T36" fmla="*/ 13 w 39"/>
                <a:gd name="T37" fmla="*/ 31 h 31"/>
                <a:gd name="T38" fmla="*/ 35 w 39"/>
                <a:gd name="T39" fmla="*/ 9 h 31"/>
                <a:gd name="T40" fmla="*/ 35 w 39"/>
                <a:gd name="T41" fmla="*/ 8 h 31"/>
                <a:gd name="T42" fmla="*/ 39 w 39"/>
                <a:gd name="T4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31">
                  <a:moveTo>
                    <a:pt x="39" y="4"/>
                  </a:moveTo>
                  <a:cubicBezTo>
                    <a:pt x="37" y="4"/>
                    <a:pt x="36" y="5"/>
                    <a:pt x="34" y="5"/>
                  </a:cubicBezTo>
                  <a:cubicBezTo>
                    <a:pt x="36" y="4"/>
                    <a:pt x="37" y="2"/>
                    <a:pt x="38" y="1"/>
                  </a:cubicBezTo>
                  <a:cubicBezTo>
                    <a:pt x="36" y="2"/>
                    <a:pt x="35" y="2"/>
                    <a:pt x="33" y="3"/>
                  </a:cubicBezTo>
                  <a:cubicBezTo>
                    <a:pt x="31" y="1"/>
                    <a:pt x="29" y="0"/>
                    <a:pt x="27" y="0"/>
                  </a:cubicBezTo>
                  <a:cubicBezTo>
                    <a:pt x="23" y="0"/>
                    <a:pt x="19" y="4"/>
                    <a:pt x="19" y="8"/>
                  </a:cubicBezTo>
                  <a:cubicBezTo>
                    <a:pt x="19" y="9"/>
                    <a:pt x="19" y="9"/>
                    <a:pt x="19" y="10"/>
                  </a:cubicBezTo>
                  <a:cubicBezTo>
                    <a:pt x="13" y="9"/>
                    <a:pt x="7" y="6"/>
                    <a:pt x="3" y="2"/>
                  </a:cubicBezTo>
                  <a:cubicBezTo>
                    <a:pt x="2" y="3"/>
                    <a:pt x="2" y="4"/>
                    <a:pt x="2" y="5"/>
                  </a:cubicBezTo>
                  <a:cubicBezTo>
                    <a:pt x="2" y="8"/>
                    <a:pt x="3" y="11"/>
                    <a:pt x="6" y="12"/>
                  </a:cubicBezTo>
                  <a:cubicBezTo>
                    <a:pt x="4" y="12"/>
                    <a:pt x="3" y="12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5"/>
                    <a:pt x="5" y="18"/>
                    <a:pt x="8" y="19"/>
                  </a:cubicBezTo>
                  <a:cubicBezTo>
                    <a:pt x="8" y="19"/>
                    <a:pt x="7" y="19"/>
                    <a:pt x="6" y="19"/>
                  </a:cubicBezTo>
                  <a:cubicBezTo>
                    <a:pt x="6" y="19"/>
                    <a:pt x="5" y="19"/>
                    <a:pt x="5" y="19"/>
                  </a:cubicBezTo>
                  <a:cubicBezTo>
                    <a:pt x="6" y="22"/>
                    <a:pt x="9" y="24"/>
                    <a:pt x="12" y="24"/>
                  </a:cubicBezTo>
                  <a:cubicBezTo>
                    <a:pt x="9" y="27"/>
                    <a:pt x="6" y="28"/>
                    <a:pt x="2" y="28"/>
                  </a:cubicBezTo>
                  <a:cubicBezTo>
                    <a:pt x="2" y="28"/>
                    <a:pt x="1" y="28"/>
                    <a:pt x="0" y="28"/>
                  </a:cubicBezTo>
                  <a:cubicBezTo>
                    <a:pt x="4" y="30"/>
                    <a:pt x="8" y="31"/>
                    <a:pt x="13" y="31"/>
                  </a:cubicBezTo>
                  <a:cubicBezTo>
                    <a:pt x="27" y="31"/>
                    <a:pt x="35" y="19"/>
                    <a:pt x="35" y="9"/>
                  </a:cubicBezTo>
                  <a:cubicBezTo>
                    <a:pt x="35" y="9"/>
                    <a:pt x="35" y="8"/>
                    <a:pt x="35" y="8"/>
                  </a:cubicBezTo>
                  <a:cubicBezTo>
                    <a:pt x="36" y="7"/>
                    <a:pt x="38" y="5"/>
                    <a:pt x="39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551910" y="3327227"/>
            <a:ext cx="200918" cy="203151"/>
            <a:chOff x="3236913" y="2365375"/>
            <a:chExt cx="142875" cy="144463"/>
          </a:xfrm>
        </p:grpSpPr>
        <p:sp>
          <p:nvSpPr>
            <p:cNvPr id="14345" name="Oval 9"/>
            <p:cNvSpPr>
              <a:spLocks noChangeArrowheads="1"/>
            </p:cNvSpPr>
            <p:nvPr/>
          </p:nvSpPr>
          <p:spPr bwMode="auto">
            <a:xfrm>
              <a:off x="3236913" y="2365375"/>
              <a:ext cx="142875" cy="1444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x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346" name="Freeform 10"/>
            <p:cNvSpPr>
              <a:spLocks/>
            </p:cNvSpPr>
            <p:nvPr/>
          </p:nvSpPr>
          <p:spPr bwMode="auto">
            <a:xfrm>
              <a:off x="3292475" y="2405063"/>
              <a:ext cx="33338" cy="65087"/>
            </a:xfrm>
            <a:custGeom>
              <a:avLst/>
              <a:gdLst>
                <a:gd name="T0" fmla="*/ 4 w 20"/>
                <a:gd name="T1" fmla="*/ 22 h 39"/>
                <a:gd name="T2" fmla="*/ 4 w 20"/>
                <a:gd name="T3" fmla="*/ 39 h 39"/>
                <a:gd name="T4" fmla="*/ 13 w 20"/>
                <a:gd name="T5" fmla="*/ 39 h 39"/>
                <a:gd name="T6" fmla="*/ 13 w 20"/>
                <a:gd name="T7" fmla="*/ 22 h 39"/>
                <a:gd name="T8" fmla="*/ 18 w 20"/>
                <a:gd name="T9" fmla="*/ 22 h 39"/>
                <a:gd name="T10" fmla="*/ 20 w 20"/>
                <a:gd name="T11" fmla="*/ 15 h 39"/>
                <a:gd name="T12" fmla="*/ 13 w 20"/>
                <a:gd name="T13" fmla="*/ 15 h 39"/>
                <a:gd name="T14" fmla="*/ 13 w 20"/>
                <a:gd name="T15" fmla="*/ 9 h 39"/>
                <a:gd name="T16" fmla="*/ 14 w 20"/>
                <a:gd name="T17" fmla="*/ 8 h 39"/>
                <a:gd name="T18" fmla="*/ 18 w 20"/>
                <a:gd name="T19" fmla="*/ 8 h 39"/>
                <a:gd name="T20" fmla="*/ 18 w 20"/>
                <a:gd name="T21" fmla="*/ 0 h 39"/>
                <a:gd name="T22" fmla="*/ 11 w 20"/>
                <a:gd name="T23" fmla="*/ 0 h 39"/>
                <a:gd name="T24" fmla="*/ 4 w 20"/>
                <a:gd name="T25" fmla="*/ 7 h 39"/>
                <a:gd name="T26" fmla="*/ 4 w 20"/>
                <a:gd name="T27" fmla="*/ 14 h 39"/>
                <a:gd name="T28" fmla="*/ 0 w 20"/>
                <a:gd name="T29" fmla="*/ 14 h 39"/>
                <a:gd name="T30" fmla="*/ 0 w 20"/>
                <a:gd name="T31" fmla="*/ 22 h 39"/>
                <a:gd name="T32" fmla="*/ 4 w 20"/>
                <a:gd name="T33" fmla="*/ 2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39">
                  <a:moveTo>
                    <a:pt x="4" y="22"/>
                  </a:moveTo>
                  <a:cubicBezTo>
                    <a:pt x="4" y="39"/>
                    <a:pt x="4" y="39"/>
                    <a:pt x="4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1"/>
                    <a:pt x="13" y="9"/>
                  </a:cubicBezTo>
                  <a:cubicBezTo>
                    <a:pt x="13" y="9"/>
                    <a:pt x="13" y="8"/>
                    <a:pt x="14" y="8"/>
                  </a:cubicBezTo>
                  <a:cubicBezTo>
                    <a:pt x="16" y="8"/>
                    <a:pt x="18" y="8"/>
                    <a:pt x="18" y="8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5" y="0"/>
                    <a:pt x="11" y="0"/>
                  </a:cubicBezTo>
                  <a:cubicBezTo>
                    <a:pt x="8" y="0"/>
                    <a:pt x="4" y="4"/>
                    <a:pt x="4" y="7"/>
                  </a:cubicBezTo>
                  <a:cubicBezTo>
                    <a:pt x="4" y="11"/>
                    <a:pt x="4" y="14"/>
                    <a:pt x="4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4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313165" y="3327227"/>
            <a:ext cx="200918" cy="203151"/>
            <a:chOff x="3778250" y="2365375"/>
            <a:chExt cx="142875" cy="144463"/>
          </a:xfrm>
        </p:grpSpPr>
        <p:sp>
          <p:nvSpPr>
            <p:cNvPr id="14347" name="Oval 11"/>
            <p:cNvSpPr>
              <a:spLocks noChangeArrowheads="1"/>
            </p:cNvSpPr>
            <p:nvPr/>
          </p:nvSpPr>
          <p:spPr bwMode="auto">
            <a:xfrm>
              <a:off x="3778250" y="2365375"/>
              <a:ext cx="142875" cy="1444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x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348" name="Freeform 12"/>
            <p:cNvSpPr>
              <a:spLocks noEditPoints="1"/>
            </p:cNvSpPr>
            <p:nvPr/>
          </p:nvSpPr>
          <p:spPr bwMode="auto">
            <a:xfrm>
              <a:off x="3817938" y="2405063"/>
              <a:ext cx="63500" cy="65087"/>
            </a:xfrm>
            <a:custGeom>
              <a:avLst/>
              <a:gdLst>
                <a:gd name="T0" fmla="*/ 20 w 39"/>
                <a:gd name="T1" fmla="*/ 39 h 39"/>
                <a:gd name="T2" fmla="*/ 0 w 39"/>
                <a:gd name="T3" fmla="*/ 20 h 39"/>
                <a:gd name="T4" fmla="*/ 20 w 39"/>
                <a:gd name="T5" fmla="*/ 0 h 39"/>
                <a:gd name="T6" fmla="*/ 39 w 39"/>
                <a:gd name="T7" fmla="*/ 20 h 39"/>
                <a:gd name="T8" fmla="*/ 20 w 39"/>
                <a:gd name="T9" fmla="*/ 39 h 39"/>
                <a:gd name="T10" fmla="*/ 36 w 39"/>
                <a:gd name="T11" fmla="*/ 22 h 39"/>
                <a:gd name="T12" fmla="*/ 26 w 39"/>
                <a:gd name="T13" fmla="*/ 22 h 39"/>
                <a:gd name="T14" fmla="*/ 29 w 39"/>
                <a:gd name="T15" fmla="*/ 33 h 39"/>
                <a:gd name="T16" fmla="*/ 36 w 39"/>
                <a:gd name="T17" fmla="*/ 22 h 39"/>
                <a:gd name="T18" fmla="*/ 26 w 39"/>
                <a:gd name="T19" fmla="*/ 35 h 39"/>
                <a:gd name="T20" fmla="*/ 23 w 39"/>
                <a:gd name="T21" fmla="*/ 22 h 39"/>
                <a:gd name="T22" fmla="*/ 22 w 39"/>
                <a:gd name="T23" fmla="*/ 22 h 39"/>
                <a:gd name="T24" fmla="*/ 10 w 39"/>
                <a:gd name="T25" fmla="*/ 33 h 39"/>
                <a:gd name="T26" fmla="*/ 20 w 39"/>
                <a:gd name="T27" fmla="*/ 36 h 39"/>
                <a:gd name="T28" fmla="*/ 26 w 39"/>
                <a:gd name="T29" fmla="*/ 35 h 39"/>
                <a:gd name="T30" fmla="*/ 7 w 39"/>
                <a:gd name="T31" fmla="*/ 31 h 39"/>
                <a:gd name="T32" fmla="*/ 21 w 39"/>
                <a:gd name="T33" fmla="*/ 20 h 39"/>
                <a:gd name="T34" fmla="*/ 21 w 39"/>
                <a:gd name="T35" fmla="*/ 20 h 39"/>
                <a:gd name="T36" fmla="*/ 20 w 39"/>
                <a:gd name="T37" fmla="*/ 17 h 39"/>
                <a:gd name="T38" fmla="*/ 3 w 39"/>
                <a:gd name="T39" fmla="*/ 19 h 39"/>
                <a:gd name="T40" fmla="*/ 3 w 39"/>
                <a:gd name="T41" fmla="*/ 20 h 39"/>
                <a:gd name="T42" fmla="*/ 7 w 39"/>
                <a:gd name="T43" fmla="*/ 31 h 39"/>
                <a:gd name="T44" fmla="*/ 4 w 39"/>
                <a:gd name="T45" fmla="*/ 16 h 39"/>
                <a:gd name="T46" fmla="*/ 19 w 39"/>
                <a:gd name="T47" fmla="*/ 14 h 39"/>
                <a:gd name="T48" fmla="*/ 13 w 39"/>
                <a:gd name="T49" fmla="*/ 5 h 39"/>
                <a:gd name="T50" fmla="*/ 4 w 39"/>
                <a:gd name="T51" fmla="*/ 16 h 39"/>
                <a:gd name="T52" fmla="*/ 16 w 39"/>
                <a:gd name="T53" fmla="*/ 4 h 39"/>
                <a:gd name="T54" fmla="*/ 22 w 39"/>
                <a:gd name="T55" fmla="*/ 13 h 39"/>
                <a:gd name="T56" fmla="*/ 31 w 39"/>
                <a:gd name="T57" fmla="*/ 7 h 39"/>
                <a:gd name="T58" fmla="*/ 20 w 39"/>
                <a:gd name="T59" fmla="*/ 3 h 39"/>
                <a:gd name="T60" fmla="*/ 16 w 39"/>
                <a:gd name="T61" fmla="*/ 4 h 39"/>
                <a:gd name="T62" fmla="*/ 32 w 39"/>
                <a:gd name="T63" fmla="*/ 9 h 39"/>
                <a:gd name="T64" fmla="*/ 23 w 39"/>
                <a:gd name="T65" fmla="*/ 16 h 39"/>
                <a:gd name="T66" fmla="*/ 24 w 39"/>
                <a:gd name="T67" fmla="*/ 18 h 39"/>
                <a:gd name="T68" fmla="*/ 25 w 39"/>
                <a:gd name="T69" fmla="*/ 19 h 39"/>
                <a:gd name="T70" fmla="*/ 36 w 39"/>
                <a:gd name="T71" fmla="*/ 20 h 39"/>
                <a:gd name="T72" fmla="*/ 32 w 39"/>
                <a:gd name="T7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20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36" y="22"/>
                  </a:moveTo>
                  <a:cubicBezTo>
                    <a:pt x="35" y="22"/>
                    <a:pt x="31" y="21"/>
                    <a:pt x="26" y="22"/>
                  </a:cubicBezTo>
                  <a:cubicBezTo>
                    <a:pt x="28" y="27"/>
                    <a:pt x="29" y="32"/>
                    <a:pt x="29" y="33"/>
                  </a:cubicBezTo>
                  <a:cubicBezTo>
                    <a:pt x="32" y="31"/>
                    <a:pt x="35" y="27"/>
                    <a:pt x="36" y="22"/>
                  </a:cubicBezTo>
                  <a:close/>
                  <a:moveTo>
                    <a:pt x="26" y="35"/>
                  </a:moveTo>
                  <a:cubicBezTo>
                    <a:pt x="26" y="33"/>
                    <a:pt x="25" y="28"/>
                    <a:pt x="23" y="22"/>
                  </a:cubicBezTo>
                  <a:cubicBezTo>
                    <a:pt x="23" y="22"/>
                    <a:pt x="22" y="22"/>
                    <a:pt x="22" y="22"/>
                  </a:cubicBezTo>
                  <a:cubicBezTo>
                    <a:pt x="13" y="26"/>
                    <a:pt x="10" y="32"/>
                    <a:pt x="10" y="33"/>
                  </a:cubicBezTo>
                  <a:cubicBezTo>
                    <a:pt x="12" y="35"/>
                    <a:pt x="16" y="36"/>
                    <a:pt x="20" y="36"/>
                  </a:cubicBezTo>
                  <a:cubicBezTo>
                    <a:pt x="22" y="36"/>
                    <a:pt x="24" y="36"/>
                    <a:pt x="26" y="35"/>
                  </a:cubicBezTo>
                  <a:close/>
                  <a:moveTo>
                    <a:pt x="7" y="31"/>
                  </a:moveTo>
                  <a:cubicBezTo>
                    <a:pt x="8" y="30"/>
                    <a:pt x="12" y="23"/>
                    <a:pt x="21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19"/>
                    <a:pt x="21" y="18"/>
                    <a:pt x="20" y="17"/>
                  </a:cubicBezTo>
                  <a:cubicBezTo>
                    <a:pt x="12" y="19"/>
                    <a:pt x="4" y="19"/>
                    <a:pt x="3" y="19"/>
                  </a:cubicBezTo>
                  <a:cubicBezTo>
                    <a:pt x="3" y="19"/>
                    <a:pt x="3" y="20"/>
                    <a:pt x="3" y="20"/>
                  </a:cubicBezTo>
                  <a:cubicBezTo>
                    <a:pt x="3" y="24"/>
                    <a:pt x="5" y="28"/>
                    <a:pt x="7" y="31"/>
                  </a:cubicBezTo>
                  <a:close/>
                  <a:moveTo>
                    <a:pt x="4" y="16"/>
                  </a:moveTo>
                  <a:cubicBezTo>
                    <a:pt x="4" y="16"/>
                    <a:pt x="11" y="16"/>
                    <a:pt x="19" y="14"/>
                  </a:cubicBezTo>
                  <a:cubicBezTo>
                    <a:pt x="16" y="10"/>
                    <a:pt x="13" y="5"/>
                    <a:pt x="13" y="5"/>
                  </a:cubicBezTo>
                  <a:cubicBezTo>
                    <a:pt x="8" y="7"/>
                    <a:pt x="5" y="11"/>
                    <a:pt x="4" y="16"/>
                  </a:cubicBezTo>
                  <a:close/>
                  <a:moveTo>
                    <a:pt x="16" y="4"/>
                  </a:moveTo>
                  <a:cubicBezTo>
                    <a:pt x="16" y="4"/>
                    <a:pt x="19" y="8"/>
                    <a:pt x="22" y="13"/>
                  </a:cubicBezTo>
                  <a:cubicBezTo>
                    <a:pt x="28" y="11"/>
                    <a:pt x="30" y="8"/>
                    <a:pt x="31" y="7"/>
                  </a:cubicBezTo>
                  <a:cubicBezTo>
                    <a:pt x="28" y="5"/>
                    <a:pt x="24" y="3"/>
                    <a:pt x="20" y="3"/>
                  </a:cubicBezTo>
                  <a:cubicBezTo>
                    <a:pt x="18" y="3"/>
                    <a:pt x="17" y="3"/>
                    <a:pt x="16" y="4"/>
                  </a:cubicBezTo>
                  <a:close/>
                  <a:moveTo>
                    <a:pt x="32" y="9"/>
                  </a:moveTo>
                  <a:cubicBezTo>
                    <a:pt x="32" y="10"/>
                    <a:pt x="29" y="13"/>
                    <a:pt x="23" y="16"/>
                  </a:cubicBezTo>
                  <a:cubicBezTo>
                    <a:pt x="24" y="17"/>
                    <a:pt x="24" y="17"/>
                    <a:pt x="24" y="18"/>
                  </a:cubicBezTo>
                  <a:cubicBezTo>
                    <a:pt x="24" y="18"/>
                    <a:pt x="25" y="19"/>
                    <a:pt x="25" y="19"/>
                  </a:cubicBezTo>
                  <a:cubicBezTo>
                    <a:pt x="30" y="18"/>
                    <a:pt x="36" y="19"/>
                    <a:pt x="36" y="20"/>
                  </a:cubicBezTo>
                  <a:cubicBezTo>
                    <a:pt x="36" y="16"/>
                    <a:pt x="35" y="12"/>
                    <a:pt x="3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931420" y="3327227"/>
            <a:ext cx="203150" cy="203151"/>
            <a:chOff x="3506788" y="2365375"/>
            <a:chExt cx="144462" cy="144463"/>
          </a:xfrm>
        </p:grpSpPr>
        <p:sp>
          <p:nvSpPr>
            <p:cNvPr id="14349" name="Oval 13"/>
            <p:cNvSpPr>
              <a:spLocks noChangeArrowheads="1"/>
            </p:cNvSpPr>
            <p:nvPr/>
          </p:nvSpPr>
          <p:spPr bwMode="auto">
            <a:xfrm>
              <a:off x="3506788" y="2365375"/>
              <a:ext cx="144462" cy="1444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x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350" name="Freeform 14"/>
            <p:cNvSpPr>
              <a:spLocks noEditPoints="1"/>
            </p:cNvSpPr>
            <p:nvPr/>
          </p:nvSpPr>
          <p:spPr bwMode="auto">
            <a:xfrm>
              <a:off x="3546475" y="2400300"/>
              <a:ext cx="65088" cy="61913"/>
            </a:xfrm>
            <a:custGeom>
              <a:avLst/>
              <a:gdLst>
                <a:gd name="T0" fmla="*/ 9 w 39"/>
                <a:gd name="T1" fmla="*/ 4 h 38"/>
                <a:gd name="T2" fmla="*/ 5 w 39"/>
                <a:gd name="T3" fmla="*/ 8 h 38"/>
                <a:gd name="T4" fmla="*/ 0 w 39"/>
                <a:gd name="T5" fmla="*/ 4 h 38"/>
                <a:gd name="T6" fmla="*/ 5 w 39"/>
                <a:gd name="T7" fmla="*/ 0 h 38"/>
                <a:gd name="T8" fmla="*/ 9 w 39"/>
                <a:gd name="T9" fmla="*/ 4 h 38"/>
                <a:gd name="T10" fmla="*/ 1 w 39"/>
                <a:gd name="T11" fmla="*/ 38 h 38"/>
                <a:gd name="T12" fmla="*/ 1 w 39"/>
                <a:gd name="T13" fmla="*/ 12 h 38"/>
                <a:gd name="T14" fmla="*/ 9 w 39"/>
                <a:gd name="T15" fmla="*/ 12 h 38"/>
                <a:gd name="T16" fmla="*/ 9 w 39"/>
                <a:gd name="T17" fmla="*/ 38 h 38"/>
                <a:gd name="T18" fmla="*/ 1 w 39"/>
                <a:gd name="T19" fmla="*/ 38 h 38"/>
                <a:gd name="T20" fmla="*/ 14 w 39"/>
                <a:gd name="T21" fmla="*/ 20 h 38"/>
                <a:gd name="T22" fmla="*/ 14 w 39"/>
                <a:gd name="T23" fmla="*/ 12 h 38"/>
                <a:gd name="T24" fmla="*/ 21 w 39"/>
                <a:gd name="T25" fmla="*/ 12 h 38"/>
                <a:gd name="T26" fmla="*/ 21 w 39"/>
                <a:gd name="T27" fmla="*/ 15 h 38"/>
                <a:gd name="T28" fmla="*/ 21 w 39"/>
                <a:gd name="T29" fmla="*/ 15 h 38"/>
                <a:gd name="T30" fmla="*/ 29 w 39"/>
                <a:gd name="T31" fmla="*/ 11 h 38"/>
                <a:gd name="T32" fmla="*/ 39 w 39"/>
                <a:gd name="T33" fmla="*/ 22 h 38"/>
                <a:gd name="T34" fmla="*/ 39 w 39"/>
                <a:gd name="T35" fmla="*/ 38 h 38"/>
                <a:gd name="T36" fmla="*/ 31 w 39"/>
                <a:gd name="T37" fmla="*/ 38 h 38"/>
                <a:gd name="T38" fmla="*/ 31 w 39"/>
                <a:gd name="T39" fmla="*/ 23 h 38"/>
                <a:gd name="T40" fmla="*/ 26 w 39"/>
                <a:gd name="T41" fmla="*/ 18 h 38"/>
                <a:gd name="T42" fmla="*/ 22 w 39"/>
                <a:gd name="T43" fmla="*/ 21 h 38"/>
                <a:gd name="T44" fmla="*/ 22 w 39"/>
                <a:gd name="T45" fmla="*/ 23 h 38"/>
                <a:gd name="T46" fmla="*/ 22 w 39"/>
                <a:gd name="T47" fmla="*/ 38 h 38"/>
                <a:gd name="T48" fmla="*/ 14 w 39"/>
                <a:gd name="T49" fmla="*/ 38 h 38"/>
                <a:gd name="T50" fmla="*/ 14 w 39"/>
                <a:gd name="T51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" h="38">
                  <a:moveTo>
                    <a:pt x="9" y="4"/>
                  </a:moveTo>
                  <a:cubicBezTo>
                    <a:pt x="9" y="7"/>
                    <a:pt x="8" y="8"/>
                    <a:pt x="5" y="8"/>
                  </a:cubicBezTo>
                  <a:cubicBezTo>
                    <a:pt x="2" y="8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9" y="2"/>
                    <a:pt x="9" y="4"/>
                  </a:cubicBezTo>
                  <a:close/>
                  <a:moveTo>
                    <a:pt x="1" y="38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38"/>
                    <a:pt x="9" y="38"/>
                    <a:pt x="9" y="38"/>
                  </a:cubicBezTo>
                  <a:lnTo>
                    <a:pt x="1" y="38"/>
                  </a:lnTo>
                  <a:close/>
                  <a:moveTo>
                    <a:pt x="14" y="20"/>
                  </a:moveTo>
                  <a:cubicBezTo>
                    <a:pt x="14" y="17"/>
                    <a:pt x="14" y="14"/>
                    <a:pt x="14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2" y="14"/>
                    <a:pt x="25" y="11"/>
                    <a:pt x="29" y="11"/>
                  </a:cubicBezTo>
                  <a:cubicBezTo>
                    <a:pt x="35" y="11"/>
                    <a:pt x="39" y="15"/>
                    <a:pt x="39" y="22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0"/>
                    <a:pt x="29" y="18"/>
                    <a:pt x="26" y="18"/>
                  </a:cubicBezTo>
                  <a:cubicBezTo>
                    <a:pt x="24" y="18"/>
                    <a:pt x="23" y="19"/>
                    <a:pt x="22" y="21"/>
                  </a:cubicBezTo>
                  <a:cubicBezTo>
                    <a:pt x="22" y="21"/>
                    <a:pt x="22" y="22"/>
                    <a:pt x="22" y="23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14" y="38"/>
                    <a:pt x="14" y="38"/>
                    <a:pt x="14" y="38"/>
                  </a:cubicBezTo>
                  <a:lnTo>
                    <a:pt x="14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4351" name="Freeform 15" descr="0115mvtps00039"/>
          <p:cNvSpPr>
            <a:spLocks/>
          </p:cNvSpPr>
          <p:nvPr/>
        </p:nvSpPr>
        <p:spPr bwMode="auto">
          <a:xfrm>
            <a:off x="7268766" y="1998937"/>
            <a:ext cx="1721198" cy="1725661"/>
          </a:xfrm>
          <a:custGeom>
            <a:avLst/>
            <a:gdLst>
              <a:gd name="T0" fmla="*/ 371 w 741"/>
              <a:gd name="T1" fmla="*/ 0 h 741"/>
              <a:gd name="T2" fmla="*/ 0 w 741"/>
              <a:gd name="T3" fmla="*/ 371 h 741"/>
              <a:gd name="T4" fmla="*/ 371 w 741"/>
              <a:gd name="T5" fmla="*/ 741 h 741"/>
              <a:gd name="T6" fmla="*/ 741 w 741"/>
              <a:gd name="T7" fmla="*/ 371 h 741"/>
              <a:gd name="T8" fmla="*/ 741 w 741"/>
              <a:gd name="T9" fmla="*/ 0 h 741"/>
              <a:gd name="T10" fmla="*/ 371 w 741"/>
              <a:gd name="T11" fmla="*/ 0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1" h="741">
                <a:moveTo>
                  <a:pt x="371" y="0"/>
                </a:moveTo>
                <a:cubicBezTo>
                  <a:pt x="166" y="0"/>
                  <a:pt x="0" y="166"/>
                  <a:pt x="0" y="371"/>
                </a:cubicBezTo>
                <a:cubicBezTo>
                  <a:pt x="0" y="575"/>
                  <a:pt x="166" y="741"/>
                  <a:pt x="371" y="741"/>
                </a:cubicBezTo>
                <a:cubicBezTo>
                  <a:pt x="575" y="741"/>
                  <a:pt x="741" y="575"/>
                  <a:pt x="741" y="371"/>
                </a:cubicBezTo>
                <a:cubicBezTo>
                  <a:pt x="741" y="0"/>
                  <a:pt x="741" y="0"/>
                  <a:pt x="741" y="0"/>
                </a:cubicBezTo>
                <a:lnTo>
                  <a:pt x="371" y="0"/>
                </a:lnTo>
                <a:close/>
              </a:path>
            </a:pathLst>
          </a:cu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8100" cmpd="sng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9507886" y="1894013"/>
            <a:ext cx="14362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9507885" y="2273523"/>
            <a:ext cx="139781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Replace the written content</a:t>
            </a:r>
            <a:endParaRPr lang="zh-CN" altLang="zh-CN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9507886" y="2637410"/>
            <a:ext cx="2027039" cy="598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498956" y="3327227"/>
            <a:ext cx="203150" cy="203151"/>
            <a:chOff x="6754813" y="2365375"/>
            <a:chExt cx="144462" cy="144463"/>
          </a:xfrm>
        </p:grpSpPr>
        <p:sp>
          <p:nvSpPr>
            <p:cNvPr id="14355" name="Oval 19"/>
            <p:cNvSpPr>
              <a:spLocks noChangeArrowheads="1"/>
            </p:cNvSpPr>
            <p:nvPr/>
          </p:nvSpPr>
          <p:spPr bwMode="auto">
            <a:xfrm>
              <a:off x="6754813" y="2365375"/>
              <a:ext cx="144462" cy="1444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x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356" name="Freeform 20"/>
            <p:cNvSpPr>
              <a:spLocks/>
            </p:cNvSpPr>
            <p:nvPr/>
          </p:nvSpPr>
          <p:spPr bwMode="auto">
            <a:xfrm>
              <a:off x="6794500" y="2411413"/>
              <a:ext cx="65088" cy="50800"/>
            </a:xfrm>
            <a:custGeom>
              <a:avLst/>
              <a:gdLst>
                <a:gd name="T0" fmla="*/ 39 w 39"/>
                <a:gd name="T1" fmla="*/ 4 h 31"/>
                <a:gd name="T2" fmla="*/ 34 w 39"/>
                <a:gd name="T3" fmla="*/ 5 h 31"/>
                <a:gd name="T4" fmla="*/ 38 w 39"/>
                <a:gd name="T5" fmla="*/ 1 h 31"/>
                <a:gd name="T6" fmla="*/ 33 w 39"/>
                <a:gd name="T7" fmla="*/ 3 h 31"/>
                <a:gd name="T8" fmla="*/ 27 w 39"/>
                <a:gd name="T9" fmla="*/ 0 h 31"/>
                <a:gd name="T10" fmla="*/ 19 w 39"/>
                <a:gd name="T11" fmla="*/ 8 h 31"/>
                <a:gd name="T12" fmla="*/ 19 w 39"/>
                <a:gd name="T13" fmla="*/ 10 h 31"/>
                <a:gd name="T14" fmla="*/ 3 w 39"/>
                <a:gd name="T15" fmla="*/ 2 h 31"/>
                <a:gd name="T16" fmla="*/ 2 w 39"/>
                <a:gd name="T17" fmla="*/ 5 h 31"/>
                <a:gd name="T18" fmla="*/ 6 w 39"/>
                <a:gd name="T19" fmla="*/ 12 h 31"/>
                <a:gd name="T20" fmla="*/ 2 w 39"/>
                <a:gd name="T21" fmla="*/ 11 h 31"/>
                <a:gd name="T22" fmla="*/ 2 w 39"/>
                <a:gd name="T23" fmla="*/ 11 h 31"/>
                <a:gd name="T24" fmla="*/ 8 w 39"/>
                <a:gd name="T25" fmla="*/ 19 h 31"/>
                <a:gd name="T26" fmla="*/ 6 w 39"/>
                <a:gd name="T27" fmla="*/ 19 h 31"/>
                <a:gd name="T28" fmla="*/ 5 w 39"/>
                <a:gd name="T29" fmla="*/ 19 h 31"/>
                <a:gd name="T30" fmla="*/ 12 w 39"/>
                <a:gd name="T31" fmla="*/ 24 h 31"/>
                <a:gd name="T32" fmla="*/ 2 w 39"/>
                <a:gd name="T33" fmla="*/ 28 h 31"/>
                <a:gd name="T34" fmla="*/ 0 w 39"/>
                <a:gd name="T35" fmla="*/ 28 h 31"/>
                <a:gd name="T36" fmla="*/ 13 w 39"/>
                <a:gd name="T37" fmla="*/ 31 h 31"/>
                <a:gd name="T38" fmla="*/ 35 w 39"/>
                <a:gd name="T39" fmla="*/ 9 h 31"/>
                <a:gd name="T40" fmla="*/ 35 w 39"/>
                <a:gd name="T41" fmla="*/ 8 h 31"/>
                <a:gd name="T42" fmla="*/ 39 w 39"/>
                <a:gd name="T4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31">
                  <a:moveTo>
                    <a:pt x="39" y="4"/>
                  </a:moveTo>
                  <a:cubicBezTo>
                    <a:pt x="37" y="4"/>
                    <a:pt x="36" y="5"/>
                    <a:pt x="34" y="5"/>
                  </a:cubicBezTo>
                  <a:cubicBezTo>
                    <a:pt x="36" y="4"/>
                    <a:pt x="37" y="2"/>
                    <a:pt x="38" y="1"/>
                  </a:cubicBezTo>
                  <a:cubicBezTo>
                    <a:pt x="36" y="2"/>
                    <a:pt x="35" y="2"/>
                    <a:pt x="33" y="3"/>
                  </a:cubicBezTo>
                  <a:cubicBezTo>
                    <a:pt x="31" y="1"/>
                    <a:pt x="29" y="0"/>
                    <a:pt x="27" y="0"/>
                  </a:cubicBezTo>
                  <a:cubicBezTo>
                    <a:pt x="23" y="0"/>
                    <a:pt x="19" y="4"/>
                    <a:pt x="19" y="8"/>
                  </a:cubicBezTo>
                  <a:cubicBezTo>
                    <a:pt x="19" y="9"/>
                    <a:pt x="19" y="9"/>
                    <a:pt x="19" y="10"/>
                  </a:cubicBezTo>
                  <a:cubicBezTo>
                    <a:pt x="13" y="9"/>
                    <a:pt x="7" y="6"/>
                    <a:pt x="3" y="2"/>
                  </a:cubicBezTo>
                  <a:cubicBezTo>
                    <a:pt x="2" y="3"/>
                    <a:pt x="2" y="4"/>
                    <a:pt x="2" y="5"/>
                  </a:cubicBezTo>
                  <a:cubicBezTo>
                    <a:pt x="2" y="8"/>
                    <a:pt x="3" y="11"/>
                    <a:pt x="6" y="12"/>
                  </a:cubicBezTo>
                  <a:cubicBezTo>
                    <a:pt x="4" y="12"/>
                    <a:pt x="3" y="12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5"/>
                    <a:pt x="5" y="18"/>
                    <a:pt x="8" y="19"/>
                  </a:cubicBezTo>
                  <a:cubicBezTo>
                    <a:pt x="8" y="19"/>
                    <a:pt x="7" y="19"/>
                    <a:pt x="6" y="19"/>
                  </a:cubicBezTo>
                  <a:cubicBezTo>
                    <a:pt x="6" y="19"/>
                    <a:pt x="5" y="19"/>
                    <a:pt x="5" y="19"/>
                  </a:cubicBezTo>
                  <a:cubicBezTo>
                    <a:pt x="6" y="22"/>
                    <a:pt x="9" y="24"/>
                    <a:pt x="12" y="24"/>
                  </a:cubicBezTo>
                  <a:cubicBezTo>
                    <a:pt x="9" y="27"/>
                    <a:pt x="6" y="28"/>
                    <a:pt x="2" y="28"/>
                  </a:cubicBezTo>
                  <a:cubicBezTo>
                    <a:pt x="2" y="28"/>
                    <a:pt x="1" y="28"/>
                    <a:pt x="0" y="28"/>
                  </a:cubicBezTo>
                  <a:cubicBezTo>
                    <a:pt x="4" y="30"/>
                    <a:pt x="8" y="31"/>
                    <a:pt x="13" y="31"/>
                  </a:cubicBezTo>
                  <a:cubicBezTo>
                    <a:pt x="27" y="31"/>
                    <a:pt x="35" y="19"/>
                    <a:pt x="35" y="9"/>
                  </a:cubicBezTo>
                  <a:cubicBezTo>
                    <a:pt x="35" y="9"/>
                    <a:pt x="35" y="8"/>
                    <a:pt x="35" y="8"/>
                  </a:cubicBezTo>
                  <a:cubicBezTo>
                    <a:pt x="36" y="7"/>
                    <a:pt x="38" y="5"/>
                    <a:pt x="39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880700" y="3327227"/>
            <a:ext cx="203151" cy="203151"/>
            <a:chOff x="7026275" y="2365375"/>
            <a:chExt cx="144463" cy="144463"/>
          </a:xfrm>
        </p:grpSpPr>
        <p:sp>
          <p:nvSpPr>
            <p:cNvPr id="14357" name="Oval 21"/>
            <p:cNvSpPr>
              <a:spLocks noChangeArrowheads="1"/>
            </p:cNvSpPr>
            <p:nvPr/>
          </p:nvSpPr>
          <p:spPr bwMode="auto">
            <a:xfrm>
              <a:off x="7026275" y="2365375"/>
              <a:ext cx="144463" cy="1444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x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358" name="Freeform 22"/>
            <p:cNvSpPr>
              <a:spLocks/>
            </p:cNvSpPr>
            <p:nvPr/>
          </p:nvSpPr>
          <p:spPr bwMode="auto">
            <a:xfrm>
              <a:off x="7081838" y="2405063"/>
              <a:ext cx="33337" cy="65087"/>
            </a:xfrm>
            <a:custGeom>
              <a:avLst/>
              <a:gdLst>
                <a:gd name="T0" fmla="*/ 4 w 20"/>
                <a:gd name="T1" fmla="*/ 22 h 39"/>
                <a:gd name="T2" fmla="*/ 4 w 20"/>
                <a:gd name="T3" fmla="*/ 39 h 39"/>
                <a:gd name="T4" fmla="*/ 13 w 20"/>
                <a:gd name="T5" fmla="*/ 39 h 39"/>
                <a:gd name="T6" fmla="*/ 13 w 20"/>
                <a:gd name="T7" fmla="*/ 22 h 39"/>
                <a:gd name="T8" fmla="*/ 18 w 20"/>
                <a:gd name="T9" fmla="*/ 22 h 39"/>
                <a:gd name="T10" fmla="*/ 20 w 20"/>
                <a:gd name="T11" fmla="*/ 15 h 39"/>
                <a:gd name="T12" fmla="*/ 13 w 20"/>
                <a:gd name="T13" fmla="*/ 15 h 39"/>
                <a:gd name="T14" fmla="*/ 13 w 20"/>
                <a:gd name="T15" fmla="*/ 9 h 39"/>
                <a:gd name="T16" fmla="*/ 14 w 20"/>
                <a:gd name="T17" fmla="*/ 8 h 39"/>
                <a:gd name="T18" fmla="*/ 18 w 20"/>
                <a:gd name="T19" fmla="*/ 8 h 39"/>
                <a:gd name="T20" fmla="*/ 18 w 20"/>
                <a:gd name="T21" fmla="*/ 0 h 39"/>
                <a:gd name="T22" fmla="*/ 11 w 20"/>
                <a:gd name="T23" fmla="*/ 0 h 39"/>
                <a:gd name="T24" fmla="*/ 4 w 20"/>
                <a:gd name="T25" fmla="*/ 7 h 39"/>
                <a:gd name="T26" fmla="*/ 4 w 20"/>
                <a:gd name="T27" fmla="*/ 14 h 39"/>
                <a:gd name="T28" fmla="*/ 0 w 20"/>
                <a:gd name="T29" fmla="*/ 14 h 39"/>
                <a:gd name="T30" fmla="*/ 0 w 20"/>
                <a:gd name="T31" fmla="*/ 22 h 39"/>
                <a:gd name="T32" fmla="*/ 4 w 20"/>
                <a:gd name="T33" fmla="*/ 2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39">
                  <a:moveTo>
                    <a:pt x="4" y="22"/>
                  </a:moveTo>
                  <a:cubicBezTo>
                    <a:pt x="4" y="39"/>
                    <a:pt x="4" y="39"/>
                    <a:pt x="4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1"/>
                    <a:pt x="13" y="9"/>
                  </a:cubicBezTo>
                  <a:cubicBezTo>
                    <a:pt x="13" y="9"/>
                    <a:pt x="13" y="8"/>
                    <a:pt x="14" y="8"/>
                  </a:cubicBezTo>
                  <a:cubicBezTo>
                    <a:pt x="16" y="8"/>
                    <a:pt x="18" y="8"/>
                    <a:pt x="18" y="8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5" y="0"/>
                    <a:pt x="11" y="0"/>
                  </a:cubicBezTo>
                  <a:cubicBezTo>
                    <a:pt x="8" y="0"/>
                    <a:pt x="4" y="4"/>
                    <a:pt x="4" y="7"/>
                  </a:cubicBezTo>
                  <a:cubicBezTo>
                    <a:pt x="4" y="11"/>
                    <a:pt x="4" y="14"/>
                    <a:pt x="4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4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641956" y="3327227"/>
            <a:ext cx="203150" cy="203151"/>
            <a:chOff x="7567613" y="2365375"/>
            <a:chExt cx="144462" cy="144463"/>
          </a:xfrm>
        </p:grpSpPr>
        <p:sp>
          <p:nvSpPr>
            <p:cNvPr id="14359" name="Oval 23"/>
            <p:cNvSpPr>
              <a:spLocks noChangeArrowheads="1"/>
            </p:cNvSpPr>
            <p:nvPr/>
          </p:nvSpPr>
          <p:spPr bwMode="auto">
            <a:xfrm>
              <a:off x="7567613" y="2365375"/>
              <a:ext cx="144462" cy="1444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x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360" name="Freeform 24"/>
            <p:cNvSpPr>
              <a:spLocks noEditPoints="1"/>
            </p:cNvSpPr>
            <p:nvPr/>
          </p:nvSpPr>
          <p:spPr bwMode="auto">
            <a:xfrm>
              <a:off x="7607300" y="2405063"/>
              <a:ext cx="65088" cy="65087"/>
            </a:xfrm>
            <a:custGeom>
              <a:avLst/>
              <a:gdLst>
                <a:gd name="T0" fmla="*/ 20 w 39"/>
                <a:gd name="T1" fmla="*/ 39 h 39"/>
                <a:gd name="T2" fmla="*/ 0 w 39"/>
                <a:gd name="T3" fmla="*/ 20 h 39"/>
                <a:gd name="T4" fmla="*/ 20 w 39"/>
                <a:gd name="T5" fmla="*/ 0 h 39"/>
                <a:gd name="T6" fmla="*/ 39 w 39"/>
                <a:gd name="T7" fmla="*/ 20 h 39"/>
                <a:gd name="T8" fmla="*/ 20 w 39"/>
                <a:gd name="T9" fmla="*/ 39 h 39"/>
                <a:gd name="T10" fmla="*/ 36 w 39"/>
                <a:gd name="T11" fmla="*/ 22 h 39"/>
                <a:gd name="T12" fmla="*/ 26 w 39"/>
                <a:gd name="T13" fmla="*/ 22 h 39"/>
                <a:gd name="T14" fmla="*/ 29 w 39"/>
                <a:gd name="T15" fmla="*/ 33 h 39"/>
                <a:gd name="T16" fmla="*/ 36 w 39"/>
                <a:gd name="T17" fmla="*/ 22 h 39"/>
                <a:gd name="T18" fmla="*/ 26 w 39"/>
                <a:gd name="T19" fmla="*/ 35 h 39"/>
                <a:gd name="T20" fmla="*/ 23 w 39"/>
                <a:gd name="T21" fmla="*/ 22 h 39"/>
                <a:gd name="T22" fmla="*/ 22 w 39"/>
                <a:gd name="T23" fmla="*/ 22 h 39"/>
                <a:gd name="T24" fmla="*/ 10 w 39"/>
                <a:gd name="T25" fmla="*/ 33 h 39"/>
                <a:gd name="T26" fmla="*/ 20 w 39"/>
                <a:gd name="T27" fmla="*/ 36 h 39"/>
                <a:gd name="T28" fmla="*/ 26 w 39"/>
                <a:gd name="T29" fmla="*/ 35 h 39"/>
                <a:gd name="T30" fmla="*/ 7 w 39"/>
                <a:gd name="T31" fmla="*/ 31 h 39"/>
                <a:gd name="T32" fmla="*/ 21 w 39"/>
                <a:gd name="T33" fmla="*/ 20 h 39"/>
                <a:gd name="T34" fmla="*/ 21 w 39"/>
                <a:gd name="T35" fmla="*/ 20 h 39"/>
                <a:gd name="T36" fmla="*/ 20 w 39"/>
                <a:gd name="T37" fmla="*/ 17 h 39"/>
                <a:gd name="T38" fmla="*/ 3 w 39"/>
                <a:gd name="T39" fmla="*/ 19 h 39"/>
                <a:gd name="T40" fmla="*/ 3 w 39"/>
                <a:gd name="T41" fmla="*/ 20 h 39"/>
                <a:gd name="T42" fmla="*/ 7 w 39"/>
                <a:gd name="T43" fmla="*/ 31 h 39"/>
                <a:gd name="T44" fmla="*/ 4 w 39"/>
                <a:gd name="T45" fmla="*/ 16 h 39"/>
                <a:gd name="T46" fmla="*/ 19 w 39"/>
                <a:gd name="T47" fmla="*/ 14 h 39"/>
                <a:gd name="T48" fmla="*/ 13 w 39"/>
                <a:gd name="T49" fmla="*/ 5 h 39"/>
                <a:gd name="T50" fmla="*/ 4 w 39"/>
                <a:gd name="T51" fmla="*/ 16 h 39"/>
                <a:gd name="T52" fmla="*/ 16 w 39"/>
                <a:gd name="T53" fmla="*/ 4 h 39"/>
                <a:gd name="T54" fmla="*/ 22 w 39"/>
                <a:gd name="T55" fmla="*/ 13 h 39"/>
                <a:gd name="T56" fmla="*/ 31 w 39"/>
                <a:gd name="T57" fmla="*/ 7 h 39"/>
                <a:gd name="T58" fmla="*/ 20 w 39"/>
                <a:gd name="T59" fmla="*/ 3 h 39"/>
                <a:gd name="T60" fmla="*/ 16 w 39"/>
                <a:gd name="T61" fmla="*/ 4 h 39"/>
                <a:gd name="T62" fmla="*/ 32 w 39"/>
                <a:gd name="T63" fmla="*/ 9 h 39"/>
                <a:gd name="T64" fmla="*/ 23 w 39"/>
                <a:gd name="T65" fmla="*/ 16 h 39"/>
                <a:gd name="T66" fmla="*/ 24 w 39"/>
                <a:gd name="T67" fmla="*/ 18 h 39"/>
                <a:gd name="T68" fmla="*/ 25 w 39"/>
                <a:gd name="T69" fmla="*/ 19 h 39"/>
                <a:gd name="T70" fmla="*/ 36 w 39"/>
                <a:gd name="T71" fmla="*/ 20 h 39"/>
                <a:gd name="T72" fmla="*/ 32 w 39"/>
                <a:gd name="T7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20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36" y="22"/>
                  </a:moveTo>
                  <a:cubicBezTo>
                    <a:pt x="35" y="22"/>
                    <a:pt x="31" y="21"/>
                    <a:pt x="26" y="22"/>
                  </a:cubicBezTo>
                  <a:cubicBezTo>
                    <a:pt x="28" y="27"/>
                    <a:pt x="29" y="32"/>
                    <a:pt x="29" y="33"/>
                  </a:cubicBezTo>
                  <a:cubicBezTo>
                    <a:pt x="32" y="31"/>
                    <a:pt x="35" y="27"/>
                    <a:pt x="36" y="22"/>
                  </a:cubicBezTo>
                  <a:close/>
                  <a:moveTo>
                    <a:pt x="26" y="35"/>
                  </a:moveTo>
                  <a:cubicBezTo>
                    <a:pt x="26" y="33"/>
                    <a:pt x="25" y="28"/>
                    <a:pt x="23" y="22"/>
                  </a:cubicBezTo>
                  <a:cubicBezTo>
                    <a:pt x="23" y="22"/>
                    <a:pt x="22" y="22"/>
                    <a:pt x="22" y="22"/>
                  </a:cubicBezTo>
                  <a:cubicBezTo>
                    <a:pt x="13" y="26"/>
                    <a:pt x="10" y="32"/>
                    <a:pt x="10" y="33"/>
                  </a:cubicBezTo>
                  <a:cubicBezTo>
                    <a:pt x="12" y="35"/>
                    <a:pt x="16" y="36"/>
                    <a:pt x="20" y="36"/>
                  </a:cubicBezTo>
                  <a:cubicBezTo>
                    <a:pt x="22" y="36"/>
                    <a:pt x="24" y="36"/>
                    <a:pt x="26" y="35"/>
                  </a:cubicBezTo>
                  <a:close/>
                  <a:moveTo>
                    <a:pt x="7" y="31"/>
                  </a:moveTo>
                  <a:cubicBezTo>
                    <a:pt x="8" y="30"/>
                    <a:pt x="12" y="23"/>
                    <a:pt x="21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19"/>
                    <a:pt x="21" y="18"/>
                    <a:pt x="20" y="17"/>
                  </a:cubicBezTo>
                  <a:cubicBezTo>
                    <a:pt x="12" y="19"/>
                    <a:pt x="4" y="19"/>
                    <a:pt x="3" y="19"/>
                  </a:cubicBezTo>
                  <a:cubicBezTo>
                    <a:pt x="3" y="19"/>
                    <a:pt x="3" y="20"/>
                    <a:pt x="3" y="20"/>
                  </a:cubicBezTo>
                  <a:cubicBezTo>
                    <a:pt x="3" y="24"/>
                    <a:pt x="5" y="28"/>
                    <a:pt x="7" y="31"/>
                  </a:cubicBezTo>
                  <a:close/>
                  <a:moveTo>
                    <a:pt x="4" y="16"/>
                  </a:moveTo>
                  <a:cubicBezTo>
                    <a:pt x="4" y="16"/>
                    <a:pt x="11" y="16"/>
                    <a:pt x="19" y="14"/>
                  </a:cubicBezTo>
                  <a:cubicBezTo>
                    <a:pt x="16" y="10"/>
                    <a:pt x="13" y="5"/>
                    <a:pt x="13" y="5"/>
                  </a:cubicBezTo>
                  <a:cubicBezTo>
                    <a:pt x="8" y="7"/>
                    <a:pt x="5" y="11"/>
                    <a:pt x="4" y="16"/>
                  </a:cubicBezTo>
                  <a:close/>
                  <a:moveTo>
                    <a:pt x="16" y="4"/>
                  </a:moveTo>
                  <a:cubicBezTo>
                    <a:pt x="16" y="4"/>
                    <a:pt x="19" y="8"/>
                    <a:pt x="22" y="13"/>
                  </a:cubicBezTo>
                  <a:cubicBezTo>
                    <a:pt x="28" y="11"/>
                    <a:pt x="30" y="8"/>
                    <a:pt x="31" y="7"/>
                  </a:cubicBezTo>
                  <a:cubicBezTo>
                    <a:pt x="28" y="5"/>
                    <a:pt x="24" y="3"/>
                    <a:pt x="20" y="3"/>
                  </a:cubicBezTo>
                  <a:cubicBezTo>
                    <a:pt x="18" y="3"/>
                    <a:pt x="17" y="3"/>
                    <a:pt x="16" y="4"/>
                  </a:cubicBezTo>
                  <a:close/>
                  <a:moveTo>
                    <a:pt x="32" y="9"/>
                  </a:moveTo>
                  <a:cubicBezTo>
                    <a:pt x="32" y="10"/>
                    <a:pt x="29" y="13"/>
                    <a:pt x="23" y="16"/>
                  </a:cubicBezTo>
                  <a:cubicBezTo>
                    <a:pt x="24" y="17"/>
                    <a:pt x="24" y="17"/>
                    <a:pt x="24" y="18"/>
                  </a:cubicBezTo>
                  <a:cubicBezTo>
                    <a:pt x="24" y="18"/>
                    <a:pt x="25" y="19"/>
                    <a:pt x="25" y="19"/>
                  </a:cubicBezTo>
                  <a:cubicBezTo>
                    <a:pt x="30" y="18"/>
                    <a:pt x="36" y="19"/>
                    <a:pt x="36" y="20"/>
                  </a:cubicBezTo>
                  <a:cubicBezTo>
                    <a:pt x="36" y="16"/>
                    <a:pt x="35" y="12"/>
                    <a:pt x="3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262445" y="3327227"/>
            <a:ext cx="200918" cy="203151"/>
            <a:chOff x="7297738" y="2365375"/>
            <a:chExt cx="142875" cy="144463"/>
          </a:xfrm>
        </p:grpSpPr>
        <p:sp>
          <p:nvSpPr>
            <p:cNvPr id="14361" name="Oval 25"/>
            <p:cNvSpPr>
              <a:spLocks noChangeArrowheads="1"/>
            </p:cNvSpPr>
            <p:nvPr/>
          </p:nvSpPr>
          <p:spPr bwMode="auto">
            <a:xfrm>
              <a:off x="7297738" y="2365375"/>
              <a:ext cx="142875" cy="1444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x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362" name="Freeform 26"/>
            <p:cNvSpPr>
              <a:spLocks noEditPoints="1"/>
            </p:cNvSpPr>
            <p:nvPr/>
          </p:nvSpPr>
          <p:spPr bwMode="auto">
            <a:xfrm>
              <a:off x="7337425" y="2400300"/>
              <a:ext cx="63500" cy="61913"/>
            </a:xfrm>
            <a:custGeom>
              <a:avLst/>
              <a:gdLst>
                <a:gd name="T0" fmla="*/ 9 w 39"/>
                <a:gd name="T1" fmla="*/ 4 h 38"/>
                <a:gd name="T2" fmla="*/ 5 w 39"/>
                <a:gd name="T3" fmla="*/ 8 h 38"/>
                <a:gd name="T4" fmla="*/ 0 w 39"/>
                <a:gd name="T5" fmla="*/ 4 h 38"/>
                <a:gd name="T6" fmla="*/ 5 w 39"/>
                <a:gd name="T7" fmla="*/ 0 h 38"/>
                <a:gd name="T8" fmla="*/ 9 w 39"/>
                <a:gd name="T9" fmla="*/ 4 h 38"/>
                <a:gd name="T10" fmla="*/ 1 w 39"/>
                <a:gd name="T11" fmla="*/ 38 h 38"/>
                <a:gd name="T12" fmla="*/ 1 w 39"/>
                <a:gd name="T13" fmla="*/ 12 h 38"/>
                <a:gd name="T14" fmla="*/ 9 w 39"/>
                <a:gd name="T15" fmla="*/ 12 h 38"/>
                <a:gd name="T16" fmla="*/ 9 w 39"/>
                <a:gd name="T17" fmla="*/ 38 h 38"/>
                <a:gd name="T18" fmla="*/ 1 w 39"/>
                <a:gd name="T19" fmla="*/ 38 h 38"/>
                <a:gd name="T20" fmla="*/ 14 w 39"/>
                <a:gd name="T21" fmla="*/ 20 h 38"/>
                <a:gd name="T22" fmla="*/ 14 w 39"/>
                <a:gd name="T23" fmla="*/ 12 h 38"/>
                <a:gd name="T24" fmla="*/ 21 w 39"/>
                <a:gd name="T25" fmla="*/ 12 h 38"/>
                <a:gd name="T26" fmla="*/ 21 w 39"/>
                <a:gd name="T27" fmla="*/ 15 h 38"/>
                <a:gd name="T28" fmla="*/ 21 w 39"/>
                <a:gd name="T29" fmla="*/ 15 h 38"/>
                <a:gd name="T30" fmla="*/ 29 w 39"/>
                <a:gd name="T31" fmla="*/ 11 h 38"/>
                <a:gd name="T32" fmla="*/ 39 w 39"/>
                <a:gd name="T33" fmla="*/ 22 h 38"/>
                <a:gd name="T34" fmla="*/ 39 w 39"/>
                <a:gd name="T35" fmla="*/ 38 h 38"/>
                <a:gd name="T36" fmla="*/ 31 w 39"/>
                <a:gd name="T37" fmla="*/ 38 h 38"/>
                <a:gd name="T38" fmla="*/ 31 w 39"/>
                <a:gd name="T39" fmla="*/ 23 h 38"/>
                <a:gd name="T40" fmla="*/ 26 w 39"/>
                <a:gd name="T41" fmla="*/ 18 h 38"/>
                <a:gd name="T42" fmla="*/ 22 w 39"/>
                <a:gd name="T43" fmla="*/ 21 h 38"/>
                <a:gd name="T44" fmla="*/ 22 w 39"/>
                <a:gd name="T45" fmla="*/ 23 h 38"/>
                <a:gd name="T46" fmla="*/ 22 w 39"/>
                <a:gd name="T47" fmla="*/ 38 h 38"/>
                <a:gd name="T48" fmla="*/ 14 w 39"/>
                <a:gd name="T49" fmla="*/ 38 h 38"/>
                <a:gd name="T50" fmla="*/ 14 w 39"/>
                <a:gd name="T51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" h="38">
                  <a:moveTo>
                    <a:pt x="9" y="4"/>
                  </a:moveTo>
                  <a:cubicBezTo>
                    <a:pt x="9" y="7"/>
                    <a:pt x="8" y="8"/>
                    <a:pt x="5" y="8"/>
                  </a:cubicBezTo>
                  <a:cubicBezTo>
                    <a:pt x="2" y="8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9" y="2"/>
                    <a:pt x="9" y="4"/>
                  </a:cubicBezTo>
                  <a:close/>
                  <a:moveTo>
                    <a:pt x="1" y="38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38"/>
                    <a:pt x="9" y="38"/>
                    <a:pt x="9" y="38"/>
                  </a:cubicBezTo>
                  <a:lnTo>
                    <a:pt x="1" y="38"/>
                  </a:lnTo>
                  <a:close/>
                  <a:moveTo>
                    <a:pt x="14" y="20"/>
                  </a:moveTo>
                  <a:cubicBezTo>
                    <a:pt x="14" y="17"/>
                    <a:pt x="14" y="14"/>
                    <a:pt x="14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2" y="14"/>
                    <a:pt x="25" y="11"/>
                    <a:pt x="29" y="11"/>
                  </a:cubicBezTo>
                  <a:cubicBezTo>
                    <a:pt x="35" y="11"/>
                    <a:pt x="39" y="15"/>
                    <a:pt x="39" y="22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0"/>
                    <a:pt x="29" y="18"/>
                    <a:pt x="26" y="18"/>
                  </a:cubicBezTo>
                  <a:cubicBezTo>
                    <a:pt x="24" y="18"/>
                    <a:pt x="23" y="19"/>
                    <a:pt x="22" y="21"/>
                  </a:cubicBezTo>
                  <a:cubicBezTo>
                    <a:pt x="22" y="21"/>
                    <a:pt x="22" y="22"/>
                    <a:pt x="22" y="23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14" y="38"/>
                    <a:pt x="14" y="38"/>
                    <a:pt x="14" y="38"/>
                  </a:cubicBezTo>
                  <a:lnTo>
                    <a:pt x="14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4363" name="Freeform 27" descr="u=290065061,2920051158&amp;fm=15&amp;gp=0"/>
          <p:cNvSpPr>
            <a:spLocks/>
          </p:cNvSpPr>
          <p:nvPr/>
        </p:nvSpPr>
        <p:spPr bwMode="auto">
          <a:xfrm>
            <a:off x="1939975" y="4253682"/>
            <a:ext cx="1721197" cy="1723430"/>
          </a:xfrm>
          <a:custGeom>
            <a:avLst/>
            <a:gdLst>
              <a:gd name="T0" fmla="*/ 371 w 741"/>
              <a:gd name="T1" fmla="*/ 0 h 740"/>
              <a:gd name="T2" fmla="*/ 0 w 741"/>
              <a:gd name="T3" fmla="*/ 370 h 740"/>
              <a:gd name="T4" fmla="*/ 371 w 741"/>
              <a:gd name="T5" fmla="*/ 740 h 740"/>
              <a:gd name="T6" fmla="*/ 741 w 741"/>
              <a:gd name="T7" fmla="*/ 370 h 740"/>
              <a:gd name="T8" fmla="*/ 741 w 741"/>
              <a:gd name="T9" fmla="*/ 0 h 740"/>
              <a:gd name="T10" fmla="*/ 371 w 741"/>
              <a:gd name="T11" fmla="*/ 0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1" h="740">
                <a:moveTo>
                  <a:pt x="371" y="0"/>
                </a:moveTo>
                <a:cubicBezTo>
                  <a:pt x="166" y="0"/>
                  <a:pt x="0" y="165"/>
                  <a:pt x="0" y="370"/>
                </a:cubicBezTo>
                <a:cubicBezTo>
                  <a:pt x="0" y="574"/>
                  <a:pt x="166" y="740"/>
                  <a:pt x="371" y="740"/>
                </a:cubicBezTo>
                <a:cubicBezTo>
                  <a:pt x="575" y="740"/>
                  <a:pt x="741" y="574"/>
                  <a:pt x="741" y="370"/>
                </a:cubicBezTo>
                <a:cubicBezTo>
                  <a:pt x="741" y="0"/>
                  <a:pt x="741" y="0"/>
                  <a:pt x="741" y="0"/>
                </a:cubicBezTo>
                <a:lnTo>
                  <a:pt x="371" y="0"/>
                </a:lnTo>
                <a:close/>
              </a:path>
            </a:pathLst>
          </a:cu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8100" cmpd="sng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4179094" y="4146527"/>
            <a:ext cx="14362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4179094" y="4526038"/>
            <a:ext cx="139781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Replace the written content</a:t>
            </a:r>
            <a:endParaRPr lang="zh-CN" altLang="zh-CN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170165" y="5581973"/>
            <a:ext cx="200918" cy="198686"/>
            <a:chOff x="2965450" y="3968750"/>
            <a:chExt cx="142875" cy="141288"/>
          </a:xfrm>
        </p:grpSpPr>
        <p:sp>
          <p:nvSpPr>
            <p:cNvPr id="14366" name="Oval 30"/>
            <p:cNvSpPr>
              <a:spLocks noChangeArrowheads="1"/>
            </p:cNvSpPr>
            <p:nvPr/>
          </p:nvSpPr>
          <p:spPr bwMode="auto">
            <a:xfrm>
              <a:off x="2965450" y="3968750"/>
              <a:ext cx="142875" cy="1412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x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367" name="Freeform 31"/>
            <p:cNvSpPr>
              <a:spLocks/>
            </p:cNvSpPr>
            <p:nvPr/>
          </p:nvSpPr>
          <p:spPr bwMode="auto">
            <a:xfrm>
              <a:off x="3005138" y="4013200"/>
              <a:ext cx="63500" cy="52388"/>
            </a:xfrm>
            <a:custGeom>
              <a:avLst/>
              <a:gdLst>
                <a:gd name="T0" fmla="*/ 39 w 39"/>
                <a:gd name="T1" fmla="*/ 4 h 32"/>
                <a:gd name="T2" fmla="*/ 34 w 39"/>
                <a:gd name="T3" fmla="*/ 5 h 32"/>
                <a:gd name="T4" fmla="*/ 38 w 39"/>
                <a:gd name="T5" fmla="*/ 1 h 32"/>
                <a:gd name="T6" fmla="*/ 33 w 39"/>
                <a:gd name="T7" fmla="*/ 3 h 32"/>
                <a:gd name="T8" fmla="*/ 27 w 39"/>
                <a:gd name="T9" fmla="*/ 0 h 32"/>
                <a:gd name="T10" fmla="*/ 19 w 39"/>
                <a:gd name="T11" fmla="*/ 8 h 32"/>
                <a:gd name="T12" fmla="*/ 19 w 39"/>
                <a:gd name="T13" fmla="*/ 10 h 32"/>
                <a:gd name="T14" fmla="*/ 3 w 39"/>
                <a:gd name="T15" fmla="*/ 2 h 32"/>
                <a:gd name="T16" fmla="*/ 2 w 39"/>
                <a:gd name="T17" fmla="*/ 6 h 32"/>
                <a:gd name="T18" fmla="*/ 6 w 39"/>
                <a:gd name="T19" fmla="*/ 12 h 32"/>
                <a:gd name="T20" fmla="*/ 2 w 39"/>
                <a:gd name="T21" fmla="*/ 11 h 32"/>
                <a:gd name="T22" fmla="*/ 2 w 39"/>
                <a:gd name="T23" fmla="*/ 11 h 32"/>
                <a:gd name="T24" fmla="*/ 8 w 39"/>
                <a:gd name="T25" fmla="*/ 19 h 32"/>
                <a:gd name="T26" fmla="*/ 6 w 39"/>
                <a:gd name="T27" fmla="*/ 19 h 32"/>
                <a:gd name="T28" fmla="*/ 5 w 39"/>
                <a:gd name="T29" fmla="*/ 19 h 32"/>
                <a:gd name="T30" fmla="*/ 12 w 39"/>
                <a:gd name="T31" fmla="*/ 25 h 32"/>
                <a:gd name="T32" fmla="*/ 2 w 39"/>
                <a:gd name="T33" fmla="*/ 28 h 32"/>
                <a:gd name="T34" fmla="*/ 0 w 39"/>
                <a:gd name="T35" fmla="*/ 28 h 32"/>
                <a:gd name="T36" fmla="*/ 13 w 39"/>
                <a:gd name="T37" fmla="*/ 32 h 32"/>
                <a:gd name="T38" fmla="*/ 35 w 39"/>
                <a:gd name="T39" fmla="*/ 9 h 32"/>
                <a:gd name="T40" fmla="*/ 35 w 39"/>
                <a:gd name="T41" fmla="*/ 8 h 32"/>
                <a:gd name="T42" fmla="*/ 39 w 39"/>
                <a:gd name="T43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32">
                  <a:moveTo>
                    <a:pt x="39" y="4"/>
                  </a:moveTo>
                  <a:cubicBezTo>
                    <a:pt x="37" y="5"/>
                    <a:pt x="36" y="5"/>
                    <a:pt x="34" y="5"/>
                  </a:cubicBezTo>
                  <a:cubicBezTo>
                    <a:pt x="36" y="4"/>
                    <a:pt x="37" y="3"/>
                    <a:pt x="38" y="1"/>
                  </a:cubicBezTo>
                  <a:cubicBezTo>
                    <a:pt x="36" y="2"/>
                    <a:pt x="35" y="3"/>
                    <a:pt x="33" y="3"/>
                  </a:cubicBezTo>
                  <a:cubicBezTo>
                    <a:pt x="31" y="1"/>
                    <a:pt x="29" y="0"/>
                    <a:pt x="27" y="0"/>
                  </a:cubicBezTo>
                  <a:cubicBezTo>
                    <a:pt x="23" y="0"/>
                    <a:pt x="19" y="4"/>
                    <a:pt x="19" y="8"/>
                  </a:cubicBezTo>
                  <a:cubicBezTo>
                    <a:pt x="19" y="9"/>
                    <a:pt x="19" y="9"/>
                    <a:pt x="19" y="10"/>
                  </a:cubicBezTo>
                  <a:cubicBezTo>
                    <a:pt x="13" y="10"/>
                    <a:pt x="7" y="7"/>
                    <a:pt x="3" y="2"/>
                  </a:cubicBezTo>
                  <a:cubicBezTo>
                    <a:pt x="2" y="3"/>
                    <a:pt x="2" y="4"/>
                    <a:pt x="2" y="6"/>
                  </a:cubicBezTo>
                  <a:cubicBezTo>
                    <a:pt x="2" y="8"/>
                    <a:pt x="3" y="11"/>
                    <a:pt x="6" y="12"/>
                  </a:cubicBezTo>
                  <a:cubicBezTo>
                    <a:pt x="4" y="12"/>
                    <a:pt x="3" y="12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5"/>
                    <a:pt x="5" y="18"/>
                    <a:pt x="8" y="19"/>
                  </a:cubicBezTo>
                  <a:cubicBezTo>
                    <a:pt x="8" y="19"/>
                    <a:pt x="7" y="19"/>
                    <a:pt x="6" y="19"/>
                  </a:cubicBezTo>
                  <a:cubicBezTo>
                    <a:pt x="6" y="19"/>
                    <a:pt x="5" y="19"/>
                    <a:pt x="5" y="19"/>
                  </a:cubicBezTo>
                  <a:cubicBezTo>
                    <a:pt x="6" y="22"/>
                    <a:pt x="9" y="25"/>
                    <a:pt x="12" y="25"/>
                  </a:cubicBezTo>
                  <a:cubicBezTo>
                    <a:pt x="9" y="27"/>
                    <a:pt x="6" y="28"/>
                    <a:pt x="2" y="28"/>
                  </a:cubicBezTo>
                  <a:cubicBezTo>
                    <a:pt x="2" y="28"/>
                    <a:pt x="1" y="28"/>
                    <a:pt x="0" y="28"/>
                  </a:cubicBezTo>
                  <a:cubicBezTo>
                    <a:pt x="4" y="30"/>
                    <a:pt x="8" y="32"/>
                    <a:pt x="13" y="32"/>
                  </a:cubicBezTo>
                  <a:cubicBezTo>
                    <a:pt x="27" y="32"/>
                    <a:pt x="35" y="20"/>
                    <a:pt x="35" y="9"/>
                  </a:cubicBezTo>
                  <a:cubicBezTo>
                    <a:pt x="35" y="9"/>
                    <a:pt x="35" y="8"/>
                    <a:pt x="35" y="8"/>
                  </a:cubicBezTo>
                  <a:cubicBezTo>
                    <a:pt x="36" y="7"/>
                    <a:pt x="38" y="6"/>
                    <a:pt x="39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51910" y="5581973"/>
            <a:ext cx="200918" cy="198686"/>
            <a:chOff x="3236913" y="3968750"/>
            <a:chExt cx="142875" cy="141288"/>
          </a:xfrm>
        </p:grpSpPr>
        <p:sp>
          <p:nvSpPr>
            <p:cNvPr id="14368" name="Oval 32"/>
            <p:cNvSpPr>
              <a:spLocks noChangeArrowheads="1"/>
            </p:cNvSpPr>
            <p:nvPr/>
          </p:nvSpPr>
          <p:spPr bwMode="auto">
            <a:xfrm>
              <a:off x="3236913" y="3968750"/>
              <a:ext cx="142875" cy="1412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x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369" name="Freeform 33"/>
            <p:cNvSpPr>
              <a:spLocks/>
            </p:cNvSpPr>
            <p:nvPr/>
          </p:nvSpPr>
          <p:spPr bwMode="auto">
            <a:xfrm>
              <a:off x="3292475" y="4008438"/>
              <a:ext cx="33338" cy="61912"/>
            </a:xfrm>
            <a:custGeom>
              <a:avLst/>
              <a:gdLst>
                <a:gd name="T0" fmla="*/ 4 w 20"/>
                <a:gd name="T1" fmla="*/ 21 h 38"/>
                <a:gd name="T2" fmla="*/ 4 w 20"/>
                <a:gd name="T3" fmla="*/ 38 h 38"/>
                <a:gd name="T4" fmla="*/ 13 w 20"/>
                <a:gd name="T5" fmla="*/ 38 h 38"/>
                <a:gd name="T6" fmla="*/ 13 w 20"/>
                <a:gd name="T7" fmla="*/ 21 h 38"/>
                <a:gd name="T8" fmla="*/ 18 w 20"/>
                <a:gd name="T9" fmla="*/ 21 h 38"/>
                <a:gd name="T10" fmla="*/ 20 w 20"/>
                <a:gd name="T11" fmla="*/ 14 h 38"/>
                <a:gd name="T12" fmla="*/ 13 w 20"/>
                <a:gd name="T13" fmla="*/ 14 h 38"/>
                <a:gd name="T14" fmla="*/ 13 w 20"/>
                <a:gd name="T15" fmla="*/ 9 h 38"/>
                <a:gd name="T16" fmla="*/ 14 w 20"/>
                <a:gd name="T17" fmla="*/ 7 h 38"/>
                <a:gd name="T18" fmla="*/ 18 w 20"/>
                <a:gd name="T19" fmla="*/ 7 h 38"/>
                <a:gd name="T20" fmla="*/ 18 w 20"/>
                <a:gd name="T21" fmla="*/ 0 h 38"/>
                <a:gd name="T22" fmla="*/ 11 w 20"/>
                <a:gd name="T23" fmla="*/ 0 h 38"/>
                <a:gd name="T24" fmla="*/ 4 w 20"/>
                <a:gd name="T25" fmla="*/ 6 h 38"/>
                <a:gd name="T26" fmla="*/ 4 w 20"/>
                <a:gd name="T27" fmla="*/ 14 h 38"/>
                <a:gd name="T28" fmla="*/ 0 w 20"/>
                <a:gd name="T29" fmla="*/ 14 h 38"/>
                <a:gd name="T30" fmla="*/ 0 w 20"/>
                <a:gd name="T31" fmla="*/ 21 h 38"/>
                <a:gd name="T32" fmla="*/ 4 w 20"/>
                <a:gd name="T33" fmla="*/ 2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38">
                  <a:moveTo>
                    <a:pt x="4" y="21"/>
                  </a:moveTo>
                  <a:cubicBezTo>
                    <a:pt x="4" y="38"/>
                    <a:pt x="4" y="38"/>
                    <a:pt x="4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1"/>
                    <a:pt x="13" y="9"/>
                  </a:cubicBezTo>
                  <a:cubicBezTo>
                    <a:pt x="13" y="8"/>
                    <a:pt x="13" y="7"/>
                    <a:pt x="14" y="7"/>
                  </a:cubicBezTo>
                  <a:cubicBezTo>
                    <a:pt x="16" y="7"/>
                    <a:pt x="18" y="7"/>
                    <a:pt x="18" y="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5" y="0"/>
                    <a:pt x="11" y="0"/>
                  </a:cubicBezTo>
                  <a:cubicBezTo>
                    <a:pt x="8" y="0"/>
                    <a:pt x="4" y="3"/>
                    <a:pt x="4" y="6"/>
                  </a:cubicBezTo>
                  <a:cubicBezTo>
                    <a:pt x="4" y="10"/>
                    <a:pt x="4" y="14"/>
                    <a:pt x="4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1"/>
                    <a:pt x="0" y="21"/>
                    <a:pt x="0" y="21"/>
                  </a:cubicBezTo>
                  <a:lnTo>
                    <a:pt x="4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313165" y="5581973"/>
            <a:ext cx="200918" cy="198686"/>
            <a:chOff x="3778250" y="3968750"/>
            <a:chExt cx="142875" cy="141288"/>
          </a:xfrm>
        </p:grpSpPr>
        <p:sp>
          <p:nvSpPr>
            <p:cNvPr id="14370" name="Oval 34"/>
            <p:cNvSpPr>
              <a:spLocks noChangeArrowheads="1"/>
            </p:cNvSpPr>
            <p:nvPr/>
          </p:nvSpPr>
          <p:spPr bwMode="auto">
            <a:xfrm>
              <a:off x="3778250" y="3968750"/>
              <a:ext cx="142875" cy="1412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x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371" name="Freeform 35"/>
            <p:cNvSpPr>
              <a:spLocks noEditPoints="1"/>
            </p:cNvSpPr>
            <p:nvPr/>
          </p:nvSpPr>
          <p:spPr bwMode="auto">
            <a:xfrm>
              <a:off x="3817938" y="4008438"/>
              <a:ext cx="63500" cy="61912"/>
            </a:xfrm>
            <a:custGeom>
              <a:avLst/>
              <a:gdLst>
                <a:gd name="T0" fmla="*/ 20 w 39"/>
                <a:gd name="T1" fmla="*/ 38 h 38"/>
                <a:gd name="T2" fmla="*/ 0 w 39"/>
                <a:gd name="T3" fmla="*/ 19 h 38"/>
                <a:gd name="T4" fmla="*/ 20 w 39"/>
                <a:gd name="T5" fmla="*/ 0 h 38"/>
                <a:gd name="T6" fmla="*/ 39 w 39"/>
                <a:gd name="T7" fmla="*/ 19 h 38"/>
                <a:gd name="T8" fmla="*/ 20 w 39"/>
                <a:gd name="T9" fmla="*/ 38 h 38"/>
                <a:gd name="T10" fmla="*/ 36 w 39"/>
                <a:gd name="T11" fmla="*/ 22 h 38"/>
                <a:gd name="T12" fmla="*/ 26 w 39"/>
                <a:gd name="T13" fmla="*/ 21 h 38"/>
                <a:gd name="T14" fmla="*/ 29 w 39"/>
                <a:gd name="T15" fmla="*/ 33 h 38"/>
                <a:gd name="T16" fmla="*/ 36 w 39"/>
                <a:gd name="T17" fmla="*/ 22 h 38"/>
                <a:gd name="T18" fmla="*/ 26 w 39"/>
                <a:gd name="T19" fmla="*/ 34 h 38"/>
                <a:gd name="T20" fmla="*/ 23 w 39"/>
                <a:gd name="T21" fmla="*/ 22 h 38"/>
                <a:gd name="T22" fmla="*/ 22 w 39"/>
                <a:gd name="T23" fmla="*/ 22 h 38"/>
                <a:gd name="T24" fmla="*/ 10 w 39"/>
                <a:gd name="T25" fmla="*/ 32 h 38"/>
                <a:gd name="T26" fmla="*/ 20 w 39"/>
                <a:gd name="T27" fmla="*/ 35 h 38"/>
                <a:gd name="T28" fmla="*/ 26 w 39"/>
                <a:gd name="T29" fmla="*/ 34 h 38"/>
                <a:gd name="T30" fmla="*/ 7 w 39"/>
                <a:gd name="T31" fmla="*/ 30 h 38"/>
                <a:gd name="T32" fmla="*/ 21 w 39"/>
                <a:gd name="T33" fmla="*/ 19 h 38"/>
                <a:gd name="T34" fmla="*/ 21 w 39"/>
                <a:gd name="T35" fmla="*/ 19 h 38"/>
                <a:gd name="T36" fmla="*/ 20 w 39"/>
                <a:gd name="T37" fmla="*/ 16 h 38"/>
                <a:gd name="T38" fmla="*/ 3 w 39"/>
                <a:gd name="T39" fmla="*/ 18 h 38"/>
                <a:gd name="T40" fmla="*/ 3 w 39"/>
                <a:gd name="T41" fmla="*/ 19 h 38"/>
                <a:gd name="T42" fmla="*/ 7 w 39"/>
                <a:gd name="T43" fmla="*/ 30 h 38"/>
                <a:gd name="T44" fmla="*/ 4 w 39"/>
                <a:gd name="T45" fmla="*/ 16 h 38"/>
                <a:gd name="T46" fmla="*/ 19 w 39"/>
                <a:gd name="T47" fmla="*/ 14 h 38"/>
                <a:gd name="T48" fmla="*/ 13 w 39"/>
                <a:gd name="T49" fmla="*/ 4 h 38"/>
                <a:gd name="T50" fmla="*/ 4 w 39"/>
                <a:gd name="T51" fmla="*/ 16 h 38"/>
                <a:gd name="T52" fmla="*/ 16 w 39"/>
                <a:gd name="T53" fmla="*/ 3 h 38"/>
                <a:gd name="T54" fmla="*/ 22 w 39"/>
                <a:gd name="T55" fmla="*/ 13 h 38"/>
                <a:gd name="T56" fmla="*/ 31 w 39"/>
                <a:gd name="T57" fmla="*/ 7 h 38"/>
                <a:gd name="T58" fmla="*/ 20 w 39"/>
                <a:gd name="T59" fmla="*/ 3 h 38"/>
                <a:gd name="T60" fmla="*/ 16 w 39"/>
                <a:gd name="T61" fmla="*/ 3 h 38"/>
                <a:gd name="T62" fmla="*/ 32 w 39"/>
                <a:gd name="T63" fmla="*/ 9 h 38"/>
                <a:gd name="T64" fmla="*/ 23 w 39"/>
                <a:gd name="T65" fmla="*/ 15 h 38"/>
                <a:gd name="T66" fmla="*/ 24 w 39"/>
                <a:gd name="T67" fmla="*/ 17 h 38"/>
                <a:gd name="T68" fmla="*/ 25 w 39"/>
                <a:gd name="T69" fmla="*/ 18 h 38"/>
                <a:gd name="T70" fmla="*/ 36 w 39"/>
                <a:gd name="T71" fmla="*/ 19 h 38"/>
                <a:gd name="T72" fmla="*/ 32 w 39"/>
                <a:gd name="T73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" h="38">
                  <a:moveTo>
                    <a:pt x="20" y="38"/>
                  </a:moveTo>
                  <a:cubicBezTo>
                    <a:pt x="9" y="38"/>
                    <a:pt x="0" y="30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0" y="0"/>
                    <a:pt x="39" y="8"/>
                    <a:pt x="39" y="19"/>
                  </a:cubicBezTo>
                  <a:cubicBezTo>
                    <a:pt x="39" y="30"/>
                    <a:pt x="30" y="38"/>
                    <a:pt x="20" y="38"/>
                  </a:cubicBezTo>
                  <a:close/>
                  <a:moveTo>
                    <a:pt x="36" y="22"/>
                  </a:moveTo>
                  <a:cubicBezTo>
                    <a:pt x="35" y="21"/>
                    <a:pt x="31" y="20"/>
                    <a:pt x="26" y="21"/>
                  </a:cubicBezTo>
                  <a:cubicBezTo>
                    <a:pt x="28" y="27"/>
                    <a:pt x="29" y="32"/>
                    <a:pt x="29" y="33"/>
                  </a:cubicBezTo>
                  <a:cubicBezTo>
                    <a:pt x="32" y="30"/>
                    <a:pt x="35" y="26"/>
                    <a:pt x="36" y="22"/>
                  </a:cubicBezTo>
                  <a:close/>
                  <a:moveTo>
                    <a:pt x="26" y="34"/>
                  </a:moveTo>
                  <a:cubicBezTo>
                    <a:pt x="26" y="33"/>
                    <a:pt x="25" y="28"/>
                    <a:pt x="23" y="22"/>
                  </a:cubicBezTo>
                  <a:cubicBezTo>
                    <a:pt x="23" y="22"/>
                    <a:pt x="22" y="22"/>
                    <a:pt x="22" y="22"/>
                  </a:cubicBezTo>
                  <a:cubicBezTo>
                    <a:pt x="13" y="25"/>
                    <a:pt x="10" y="31"/>
                    <a:pt x="10" y="32"/>
                  </a:cubicBezTo>
                  <a:cubicBezTo>
                    <a:pt x="12" y="34"/>
                    <a:pt x="16" y="35"/>
                    <a:pt x="20" y="35"/>
                  </a:cubicBezTo>
                  <a:cubicBezTo>
                    <a:pt x="22" y="35"/>
                    <a:pt x="24" y="35"/>
                    <a:pt x="26" y="34"/>
                  </a:cubicBezTo>
                  <a:close/>
                  <a:moveTo>
                    <a:pt x="7" y="30"/>
                  </a:moveTo>
                  <a:cubicBezTo>
                    <a:pt x="8" y="29"/>
                    <a:pt x="12" y="22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8"/>
                    <a:pt x="21" y="17"/>
                    <a:pt x="20" y="16"/>
                  </a:cubicBezTo>
                  <a:cubicBezTo>
                    <a:pt x="12" y="19"/>
                    <a:pt x="4" y="18"/>
                    <a:pt x="3" y="18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3"/>
                    <a:pt x="5" y="27"/>
                    <a:pt x="7" y="30"/>
                  </a:cubicBezTo>
                  <a:close/>
                  <a:moveTo>
                    <a:pt x="4" y="16"/>
                  </a:moveTo>
                  <a:cubicBezTo>
                    <a:pt x="4" y="16"/>
                    <a:pt x="11" y="16"/>
                    <a:pt x="19" y="14"/>
                  </a:cubicBezTo>
                  <a:cubicBezTo>
                    <a:pt x="16" y="9"/>
                    <a:pt x="13" y="5"/>
                    <a:pt x="13" y="4"/>
                  </a:cubicBezTo>
                  <a:cubicBezTo>
                    <a:pt x="8" y="6"/>
                    <a:pt x="5" y="11"/>
                    <a:pt x="4" y="16"/>
                  </a:cubicBezTo>
                  <a:close/>
                  <a:moveTo>
                    <a:pt x="16" y="3"/>
                  </a:moveTo>
                  <a:cubicBezTo>
                    <a:pt x="16" y="4"/>
                    <a:pt x="19" y="8"/>
                    <a:pt x="22" y="13"/>
                  </a:cubicBezTo>
                  <a:cubicBezTo>
                    <a:pt x="28" y="10"/>
                    <a:pt x="30" y="7"/>
                    <a:pt x="31" y="7"/>
                  </a:cubicBezTo>
                  <a:cubicBezTo>
                    <a:pt x="28" y="4"/>
                    <a:pt x="24" y="3"/>
                    <a:pt x="20" y="3"/>
                  </a:cubicBezTo>
                  <a:cubicBezTo>
                    <a:pt x="18" y="3"/>
                    <a:pt x="17" y="3"/>
                    <a:pt x="16" y="3"/>
                  </a:cubicBezTo>
                  <a:close/>
                  <a:moveTo>
                    <a:pt x="32" y="9"/>
                  </a:moveTo>
                  <a:cubicBezTo>
                    <a:pt x="32" y="9"/>
                    <a:pt x="29" y="13"/>
                    <a:pt x="23" y="15"/>
                  </a:cubicBezTo>
                  <a:cubicBezTo>
                    <a:pt x="24" y="16"/>
                    <a:pt x="24" y="17"/>
                    <a:pt x="24" y="17"/>
                  </a:cubicBezTo>
                  <a:cubicBezTo>
                    <a:pt x="24" y="18"/>
                    <a:pt x="25" y="18"/>
                    <a:pt x="25" y="18"/>
                  </a:cubicBezTo>
                  <a:cubicBezTo>
                    <a:pt x="30" y="18"/>
                    <a:pt x="36" y="19"/>
                    <a:pt x="36" y="19"/>
                  </a:cubicBezTo>
                  <a:cubicBezTo>
                    <a:pt x="36" y="15"/>
                    <a:pt x="35" y="11"/>
                    <a:pt x="3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31420" y="5581973"/>
            <a:ext cx="203150" cy="198686"/>
            <a:chOff x="3506788" y="3968750"/>
            <a:chExt cx="144462" cy="141288"/>
          </a:xfrm>
        </p:grpSpPr>
        <p:sp>
          <p:nvSpPr>
            <p:cNvPr id="14372" name="Oval 36"/>
            <p:cNvSpPr>
              <a:spLocks noChangeArrowheads="1"/>
            </p:cNvSpPr>
            <p:nvPr/>
          </p:nvSpPr>
          <p:spPr bwMode="auto">
            <a:xfrm>
              <a:off x="3506788" y="3968750"/>
              <a:ext cx="144462" cy="1412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x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373" name="Freeform 37"/>
            <p:cNvSpPr>
              <a:spLocks noEditPoints="1"/>
            </p:cNvSpPr>
            <p:nvPr/>
          </p:nvSpPr>
          <p:spPr bwMode="auto">
            <a:xfrm>
              <a:off x="3546475" y="4003675"/>
              <a:ext cx="65088" cy="60325"/>
            </a:xfrm>
            <a:custGeom>
              <a:avLst/>
              <a:gdLst>
                <a:gd name="T0" fmla="*/ 9 w 39"/>
                <a:gd name="T1" fmla="*/ 4 h 37"/>
                <a:gd name="T2" fmla="*/ 5 w 39"/>
                <a:gd name="T3" fmla="*/ 8 h 37"/>
                <a:gd name="T4" fmla="*/ 0 w 39"/>
                <a:gd name="T5" fmla="*/ 4 h 37"/>
                <a:gd name="T6" fmla="*/ 5 w 39"/>
                <a:gd name="T7" fmla="*/ 0 h 37"/>
                <a:gd name="T8" fmla="*/ 9 w 39"/>
                <a:gd name="T9" fmla="*/ 4 h 37"/>
                <a:gd name="T10" fmla="*/ 1 w 39"/>
                <a:gd name="T11" fmla="*/ 37 h 37"/>
                <a:gd name="T12" fmla="*/ 1 w 39"/>
                <a:gd name="T13" fmla="*/ 11 h 37"/>
                <a:gd name="T14" fmla="*/ 9 w 39"/>
                <a:gd name="T15" fmla="*/ 11 h 37"/>
                <a:gd name="T16" fmla="*/ 9 w 39"/>
                <a:gd name="T17" fmla="*/ 37 h 37"/>
                <a:gd name="T18" fmla="*/ 1 w 39"/>
                <a:gd name="T19" fmla="*/ 37 h 37"/>
                <a:gd name="T20" fmla="*/ 14 w 39"/>
                <a:gd name="T21" fmla="*/ 19 h 37"/>
                <a:gd name="T22" fmla="*/ 14 w 39"/>
                <a:gd name="T23" fmla="*/ 11 h 37"/>
                <a:gd name="T24" fmla="*/ 21 w 39"/>
                <a:gd name="T25" fmla="*/ 11 h 37"/>
                <a:gd name="T26" fmla="*/ 21 w 39"/>
                <a:gd name="T27" fmla="*/ 15 h 37"/>
                <a:gd name="T28" fmla="*/ 21 w 39"/>
                <a:gd name="T29" fmla="*/ 15 h 37"/>
                <a:gd name="T30" fmla="*/ 29 w 39"/>
                <a:gd name="T31" fmla="*/ 10 h 37"/>
                <a:gd name="T32" fmla="*/ 39 w 39"/>
                <a:gd name="T33" fmla="*/ 22 h 37"/>
                <a:gd name="T34" fmla="*/ 39 w 39"/>
                <a:gd name="T35" fmla="*/ 37 h 37"/>
                <a:gd name="T36" fmla="*/ 31 w 39"/>
                <a:gd name="T37" fmla="*/ 37 h 37"/>
                <a:gd name="T38" fmla="*/ 31 w 39"/>
                <a:gd name="T39" fmla="*/ 23 h 37"/>
                <a:gd name="T40" fmla="*/ 26 w 39"/>
                <a:gd name="T41" fmla="*/ 17 h 37"/>
                <a:gd name="T42" fmla="*/ 22 w 39"/>
                <a:gd name="T43" fmla="*/ 20 h 37"/>
                <a:gd name="T44" fmla="*/ 22 w 39"/>
                <a:gd name="T45" fmla="*/ 22 h 37"/>
                <a:gd name="T46" fmla="*/ 22 w 39"/>
                <a:gd name="T47" fmla="*/ 37 h 37"/>
                <a:gd name="T48" fmla="*/ 14 w 39"/>
                <a:gd name="T49" fmla="*/ 37 h 37"/>
                <a:gd name="T50" fmla="*/ 14 w 39"/>
                <a:gd name="T51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" h="37">
                  <a:moveTo>
                    <a:pt x="9" y="4"/>
                  </a:moveTo>
                  <a:cubicBezTo>
                    <a:pt x="9" y="6"/>
                    <a:pt x="8" y="8"/>
                    <a:pt x="5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8" y="0"/>
                    <a:pt x="9" y="1"/>
                    <a:pt x="9" y="4"/>
                  </a:cubicBezTo>
                  <a:close/>
                  <a:moveTo>
                    <a:pt x="1" y="37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37"/>
                    <a:pt x="9" y="37"/>
                    <a:pt x="9" y="37"/>
                  </a:cubicBezTo>
                  <a:lnTo>
                    <a:pt x="1" y="37"/>
                  </a:lnTo>
                  <a:close/>
                  <a:moveTo>
                    <a:pt x="14" y="19"/>
                  </a:moveTo>
                  <a:cubicBezTo>
                    <a:pt x="14" y="16"/>
                    <a:pt x="14" y="13"/>
                    <a:pt x="14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2" y="13"/>
                    <a:pt x="25" y="10"/>
                    <a:pt x="29" y="10"/>
                  </a:cubicBezTo>
                  <a:cubicBezTo>
                    <a:pt x="35" y="10"/>
                    <a:pt x="39" y="14"/>
                    <a:pt x="39" y="22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19"/>
                    <a:pt x="29" y="17"/>
                    <a:pt x="26" y="17"/>
                  </a:cubicBezTo>
                  <a:cubicBezTo>
                    <a:pt x="24" y="17"/>
                    <a:pt x="23" y="19"/>
                    <a:pt x="22" y="20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14" y="37"/>
                    <a:pt x="14" y="37"/>
                    <a:pt x="14" y="37"/>
                  </a:cubicBezTo>
                  <a:lnTo>
                    <a:pt x="1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4374" name="Freeform 38" descr="u=2137848116,541256983&amp;fm=15&amp;gp=0"/>
          <p:cNvSpPr>
            <a:spLocks/>
          </p:cNvSpPr>
          <p:nvPr/>
        </p:nvSpPr>
        <p:spPr bwMode="auto">
          <a:xfrm>
            <a:off x="7268766" y="4253682"/>
            <a:ext cx="1721198" cy="1723430"/>
          </a:xfrm>
          <a:custGeom>
            <a:avLst/>
            <a:gdLst>
              <a:gd name="T0" fmla="*/ 371 w 741"/>
              <a:gd name="T1" fmla="*/ 0 h 740"/>
              <a:gd name="T2" fmla="*/ 0 w 741"/>
              <a:gd name="T3" fmla="*/ 370 h 740"/>
              <a:gd name="T4" fmla="*/ 371 w 741"/>
              <a:gd name="T5" fmla="*/ 740 h 740"/>
              <a:gd name="T6" fmla="*/ 741 w 741"/>
              <a:gd name="T7" fmla="*/ 370 h 740"/>
              <a:gd name="T8" fmla="*/ 741 w 741"/>
              <a:gd name="T9" fmla="*/ 0 h 740"/>
              <a:gd name="T10" fmla="*/ 371 w 741"/>
              <a:gd name="T11" fmla="*/ 0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1" h="740">
                <a:moveTo>
                  <a:pt x="371" y="0"/>
                </a:moveTo>
                <a:cubicBezTo>
                  <a:pt x="166" y="0"/>
                  <a:pt x="0" y="165"/>
                  <a:pt x="0" y="370"/>
                </a:cubicBezTo>
                <a:cubicBezTo>
                  <a:pt x="0" y="574"/>
                  <a:pt x="166" y="740"/>
                  <a:pt x="371" y="740"/>
                </a:cubicBezTo>
                <a:cubicBezTo>
                  <a:pt x="575" y="740"/>
                  <a:pt x="741" y="574"/>
                  <a:pt x="741" y="370"/>
                </a:cubicBezTo>
                <a:cubicBezTo>
                  <a:pt x="741" y="0"/>
                  <a:pt x="741" y="0"/>
                  <a:pt x="741" y="0"/>
                </a:cubicBezTo>
                <a:lnTo>
                  <a:pt x="371" y="0"/>
                </a:lnTo>
                <a:close/>
              </a:path>
            </a:pathLst>
          </a:custGeom>
          <a:blipFill dpi="0"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8100" cmpd="sng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375" name="Rectangle 39"/>
          <p:cNvSpPr>
            <a:spLocks noChangeArrowheads="1"/>
          </p:cNvSpPr>
          <p:nvPr/>
        </p:nvSpPr>
        <p:spPr bwMode="auto">
          <a:xfrm>
            <a:off x="9507886" y="4146527"/>
            <a:ext cx="14362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4376" name="Rectangle 40"/>
          <p:cNvSpPr>
            <a:spLocks noChangeArrowheads="1"/>
          </p:cNvSpPr>
          <p:nvPr/>
        </p:nvSpPr>
        <p:spPr bwMode="auto">
          <a:xfrm>
            <a:off x="9507886" y="4526038"/>
            <a:ext cx="139781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Replace the written content</a:t>
            </a:r>
            <a:endParaRPr lang="zh-CN" altLang="zh-CN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9498956" y="5581973"/>
            <a:ext cx="203150" cy="198686"/>
            <a:chOff x="6754813" y="3968750"/>
            <a:chExt cx="144462" cy="141288"/>
          </a:xfrm>
        </p:grpSpPr>
        <p:sp>
          <p:nvSpPr>
            <p:cNvPr id="14377" name="Oval 41"/>
            <p:cNvSpPr>
              <a:spLocks noChangeArrowheads="1"/>
            </p:cNvSpPr>
            <p:nvPr/>
          </p:nvSpPr>
          <p:spPr bwMode="auto">
            <a:xfrm>
              <a:off x="6754813" y="3968750"/>
              <a:ext cx="144462" cy="1412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x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378" name="Freeform 42"/>
            <p:cNvSpPr>
              <a:spLocks/>
            </p:cNvSpPr>
            <p:nvPr/>
          </p:nvSpPr>
          <p:spPr bwMode="auto">
            <a:xfrm>
              <a:off x="6794500" y="4013200"/>
              <a:ext cx="65088" cy="52388"/>
            </a:xfrm>
            <a:custGeom>
              <a:avLst/>
              <a:gdLst>
                <a:gd name="T0" fmla="*/ 39 w 39"/>
                <a:gd name="T1" fmla="*/ 4 h 32"/>
                <a:gd name="T2" fmla="*/ 34 w 39"/>
                <a:gd name="T3" fmla="*/ 5 h 32"/>
                <a:gd name="T4" fmla="*/ 38 w 39"/>
                <a:gd name="T5" fmla="*/ 1 h 32"/>
                <a:gd name="T6" fmla="*/ 33 w 39"/>
                <a:gd name="T7" fmla="*/ 3 h 32"/>
                <a:gd name="T8" fmla="*/ 27 w 39"/>
                <a:gd name="T9" fmla="*/ 0 h 32"/>
                <a:gd name="T10" fmla="*/ 19 w 39"/>
                <a:gd name="T11" fmla="*/ 8 h 32"/>
                <a:gd name="T12" fmla="*/ 19 w 39"/>
                <a:gd name="T13" fmla="*/ 10 h 32"/>
                <a:gd name="T14" fmla="*/ 3 w 39"/>
                <a:gd name="T15" fmla="*/ 2 h 32"/>
                <a:gd name="T16" fmla="*/ 2 w 39"/>
                <a:gd name="T17" fmla="*/ 6 h 32"/>
                <a:gd name="T18" fmla="*/ 6 w 39"/>
                <a:gd name="T19" fmla="*/ 12 h 32"/>
                <a:gd name="T20" fmla="*/ 2 w 39"/>
                <a:gd name="T21" fmla="*/ 11 h 32"/>
                <a:gd name="T22" fmla="*/ 2 w 39"/>
                <a:gd name="T23" fmla="*/ 11 h 32"/>
                <a:gd name="T24" fmla="*/ 8 w 39"/>
                <a:gd name="T25" fmla="*/ 19 h 32"/>
                <a:gd name="T26" fmla="*/ 6 w 39"/>
                <a:gd name="T27" fmla="*/ 19 h 32"/>
                <a:gd name="T28" fmla="*/ 5 w 39"/>
                <a:gd name="T29" fmla="*/ 19 h 32"/>
                <a:gd name="T30" fmla="*/ 12 w 39"/>
                <a:gd name="T31" fmla="*/ 25 h 32"/>
                <a:gd name="T32" fmla="*/ 2 w 39"/>
                <a:gd name="T33" fmla="*/ 28 h 32"/>
                <a:gd name="T34" fmla="*/ 0 w 39"/>
                <a:gd name="T35" fmla="*/ 28 h 32"/>
                <a:gd name="T36" fmla="*/ 13 w 39"/>
                <a:gd name="T37" fmla="*/ 32 h 32"/>
                <a:gd name="T38" fmla="*/ 35 w 39"/>
                <a:gd name="T39" fmla="*/ 9 h 32"/>
                <a:gd name="T40" fmla="*/ 35 w 39"/>
                <a:gd name="T41" fmla="*/ 8 h 32"/>
                <a:gd name="T42" fmla="*/ 39 w 39"/>
                <a:gd name="T43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32">
                  <a:moveTo>
                    <a:pt x="39" y="4"/>
                  </a:moveTo>
                  <a:cubicBezTo>
                    <a:pt x="37" y="5"/>
                    <a:pt x="36" y="5"/>
                    <a:pt x="34" y="5"/>
                  </a:cubicBezTo>
                  <a:cubicBezTo>
                    <a:pt x="36" y="4"/>
                    <a:pt x="37" y="3"/>
                    <a:pt x="38" y="1"/>
                  </a:cubicBezTo>
                  <a:cubicBezTo>
                    <a:pt x="36" y="2"/>
                    <a:pt x="35" y="3"/>
                    <a:pt x="33" y="3"/>
                  </a:cubicBezTo>
                  <a:cubicBezTo>
                    <a:pt x="31" y="1"/>
                    <a:pt x="29" y="0"/>
                    <a:pt x="27" y="0"/>
                  </a:cubicBezTo>
                  <a:cubicBezTo>
                    <a:pt x="23" y="0"/>
                    <a:pt x="19" y="4"/>
                    <a:pt x="19" y="8"/>
                  </a:cubicBezTo>
                  <a:cubicBezTo>
                    <a:pt x="19" y="9"/>
                    <a:pt x="19" y="9"/>
                    <a:pt x="19" y="10"/>
                  </a:cubicBezTo>
                  <a:cubicBezTo>
                    <a:pt x="13" y="10"/>
                    <a:pt x="7" y="7"/>
                    <a:pt x="3" y="2"/>
                  </a:cubicBezTo>
                  <a:cubicBezTo>
                    <a:pt x="2" y="3"/>
                    <a:pt x="2" y="4"/>
                    <a:pt x="2" y="6"/>
                  </a:cubicBezTo>
                  <a:cubicBezTo>
                    <a:pt x="2" y="8"/>
                    <a:pt x="3" y="11"/>
                    <a:pt x="6" y="12"/>
                  </a:cubicBezTo>
                  <a:cubicBezTo>
                    <a:pt x="4" y="12"/>
                    <a:pt x="3" y="12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5"/>
                    <a:pt x="5" y="18"/>
                    <a:pt x="8" y="19"/>
                  </a:cubicBezTo>
                  <a:cubicBezTo>
                    <a:pt x="8" y="19"/>
                    <a:pt x="7" y="19"/>
                    <a:pt x="6" y="19"/>
                  </a:cubicBezTo>
                  <a:cubicBezTo>
                    <a:pt x="6" y="19"/>
                    <a:pt x="5" y="19"/>
                    <a:pt x="5" y="19"/>
                  </a:cubicBezTo>
                  <a:cubicBezTo>
                    <a:pt x="6" y="22"/>
                    <a:pt x="9" y="25"/>
                    <a:pt x="12" y="25"/>
                  </a:cubicBezTo>
                  <a:cubicBezTo>
                    <a:pt x="9" y="27"/>
                    <a:pt x="6" y="28"/>
                    <a:pt x="2" y="28"/>
                  </a:cubicBezTo>
                  <a:cubicBezTo>
                    <a:pt x="2" y="28"/>
                    <a:pt x="1" y="28"/>
                    <a:pt x="0" y="28"/>
                  </a:cubicBezTo>
                  <a:cubicBezTo>
                    <a:pt x="4" y="30"/>
                    <a:pt x="8" y="32"/>
                    <a:pt x="13" y="32"/>
                  </a:cubicBezTo>
                  <a:cubicBezTo>
                    <a:pt x="27" y="32"/>
                    <a:pt x="35" y="20"/>
                    <a:pt x="35" y="9"/>
                  </a:cubicBezTo>
                  <a:cubicBezTo>
                    <a:pt x="35" y="9"/>
                    <a:pt x="35" y="8"/>
                    <a:pt x="35" y="8"/>
                  </a:cubicBezTo>
                  <a:cubicBezTo>
                    <a:pt x="36" y="7"/>
                    <a:pt x="38" y="6"/>
                    <a:pt x="39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880700" y="5581973"/>
            <a:ext cx="203151" cy="198686"/>
            <a:chOff x="7026275" y="3968750"/>
            <a:chExt cx="144463" cy="141288"/>
          </a:xfrm>
        </p:grpSpPr>
        <p:sp>
          <p:nvSpPr>
            <p:cNvPr id="14379" name="Oval 43"/>
            <p:cNvSpPr>
              <a:spLocks noChangeArrowheads="1"/>
            </p:cNvSpPr>
            <p:nvPr/>
          </p:nvSpPr>
          <p:spPr bwMode="auto">
            <a:xfrm>
              <a:off x="7026275" y="3968750"/>
              <a:ext cx="144463" cy="1412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x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380" name="Freeform 44"/>
            <p:cNvSpPr>
              <a:spLocks/>
            </p:cNvSpPr>
            <p:nvPr/>
          </p:nvSpPr>
          <p:spPr bwMode="auto">
            <a:xfrm>
              <a:off x="7081838" y="4008438"/>
              <a:ext cx="33337" cy="61912"/>
            </a:xfrm>
            <a:custGeom>
              <a:avLst/>
              <a:gdLst>
                <a:gd name="T0" fmla="*/ 4 w 20"/>
                <a:gd name="T1" fmla="*/ 21 h 38"/>
                <a:gd name="T2" fmla="*/ 4 w 20"/>
                <a:gd name="T3" fmla="*/ 38 h 38"/>
                <a:gd name="T4" fmla="*/ 13 w 20"/>
                <a:gd name="T5" fmla="*/ 38 h 38"/>
                <a:gd name="T6" fmla="*/ 13 w 20"/>
                <a:gd name="T7" fmla="*/ 21 h 38"/>
                <a:gd name="T8" fmla="*/ 18 w 20"/>
                <a:gd name="T9" fmla="*/ 21 h 38"/>
                <a:gd name="T10" fmla="*/ 20 w 20"/>
                <a:gd name="T11" fmla="*/ 14 h 38"/>
                <a:gd name="T12" fmla="*/ 13 w 20"/>
                <a:gd name="T13" fmla="*/ 14 h 38"/>
                <a:gd name="T14" fmla="*/ 13 w 20"/>
                <a:gd name="T15" fmla="*/ 9 h 38"/>
                <a:gd name="T16" fmla="*/ 14 w 20"/>
                <a:gd name="T17" fmla="*/ 7 h 38"/>
                <a:gd name="T18" fmla="*/ 18 w 20"/>
                <a:gd name="T19" fmla="*/ 7 h 38"/>
                <a:gd name="T20" fmla="*/ 18 w 20"/>
                <a:gd name="T21" fmla="*/ 0 h 38"/>
                <a:gd name="T22" fmla="*/ 11 w 20"/>
                <a:gd name="T23" fmla="*/ 0 h 38"/>
                <a:gd name="T24" fmla="*/ 4 w 20"/>
                <a:gd name="T25" fmla="*/ 6 h 38"/>
                <a:gd name="T26" fmla="*/ 4 w 20"/>
                <a:gd name="T27" fmla="*/ 14 h 38"/>
                <a:gd name="T28" fmla="*/ 0 w 20"/>
                <a:gd name="T29" fmla="*/ 14 h 38"/>
                <a:gd name="T30" fmla="*/ 0 w 20"/>
                <a:gd name="T31" fmla="*/ 21 h 38"/>
                <a:gd name="T32" fmla="*/ 4 w 20"/>
                <a:gd name="T33" fmla="*/ 2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38">
                  <a:moveTo>
                    <a:pt x="4" y="21"/>
                  </a:moveTo>
                  <a:cubicBezTo>
                    <a:pt x="4" y="38"/>
                    <a:pt x="4" y="38"/>
                    <a:pt x="4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1"/>
                    <a:pt x="13" y="9"/>
                  </a:cubicBezTo>
                  <a:cubicBezTo>
                    <a:pt x="13" y="8"/>
                    <a:pt x="13" y="7"/>
                    <a:pt x="14" y="7"/>
                  </a:cubicBezTo>
                  <a:cubicBezTo>
                    <a:pt x="16" y="7"/>
                    <a:pt x="18" y="7"/>
                    <a:pt x="18" y="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5" y="0"/>
                    <a:pt x="11" y="0"/>
                  </a:cubicBezTo>
                  <a:cubicBezTo>
                    <a:pt x="8" y="0"/>
                    <a:pt x="4" y="3"/>
                    <a:pt x="4" y="6"/>
                  </a:cubicBezTo>
                  <a:cubicBezTo>
                    <a:pt x="4" y="10"/>
                    <a:pt x="4" y="14"/>
                    <a:pt x="4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1"/>
                    <a:pt x="0" y="21"/>
                    <a:pt x="0" y="21"/>
                  </a:cubicBezTo>
                  <a:lnTo>
                    <a:pt x="4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641956" y="5581973"/>
            <a:ext cx="203150" cy="198686"/>
            <a:chOff x="7567613" y="3968750"/>
            <a:chExt cx="144462" cy="141288"/>
          </a:xfrm>
        </p:grpSpPr>
        <p:sp>
          <p:nvSpPr>
            <p:cNvPr id="14381" name="Oval 45"/>
            <p:cNvSpPr>
              <a:spLocks noChangeArrowheads="1"/>
            </p:cNvSpPr>
            <p:nvPr/>
          </p:nvSpPr>
          <p:spPr bwMode="auto">
            <a:xfrm>
              <a:off x="7567613" y="3968750"/>
              <a:ext cx="144462" cy="1412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x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382" name="Freeform 46"/>
            <p:cNvSpPr>
              <a:spLocks noEditPoints="1"/>
            </p:cNvSpPr>
            <p:nvPr/>
          </p:nvSpPr>
          <p:spPr bwMode="auto">
            <a:xfrm>
              <a:off x="7607300" y="4008438"/>
              <a:ext cx="65088" cy="61912"/>
            </a:xfrm>
            <a:custGeom>
              <a:avLst/>
              <a:gdLst>
                <a:gd name="T0" fmla="*/ 20 w 39"/>
                <a:gd name="T1" fmla="*/ 38 h 38"/>
                <a:gd name="T2" fmla="*/ 0 w 39"/>
                <a:gd name="T3" fmla="*/ 19 h 38"/>
                <a:gd name="T4" fmla="*/ 20 w 39"/>
                <a:gd name="T5" fmla="*/ 0 h 38"/>
                <a:gd name="T6" fmla="*/ 39 w 39"/>
                <a:gd name="T7" fmla="*/ 19 h 38"/>
                <a:gd name="T8" fmla="*/ 20 w 39"/>
                <a:gd name="T9" fmla="*/ 38 h 38"/>
                <a:gd name="T10" fmla="*/ 36 w 39"/>
                <a:gd name="T11" fmla="*/ 22 h 38"/>
                <a:gd name="T12" fmla="*/ 26 w 39"/>
                <a:gd name="T13" fmla="*/ 21 h 38"/>
                <a:gd name="T14" fmla="*/ 29 w 39"/>
                <a:gd name="T15" fmla="*/ 33 h 38"/>
                <a:gd name="T16" fmla="*/ 36 w 39"/>
                <a:gd name="T17" fmla="*/ 22 h 38"/>
                <a:gd name="T18" fmla="*/ 26 w 39"/>
                <a:gd name="T19" fmla="*/ 34 h 38"/>
                <a:gd name="T20" fmla="*/ 23 w 39"/>
                <a:gd name="T21" fmla="*/ 22 h 38"/>
                <a:gd name="T22" fmla="*/ 22 w 39"/>
                <a:gd name="T23" fmla="*/ 22 h 38"/>
                <a:gd name="T24" fmla="*/ 10 w 39"/>
                <a:gd name="T25" fmla="*/ 32 h 38"/>
                <a:gd name="T26" fmla="*/ 20 w 39"/>
                <a:gd name="T27" fmla="*/ 35 h 38"/>
                <a:gd name="T28" fmla="*/ 26 w 39"/>
                <a:gd name="T29" fmla="*/ 34 h 38"/>
                <a:gd name="T30" fmla="*/ 7 w 39"/>
                <a:gd name="T31" fmla="*/ 30 h 38"/>
                <a:gd name="T32" fmla="*/ 21 w 39"/>
                <a:gd name="T33" fmla="*/ 19 h 38"/>
                <a:gd name="T34" fmla="*/ 21 w 39"/>
                <a:gd name="T35" fmla="*/ 19 h 38"/>
                <a:gd name="T36" fmla="*/ 20 w 39"/>
                <a:gd name="T37" fmla="*/ 16 h 38"/>
                <a:gd name="T38" fmla="*/ 3 w 39"/>
                <a:gd name="T39" fmla="*/ 18 h 38"/>
                <a:gd name="T40" fmla="*/ 3 w 39"/>
                <a:gd name="T41" fmla="*/ 19 h 38"/>
                <a:gd name="T42" fmla="*/ 7 w 39"/>
                <a:gd name="T43" fmla="*/ 30 h 38"/>
                <a:gd name="T44" fmla="*/ 4 w 39"/>
                <a:gd name="T45" fmla="*/ 16 h 38"/>
                <a:gd name="T46" fmla="*/ 19 w 39"/>
                <a:gd name="T47" fmla="*/ 14 h 38"/>
                <a:gd name="T48" fmla="*/ 13 w 39"/>
                <a:gd name="T49" fmla="*/ 4 h 38"/>
                <a:gd name="T50" fmla="*/ 4 w 39"/>
                <a:gd name="T51" fmla="*/ 16 h 38"/>
                <a:gd name="T52" fmla="*/ 16 w 39"/>
                <a:gd name="T53" fmla="*/ 3 h 38"/>
                <a:gd name="T54" fmla="*/ 22 w 39"/>
                <a:gd name="T55" fmla="*/ 13 h 38"/>
                <a:gd name="T56" fmla="*/ 31 w 39"/>
                <a:gd name="T57" fmla="*/ 7 h 38"/>
                <a:gd name="T58" fmla="*/ 20 w 39"/>
                <a:gd name="T59" fmla="*/ 3 h 38"/>
                <a:gd name="T60" fmla="*/ 16 w 39"/>
                <a:gd name="T61" fmla="*/ 3 h 38"/>
                <a:gd name="T62" fmla="*/ 32 w 39"/>
                <a:gd name="T63" fmla="*/ 9 h 38"/>
                <a:gd name="T64" fmla="*/ 23 w 39"/>
                <a:gd name="T65" fmla="*/ 15 h 38"/>
                <a:gd name="T66" fmla="*/ 24 w 39"/>
                <a:gd name="T67" fmla="*/ 17 h 38"/>
                <a:gd name="T68" fmla="*/ 25 w 39"/>
                <a:gd name="T69" fmla="*/ 18 h 38"/>
                <a:gd name="T70" fmla="*/ 36 w 39"/>
                <a:gd name="T71" fmla="*/ 19 h 38"/>
                <a:gd name="T72" fmla="*/ 32 w 39"/>
                <a:gd name="T73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" h="38">
                  <a:moveTo>
                    <a:pt x="20" y="38"/>
                  </a:moveTo>
                  <a:cubicBezTo>
                    <a:pt x="9" y="38"/>
                    <a:pt x="0" y="30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0" y="0"/>
                    <a:pt x="39" y="8"/>
                    <a:pt x="39" y="19"/>
                  </a:cubicBezTo>
                  <a:cubicBezTo>
                    <a:pt x="39" y="30"/>
                    <a:pt x="30" y="38"/>
                    <a:pt x="20" y="38"/>
                  </a:cubicBezTo>
                  <a:close/>
                  <a:moveTo>
                    <a:pt x="36" y="22"/>
                  </a:moveTo>
                  <a:cubicBezTo>
                    <a:pt x="35" y="21"/>
                    <a:pt x="31" y="20"/>
                    <a:pt x="26" y="21"/>
                  </a:cubicBezTo>
                  <a:cubicBezTo>
                    <a:pt x="28" y="27"/>
                    <a:pt x="29" y="32"/>
                    <a:pt x="29" y="33"/>
                  </a:cubicBezTo>
                  <a:cubicBezTo>
                    <a:pt x="32" y="30"/>
                    <a:pt x="35" y="26"/>
                    <a:pt x="36" y="22"/>
                  </a:cubicBezTo>
                  <a:close/>
                  <a:moveTo>
                    <a:pt x="26" y="34"/>
                  </a:moveTo>
                  <a:cubicBezTo>
                    <a:pt x="26" y="33"/>
                    <a:pt x="25" y="28"/>
                    <a:pt x="23" y="22"/>
                  </a:cubicBezTo>
                  <a:cubicBezTo>
                    <a:pt x="23" y="22"/>
                    <a:pt x="22" y="22"/>
                    <a:pt x="22" y="22"/>
                  </a:cubicBezTo>
                  <a:cubicBezTo>
                    <a:pt x="13" y="25"/>
                    <a:pt x="10" y="31"/>
                    <a:pt x="10" y="32"/>
                  </a:cubicBezTo>
                  <a:cubicBezTo>
                    <a:pt x="12" y="34"/>
                    <a:pt x="16" y="35"/>
                    <a:pt x="20" y="35"/>
                  </a:cubicBezTo>
                  <a:cubicBezTo>
                    <a:pt x="22" y="35"/>
                    <a:pt x="24" y="35"/>
                    <a:pt x="26" y="34"/>
                  </a:cubicBezTo>
                  <a:close/>
                  <a:moveTo>
                    <a:pt x="7" y="30"/>
                  </a:moveTo>
                  <a:cubicBezTo>
                    <a:pt x="8" y="29"/>
                    <a:pt x="12" y="22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8"/>
                    <a:pt x="21" y="17"/>
                    <a:pt x="20" y="16"/>
                  </a:cubicBezTo>
                  <a:cubicBezTo>
                    <a:pt x="12" y="19"/>
                    <a:pt x="4" y="18"/>
                    <a:pt x="3" y="18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3"/>
                    <a:pt x="5" y="27"/>
                    <a:pt x="7" y="30"/>
                  </a:cubicBezTo>
                  <a:close/>
                  <a:moveTo>
                    <a:pt x="4" y="16"/>
                  </a:moveTo>
                  <a:cubicBezTo>
                    <a:pt x="4" y="16"/>
                    <a:pt x="11" y="16"/>
                    <a:pt x="19" y="14"/>
                  </a:cubicBezTo>
                  <a:cubicBezTo>
                    <a:pt x="16" y="9"/>
                    <a:pt x="13" y="5"/>
                    <a:pt x="13" y="4"/>
                  </a:cubicBezTo>
                  <a:cubicBezTo>
                    <a:pt x="8" y="6"/>
                    <a:pt x="5" y="11"/>
                    <a:pt x="4" y="16"/>
                  </a:cubicBezTo>
                  <a:close/>
                  <a:moveTo>
                    <a:pt x="16" y="3"/>
                  </a:moveTo>
                  <a:cubicBezTo>
                    <a:pt x="16" y="4"/>
                    <a:pt x="19" y="8"/>
                    <a:pt x="22" y="13"/>
                  </a:cubicBezTo>
                  <a:cubicBezTo>
                    <a:pt x="28" y="10"/>
                    <a:pt x="30" y="7"/>
                    <a:pt x="31" y="7"/>
                  </a:cubicBezTo>
                  <a:cubicBezTo>
                    <a:pt x="28" y="4"/>
                    <a:pt x="24" y="3"/>
                    <a:pt x="20" y="3"/>
                  </a:cubicBezTo>
                  <a:cubicBezTo>
                    <a:pt x="18" y="3"/>
                    <a:pt x="17" y="3"/>
                    <a:pt x="16" y="3"/>
                  </a:cubicBezTo>
                  <a:close/>
                  <a:moveTo>
                    <a:pt x="32" y="9"/>
                  </a:moveTo>
                  <a:cubicBezTo>
                    <a:pt x="32" y="9"/>
                    <a:pt x="29" y="13"/>
                    <a:pt x="23" y="15"/>
                  </a:cubicBezTo>
                  <a:cubicBezTo>
                    <a:pt x="24" y="16"/>
                    <a:pt x="24" y="17"/>
                    <a:pt x="24" y="17"/>
                  </a:cubicBezTo>
                  <a:cubicBezTo>
                    <a:pt x="24" y="18"/>
                    <a:pt x="25" y="18"/>
                    <a:pt x="25" y="18"/>
                  </a:cubicBezTo>
                  <a:cubicBezTo>
                    <a:pt x="30" y="18"/>
                    <a:pt x="36" y="19"/>
                    <a:pt x="36" y="19"/>
                  </a:cubicBezTo>
                  <a:cubicBezTo>
                    <a:pt x="36" y="15"/>
                    <a:pt x="35" y="11"/>
                    <a:pt x="3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262445" y="5581973"/>
            <a:ext cx="200918" cy="198686"/>
            <a:chOff x="7297738" y="3968750"/>
            <a:chExt cx="142875" cy="141288"/>
          </a:xfrm>
        </p:grpSpPr>
        <p:sp>
          <p:nvSpPr>
            <p:cNvPr id="14383" name="Oval 47"/>
            <p:cNvSpPr>
              <a:spLocks noChangeArrowheads="1"/>
            </p:cNvSpPr>
            <p:nvPr/>
          </p:nvSpPr>
          <p:spPr bwMode="auto">
            <a:xfrm>
              <a:off x="7297738" y="3968750"/>
              <a:ext cx="142875" cy="1412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x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384" name="Freeform 48"/>
            <p:cNvSpPr>
              <a:spLocks noEditPoints="1"/>
            </p:cNvSpPr>
            <p:nvPr/>
          </p:nvSpPr>
          <p:spPr bwMode="auto">
            <a:xfrm>
              <a:off x="7337425" y="4003675"/>
              <a:ext cx="63500" cy="60325"/>
            </a:xfrm>
            <a:custGeom>
              <a:avLst/>
              <a:gdLst>
                <a:gd name="T0" fmla="*/ 9 w 39"/>
                <a:gd name="T1" fmla="*/ 4 h 37"/>
                <a:gd name="T2" fmla="*/ 5 w 39"/>
                <a:gd name="T3" fmla="*/ 8 h 37"/>
                <a:gd name="T4" fmla="*/ 0 w 39"/>
                <a:gd name="T5" fmla="*/ 4 h 37"/>
                <a:gd name="T6" fmla="*/ 5 w 39"/>
                <a:gd name="T7" fmla="*/ 0 h 37"/>
                <a:gd name="T8" fmla="*/ 9 w 39"/>
                <a:gd name="T9" fmla="*/ 4 h 37"/>
                <a:gd name="T10" fmla="*/ 1 w 39"/>
                <a:gd name="T11" fmla="*/ 37 h 37"/>
                <a:gd name="T12" fmla="*/ 1 w 39"/>
                <a:gd name="T13" fmla="*/ 11 h 37"/>
                <a:gd name="T14" fmla="*/ 9 w 39"/>
                <a:gd name="T15" fmla="*/ 11 h 37"/>
                <a:gd name="T16" fmla="*/ 9 w 39"/>
                <a:gd name="T17" fmla="*/ 37 h 37"/>
                <a:gd name="T18" fmla="*/ 1 w 39"/>
                <a:gd name="T19" fmla="*/ 37 h 37"/>
                <a:gd name="T20" fmla="*/ 14 w 39"/>
                <a:gd name="T21" fmla="*/ 19 h 37"/>
                <a:gd name="T22" fmla="*/ 14 w 39"/>
                <a:gd name="T23" fmla="*/ 11 h 37"/>
                <a:gd name="T24" fmla="*/ 21 w 39"/>
                <a:gd name="T25" fmla="*/ 11 h 37"/>
                <a:gd name="T26" fmla="*/ 21 w 39"/>
                <a:gd name="T27" fmla="*/ 15 h 37"/>
                <a:gd name="T28" fmla="*/ 21 w 39"/>
                <a:gd name="T29" fmla="*/ 15 h 37"/>
                <a:gd name="T30" fmla="*/ 29 w 39"/>
                <a:gd name="T31" fmla="*/ 10 h 37"/>
                <a:gd name="T32" fmla="*/ 39 w 39"/>
                <a:gd name="T33" fmla="*/ 22 h 37"/>
                <a:gd name="T34" fmla="*/ 39 w 39"/>
                <a:gd name="T35" fmla="*/ 37 h 37"/>
                <a:gd name="T36" fmla="*/ 31 w 39"/>
                <a:gd name="T37" fmla="*/ 37 h 37"/>
                <a:gd name="T38" fmla="*/ 31 w 39"/>
                <a:gd name="T39" fmla="*/ 23 h 37"/>
                <a:gd name="T40" fmla="*/ 26 w 39"/>
                <a:gd name="T41" fmla="*/ 17 h 37"/>
                <a:gd name="T42" fmla="*/ 22 w 39"/>
                <a:gd name="T43" fmla="*/ 20 h 37"/>
                <a:gd name="T44" fmla="*/ 22 w 39"/>
                <a:gd name="T45" fmla="*/ 22 h 37"/>
                <a:gd name="T46" fmla="*/ 22 w 39"/>
                <a:gd name="T47" fmla="*/ 37 h 37"/>
                <a:gd name="T48" fmla="*/ 14 w 39"/>
                <a:gd name="T49" fmla="*/ 37 h 37"/>
                <a:gd name="T50" fmla="*/ 14 w 39"/>
                <a:gd name="T51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" h="37">
                  <a:moveTo>
                    <a:pt x="9" y="4"/>
                  </a:moveTo>
                  <a:cubicBezTo>
                    <a:pt x="9" y="6"/>
                    <a:pt x="8" y="8"/>
                    <a:pt x="5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8" y="0"/>
                    <a:pt x="9" y="1"/>
                    <a:pt x="9" y="4"/>
                  </a:cubicBezTo>
                  <a:close/>
                  <a:moveTo>
                    <a:pt x="1" y="37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37"/>
                    <a:pt x="9" y="37"/>
                    <a:pt x="9" y="37"/>
                  </a:cubicBezTo>
                  <a:lnTo>
                    <a:pt x="1" y="37"/>
                  </a:lnTo>
                  <a:close/>
                  <a:moveTo>
                    <a:pt x="14" y="19"/>
                  </a:moveTo>
                  <a:cubicBezTo>
                    <a:pt x="14" y="16"/>
                    <a:pt x="14" y="13"/>
                    <a:pt x="14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2" y="13"/>
                    <a:pt x="25" y="10"/>
                    <a:pt x="29" y="10"/>
                  </a:cubicBezTo>
                  <a:cubicBezTo>
                    <a:pt x="35" y="10"/>
                    <a:pt x="39" y="14"/>
                    <a:pt x="39" y="22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19"/>
                    <a:pt x="29" y="17"/>
                    <a:pt x="26" y="17"/>
                  </a:cubicBezTo>
                  <a:cubicBezTo>
                    <a:pt x="24" y="17"/>
                    <a:pt x="23" y="19"/>
                    <a:pt x="22" y="20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14" y="37"/>
                    <a:pt x="14" y="37"/>
                    <a:pt x="14" y="37"/>
                  </a:cubicBezTo>
                  <a:lnTo>
                    <a:pt x="1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4179094" y="4905550"/>
            <a:ext cx="1846214" cy="598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9507886" y="4905550"/>
            <a:ext cx="2027039" cy="598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248602" y="559508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529128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248602" y="559508"/>
            <a:ext cx="236154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95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43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43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43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1433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grpId="0" nodeType="withEffect" p14:presetBounceEnd="6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4" dur="750" fill="hold"/>
                                            <p:tgtEl>
                                              <p:spTgt spid="143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5" dur="750" fill="hold"/>
                                            <p:tgtEl>
                                              <p:spTgt spid="143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" dur="750" fill="hold"/>
                                            <p:tgtEl>
                                              <p:spTgt spid="143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9" dur="750" fill="hold"/>
                                            <p:tgtEl>
                                              <p:spTgt spid="143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2" dur="750" fill="hold"/>
                                            <p:tgtEl>
                                              <p:spTgt spid="143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3" dur="750" fill="hold"/>
                                            <p:tgtEl>
                                              <p:spTgt spid="143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autoRev="1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3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6" presetClass="emph" presetSubtype="0" autoRev="1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37" dur="1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autoRev="1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1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6" presetClass="emph" presetSubtype="0" autoRev="1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5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300" fill="hold"/>
                                            <p:tgtEl>
                                              <p:spTgt spid="143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300" fill="hold"/>
                                            <p:tgtEl>
                                              <p:spTgt spid="143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300"/>
                                            <p:tgtEl>
                                              <p:spTgt spid="143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autoRev="1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150" fill="hold"/>
                                            <p:tgtEl>
                                              <p:spTgt spid="1435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 p14:presetBounceEnd="60000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1" dur="750" fill="hold"/>
                                            <p:tgtEl>
                                              <p:spTgt spid="143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2" dur="750" fill="hold"/>
                                            <p:tgtEl>
                                              <p:spTgt spid="143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 p14:presetBounceEnd="60000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5" dur="750" fill="hold"/>
                                            <p:tgtEl>
                                              <p:spTgt spid="143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6" dur="750" fill="hold"/>
                                            <p:tgtEl>
                                              <p:spTgt spid="143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2" fill="hold" grpId="0" nodeType="withEffect" p14:presetBounceEnd="60000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9" dur="750" fill="hold"/>
                                            <p:tgtEl>
                                              <p:spTgt spid="143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0" dur="750" fill="hold"/>
                                            <p:tgtEl>
                                              <p:spTgt spid="143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6" presetClass="emph" presetSubtype="0" autoRev="1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Scale>
                                          <p:cBhvr>
                                            <p:cTn id="77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autoRev="1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6" presetClass="emph" presetSubtype="0" autoRev="1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91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2" presetID="53" presetClass="entr" presetSubtype="16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6" presetClass="emph" presetSubtype="0" autoRev="1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98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300" fill="hold"/>
                                            <p:tgtEl>
                                              <p:spTgt spid="143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300" fill="hold"/>
                                            <p:tgtEl>
                                              <p:spTgt spid="143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300"/>
                                            <p:tgtEl>
                                              <p:spTgt spid="143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6" presetClass="emph" presetSubtype="0" autoRev="1" fill="hold" grpId="1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Scale>
                                          <p:cBhvr>
                                            <p:cTn id="105" dur="150" fill="hold"/>
                                            <p:tgtEl>
                                              <p:spTgt spid="1436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2" fill="hold" grpId="0" nodeType="withEffect" p14:presetBounceEnd="60000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08" dur="750" fill="hold"/>
                                            <p:tgtEl>
                                              <p:spTgt spid="143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09" dur="750" fill="hold"/>
                                            <p:tgtEl>
                                              <p:spTgt spid="143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2" fill="hold" grpId="0" nodeType="withEffect" p14:presetBounceEnd="60000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2" dur="750" fill="hold"/>
                                            <p:tgtEl>
                                              <p:spTgt spid="143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13" dur="750" fill="hold"/>
                                            <p:tgtEl>
                                              <p:spTgt spid="143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2" fill="hold" grpId="0" nodeType="withEffect" p14:presetBounceEnd="60000">
                                      <p:stCondLst>
                                        <p:cond delay="410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6" dur="750" fill="hold"/>
                                            <p:tgtEl>
                                              <p:spTgt spid="143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17" dur="750" fill="hold"/>
                                            <p:tgtEl>
                                              <p:spTgt spid="143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autoRev="1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nodeType="withEffect">
                                      <p:stCondLst>
                                        <p:cond delay="49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6" presetClass="emph" presetSubtype="0" autoRev="1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animScale>
                                          <p:cBhvr>
                                            <p:cTn id="13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6" presetClass="emph" presetSubtype="0" autoRev="1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Scale>
                                          <p:cBhvr>
                                            <p:cTn id="138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9" presetID="53" presetClass="entr" presetSubtype="16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2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3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6" presetClass="emph" presetSubtype="0" autoRev="1" fill="hold" nodeType="withEffect">
                                      <p:stCondLst>
                                        <p:cond delay="5400"/>
                                      </p:stCondLst>
                                      <p:childTnLst>
                                        <p:animScale>
                                          <p:cBhvr>
                                            <p:cTn id="145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540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143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300" fill="hold"/>
                                            <p:tgtEl>
                                              <p:spTgt spid="143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300"/>
                                            <p:tgtEl>
                                              <p:spTgt spid="143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autoRev="1" fill="hold" grpId="1" nodeType="withEffect">
                                      <p:stCondLst>
                                        <p:cond delay="5700"/>
                                      </p:stCondLst>
                                      <p:childTnLst>
                                        <p:animScale>
                                          <p:cBhvr>
                                            <p:cTn id="152" dur="150" fill="hold"/>
                                            <p:tgtEl>
                                              <p:spTgt spid="1437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2" fill="hold" grpId="0" nodeType="withEffect" p14:presetBounceEnd="60000">
                                      <p:stCondLst>
                                        <p:cond delay="57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5" dur="750" fill="hold"/>
                                            <p:tgtEl>
                                              <p:spTgt spid="143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56" dur="750" fill="hold"/>
                                            <p:tgtEl>
                                              <p:spTgt spid="143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2" fill="hold" grpId="0" nodeType="withEffect" p14:presetBounceEnd="60000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9" dur="750" fill="hold"/>
                                            <p:tgtEl>
                                              <p:spTgt spid="143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0" dur="750" fill="hold"/>
                                            <p:tgtEl>
                                              <p:spTgt spid="143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2" fill="hold" grpId="0" nodeType="withEffect" p14:presetBounceEnd="60000">
                                      <p:stCondLst>
                                        <p:cond delay="590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3" dur="750" fill="hold"/>
                                            <p:tgtEl>
                                              <p:spTgt spid="143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4" dur="750" fill="hold"/>
                                            <p:tgtEl>
                                              <p:spTgt spid="143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53" presetClass="entr" presetSubtype="16" fill="hold" nodeType="withEffect">
                                      <p:stCondLst>
                                        <p:cond delay="660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6" presetClass="emph" presetSubtype="0" autoRev="1" fill="hold" nodeType="withEffect">
                                      <p:stCondLst>
                                        <p:cond delay="6900"/>
                                      </p:stCondLst>
                                      <p:childTnLst>
                                        <p:animScale>
                                          <p:cBhvr>
                                            <p:cTn id="171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6" presetClass="emph" presetSubtype="0" autoRev="1" fill="hold" nodeType="withEffect">
                                      <p:stCondLst>
                                        <p:cond delay="7000"/>
                                      </p:stCondLst>
                                      <p:childTnLst>
                                        <p:animScale>
                                          <p:cBhvr>
                                            <p:cTn id="178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9" presetID="53" presetClass="entr" presetSubtype="16" fill="hold" nodeType="withEffect">
                                      <p:stCondLst>
                                        <p:cond delay="680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3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6" presetClass="emph" presetSubtype="0" autoRev="1" fill="hold" nodeType="withEffect">
                                      <p:stCondLst>
                                        <p:cond delay="7100"/>
                                      </p:stCondLst>
                                      <p:childTnLst>
                                        <p:animScale>
                                          <p:cBhvr>
                                            <p:cTn id="185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6" presetID="53" presetClass="entr" presetSubtype="16" fill="hold" nodeType="withEffect">
                                      <p:stCondLst>
                                        <p:cond delay="690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8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0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6" presetClass="emph" presetSubtype="0" autoRev="1" fill="hold" nodeType="withEffect">
                                      <p:stCondLst>
                                        <p:cond delay="7200"/>
                                      </p:stCondLst>
                                      <p:childTnLst>
                                        <p:animScale>
                                          <p:cBhvr>
                                            <p:cTn id="192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338" grpId="0" animBg="1"/>
          <p:bldP spid="14338" grpId="1" animBg="1"/>
          <p:bldP spid="14339" grpId="0"/>
          <p:bldP spid="14340" grpId="0"/>
          <p:bldP spid="14341" grpId="0"/>
          <p:bldP spid="14351" grpId="0" animBg="1"/>
          <p:bldP spid="14351" grpId="1" animBg="1"/>
          <p:bldP spid="14352" grpId="0"/>
          <p:bldP spid="14353" grpId="0"/>
          <p:bldP spid="14354" grpId="0"/>
          <p:bldP spid="14363" grpId="0" animBg="1"/>
          <p:bldP spid="14363" grpId="1" animBg="1"/>
          <p:bldP spid="14364" grpId="0"/>
          <p:bldP spid="14365" grpId="0"/>
          <p:bldP spid="14374" grpId="0" animBg="1"/>
          <p:bldP spid="14374" grpId="1" animBg="1"/>
          <p:bldP spid="14375" grpId="0"/>
          <p:bldP spid="14376" grpId="0"/>
          <p:bldP spid="14385" grpId="0"/>
          <p:bldP spid="1438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43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43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43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1433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143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43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143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43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43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143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autoRev="1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3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6" presetClass="emph" presetSubtype="0" autoRev="1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37" dur="1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autoRev="1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1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6" presetClass="emph" presetSubtype="0" autoRev="1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5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300" fill="hold"/>
                                            <p:tgtEl>
                                              <p:spTgt spid="143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300" fill="hold"/>
                                            <p:tgtEl>
                                              <p:spTgt spid="143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300"/>
                                            <p:tgtEl>
                                              <p:spTgt spid="143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autoRev="1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150" fill="hold"/>
                                            <p:tgtEl>
                                              <p:spTgt spid="1435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750" fill="hold"/>
                                            <p:tgtEl>
                                              <p:spTgt spid="143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750" fill="hold"/>
                                            <p:tgtEl>
                                              <p:spTgt spid="143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750" fill="hold"/>
                                            <p:tgtEl>
                                              <p:spTgt spid="143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750" fill="hold"/>
                                            <p:tgtEl>
                                              <p:spTgt spid="143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2" fill="hold" grpId="0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750" fill="hold"/>
                                            <p:tgtEl>
                                              <p:spTgt spid="143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750" fill="hold"/>
                                            <p:tgtEl>
                                              <p:spTgt spid="143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6" presetClass="emph" presetSubtype="0" autoRev="1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Scale>
                                          <p:cBhvr>
                                            <p:cTn id="77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autoRev="1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6" presetClass="emph" presetSubtype="0" autoRev="1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91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2" presetID="53" presetClass="entr" presetSubtype="16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6" presetClass="emph" presetSubtype="0" autoRev="1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98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300" fill="hold"/>
                                            <p:tgtEl>
                                              <p:spTgt spid="143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300" fill="hold"/>
                                            <p:tgtEl>
                                              <p:spTgt spid="143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300"/>
                                            <p:tgtEl>
                                              <p:spTgt spid="143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6" presetClass="emph" presetSubtype="0" autoRev="1" fill="hold" grpId="1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Scale>
                                          <p:cBhvr>
                                            <p:cTn id="105" dur="150" fill="hold"/>
                                            <p:tgtEl>
                                              <p:spTgt spid="1436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2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750" fill="hold"/>
                                            <p:tgtEl>
                                              <p:spTgt spid="143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750" fill="hold"/>
                                            <p:tgtEl>
                                              <p:spTgt spid="143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2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750" fill="hold"/>
                                            <p:tgtEl>
                                              <p:spTgt spid="143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750" fill="hold"/>
                                            <p:tgtEl>
                                              <p:spTgt spid="143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2" fill="hold" grpId="0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750" fill="hold"/>
                                            <p:tgtEl>
                                              <p:spTgt spid="143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750" fill="hold"/>
                                            <p:tgtEl>
                                              <p:spTgt spid="143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autoRev="1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nodeType="withEffect">
                                      <p:stCondLst>
                                        <p:cond delay="49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6" presetClass="emph" presetSubtype="0" autoRev="1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animScale>
                                          <p:cBhvr>
                                            <p:cTn id="13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6" presetClass="emph" presetSubtype="0" autoRev="1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Scale>
                                          <p:cBhvr>
                                            <p:cTn id="138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9" presetID="53" presetClass="entr" presetSubtype="16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2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3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6" presetClass="emph" presetSubtype="0" autoRev="1" fill="hold" nodeType="withEffect">
                                      <p:stCondLst>
                                        <p:cond delay="5400"/>
                                      </p:stCondLst>
                                      <p:childTnLst>
                                        <p:animScale>
                                          <p:cBhvr>
                                            <p:cTn id="145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540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143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300" fill="hold"/>
                                            <p:tgtEl>
                                              <p:spTgt spid="143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300"/>
                                            <p:tgtEl>
                                              <p:spTgt spid="143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autoRev="1" fill="hold" grpId="1" nodeType="withEffect">
                                      <p:stCondLst>
                                        <p:cond delay="5700"/>
                                      </p:stCondLst>
                                      <p:childTnLst>
                                        <p:animScale>
                                          <p:cBhvr>
                                            <p:cTn id="152" dur="150" fill="hold"/>
                                            <p:tgtEl>
                                              <p:spTgt spid="1437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2" fill="hold" grpId="0" nodeType="withEffect">
                                      <p:stCondLst>
                                        <p:cond delay="57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750" fill="hold"/>
                                            <p:tgtEl>
                                              <p:spTgt spid="143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750" fill="hold"/>
                                            <p:tgtEl>
                                              <p:spTgt spid="143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2" fill="hold" grpId="0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750" fill="hold"/>
                                            <p:tgtEl>
                                              <p:spTgt spid="143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750" fill="hold"/>
                                            <p:tgtEl>
                                              <p:spTgt spid="143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2" fill="hold" grpId="0" nodeType="withEffect">
                                      <p:stCondLst>
                                        <p:cond delay="590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750" fill="hold"/>
                                            <p:tgtEl>
                                              <p:spTgt spid="143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750" fill="hold"/>
                                            <p:tgtEl>
                                              <p:spTgt spid="143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53" presetClass="entr" presetSubtype="16" fill="hold" nodeType="withEffect">
                                      <p:stCondLst>
                                        <p:cond delay="660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6" presetClass="emph" presetSubtype="0" autoRev="1" fill="hold" nodeType="withEffect">
                                      <p:stCondLst>
                                        <p:cond delay="6900"/>
                                      </p:stCondLst>
                                      <p:childTnLst>
                                        <p:animScale>
                                          <p:cBhvr>
                                            <p:cTn id="171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6" presetClass="emph" presetSubtype="0" autoRev="1" fill="hold" nodeType="withEffect">
                                      <p:stCondLst>
                                        <p:cond delay="7000"/>
                                      </p:stCondLst>
                                      <p:childTnLst>
                                        <p:animScale>
                                          <p:cBhvr>
                                            <p:cTn id="178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9" presetID="53" presetClass="entr" presetSubtype="16" fill="hold" nodeType="withEffect">
                                      <p:stCondLst>
                                        <p:cond delay="680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3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6" presetClass="emph" presetSubtype="0" autoRev="1" fill="hold" nodeType="withEffect">
                                      <p:stCondLst>
                                        <p:cond delay="7100"/>
                                      </p:stCondLst>
                                      <p:childTnLst>
                                        <p:animScale>
                                          <p:cBhvr>
                                            <p:cTn id="185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6" presetID="53" presetClass="entr" presetSubtype="16" fill="hold" nodeType="withEffect">
                                      <p:stCondLst>
                                        <p:cond delay="690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8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0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6" presetClass="emph" presetSubtype="0" autoRev="1" fill="hold" nodeType="withEffect">
                                      <p:stCondLst>
                                        <p:cond delay="7200"/>
                                      </p:stCondLst>
                                      <p:childTnLst>
                                        <p:animScale>
                                          <p:cBhvr>
                                            <p:cTn id="192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338" grpId="0" animBg="1"/>
          <p:bldP spid="14338" grpId="1" animBg="1"/>
          <p:bldP spid="14339" grpId="0"/>
          <p:bldP spid="14340" grpId="0"/>
          <p:bldP spid="14341" grpId="0"/>
          <p:bldP spid="14351" grpId="0" animBg="1"/>
          <p:bldP spid="14351" grpId="1" animBg="1"/>
          <p:bldP spid="14352" grpId="0"/>
          <p:bldP spid="14353" grpId="0"/>
          <p:bldP spid="14354" grpId="0"/>
          <p:bldP spid="14363" grpId="0" animBg="1"/>
          <p:bldP spid="14363" grpId="1" animBg="1"/>
          <p:bldP spid="14364" grpId="0"/>
          <p:bldP spid="14365" grpId="0"/>
          <p:bldP spid="14374" grpId="0" animBg="1"/>
          <p:bldP spid="14374" grpId="1" animBg="1"/>
          <p:bldP spid="14375" grpId="0"/>
          <p:bldP spid="14376" grpId="0"/>
          <p:bldP spid="14385" grpId="0"/>
          <p:bldP spid="14386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858750" cy="3688333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5117036" y="2090404"/>
            <a:ext cx="2624678" cy="262467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127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r>
              <a:rPr lang="en-US" altLang="zh-CN" sz="13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03</a:t>
            </a:r>
            <a:endParaRPr lang="zh-CN" altLang="en-US" sz="13800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900752" y="4905634"/>
            <a:ext cx="3057247" cy="7523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  <a:endParaRPr lang="en-US" altLang="zh-CN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464" y="127210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701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1" fill="hold" grpId="0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3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" dur="500" tmFilter="0, 0; .2, .5; .8, .5; 1, 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3" dur="250" autoRev="1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" grpId="1" animBg="1"/>
          <p:bldP spid="53" grpId="0" animBg="1"/>
          <p:bldP spid="5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3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" dur="500" tmFilter="0, 0; .2, .5; .8, .5; 1, 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3" dur="250" autoRev="1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" grpId="1" animBg="1"/>
          <p:bldP spid="53" grpId="0" animBg="1"/>
          <p:bldP spid="54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366242" y="5287294"/>
            <a:ext cx="2127499" cy="99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</a:rPr>
              <a:t>请替换文字内容</a:t>
            </a:r>
            <a:endParaRPr lang="en-US" altLang="zh-CN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366242" y="2552578"/>
            <a:ext cx="2127499" cy="99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</a:rPr>
              <a:t>请替换文字内容</a:t>
            </a:r>
            <a:endParaRPr lang="en-US" altLang="zh-CN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9164093" y="4173316"/>
            <a:ext cx="2127497" cy="99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</a:rPr>
              <a:t>请替换文字内容</a:t>
            </a:r>
            <a:endParaRPr lang="en-US" altLang="zh-CN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8197" name="Freeform 5"/>
          <p:cNvSpPr>
            <a:spLocks/>
          </p:cNvSpPr>
          <p:nvPr/>
        </p:nvSpPr>
        <p:spPr bwMode="auto">
          <a:xfrm>
            <a:off x="3797351" y="2666430"/>
            <a:ext cx="2020341" cy="386210"/>
          </a:xfrm>
          <a:custGeom>
            <a:avLst/>
            <a:gdLst>
              <a:gd name="T0" fmla="*/ 905 w 905"/>
              <a:gd name="T1" fmla="*/ 173 h 173"/>
              <a:gd name="T2" fmla="*/ 732 w 905"/>
              <a:gd name="T3" fmla="*/ 0 h 173"/>
              <a:gd name="T4" fmla="*/ 0 w 905"/>
              <a:gd name="T5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05" h="173">
                <a:moveTo>
                  <a:pt x="905" y="173"/>
                </a:moveTo>
                <a:lnTo>
                  <a:pt x="732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198" name="Freeform 6"/>
          <p:cNvSpPr>
            <a:spLocks/>
          </p:cNvSpPr>
          <p:nvPr/>
        </p:nvSpPr>
        <p:spPr bwMode="auto">
          <a:xfrm>
            <a:off x="3797351" y="5050656"/>
            <a:ext cx="1674316" cy="359421"/>
          </a:xfrm>
          <a:custGeom>
            <a:avLst/>
            <a:gdLst>
              <a:gd name="T0" fmla="*/ 750 w 750"/>
              <a:gd name="T1" fmla="*/ 0 h 161"/>
              <a:gd name="T2" fmla="*/ 591 w 750"/>
              <a:gd name="T3" fmla="*/ 161 h 161"/>
              <a:gd name="T4" fmla="*/ 0 w 750"/>
              <a:gd name="T5" fmla="*/ 16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0" h="161">
                <a:moveTo>
                  <a:pt x="750" y="0"/>
                </a:moveTo>
                <a:lnTo>
                  <a:pt x="591" y="161"/>
                </a:lnTo>
                <a:lnTo>
                  <a:pt x="0" y="161"/>
                </a:lnTo>
              </a:path>
            </a:pathLst>
          </a:custGeom>
          <a:noFill/>
          <a:ln w="9525" cap="flat" cmpd="sng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8092530" y="4273774"/>
            <a:ext cx="765720" cy="0"/>
          </a:xfrm>
          <a:prstGeom prst="line">
            <a:avLst/>
          </a:prstGeom>
          <a:noFill/>
          <a:ln w="9525" cmpd="sng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200" name="Freeform 8"/>
          <p:cNvSpPr>
            <a:spLocks/>
          </p:cNvSpPr>
          <p:nvPr/>
        </p:nvSpPr>
        <p:spPr bwMode="auto">
          <a:xfrm>
            <a:off x="6002983" y="3258022"/>
            <a:ext cx="1491258" cy="3973711"/>
          </a:xfrm>
          <a:custGeom>
            <a:avLst/>
            <a:gdLst>
              <a:gd name="T0" fmla="*/ 232 w 668"/>
              <a:gd name="T1" fmla="*/ 1571 h 1571"/>
              <a:gd name="T2" fmla="*/ 437 w 668"/>
              <a:gd name="T3" fmla="*/ 1571 h 1571"/>
              <a:gd name="T4" fmla="*/ 384 w 668"/>
              <a:gd name="T5" fmla="*/ 806 h 1571"/>
              <a:gd name="T6" fmla="*/ 668 w 668"/>
              <a:gd name="T7" fmla="*/ 434 h 1571"/>
              <a:gd name="T8" fmla="*/ 366 w 668"/>
              <a:gd name="T9" fmla="*/ 705 h 1571"/>
              <a:gd name="T10" fmla="*/ 327 w 668"/>
              <a:gd name="T11" fmla="*/ 0 h 1571"/>
              <a:gd name="T12" fmla="*/ 276 w 668"/>
              <a:gd name="T13" fmla="*/ 848 h 1571"/>
              <a:gd name="T14" fmla="*/ 0 w 668"/>
              <a:gd name="T15" fmla="*/ 582 h 1571"/>
              <a:gd name="T16" fmla="*/ 269 w 668"/>
              <a:gd name="T17" fmla="*/ 956 h 1571"/>
              <a:gd name="T18" fmla="*/ 232 w 668"/>
              <a:gd name="T19" fmla="*/ 1571 h 1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8" h="1571">
                <a:moveTo>
                  <a:pt x="232" y="1571"/>
                </a:moveTo>
                <a:lnTo>
                  <a:pt x="437" y="1571"/>
                </a:lnTo>
                <a:lnTo>
                  <a:pt x="384" y="806"/>
                </a:lnTo>
                <a:lnTo>
                  <a:pt x="668" y="434"/>
                </a:lnTo>
                <a:lnTo>
                  <a:pt x="366" y="705"/>
                </a:lnTo>
                <a:lnTo>
                  <a:pt x="327" y="0"/>
                </a:lnTo>
                <a:lnTo>
                  <a:pt x="276" y="848"/>
                </a:lnTo>
                <a:lnTo>
                  <a:pt x="0" y="582"/>
                </a:lnTo>
                <a:lnTo>
                  <a:pt x="269" y="956"/>
                </a:lnTo>
                <a:lnTo>
                  <a:pt x="232" y="1571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6996410" y="3691112"/>
            <a:ext cx="1169789" cy="11675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9525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7177238" y="3869706"/>
            <a:ext cx="808137" cy="8103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5087690" y="3764782"/>
            <a:ext cx="1464469" cy="146223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9525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5313165" y="3990258"/>
            <a:ext cx="1013520" cy="101128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205" name="Oval 13"/>
          <p:cNvSpPr>
            <a:spLocks noChangeArrowheads="1"/>
          </p:cNvSpPr>
          <p:nvPr/>
        </p:nvSpPr>
        <p:spPr bwMode="auto">
          <a:xfrm>
            <a:off x="5697141" y="2340497"/>
            <a:ext cx="2004715" cy="20047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9525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206" name="Oval 14"/>
          <p:cNvSpPr>
            <a:spLocks noChangeArrowheads="1"/>
          </p:cNvSpPr>
          <p:nvPr/>
        </p:nvSpPr>
        <p:spPr bwMode="auto">
          <a:xfrm>
            <a:off x="6005216" y="2648571"/>
            <a:ext cx="1388566" cy="13885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207" name="Freeform 15"/>
          <p:cNvSpPr>
            <a:spLocks noEditPoints="1"/>
          </p:cNvSpPr>
          <p:nvPr/>
        </p:nvSpPr>
        <p:spPr bwMode="auto">
          <a:xfrm>
            <a:off x="7460754" y="4155456"/>
            <a:ext cx="241102" cy="238868"/>
          </a:xfrm>
          <a:custGeom>
            <a:avLst/>
            <a:gdLst>
              <a:gd name="T0" fmla="*/ 96 w 96"/>
              <a:gd name="T1" fmla="*/ 53 h 96"/>
              <a:gd name="T2" fmla="*/ 43 w 96"/>
              <a:gd name="T3" fmla="*/ 0 h 96"/>
              <a:gd name="T4" fmla="*/ 39 w 96"/>
              <a:gd name="T5" fmla="*/ 0 h 96"/>
              <a:gd name="T6" fmla="*/ 39 w 96"/>
              <a:gd name="T7" fmla="*/ 11 h 96"/>
              <a:gd name="T8" fmla="*/ 0 w 96"/>
              <a:gd name="T9" fmla="*/ 53 h 96"/>
              <a:gd name="T10" fmla="*/ 43 w 96"/>
              <a:gd name="T11" fmla="*/ 96 h 96"/>
              <a:gd name="T12" fmla="*/ 67 w 96"/>
              <a:gd name="T13" fmla="*/ 89 h 96"/>
              <a:gd name="T14" fmla="*/ 85 w 96"/>
              <a:gd name="T15" fmla="*/ 57 h 96"/>
              <a:gd name="T16" fmla="*/ 96 w 96"/>
              <a:gd name="T17" fmla="*/ 57 h 96"/>
              <a:gd name="T18" fmla="*/ 96 w 96"/>
              <a:gd name="T19" fmla="*/ 53 h 96"/>
              <a:gd name="T20" fmla="*/ 62 w 96"/>
              <a:gd name="T21" fmla="*/ 82 h 96"/>
              <a:gd name="T22" fmla="*/ 43 w 96"/>
              <a:gd name="T23" fmla="*/ 88 h 96"/>
              <a:gd name="T24" fmla="*/ 8 w 96"/>
              <a:gd name="T25" fmla="*/ 53 h 96"/>
              <a:gd name="T26" fmla="*/ 39 w 96"/>
              <a:gd name="T27" fmla="*/ 19 h 96"/>
              <a:gd name="T28" fmla="*/ 39 w 96"/>
              <a:gd name="T29" fmla="*/ 57 h 96"/>
              <a:gd name="T30" fmla="*/ 77 w 96"/>
              <a:gd name="T31" fmla="*/ 57 h 96"/>
              <a:gd name="T32" fmla="*/ 62 w 96"/>
              <a:gd name="T33" fmla="*/ 82 h 96"/>
              <a:gd name="T34" fmla="*/ 47 w 96"/>
              <a:gd name="T35" fmla="*/ 49 h 96"/>
              <a:gd name="T36" fmla="*/ 47 w 96"/>
              <a:gd name="T37" fmla="*/ 8 h 96"/>
              <a:gd name="T38" fmla="*/ 88 w 96"/>
              <a:gd name="T39" fmla="*/ 49 h 96"/>
              <a:gd name="T40" fmla="*/ 47 w 96"/>
              <a:gd name="T41" fmla="*/ 49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" h="96">
                <a:moveTo>
                  <a:pt x="96" y="53"/>
                </a:moveTo>
                <a:cubicBezTo>
                  <a:pt x="96" y="24"/>
                  <a:pt x="72" y="0"/>
                  <a:pt x="43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11"/>
                  <a:pt x="39" y="11"/>
                  <a:pt x="39" y="11"/>
                </a:cubicBezTo>
                <a:cubicBezTo>
                  <a:pt x="17" y="13"/>
                  <a:pt x="0" y="31"/>
                  <a:pt x="0" y="53"/>
                </a:cubicBezTo>
                <a:cubicBezTo>
                  <a:pt x="0" y="77"/>
                  <a:pt x="19" y="96"/>
                  <a:pt x="43" y="96"/>
                </a:cubicBezTo>
                <a:cubicBezTo>
                  <a:pt x="51" y="96"/>
                  <a:pt x="60" y="93"/>
                  <a:pt x="67" y="89"/>
                </a:cubicBezTo>
                <a:cubicBezTo>
                  <a:pt x="77" y="82"/>
                  <a:pt x="84" y="70"/>
                  <a:pt x="85" y="57"/>
                </a:cubicBezTo>
                <a:cubicBezTo>
                  <a:pt x="96" y="57"/>
                  <a:pt x="96" y="57"/>
                  <a:pt x="96" y="57"/>
                </a:cubicBezTo>
                <a:lnTo>
                  <a:pt x="96" y="53"/>
                </a:lnTo>
                <a:close/>
                <a:moveTo>
                  <a:pt x="62" y="82"/>
                </a:moveTo>
                <a:cubicBezTo>
                  <a:pt x="56" y="86"/>
                  <a:pt x="50" y="88"/>
                  <a:pt x="43" y="88"/>
                </a:cubicBezTo>
                <a:cubicBezTo>
                  <a:pt x="24" y="88"/>
                  <a:pt x="8" y="72"/>
                  <a:pt x="8" y="53"/>
                </a:cubicBezTo>
                <a:cubicBezTo>
                  <a:pt x="8" y="36"/>
                  <a:pt x="22" y="21"/>
                  <a:pt x="39" y="19"/>
                </a:cubicBezTo>
                <a:cubicBezTo>
                  <a:pt x="39" y="57"/>
                  <a:pt x="39" y="57"/>
                  <a:pt x="39" y="57"/>
                </a:cubicBezTo>
                <a:cubicBezTo>
                  <a:pt x="77" y="57"/>
                  <a:pt x="77" y="57"/>
                  <a:pt x="77" y="57"/>
                </a:cubicBezTo>
                <a:cubicBezTo>
                  <a:pt x="76" y="67"/>
                  <a:pt x="71" y="76"/>
                  <a:pt x="62" y="82"/>
                </a:cubicBezTo>
                <a:moveTo>
                  <a:pt x="47" y="49"/>
                </a:moveTo>
                <a:cubicBezTo>
                  <a:pt x="47" y="8"/>
                  <a:pt x="47" y="8"/>
                  <a:pt x="47" y="8"/>
                </a:cubicBezTo>
                <a:cubicBezTo>
                  <a:pt x="69" y="10"/>
                  <a:pt x="86" y="28"/>
                  <a:pt x="88" y="49"/>
                </a:cubicBezTo>
                <a:lnTo>
                  <a:pt x="47" y="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208" name="Freeform 16"/>
          <p:cNvSpPr>
            <a:spLocks noEditPoints="1"/>
          </p:cNvSpPr>
          <p:nvPr/>
        </p:nvSpPr>
        <p:spPr bwMode="auto">
          <a:xfrm>
            <a:off x="6431609" y="3052639"/>
            <a:ext cx="538013" cy="578197"/>
          </a:xfrm>
          <a:custGeom>
            <a:avLst/>
            <a:gdLst>
              <a:gd name="T0" fmla="*/ 209 w 215"/>
              <a:gd name="T1" fmla="*/ 183 h 231"/>
              <a:gd name="T2" fmla="*/ 177 w 215"/>
              <a:gd name="T3" fmla="*/ 94 h 231"/>
              <a:gd name="T4" fmla="*/ 128 w 215"/>
              <a:gd name="T5" fmla="*/ 26 h 231"/>
              <a:gd name="T6" fmla="*/ 128 w 215"/>
              <a:gd name="T7" fmla="*/ 20 h 231"/>
              <a:gd name="T8" fmla="*/ 107 w 215"/>
              <a:gd name="T9" fmla="*/ 0 h 231"/>
              <a:gd name="T10" fmla="*/ 87 w 215"/>
              <a:gd name="T11" fmla="*/ 20 h 231"/>
              <a:gd name="T12" fmla="*/ 87 w 215"/>
              <a:gd name="T13" fmla="*/ 26 h 231"/>
              <a:gd name="T14" fmla="*/ 37 w 215"/>
              <a:gd name="T15" fmla="*/ 94 h 231"/>
              <a:gd name="T16" fmla="*/ 5 w 215"/>
              <a:gd name="T17" fmla="*/ 183 h 231"/>
              <a:gd name="T18" fmla="*/ 1 w 215"/>
              <a:gd name="T19" fmla="*/ 194 h 231"/>
              <a:gd name="T20" fmla="*/ 10 w 215"/>
              <a:gd name="T21" fmla="*/ 201 h 231"/>
              <a:gd name="T22" fmla="*/ 70 w 215"/>
              <a:gd name="T23" fmla="*/ 201 h 231"/>
              <a:gd name="T24" fmla="*/ 107 w 215"/>
              <a:gd name="T25" fmla="*/ 231 h 231"/>
              <a:gd name="T26" fmla="*/ 145 w 215"/>
              <a:gd name="T27" fmla="*/ 201 h 231"/>
              <a:gd name="T28" fmla="*/ 204 w 215"/>
              <a:gd name="T29" fmla="*/ 201 h 231"/>
              <a:gd name="T30" fmla="*/ 214 w 215"/>
              <a:gd name="T31" fmla="*/ 194 h 231"/>
              <a:gd name="T32" fmla="*/ 209 w 215"/>
              <a:gd name="T33" fmla="*/ 183 h 231"/>
              <a:gd name="T34" fmla="*/ 98 w 215"/>
              <a:gd name="T35" fmla="*/ 181 h 231"/>
              <a:gd name="T36" fmla="*/ 35 w 215"/>
              <a:gd name="T37" fmla="*/ 181 h 231"/>
              <a:gd name="T38" fmla="*/ 57 w 215"/>
              <a:gd name="T39" fmla="*/ 94 h 231"/>
              <a:gd name="T40" fmla="*/ 107 w 215"/>
              <a:gd name="T41" fmla="*/ 43 h 231"/>
              <a:gd name="T42" fmla="*/ 158 w 215"/>
              <a:gd name="T43" fmla="*/ 93 h 231"/>
              <a:gd name="T44" fmla="*/ 180 w 215"/>
              <a:gd name="T45" fmla="*/ 181 h 231"/>
              <a:gd name="T46" fmla="*/ 98 w 215"/>
              <a:gd name="T47" fmla="*/ 181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5" h="231">
                <a:moveTo>
                  <a:pt x="209" y="183"/>
                </a:moveTo>
                <a:cubicBezTo>
                  <a:pt x="176" y="162"/>
                  <a:pt x="177" y="95"/>
                  <a:pt x="177" y="94"/>
                </a:cubicBezTo>
                <a:cubicBezTo>
                  <a:pt x="177" y="62"/>
                  <a:pt x="156" y="35"/>
                  <a:pt x="128" y="26"/>
                </a:cubicBezTo>
                <a:cubicBezTo>
                  <a:pt x="128" y="20"/>
                  <a:pt x="128" y="20"/>
                  <a:pt x="128" y="20"/>
                </a:cubicBezTo>
                <a:cubicBezTo>
                  <a:pt x="128" y="9"/>
                  <a:pt x="119" y="0"/>
                  <a:pt x="107" y="0"/>
                </a:cubicBezTo>
                <a:cubicBezTo>
                  <a:pt x="96" y="0"/>
                  <a:pt x="87" y="9"/>
                  <a:pt x="87" y="20"/>
                </a:cubicBezTo>
                <a:cubicBezTo>
                  <a:pt x="87" y="26"/>
                  <a:pt x="87" y="26"/>
                  <a:pt x="87" y="26"/>
                </a:cubicBezTo>
                <a:cubicBezTo>
                  <a:pt x="58" y="35"/>
                  <a:pt x="37" y="62"/>
                  <a:pt x="37" y="94"/>
                </a:cubicBezTo>
                <a:cubicBezTo>
                  <a:pt x="38" y="113"/>
                  <a:pt x="33" y="166"/>
                  <a:pt x="5" y="183"/>
                </a:cubicBezTo>
                <a:cubicBezTo>
                  <a:pt x="1" y="185"/>
                  <a:pt x="0" y="190"/>
                  <a:pt x="1" y="194"/>
                </a:cubicBezTo>
                <a:cubicBezTo>
                  <a:pt x="2" y="198"/>
                  <a:pt x="6" y="201"/>
                  <a:pt x="10" y="201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74" y="218"/>
                  <a:pt x="89" y="231"/>
                  <a:pt x="107" y="231"/>
                </a:cubicBezTo>
                <a:cubicBezTo>
                  <a:pt x="126" y="231"/>
                  <a:pt x="141" y="218"/>
                  <a:pt x="145" y="201"/>
                </a:cubicBezTo>
                <a:cubicBezTo>
                  <a:pt x="204" y="201"/>
                  <a:pt x="204" y="201"/>
                  <a:pt x="204" y="201"/>
                </a:cubicBezTo>
                <a:cubicBezTo>
                  <a:pt x="209" y="201"/>
                  <a:pt x="212" y="198"/>
                  <a:pt x="214" y="194"/>
                </a:cubicBezTo>
                <a:cubicBezTo>
                  <a:pt x="215" y="190"/>
                  <a:pt x="213" y="185"/>
                  <a:pt x="209" y="183"/>
                </a:cubicBezTo>
                <a:moveTo>
                  <a:pt x="98" y="181"/>
                </a:moveTo>
                <a:cubicBezTo>
                  <a:pt x="35" y="181"/>
                  <a:pt x="35" y="181"/>
                  <a:pt x="35" y="181"/>
                </a:cubicBezTo>
                <a:cubicBezTo>
                  <a:pt x="58" y="148"/>
                  <a:pt x="57" y="96"/>
                  <a:pt x="57" y="94"/>
                </a:cubicBezTo>
                <a:cubicBezTo>
                  <a:pt x="57" y="66"/>
                  <a:pt x="80" y="43"/>
                  <a:pt x="107" y="43"/>
                </a:cubicBezTo>
                <a:cubicBezTo>
                  <a:pt x="135" y="43"/>
                  <a:pt x="158" y="66"/>
                  <a:pt x="158" y="93"/>
                </a:cubicBezTo>
                <a:cubicBezTo>
                  <a:pt x="158" y="96"/>
                  <a:pt x="156" y="148"/>
                  <a:pt x="180" y="181"/>
                </a:cubicBezTo>
                <a:lnTo>
                  <a:pt x="98" y="1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610077" y="4287169"/>
            <a:ext cx="417462" cy="415230"/>
            <a:chOff x="3989388" y="3048000"/>
            <a:chExt cx="296862" cy="295275"/>
          </a:xfrm>
          <a:solidFill>
            <a:schemeClr val="bg1"/>
          </a:solidFill>
        </p:grpSpPr>
        <p:sp>
          <p:nvSpPr>
            <p:cNvPr id="8209" name="Freeform 17"/>
            <p:cNvSpPr>
              <a:spLocks noEditPoints="1"/>
            </p:cNvSpPr>
            <p:nvPr/>
          </p:nvSpPr>
          <p:spPr bwMode="auto">
            <a:xfrm>
              <a:off x="3989388" y="3048000"/>
              <a:ext cx="296862" cy="295275"/>
            </a:xfrm>
            <a:custGeom>
              <a:avLst/>
              <a:gdLst>
                <a:gd name="T0" fmla="*/ 83 w 167"/>
                <a:gd name="T1" fmla="*/ 166 h 166"/>
                <a:gd name="T2" fmla="*/ 0 w 167"/>
                <a:gd name="T3" fmla="*/ 83 h 166"/>
                <a:gd name="T4" fmla="*/ 83 w 167"/>
                <a:gd name="T5" fmla="*/ 0 h 166"/>
                <a:gd name="T6" fmla="*/ 167 w 167"/>
                <a:gd name="T7" fmla="*/ 83 h 166"/>
                <a:gd name="T8" fmla="*/ 83 w 167"/>
                <a:gd name="T9" fmla="*/ 166 h 166"/>
                <a:gd name="T10" fmla="*/ 83 w 167"/>
                <a:gd name="T11" fmla="*/ 14 h 166"/>
                <a:gd name="T12" fmla="*/ 14 w 167"/>
                <a:gd name="T13" fmla="*/ 83 h 166"/>
                <a:gd name="T14" fmla="*/ 83 w 167"/>
                <a:gd name="T15" fmla="*/ 152 h 166"/>
                <a:gd name="T16" fmla="*/ 152 w 167"/>
                <a:gd name="T17" fmla="*/ 83 h 166"/>
                <a:gd name="T18" fmla="*/ 83 w 167"/>
                <a:gd name="T19" fmla="*/ 1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7" h="166">
                  <a:moveTo>
                    <a:pt x="83" y="166"/>
                  </a:moveTo>
                  <a:cubicBezTo>
                    <a:pt x="37" y="166"/>
                    <a:pt x="0" y="129"/>
                    <a:pt x="0" y="83"/>
                  </a:cubicBezTo>
                  <a:cubicBezTo>
                    <a:pt x="0" y="37"/>
                    <a:pt x="37" y="0"/>
                    <a:pt x="83" y="0"/>
                  </a:cubicBezTo>
                  <a:cubicBezTo>
                    <a:pt x="129" y="0"/>
                    <a:pt x="167" y="37"/>
                    <a:pt x="167" y="83"/>
                  </a:cubicBezTo>
                  <a:cubicBezTo>
                    <a:pt x="167" y="129"/>
                    <a:pt x="129" y="166"/>
                    <a:pt x="83" y="166"/>
                  </a:cubicBezTo>
                  <a:moveTo>
                    <a:pt x="83" y="14"/>
                  </a:moveTo>
                  <a:cubicBezTo>
                    <a:pt x="45" y="14"/>
                    <a:pt x="14" y="45"/>
                    <a:pt x="14" y="83"/>
                  </a:cubicBezTo>
                  <a:cubicBezTo>
                    <a:pt x="14" y="121"/>
                    <a:pt x="45" y="152"/>
                    <a:pt x="83" y="152"/>
                  </a:cubicBezTo>
                  <a:cubicBezTo>
                    <a:pt x="121" y="152"/>
                    <a:pt x="152" y="121"/>
                    <a:pt x="152" y="83"/>
                  </a:cubicBezTo>
                  <a:cubicBezTo>
                    <a:pt x="152" y="45"/>
                    <a:pt x="121" y="14"/>
                    <a:pt x="83" y="14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210" name="Freeform 18"/>
            <p:cNvSpPr>
              <a:spLocks/>
            </p:cNvSpPr>
            <p:nvPr/>
          </p:nvSpPr>
          <p:spPr bwMode="auto">
            <a:xfrm>
              <a:off x="4124325" y="3105150"/>
              <a:ext cx="90488" cy="103188"/>
            </a:xfrm>
            <a:custGeom>
              <a:avLst/>
              <a:gdLst>
                <a:gd name="T0" fmla="*/ 44 w 51"/>
                <a:gd name="T1" fmla="*/ 58 h 58"/>
                <a:gd name="T2" fmla="*/ 7 w 51"/>
                <a:gd name="T3" fmla="*/ 58 h 58"/>
                <a:gd name="T4" fmla="*/ 0 w 51"/>
                <a:gd name="T5" fmla="*/ 51 h 58"/>
                <a:gd name="T6" fmla="*/ 0 w 51"/>
                <a:gd name="T7" fmla="*/ 7 h 58"/>
                <a:gd name="T8" fmla="*/ 7 w 51"/>
                <a:gd name="T9" fmla="*/ 0 h 58"/>
                <a:gd name="T10" fmla="*/ 14 w 51"/>
                <a:gd name="T11" fmla="*/ 7 h 58"/>
                <a:gd name="T12" fmla="*/ 14 w 51"/>
                <a:gd name="T13" fmla="*/ 44 h 58"/>
                <a:gd name="T14" fmla="*/ 44 w 51"/>
                <a:gd name="T15" fmla="*/ 44 h 58"/>
                <a:gd name="T16" fmla="*/ 51 w 51"/>
                <a:gd name="T17" fmla="*/ 51 h 58"/>
                <a:gd name="T18" fmla="*/ 44 w 51"/>
                <a:gd name="T1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4" y="58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3" y="58"/>
                    <a:pt x="0" y="55"/>
                    <a:pt x="0" y="5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8" y="44"/>
                    <a:pt x="51" y="47"/>
                    <a:pt x="51" y="51"/>
                  </a:cubicBezTo>
                  <a:cubicBezTo>
                    <a:pt x="51" y="55"/>
                    <a:pt x="48" y="58"/>
                    <a:pt x="44" y="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5248602" y="559508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29128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5248602" y="559508"/>
            <a:ext cx="236154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38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8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8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300" fill="hold"/>
                                            <p:tgtEl>
                                              <p:spTgt spid="82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300" fill="hold"/>
                                            <p:tgtEl>
                                              <p:spTgt spid="82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300"/>
                                            <p:tgtEl>
                                              <p:spTgt spid="8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5" dur="150" fill="hold"/>
                                            <p:tgtEl>
                                              <p:spTgt spid="820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300" fill="hold"/>
                                            <p:tgtEl>
                                              <p:spTgt spid="82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300" fill="hold"/>
                                            <p:tgtEl>
                                              <p:spTgt spid="82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300"/>
                                            <p:tgtEl>
                                              <p:spTgt spid="8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150" fill="hold"/>
                                            <p:tgtEl>
                                              <p:spTgt spid="820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82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82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300"/>
                                            <p:tgtEl>
                                              <p:spTgt spid="8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9" dur="150" fill="hold"/>
                                            <p:tgtEl>
                                              <p:spTgt spid="820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2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8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6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750" fill="hold"/>
                                            <p:tgtEl>
                                              <p:spTgt spid="8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750" fill="hold"/>
                                            <p:tgtEl>
                                              <p:spTgt spid="8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300" fill="hold"/>
                                            <p:tgtEl>
                                              <p:spTgt spid="82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300" fill="hold"/>
                                            <p:tgtEl>
                                              <p:spTgt spid="82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300"/>
                                            <p:tgtEl>
                                              <p:spTgt spid="8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6" presetClass="emph" presetSubtype="0" autoRev="1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43" dur="150" fill="hold"/>
                                            <p:tgtEl>
                                              <p:spTgt spid="820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300" fill="hold"/>
                                            <p:tgtEl>
                                              <p:spTgt spid="820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300" fill="hold"/>
                                            <p:tgtEl>
                                              <p:spTgt spid="820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300"/>
                                            <p:tgtEl>
                                              <p:spTgt spid="8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6" presetClass="emph" presetSubtype="0" autoRev="1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50" dur="150" fill="hold"/>
                                            <p:tgtEl>
                                              <p:spTgt spid="820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3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6" presetClass="emph" presetSubtype="0" autoRev="1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57" dur="1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0" dur="500"/>
                                            <p:tgtEl>
                                              <p:spTgt spid="8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 p14:presetBounceEnd="6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3" dur="750" fill="hold"/>
                                            <p:tgtEl>
                                              <p:spTgt spid="8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4" dur="750" fill="hold"/>
                                            <p:tgtEl>
                                              <p:spTgt spid="8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300" fill="hold"/>
                                            <p:tgtEl>
                                              <p:spTgt spid="82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300" fill="hold"/>
                                            <p:tgtEl>
                                              <p:spTgt spid="82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300"/>
                                            <p:tgtEl>
                                              <p:spTgt spid="8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6" presetClass="emph" presetSubtype="0" autoRev="1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Scale>
                                          <p:cBhvr>
                                            <p:cTn id="71" dur="150" fill="hold"/>
                                            <p:tgtEl>
                                              <p:spTgt spid="820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300" fill="hold"/>
                                            <p:tgtEl>
                                              <p:spTgt spid="82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300" fill="hold"/>
                                            <p:tgtEl>
                                              <p:spTgt spid="82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300"/>
                                            <p:tgtEl>
                                              <p:spTgt spid="8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autoRev="1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150" fill="hold"/>
                                            <p:tgtEl>
                                              <p:spTgt spid="820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300" fill="hold"/>
                                            <p:tgtEl>
                                              <p:spTgt spid="82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300" fill="hold"/>
                                            <p:tgtEl>
                                              <p:spTgt spid="82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300"/>
                                            <p:tgtEl>
                                              <p:spTgt spid="8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6" presetClass="emph" presetSubtype="0" autoRev="1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Scale>
                                          <p:cBhvr>
                                            <p:cTn id="85" dur="150" fill="hold"/>
                                            <p:tgtEl>
                                              <p:spTgt spid="820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8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2" fill="hold" grpId="0" nodeType="withEffect" p14:presetBounceEnd="6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1" dur="750" fill="hold"/>
                                            <p:tgtEl>
                                              <p:spTgt spid="8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2" dur="750" fill="hold"/>
                                            <p:tgtEl>
                                              <p:spTgt spid="8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194" grpId="0"/>
          <p:bldP spid="8195" grpId="0"/>
          <p:bldP spid="8196" grpId="0"/>
          <p:bldP spid="8197" grpId="0" animBg="1"/>
          <p:bldP spid="8198" grpId="0" animBg="1"/>
          <p:bldP spid="8199" grpId="0" animBg="1"/>
          <p:bldP spid="8200" grpId="0" animBg="1"/>
          <p:bldP spid="8201" grpId="0" animBg="1"/>
          <p:bldP spid="8201" grpId="1" animBg="1"/>
          <p:bldP spid="8202" grpId="0" animBg="1"/>
          <p:bldP spid="8202" grpId="1" animBg="1"/>
          <p:bldP spid="8203" grpId="0" animBg="1"/>
          <p:bldP spid="8203" grpId="1" animBg="1"/>
          <p:bldP spid="8204" grpId="0" animBg="1"/>
          <p:bldP spid="8204" grpId="1" animBg="1"/>
          <p:bldP spid="8205" grpId="0" animBg="1"/>
          <p:bldP spid="8205" grpId="1" animBg="1"/>
          <p:bldP spid="8206" grpId="0" animBg="1"/>
          <p:bldP spid="8206" grpId="1" animBg="1"/>
          <p:bldP spid="8207" grpId="0" animBg="1"/>
          <p:bldP spid="8207" grpId="1" animBg="1"/>
          <p:bldP spid="8208" grpId="0" animBg="1"/>
          <p:bldP spid="8208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8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8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300" fill="hold"/>
                                            <p:tgtEl>
                                              <p:spTgt spid="82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300" fill="hold"/>
                                            <p:tgtEl>
                                              <p:spTgt spid="82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300"/>
                                            <p:tgtEl>
                                              <p:spTgt spid="8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5" dur="150" fill="hold"/>
                                            <p:tgtEl>
                                              <p:spTgt spid="820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300" fill="hold"/>
                                            <p:tgtEl>
                                              <p:spTgt spid="82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300" fill="hold"/>
                                            <p:tgtEl>
                                              <p:spTgt spid="82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300"/>
                                            <p:tgtEl>
                                              <p:spTgt spid="8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150" fill="hold"/>
                                            <p:tgtEl>
                                              <p:spTgt spid="820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82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82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300"/>
                                            <p:tgtEl>
                                              <p:spTgt spid="8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9" dur="150" fill="hold"/>
                                            <p:tgtEl>
                                              <p:spTgt spid="820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2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8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8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8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300" fill="hold"/>
                                            <p:tgtEl>
                                              <p:spTgt spid="82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300" fill="hold"/>
                                            <p:tgtEl>
                                              <p:spTgt spid="82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300"/>
                                            <p:tgtEl>
                                              <p:spTgt spid="8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6" presetClass="emph" presetSubtype="0" autoRev="1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43" dur="150" fill="hold"/>
                                            <p:tgtEl>
                                              <p:spTgt spid="820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300" fill="hold"/>
                                            <p:tgtEl>
                                              <p:spTgt spid="820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300" fill="hold"/>
                                            <p:tgtEl>
                                              <p:spTgt spid="820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300"/>
                                            <p:tgtEl>
                                              <p:spTgt spid="8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6" presetClass="emph" presetSubtype="0" autoRev="1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50" dur="150" fill="hold"/>
                                            <p:tgtEl>
                                              <p:spTgt spid="820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3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6" presetClass="emph" presetSubtype="0" autoRev="1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57" dur="1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0" dur="500"/>
                                            <p:tgtEl>
                                              <p:spTgt spid="8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8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8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300" fill="hold"/>
                                            <p:tgtEl>
                                              <p:spTgt spid="82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300" fill="hold"/>
                                            <p:tgtEl>
                                              <p:spTgt spid="82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300"/>
                                            <p:tgtEl>
                                              <p:spTgt spid="8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6" presetClass="emph" presetSubtype="0" autoRev="1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Scale>
                                          <p:cBhvr>
                                            <p:cTn id="71" dur="150" fill="hold"/>
                                            <p:tgtEl>
                                              <p:spTgt spid="820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300" fill="hold"/>
                                            <p:tgtEl>
                                              <p:spTgt spid="82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300" fill="hold"/>
                                            <p:tgtEl>
                                              <p:spTgt spid="82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300"/>
                                            <p:tgtEl>
                                              <p:spTgt spid="8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autoRev="1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150" fill="hold"/>
                                            <p:tgtEl>
                                              <p:spTgt spid="820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300" fill="hold"/>
                                            <p:tgtEl>
                                              <p:spTgt spid="82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300" fill="hold"/>
                                            <p:tgtEl>
                                              <p:spTgt spid="82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300"/>
                                            <p:tgtEl>
                                              <p:spTgt spid="8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6" presetClass="emph" presetSubtype="0" autoRev="1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Scale>
                                          <p:cBhvr>
                                            <p:cTn id="85" dur="150" fill="hold"/>
                                            <p:tgtEl>
                                              <p:spTgt spid="820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8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750" fill="hold"/>
                                            <p:tgtEl>
                                              <p:spTgt spid="8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750" fill="hold"/>
                                            <p:tgtEl>
                                              <p:spTgt spid="8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194" grpId="0"/>
          <p:bldP spid="8195" grpId="0"/>
          <p:bldP spid="8196" grpId="0"/>
          <p:bldP spid="8197" grpId="0" animBg="1"/>
          <p:bldP spid="8198" grpId="0" animBg="1"/>
          <p:bldP spid="8199" grpId="0" animBg="1"/>
          <p:bldP spid="8200" grpId="0" animBg="1"/>
          <p:bldP spid="8201" grpId="0" animBg="1"/>
          <p:bldP spid="8201" grpId="1" animBg="1"/>
          <p:bldP spid="8202" grpId="0" animBg="1"/>
          <p:bldP spid="8202" grpId="1" animBg="1"/>
          <p:bldP spid="8203" grpId="0" animBg="1"/>
          <p:bldP spid="8203" grpId="1" animBg="1"/>
          <p:bldP spid="8204" grpId="0" animBg="1"/>
          <p:bldP spid="8204" grpId="1" animBg="1"/>
          <p:bldP spid="8205" grpId="0" animBg="1"/>
          <p:bldP spid="8205" grpId="1" animBg="1"/>
          <p:bldP spid="8206" grpId="0" animBg="1"/>
          <p:bldP spid="8206" grpId="1" animBg="1"/>
          <p:bldP spid="8207" grpId="0" animBg="1"/>
          <p:bldP spid="8207" grpId="1" animBg="1"/>
          <p:bldP spid="8208" grpId="0" animBg="1"/>
          <p:bldP spid="8208" grpId="1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859484" y="2711078"/>
            <a:ext cx="4353223" cy="223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</a:rPr>
              <a:t>请替换文字</a:t>
            </a:r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内容</a:t>
            </a:r>
            <a: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Please replace the written content</a:t>
            </a:r>
          </a:p>
          <a:p>
            <a:pPr>
              <a:lnSpc>
                <a:spcPct val="150000"/>
              </a:lnSpc>
            </a:pPr>
            <a:endParaRPr lang="en-US" altLang="zh-CN" sz="900" dirty="0" smtClean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，</a:t>
            </a:r>
            <a:r>
              <a:rPr lang="zh-CN" altLang="en-US" sz="9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，</a:t>
            </a:r>
            <a:r>
              <a:rPr lang="zh-CN" altLang="en-US" sz="9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，</a:t>
            </a:r>
            <a:r>
              <a:rPr lang="zh-CN" altLang="en-US" sz="9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，</a:t>
            </a:r>
            <a:r>
              <a:rPr lang="zh-CN" altLang="en-US" sz="9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，</a:t>
            </a:r>
            <a:r>
              <a:rPr lang="zh-CN" altLang="en-US" sz="9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，</a:t>
            </a:r>
            <a:r>
              <a:rPr lang="zh-CN" altLang="en-US" sz="9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，</a:t>
            </a:r>
            <a:r>
              <a:rPr lang="zh-CN" altLang="en-US" sz="9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点击添加相关标题文字，点击添加相关标题文字，点击添加相关标题文字，</a:t>
            </a:r>
            <a:r>
              <a:rPr lang="zh-CN" altLang="en-US" sz="900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添加相关标题文字。</a:t>
            </a:r>
            <a:endParaRPr lang="en-GB" altLang="zh-CN" sz="900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 flipV="1">
            <a:off x="6831212" y="2963343"/>
            <a:ext cx="1221135" cy="395138"/>
          </a:xfrm>
          <a:prstGeom prst="line">
            <a:avLst/>
          </a:prstGeom>
          <a:noFill/>
          <a:ln w="9525" cmpd="sng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 flipH="1">
            <a:off x="7411641" y="3220070"/>
            <a:ext cx="810370" cy="1475632"/>
          </a:xfrm>
          <a:prstGeom prst="line">
            <a:avLst/>
          </a:prstGeom>
          <a:noFill/>
          <a:ln w="9525" cmpd="sng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7650511" y="5039496"/>
            <a:ext cx="1042540" cy="174129"/>
          </a:xfrm>
          <a:prstGeom prst="line">
            <a:avLst/>
          </a:prstGeom>
          <a:noFill/>
          <a:ln w="9525" cmpd="sng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H="1" flipV="1">
            <a:off x="8532316" y="3220071"/>
            <a:ext cx="466577" cy="1654225"/>
          </a:xfrm>
          <a:prstGeom prst="line">
            <a:avLst/>
          </a:prstGeom>
          <a:noFill/>
          <a:ln w="9525" cmpd="sng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8833695" y="2985667"/>
            <a:ext cx="1430982" cy="741164"/>
          </a:xfrm>
          <a:prstGeom prst="line">
            <a:avLst/>
          </a:prstGeom>
          <a:noFill/>
          <a:ln w="9525" cmpd="sng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V="1">
            <a:off x="10887522" y="2889672"/>
            <a:ext cx="649634" cy="732234"/>
          </a:xfrm>
          <a:prstGeom prst="line">
            <a:avLst/>
          </a:prstGeom>
          <a:noFill/>
          <a:ln w="9525" cmpd="sng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 flipH="1">
            <a:off x="9452075" y="4200105"/>
            <a:ext cx="846089" cy="756790"/>
          </a:xfrm>
          <a:prstGeom prst="line">
            <a:avLst/>
          </a:prstGeom>
          <a:noFill/>
          <a:ln w="9525" cmpd="sng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10836177" y="4220195"/>
            <a:ext cx="540246" cy="868413"/>
          </a:xfrm>
          <a:prstGeom prst="line">
            <a:avLst/>
          </a:prstGeom>
          <a:noFill/>
          <a:ln w="9525" cmpd="sng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6612433" y="3726831"/>
            <a:ext cx="464344" cy="928688"/>
          </a:xfrm>
          <a:prstGeom prst="line">
            <a:avLst/>
          </a:prstGeom>
          <a:noFill/>
          <a:ln w="9525" cmpd="sng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7947422" y="2340496"/>
            <a:ext cx="1015753" cy="101798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8601523" y="4769372"/>
            <a:ext cx="1013520" cy="1015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11150949" y="5003776"/>
            <a:ext cx="772418" cy="77465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327" name="Oval 15"/>
          <p:cNvSpPr>
            <a:spLocks noChangeArrowheads="1"/>
          </p:cNvSpPr>
          <p:nvPr/>
        </p:nvSpPr>
        <p:spPr bwMode="auto">
          <a:xfrm>
            <a:off x="6784331" y="4534967"/>
            <a:ext cx="928688" cy="9286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328" name="Oval 16"/>
          <p:cNvSpPr>
            <a:spLocks noChangeArrowheads="1"/>
          </p:cNvSpPr>
          <p:nvPr/>
        </p:nvSpPr>
        <p:spPr bwMode="auto">
          <a:xfrm>
            <a:off x="10159752" y="3423222"/>
            <a:ext cx="928688" cy="9309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329" name="Oval 17"/>
          <p:cNvSpPr>
            <a:spLocks noChangeArrowheads="1"/>
          </p:cNvSpPr>
          <p:nvPr/>
        </p:nvSpPr>
        <p:spPr bwMode="auto">
          <a:xfrm>
            <a:off x="11322844" y="2293616"/>
            <a:ext cx="776883" cy="7768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330" name="Oval 18"/>
          <p:cNvSpPr>
            <a:spLocks noChangeArrowheads="1"/>
          </p:cNvSpPr>
          <p:nvPr/>
        </p:nvSpPr>
        <p:spPr bwMode="auto">
          <a:xfrm>
            <a:off x="6094512" y="3019152"/>
            <a:ext cx="776883" cy="7791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13331" name="Group 19"/>
          <p:cNvGrpSpPr>
            <a:grpSpLocks/>
          </p:cNvGrpSpPr>
          <p:nvPr/>
        </p:nvGrpSpPr>
        <p:grpSpPr bwMode="auto">
          <a:xfrm>
            <a:off x="11595199" y="2539183"/>
            <a:ext cx="232172" cy="285750"/>
            <a:chOff x="0" y="0"/>
            <a:chExt cx="134" cy="163"/>
          </a:xfrm>
          <a:solidFill>
            <a:schemeClr val="bg1"/>
          </a:solidFill>
        </p:grpSpPr>
        <p:sp>
          <p:nvSpPr>
            <p:cNvPr id="13332" name="Freeform 20"/>
            <p:cNvSpPr>
              <a:spLocks noEditPoints="1"/>
            </p:cNvSpPr>
            <p:nvPr/>
          </p:nvSpPr>
          <p:spPr bwMode="auto">
            <a:xfrm>
              <a:off x="0" y="0"/>
              <a:ext cx="134" cy="163"/>
            </a:xfrm>
            <a:custGeom>
              <a:avLst/>
              <a:gdLst>
                <a:gd name="T0" fmla="*/ 0 w 134"/>
                <a:gd name="T1" fmla="*/ 0 h 163"/>
                <a:gd name="T2" fmla="*/ 0 w 134"/>
                <a:gd name="T3" fmla="*/ 163 h 163"/>
                <a:gd name="T4" fmla="*/ 92 w 134"/>
                <a:gd name="T5" fmla="*/ 163 h 163"/>
                <a:gd name="T6" fmla="*/ 134 w 134"/>
                <a:gd name="T7" fmla="*/ 121 h 163"/>
                <a:gd name="T8" fmla="*/ 134 w 134"/>
                <a:gd name="T9" fmla="*/ 0 h 163"/>
                <a:gd name="T10" fmla="*/ 0 w 134"/>
                <a:gd name="T11" fmla="*/ 0 h 163"/>
                <a:gd name="T12" fmla="*/ 14 w 134"/>
                <a:gd name="T13" fmla="*/ 14 h 163"/>
                <a:gd name="T14" fmla="*/ 120 w 134"/>
                <a:gd name="T15" fmla="*/ 14 h 163"/>
                <a:gd name="T16" fmla="*/ 120 w 134"/>
                <a:gd name="T17" fmla="*/ 112 h 163"/>
                <a:gd name="T18" fmla="*/ 83 w 134"/>
                <a:gd name="T19" fmla="*/ 112 h 163"/>
                <a:gd name="T20" fmla="*/ 83 w 134"/>
                <a:gd name="T21" fmla="*/ 150 h 163"/>
                <a:gd name="T22" fmla="*/ 14 w 134"/>
                <a:gd name="T23" fmla="*/ 150 h 163"/>
                <a:gd name="T24" fmla="*/ 14 w 134"/>
                <a:gd name="T25" fmla="*/ 14 h 163"/>
                <a:gd name="T26" fmla="*/ 111 w 134"/>
                <a:gd name="T27" fmla="*/ 125 h 163"/>
                <a:gd name="T28" fmla="*/ 96 w 134"/>
                <a:gd name="T29" fmla="*/ 140 h 163"/>
                <a:gd name="T30" fmla="*/ 96 w 134"/>
                <a:gd name="T31" fmla="*/ 125 h 163"/>
                <a:gd name="T32" fmla="*/ 111 w 134"/>
                <a:gd name="T33" fmla="*/ 12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4" h="163">
                  <a:moveTo>
                    <a:pt x="0" y="0"/>
                  </a:moveTo>
                  <a:lnTo>
                    <a:pt x="0" y="163"/>
                  </a:lnTo>
                  <a:lnTo>
                    <a:pt x="92" y="163"/>
                  </a:lnTo>
                  <a:lnTo>
                    <a:pt x="134" y="12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14" y="14"/>
                  </a:moveTo>
                  <a:lnTo>
                    <a:pt x="120" y="14"/>
                  </a:lnTo>
                  <a:lnTo>
                    <a:pt x="120" y="112"/>
                  </a:lnTo>
                  <a:lnTo>
                    <a:pt x="83" y="112"/>
                  </a:lnTo>
                  <a:lnTo>
                    <a:pt x="83" y="150"/>
                  </a:lnTo>
                  <a:lnTo>
                    <a:pt x="14" y="150"/>
                  </a:lnTo>
                  <a:lnTo>
                    <a:pt x="14" y="14"/>
                  </a:lnTo>
                  <a:close/>
                  <a:moveTo>
                    <a:pt x="111" y="125"/>
                  </a:moveTo>
                  <a:lnTo>
                    <a:pt x="96" y="140"/>
                  </a:lnTo>
                  <a:lnTo>
                    <a:pt x="96" y="125"/>
                  </a:lnTo>
                  <a:lnTo>
                    <a:pt x="111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333" name="Rectangle 21"/>
            <p:cNvSpPr>
              <a:spLocks noChangeArrowheads="1"/>
            </p:cNvSpPr>
            <p:nvPr/>
          </p:nvSpPr>
          <p:spPr bwMode="auto">
            <a:xfrm>
              <a:off x="37" y="44"/>
              <a:ext cx="59" cy="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334" name="Rectangle 22"/>
            <p:cNvSpPr>
              <a:spLocks noChangeArrowheads="1"/>
            </p:cNvSpPr>
            <p:nvPr/>
          </p:nvSpPr>
          <p:spPr bwMode="auto">
            <a:xfrm>
              <a:off x="37" y="83"/>
              <a:ext cx="38" cy="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3335" name="Group 23"/>
          <p:cNvGrpSpPr>
            <a:grpSpLocks/>
          </p:cNvGrpSpPr>
          <p:nvPr/>
        </p:nvGrpSpPr>
        <p:grpSpPr bwMode="auto">
          <a:xfrm>
            <a:off x="10447735" y="3751387"/>
            <a:ext cx="352723" cy="276820"/>
            <a:chOff x="0" y="0"/>
            <a:chExt cx="164" cy="128"/>
          </a:xfrm>
          <a:solidFill>
            <a:schemeClr val="bg1"/>
          </a:solidFill>
        </p:grpSpPr>
        <p:sp>
          <p:nvSpPr>
            <p:cNvPr id="13336" name="Freeform 24"/>
            <p:cNvSpPr>
              <a:spLocks noEditPoints="1"/>
            </p:cNvSpPr>
            <p:nvPr/>
          </p:nvSpPr>
          <p:spPr bwMode="auto">
            <a:xfrm>
              <a:off x="0" y="0"/>
              <a:ext cx="106" cy="128"/>
            </a:xfrm>
            <a:custGeom>
              <a:avLst/>
              <a:gdLst>
                <a:gd name="T0" fmla="*/ 96 w 103"/>
                <a:gd name="T1" fmla="*/ 0 h 125"/>
                <a:gd name="T2" fmla="*/ 47 w 103"/>
                <a:gd name="T3" fmla="*/ 0 h 125"/>
                <a:gd name="T4" fmla="*/ 41 w 103"/>
                <a:gd name="T5" fmla="*/ 7 h 125"/>
                <a:gd name="T6" fmla="*/ 41 w 103"/>
                <a:gd name="T7" fmla="*/ 20 h 125"/>
                <a:gd name="T8" fmla="*/ 5 w 103"/>
                <a:gd name="T9" fmla="*/ 32 h 125"/>
                <a:gd name="T10" fmla="*/ 0 w 103"/>
                <a:gd name="T11" fmla="*/ 39 h 125"/>
                <a:gd name="T12" fmla="*/ 0 w 103"/>
                <a:gd name="T13" fmla="*/ 86 h 125"/>
                <a:gd name="T14" fmla="*/ 5 w 103"/>
                <a:gd name="T15" fmla="*/ 93 h 125"/>
                <a:gd name="T16" fmla="*/ 41 w 103"/>
                <a:gd name="T17" fmla="*/ 105 h 125"/>
                <a:gd name="T18" fmla="*/ 41 w 103"/>
                <a:gd name="T19" fmla="*/ 118 h 125"/>
                <a:gd name="T20" fmla="*/ 47 w 103"/>
                <a:gd name="T21" fmla="*/ 125 h 125"/>
                <a:gd name="T22" fmla="*/ 96 w 103"/>
                <a:gd name="T23" fmla="*/ 125 h 125"/>
                <a:gd name="T24" fmla="*/ 103 w 103"/>
                <a:gd name="T25" fmla="*/ 118 h 125"/>
                <a:gd name="T26" fmla="*/ 103 w 103"/>
                <a:gd name="T27" fmla="*/ 7 h 125"/>
                <a:gd name="T28" fmla="*/ 96 w 103"/>
                <a:gd name="T29" fmla="*/ 0 h 125"/>
                <a:gd name="T30" fmla="*/ 14 w 103"/>
                <a:gd name="T31" fmla="*/ 81 h 125"/>
                <a:gd name="T32" fmla="*/ 14 w 103"/>
                <a:gd name="T33" fmla="*/ 44 h 125"/>
                <a:gd name="T34" fmla="*/ 41 w 103"/>
                <a:gd name="T35" fmla="*/ 34 h 125"/>
                <a:gd name="T36" fmla="*/ 41 w 103"/>
                <a:gd name="T37" fmla="*/ 91 h 125"/>
                <a:gd name="T38" fmla="*/ 14 w 103"/>
                <a:gd name="T39" fmla="*/ 81 h 125"/>
                <a:gd name="T40" fmla="*/ 89 w 103"/>
                <a:gd name="T41" fmla="*/ 111 h 125"/>
                <a:gd name="T42" fmla="*/ 54 w 103"/>
                <a:gd name="T43" fmla="*/ 111 h 125"/>
                <a:gd name="T44" fmla="*/ 54 w 103"/>
                <a:gd name="T45" fmla="*/ 100 h 125"/>
                <a:gd name="T46" fmla="*/ 54 w 103"/>
                <a:gd name="T47" fmla="*/ 25 h 125"/>
                <a:gd name="T48" fmla="*/ 54 w 103"/>
                <a:gd name="T49" fmla="*/ 14 h 125"/>
                <a:gd name="T50" fmla="*/ 89 w 103"/>
                <a:gd name="T51" fmla="*/ 14 h 125"/>
                <a:gd name="T52" fmla="*/ 89 w 103"/>
                <a:gd name="T53" fmla="*/ 11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3" h="125">
                  <a:moveTo>
                    <a:pt x="96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1" y="4"/>
                    <a:pt x="41" y="7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2" y="33"/>
                    <a:pt x="0" y="36"/>
                    <a:pt x="0" y="39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9"/>
                    <a:pt x="2" y="92"/>
                    <a:pt x="5" y="93"/>
                  </a:cubicBezTo>
                  <a:cubicBezTo>
                    <a:pt x="41" y="105"/>
                    <a:pt x="41" y="105"/>
                    <a:pt x="41" y="105"/>
                  </a:cubicBezTo>
                  <a:cubicBezTo>
                    <a:pt x="41" y="118"/>
                    <a:pt x="41" y="118"/>
                    <a:pt x="41" y="118"/>
                  </a:cubicBezTo>
                  <a:cubicBezTo>
                    <a:pt x="41" y="121"/>
                    <a:pt x="44" y="125"/>
                    <a:pt x="47" y="125"/>
                  </a:cubicBezTo>
                  <a:cubicBezTo>
                    <a:pt x="96" y="125"/>
                    <a:pt x="96" y="125"/>
                    <a:pt x="96" y="125"/>
                  </a:cubicBezTo>
                  <a:cubicBezTo>
                    <a:pt x="100" y="125"/>
                    <a:pt x="103" y="121"/>
                    <a:pt x="103" y="118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3" y="4"/>
                    <a:pt x="100" y="0"/>
                    <a:pt x="96" y="0"/>
                  </a:cubicBezTo>
                  <a:moveTo>
                    <a:pt x="14" y="81"/>
                  </a:moveTo>
                  <a:cubicBezTo>
                    <a:pt x="14" y="44"/>
                    <a:pt x="14" y="44"/>
                    <a:pt x="14" y="4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91"/>
                    <a:pt x="41" y="91"/>
                    <a:pt x="41" y="91"/>
                  </a:cubicBezTo>
                  <a:lnTo>
                    <a:pt x="14" y="81"/>
                  </a:lnTo>
                  <a:close/>
                  <a:moveTo>
                    <a:pt x="89" y="111"/>
                  </a:moveTo>
                  <a:cubicBezTo>
                    <a:pt x="54" y="111"/>
                    <a:pt x="54" y="111"/>
                    <a:pt x="54" y="111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89" y="14"/>
                    <a:pt x="89" y="14"/>
                    <a:pt x="89" y="14"/>
                  </a:cubicBezTo>
                  <a:lnTo>
                    <a:pt x="89" y="1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337" name="Freeform 25"/>
            <p:cNvSpPr>
              <a:spLocks/>
            </p:cNvSpPr>
            <p:nvPr/>
          </p:nvSpPr>
          <p:spPr bwMode="auto">
            <a:xfrm>
              <a:off x="121" y="33"/>
              <a:ext cx="13" cy="62"/>
            </a:xfrm>
            <a:custGeom>
              <a:avLst/>
              <a:gdLst>
                <a:gd name="T0" fmla="*/ 7 w 13"/>
                <a:gd name="T1" fmla="*/ 0 h 61"/>
                <a:gd name="T2" fmla="*/ 0 w 13"/>
                <a:gd name="T3" fmla="*/ 7 h 61"/>
                <a:gd name="T4" fmla="*/ 0 w 13"/>
                <a:gd name="T5" fmla="*/ 54 h 61"/>
                <a:gd name="T6" fmla="*/ 7 w 13"/>
                <a:gd name="T7" fmla="*/ 61 h 61"/>
                <a:gd name="T8" fmla="*/ 13 w 13"/>
                <a:gd name="T9" fmla="*/ 54 h 61"/>
                <a:gd name="T10" fmla="*/ 13 w 13"/>
                <a:gd name="T11" fmla="*/ 7 h 61"/>
                <a:gd name="T12" fmla="*/ 7 w 13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61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8"/>
                    <a:pt x="3" y="61"/>
                    <a:pt x="7" y="61"/>
                  </a:cubicBezTo>
                  <a:cubicBezTo>
                    <a:pt x="10" y="61"/>
                    <a:pt x="13" y="58"/>
                    <a:pt x="13" y="54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3"/>
                    <a:pt x="1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338" name="Freeform 26"/>
            <p:cNvSpPr>
              <a:spLocks/>
            </p:cNvSpPr>
            <p:nvPr/>
          </p:nvSpPr>
          <p:spPr bwMode="auto">
            <a:xfrm>
              <a:off x="150" y="23"/>
              <a:ext cx="14" cy="81"/>
            </a:xfrm>
            <a:custGeom>
              <a:avLst/>
              <a:gdLst>
                <a:gd name="T0" fmla="*/ 7 w 14"/>
                <a:gd name="T1" fmla="*/ 0 h 79"/>
                <a:gd name="T2" fmla="*/ 0 w 14"/>
                <a:gd name="T3" fmla="*/ 6 h 79"/>
                <a:gd name="T4" fmla="*/ 0 w 14"/>
                <a:gd name="T5" fmla="*/ 73 h 79"/>
                <a:gd name="T6" fmla="*/ 7 w 14"/>
                <a:gd name="T7" fmla="*/ 79 h 79"/>
                <a:gd name="T8" fmla="*/ 14 w 14"/>
                <a:gd name="T9" fmla="*/ 73 h 79"/>
                <a:gd name="T10" fmla="*/ 14 w 14"/>
                <a:gd name="T11" fmla="*/ 6 h 79"/>
                <a:gd name="T12" fmla="*/ 7 w 14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79">
                  <a:moveTo>
                    <a:pt x="7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6"/>
                    <a:pt x="3" y="79"/>
                    <a:pt x="7" y="79"/>
                  </a:cubicBezTo>
                  <a:cubicBezTo>
                    <a:pt x="11" y="79"/>
                    <a:pt x="14" y="76"/>
                    <a:pt x="14" y="73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3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3339" name="Group 27"/>
          <p:cNvGrpSpPr>
            <a:grpSpLocks/>
          </p:cNvGrpSpPr>
          <p:nvPr/>
        </p:nvGrpSpPr>
        <p:grpSpPr bwMode="auto">
          <a:xfrm>
            <a:off x="11425536" y="5251575"/>
            <a:ext cx="218777" cy="276820"/>
            <a:chOff x="0" y="0"/>
            <a:chExt cx="127" cy="163"/>
          </a:xfrm>
        </p:grpSpPr>
        <p:sp>
          <p:nvSpPr>
            <p:cNvPr id="13340" name="Freeform 28"/>
            <p:cNvSpPr>
              <a:spLocks/>
            </p:cNvSpPr>
            <p:nvPr/>
          </p:nvSpPr>
          <p:spPr bwMode="auto">
            <a:xfrm>
              <a:off x="0" y="0"/>
              <a:ext cx="127" cy="163"/>
            </a:xfrm>
            <a:custGeom>
              <a:avLst/>
              <a:gdLst>
                <a:gd name="T0" fmla="*/ 28 w 124"/>
                <a:gd name="T1" fmla="*/ 146 h 159"/>
                <a:gd name="T2" fmla="*/ 14 w 124"/>
                <a:gd name="T3" fmla="*/ 146 h 159"/>
                <a:gd name="T4" fmla="*/ 14 w 124"/>
                <a:gd name="T5" fmla="*/ 13 h 159"/>
                <a:gd name="T6" fmla="*/ 117 w 124"/>
                <a:gd name="T7" fmla="*/ 13 h 159"/>
                <a:gd name="T8" fmla="*/ 124 w 124"/>
                <a:gd name="T9" fmla="*/ 7 h 159"/>
                <a:gd name="T10" fmla="*/ 117 w 124"/>
                <a:gd name="T11" fmla="*/ 0 h 159"/>
                <a:gd name="T12" fmla="*/ 7 w 124"/>
                <a:gd name="T13" fmla="*/ 0 h 159"/>
                <a:gd name="T14" fmla="*/ 0 w 124"/>
                <a:gd name="T15" fmla="*/ 7 h 159"/>
                <a:gd name="T16" fmla="*/ 0 w 124"/>
                <a:gd name="T17" fmla="*/ 152 h 159"/>
                <a:gd name="T18" fmla="*/ 7 w 124"/>
                <a:gd name="T19" fmla="*/ 159 h 159"/>
                <a:gd name="T20" fmla="*/ 28 w 124"/>
                <a:gd name="T21" fmla="*/ 159 h 159"/>
                <a:gd name="T22" fmla="*/ 35 w 124"/>
                <a:gd name="T23" fmla="*/ 152 h 159"/>
                <a:gd name="T24" fmla="*/ 28 w 124"/>
                <a:gd name="T25" fmla="*/ 14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59">
                  <a:moveTo>
                    <a:pt x="28" y="146"/>
                  </a:moveTo>
                  <a:cubicBezTo>
                    <a:pt x="14" y="146"/>
                    <a:pt x="14" y="146"/>
                    <a:pt x="14" y="146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21" y="13"/>
                    <a:pt x="124" y="10"/>
                    <a:pt x="124" y="7"/>
                  </a:cubicBezTo>
                  <a:cubicBezTo>
                    <a:pt x="124" y="3"/>
                    <a:pt x="121" y="0"/>
                    <a:pt x="11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6"/>
                    <a:pt x="3" y="159"/>
                    <a:pt x="7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1" y="159"/>
                    <a:pt x="35" y="156"/>
                    <a:pt x="35" y="152"/>
                  </a:cubicBezTo>
                  <a:cubicBezTo>
                    <a:pt x="35" y="149"/>
                    <a:pt x="31" y="146"/>
                    <a:pt x="28" y="1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341" name="Freeform 29"/>
            <p:cNvSpPr>
              <a:spLocks/>
            </p:cNvSpPr>
            <p:nvPr/>
          </p:nvSpPr>
          <p:spPr bwMode="auto">
            <a:xfrm>
              <a:off x="80" y="95"/>
              <a:ext cx="47" cy="68"/>
            </a:xfrm>
            <a:custGeom>
              <a:avLst/>
              <a:gdLst>
                <a:gd name="T0" fmla="*/ 39 w 46"/>
                <a:gd name="T1" fmla="*/ 0 h 66"/>
                <a:gd name="T2" fmla="*/ 32 w 46"/>
                <a:gd name="T3" fmla="*/ 7 h 66"/>
                <a:gd name="T4" fmla="*/ 32 w 46"/>
                <a:gd name="T5" fmla="*/ 53 h 66"/>
                <a:gd name="T6" fmla="*/ 7 w 46"/>
                <a:gd name="T7" fmla="*/ 53 h 66"/>
                <a:gd name="T8" fmla="*/ 0 w 46"/>
                <a:gd name="T9" fmla="*/ 59 h 66"/>
                <a:gd name="T10" fmla="*/ 7 w 46"/>
                <a:gd name="T11" fmla="*/ 66 h 66"/>
                <a:gd name="T12" fmla="*/ 39 w 46"/>
                <a:gd name="T13" fmla="*/ 66 h 66"/>
                <a:gd name="T14" fmla="*/ 44 w 46"/>
                <a:gd name="T15" fmla="*/ 64 h 66"/>
                <a:gd name="T16" fmla="*/ 46 w 46"/>
                <a:gd name="T17" fmla="*/ 59 h 66"/>
                <a:gd name="T18" fmla="*/ 46 w 46"/>
                <a:gd name="T19" fmla="*/ 7 h 66"/>
                <a:gd name="T20" fmla="*/ 39 w 4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66">
                  <a:moveTo>
                    <a:pt x="39" y="0"/>
                  </a:moveTo>
                  <a:cubicBezTo>
                    <a:pt x="35" y="0"/>
                    <a:pt x="32" y="3"/>
                    <a:pt x="32" y="7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56"/>
                    <a:pt x="0" y="59"/>
                  </a:cubicBezTo>
                  <a:cubicBezTo>
                    <a:pt x="0" y="63"/>
                    <a:pt x="3" y="66"/>
                    <a:pt x="7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1" y="66"/>
                    <a:pt x="43" y="66"/>
                    <a:pt x="44" y="64"/>
                  </a:cubicBezTo>
                  <a:cubicBezTo>
                    <a:pt x="45" y="63"/>
                    <a:pt x="46" y="61"/>
                    <a:pt x="46" y="59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342" name="Freeform 30"/>
            <p:cNvSpPr>
              <a:spLocks noEditPoints="1"/>
            </p:cNvSpPr>
            <p:nvPr/>
          </p:nvSpPr>
          <p:spPr bwMode="auto">
            <a:xfrm>
              <a:off x="46" y="34"/>
              <a:ext cx="79" cy="114"/>
            </a:xfrm>
            <a:custGeom>
              <a:avLst/>
              <a:gdLst>
                <a:gd name="T0" fmla="*/ 68 w 78"/>
                <a:gd name="T1" fmla="*/ 2 h 112"/>
                <a:gd name="T2" fmla="*/ 60 w 78"/>
                <a:gd name="T3" fmla="*/ 0 h 112"/>
                <a:gd name="T4" fmla="*/ 46 w 78"/>
                <a:gd name="T5" fmla="*/ 8 h 112"/>
                <a:gd name="T6" fmla="*/ 1 w 78"/>
                <a:gd name="T7" fmla="*/ 85 h 112"/>
                <a:gd name="T8" fmla="*/ 0 w 78"/>
                <a:gd name="T9" fmla="*/ 88 h 112"/>
                <a:gd name="T10" fmla="*/ 1 w 78"/>
                <a:gd name="T11" fmla="*/ 106 h 112"/>
                <a:gd name="T12" fmla="*/ 4 w 78"/>
                <a:gd name="T13" fmla="*/ 112 h 112"/>
                <a:gd name="T14" fmla="*/ 8 w 78"/>
                <a:gd name="T15" fmla="*/ 112 h 112"/>
                <a:gd name="T16" fmla="*/ 11 w 78"/>
                <a:gd name="T17" fmla="*/ 112 h 112"/>
                <a:gd name="T18" fmla="*/ 27 w 78"/>
                <a:gd name="T19" fmla="*/ 103 h 112"/>
                <a:gd name="T20" fmla="*/ 29 w 78"/>
                <a:gd name="T21" fmla="*/ 101 h 112"/>
                <a:gd name="T22" fmla="*/ 74 w 78"/>
                <a:gd name="T23" fmla="*/ 24 h 112"/>
                <a:gd name="T24" fmla="*/ 68 w 78"/>
                <a:gd name="T25" fmla="*/ 2 h 112"/>
                <a:gd name="T26" fmla="*/ 62 w 78"/>
                <a:gd name="T27" fmla="*/ 17 h 112"/>
                <a:gd name="T28" fmla="*/ 18 w 78"/>
                <a:gd name="T29" fmla="*/ 92 h 112"/>
                <a:gd name="T30" fmla="*/ 14 w 78"/>
                <a:gd name="T31" fmla="*/ 94 h 112"/>
                <a:gd name="T32" fmla="*/ 14 w 78"/>
                <a:gd name="T33" fmla="*/ 90 h 112"/>
                <a:gd name="T34" fmla="*/ 57 w 78"/>
                <a:gd name="T35" fmla="*/ 15 h 112"/>
                <a:gd name="T36" fmla="*/ 61 w 78"/>
                <a:gd name="T37" fmla="*/ 14 h 112"/>
                <a:gd name="T38" fmla="*/ 62 w 78"/>
                <a:gd name="T39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" h="112">
                  <a:moveTo>
                    <a:pt x="68" y="2"/>
                  </a:moveTo>
                  <a:cubicBezTo>
                    <a:pt x="65" y="1"/>
                    <a:pt x="62" y="0"/>
                    <a:pt x="60" y="0"/>
                  </a:cubicBezTo>
                  <a:cubicBezTo>
                    <a:pt x="54" y="0"/>
                    <a:pt x="48" y="3"/>
                    <a:pt x="46" y="8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6"/>
                    <a:pt x="0" y="87"/>
                    <a:pt x="0" y="88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8"/>
                    <a:pt x="2" y="110"/>
                    <a:pt x="4" y="112"/>
                  </a:cubicBezTo>
                  <a:cubicBezTo>
                    <a:pt x="5" y="112"/>
                    <a:pt x="7" y="112"/>
                    <a:pt x="8" y="112"/>
                  </a:cubicBezTo>
                  <a:cubicBezTo>
                    <a:pt x="9" y="112"/>
                    <a:pt x="10" y="112"/>
                    <a:pt x="11" y="112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8" y="103"/>
                    <a:pt x="29" y="102"/>
                    <a:pt x="29" y="101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8" y="16"/>
                    <a:pt x="75" y="7"/>
                    <a:pt x="68" y="2"/>
                  </a:cubicBezTo>
                  <a:moveTo>
                    <a:pt x="62" y="17"/>
                  </a:moveTo>
                  <a:cubicBezTo>
                    <a:pt x="18" y="92"/>
                    <a:pt x="18" y="92"/>
                    <a:pt x="18" y="9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8" y="14"/>
                    <a:pt x="60" y="13"/>
                    <a:pt x="61" y="14"/>
                  </a:cubicBezTo>
                  <a:cubicBezTo>
                    <a:pt x="62" y="15"/>
                    <a:pt x="62" y="16"/>
                    <a:pt x="62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343" name="Freeform 31"/>
            <p:cNvSpPr>
              <a:spLocks/>
            </p:cNvSpPr>
            <p:nvPr/>
          </p:nvSpPr>
          <p:spPr bwMode="auto">
            <a:xfrm>
              <a:off x="24" y="46"/>
              <a:ext cx="49" cy="14"/>
            </a:xfrm>
            <a:custGeom>
              <a:avLst/>
              <a:gdLst>
                <a:gd name="T0" fmla="*/ 48 w 48"/>
                <a:gd name="T1" fmla="*/ 7 h 14"/>
                <a:gd name="T2" fmla="*/ 42 w 48"/>
                <a:gd name="T3" fmla="*/ 0 h 14"/>
                <a:gd name="T4" fmla="*/ 7 w 48"/>
                <a:gd name="T5" fmla="*/ 0 h 14"/>
                <a:gd name="T6" fmla="*/ 0 w 48"/>
                <a:gd name="T7" fmla="*/ 7 h 14"/>
                <a:gd name="T8" fmla="*/ 7 w 48"/>
                <a:gd name="T9" fmla="*/ 14 h 14"/>
                <a:gd name="T10" fmla="*/ 42 w 48"/>
                <a:gd name="T11" fmla="*/ 14 h 14"/>
                <a:gd name="T12" fmla="*/ 48 w 48"/>
                <a:gd name="T1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8" y="7"/>
                  </a:moveTo>
                  <a:cubicBezTo>
                    <a:pt x="48" y="3"/>
                    <a:pt x="45" y="0"/>
                    <a:pt x="4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5" y="14"/>
                    <a:pt x="48" y="11"/>
                    <a:pt x="48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344" name="Freeform 32"/>
            <p:cNvSpPr>
              <a:spLocks/>
            </p:cNvSpPr>
            <p:nvPr/>
          </p:nvSpPr>
          <p:spPr bwMode="auto">
            <a:xfrm>
              <a:off x="24" y="73"/>
              <a:ext cx="32" cy="15"/>
            </a:xfrm>
            <a:custGeom>
              <a:avLst/>
              <a:gdLst>
                <a:gd name="T0" fmla="*/ 7 w 31"/>
                <a:gd name="T1" fmla="*/ 0 h 14"/>
                <a:gd name="T2" fmla="*/ 0 w 31"/>
                <a:gd name="T3" fmla="*/ 7 h 14"/>
                <a:gd name="T4" fmla="*/ 7 w 31"/>
                <a:gd name="T5" fmla="*/ 14 h 14"/>
                <a:gd name="T6" fmla="*/ 24 w 31"/>
                <a:gd name="T7" fmla="*/ 14 h 14"/>
                <a:gd name="T8" fmla="*/ 31 w 31"/>
                <a:gd name="T9" fmla="*/ 7 h 14"/>
                <a:gd name="T10" fmla="*/ 24 w 31"/>
                <a:gd name="T11" fmla="*/ 0 h 14"/>
                <a:gd name="T12" fmla="*/ 7 w 3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8" y="14"/>
                    <a:pt x="31" y="11"/>
                    <a:pt x="31" y="7"/>
                  </a:cubicBezTo>
                  <a:cubicBezTo>
                    <a:pt x="31" y="3"/>
                    <a:pt x="28" y="0"/>
                    <a:pt x="24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3345" name="Group 33"/>
          <p:cNvGrpSpPr>
            <a:grpSpLocks/>
          </p:cNvGrpSpPr>
          <p:nvPr/>
        </p:nvGrpSpPr>
        <p:grpSpPr bwMode="auto">
          <a:xfrm>
            <a:off x="8967639" y="5093073"/>
            <a:ext cx="283517" cy="363884"/>
            <a:chOff x="0" y="0"/>
            <a:chExt cx="127" cy="163"/>
          </a:xfrm>
        </p:grpSpPr>
        <p:sp>
          <p:nvSpPr>
            <p:cNvPr id="13346" name="Freeform 34"/>
            <p:cNvSpPr>
              <a:spLocks noEditPoints="1"/>
            </p:cNvSpPr>
            <p:nvPr/>
          </p:nvSpPr>
          <p:spPr bwMode="auto">
            <a:xfrm>
              <a:off x="0" y="0"/>
              <a:ext cx="127" cy="163"/>
            </a:xfrm>
            <a:custGeom>
              <a:avLst/>
              <a:gdLst>
                <a:gd name="T0" fmla="*/ 89 w 127"/>
                <a:gd name="T1" fmla="*/ 0 h 163"/>
                <a:gd name="T2" fmla="*/ 0 w 127"/>
                <a:gd name="T3" fmla="*/ 0 h 163"/>
                <a:gd name="T4" fmla="*/ 0 w 127"/>
                <a:gd name="T5" fmla="*/ 163 h 163"/>
                <a:gd name="T6" fmla="*/ 127 w 127"/>
                <a:gd name="T7" fmla="*/ 163 h 163"/>
                <a:gd name="T8" fmla="*/ 127 w 127"/>
                <a:gd name="T9" fmla="*/ 38 h 163"/>
                <a:gd name="T10" fmla="*/ 89 w 127"/>
                <a:gd name="T11" fmla="*/ 0 h 163"/>
                <a:gd name="T12" fmla="*/ 14 w 127"/>
                <a:gd name="T13" fmla="*/ 150 h 163"/>
                <a:gd name="T14" fmla="*/ 14 w 127"/>
                <a:gd name="T15" fmla="*/ 14 h 163"/>
                <a:gd name="T16" fmla="*/ 78 w 127"/>
                <a:gd name="T17" fmla="*/ 14 h 163"/>
                <a:gd name="T18" fmla="*/ 78 w 127"/>
                <a:gd name="T19" fmla="*/ 49 h 163"/>
                <a:gd name="T20" fmla="*/ 112 w 127"/>
                <a:gd name="T21" fmla="*/ 49 h 163"/>
                <a:gd name="T22" fmla="*/ 112 w 127"/>
                <a:gd name="T23" fmla="*/ 150 h 163"/>
                <a:gd name="T24" fmla="*/ 14 w 127"/>
                <a:gd name="T25" fmla="*/ 15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63">
                  <a:moveTo>
                    <a:pt x="89" y="0"/>
                  </a:moveTo>
                  <a:lnTo>
                    <a:pt x="0" y="0"/>
                  </a:lnTo>
                  <a:lnTo>
                    <a:pt x="0" y="163"/>
                  </a:lnTo>
                  <a:lnTo>
                    <a:pt x="127" y="163"/>
                  </a:lnTo>
                  <a:lnTo>
                    <a:pt x="127" y="38"/>
                  </a:lnTo>
                  <a:lnTo>
                    <a:pt x="89" y="0"/>
                  </a:lnTo>
                  <a:close/>
                  <a:moveTo>
                    <a:pt x="14" y="150"/>
                  </a:moveTo>
                  <a:lnTo>
                    <a:pt x="14" y="14"/>
                  </a:lnTo>
                  <a:lnTo>
                    <a:pt x="78" y="14"/>
                  </a:lnTo>
                  <a:lnTo>
                    <a:pt x="78" y="49"/>
                  </a:lnTo>
                  <a:lnTo>
                    <a:pt x="112" y="49"/>
                  </a:lnTo>
                  <a:lnTo>
                    <a:pt x="112" y="150"/>
                  </a:lnTo>
                  <a:lnTo>
                    <a:pt x="14" y="1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347" name="Freeform 35"/>
            <p:cNvSpPr>
              <a:spLocks/>
            </p:cNvSpPr>
            <p:nvPr/>
          </p:nvSpPr>
          <p:spPr bwMode="auto">
            <a:xfrm>
              <a:off x="38" y="55"/>
              <a:ext cx="51" cy="54"/>
            </a:xfrm>
            <a:custGeom>
              <a:avLst/>
              <a:gdLst>
                <a:gd name="T0" fmla="*/ 32 w 51"/>
                <a:gd name="T1" fmla="*/ 27 h 54"/>
                <a:gd name="T2" fmla="*/ 32 w 51"/>
                <a:gd name="T3" fmla="*/ 0 h 54"/>
                <a:gd name="T4" fmla="*/ 18 w 51"/>
                <a:gd name="T5" fmla="*/ 0 h 54"/>
                <a:gd name="T6" fmla="*/ 18 w 51"/>
                <a:gd name="T7" fmla="*/ 27 h 54"/>
                <a:gd name="T8" fmla="*/ 10 w 51"/>
                <a:gd name="T9" fmla="*/ 19 h 54"/>
                <a:gd name="T10" fmla="*/ 0 w 51"/>
                <a:gd name="T11" fmla="*/ 29 h 54"/>
                <a:gd name="T12" fmla="*/ 25 w 51"/>
                <a:gd name="T13" fmla="*/ 54 h 54"/>
                <a:gd name="T14" fmla="*/ 51 w 51"/>
                <a:gd name="T15" fmla="*/ 29 h 54"/>
                <a:gd name="T16" fmla="*/ 40 w 51"/>
                <a:gd name="T17" fmla="*/ 19 h 54"/>
                <a:gd name="T18" fmla="*/ 32 w 51"/>
                <a:gd name="T1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4">
                  <a:moveTo>
                    <a:pt x="32" y="27"/>
                  </a:moveTo>
                  <a:lnTo>
                    <a:pt x="32" y="0"/>
                  </a:lnTo>
                  <a:lnTo>
                    <a:pt x="18" y="0"/>
                  </a:lnTo>
                  <a:lnTo>
                    <a:pt x="18" y="27"/>
                  </a:lnTo>
                  <a:lnTo>
                    <a:pt x="10" y="19"/>
                  </a:lnTo>
                  <a:lnTo>
                    <a:pt x="0" y="29"/>
                  </a:lnTo>
                  <a:lnTo>
                    <a:pt x="25" y="54"/>
                  </a:lnTo>
                  <a:lnTo>
                    <a:pt x="51" y="29"/>
                  </a:lnTo>
                  <a:lnTo>
                    <a:pt x="40" y="19"/>
                  </a:lnTo>
                  <a:lnTo>
                    <a:pt x="32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348" name="Rectangle 36"/>
            <p:cNvSpPr>
              <a:spLocks noChangeArrowheads="1"/>
            </p:cNvSpPr>
            <p:nvPr/>
          </p:nvSpPr>
          <p:spPr bwMode="auto">
            <a:xfrm>
              <a:off x="44" y="117"/>
              <a:ext cx="40" cy="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3349" name="Freeform 37"/>
          <p:cNvSpPr>
            <a:spLocks noEditPoints="1"/>
          </p:cNvSpPr>
          <p:nvPr/>
        </p:nvSpPr>
        <p:spPr bwMode="auto">
          <a:xfrm>
            <a:off x="7081243" y="4885458"/>
            <a:ext cx="334863" cy="227707"/>
          </a:xfrm>
          <a:custGeom>
            <a:avLst/>
            <a:gdLst>
              <a:gd name="T0" fmla="*/ 154 w 160"/>
              <a:gd name="T1" fmla="*/ 12 h 109"/>
              <a:gd name="T2" fmla="*/ 139 w 160"/>
              <a:gd name="T3" fmla="*/ 6 h 109"/>
              <a:gd name="T4" fmla="*/ 123 w 160"/>
              <a:gd name="T5" fmla="*/ 12 h 109"/>
              <a:gd name="T6" fmla="*/ 117 w 160"/>
              <a:gd name="T7" fmla="*/ 27 h 109"/>
              <a:gd name="T8" fmla="*/ 119 w 160"/>
              <a:gd name="T9" fmla="*/ 36 h 109"/>
              <a:gd name="T10" fmla="*/ 93 w 160"/>
              <a:gd name="T11" fmla="*/ 60 h 109"/>
              <a:gd name="T12" fmla="*/ 79 w 160"/>
              <a:gd name="T13" fmla="*/ 56 h 109"/>
              <a:gd name="T14" fmla="*/ 66 w 160"/>
              <a:gd name="T15" fmla="*/ 59 h 109"/>
              <a:gd name="T16" fmla="*/ 47 w 160"/>
              <a:gd name="T17" fmla="*/ 37 h 109"/>
              <a:gd name="T18" fmla="*/ 43 w 160"/>
              <a:gd name="T19" fmla="*/ 7 h 109"/>
              <a:gd name="T20" fmla="*/ 25 w 160"/>
              <a:gd name="T21" fmla="*/ 0 h 109"/>
              <a:gd name="T22" fmla="*/ 8 w 160"/>
              <a:gd name="T23" fmla="*/ 7 h 109"/>
              <a:gd name="T24" fmla="*/ 0 w 160"/>
              <a:gd name="T25" fmla="*/ 24 h 109"/>
              <a:gd name="T26" fmla="*/ 8 w 160"/>
              <a:gd name="T27" fmla="*/ 42 h 109"/>
              <a:gd name="T28" fmla="*/ 25 w 160"/>
              <a:gd name="T29" fmla="*/ 49 h 109"/>
              <a:gd name="T30" fmla="*/ 37 w 160"/>
              <a:gd name="T31" fmla="*/ 46 h 109"/>
              <a:gd name="T32" fmla="*/ 56 w 160"/>
              <a:gd name="T33" fmla="*/ 69 h 109"/>
              <a:gd name="T34" fmla="*/ 60 w 160"/>
              <a:gd name="T35" fmla="*/ 102 h 109"/>
              <a:gd name="T36" fmla="*/ 79 w 160"/>
              <a:gd name="T37" fmla="*/ 109 h 109"/>
              <a:gd name="T38" fmla="*/ 98 w 160"/>
              <a:gd name="T39" fmla="*/ 102 h 109"/>
              <a:gd name="T40" fmla="*/ 102 w 160"/>
              <a:gd name="T41" fmla="*/ 69 h 109"/>
              <a:gd name="T42" fmla="*/ 129 w 160"/>
              <a:gd name="T43" fmla="*/ 46 h 109"/>
              <a:gd name="T44" fmla="*/ 139 w 160"/>
              <a:gd name="T45" fmla="*/ 49 h 109"/>
              <a:gd name="T46" fmla="*/ 154 w 160"/>
              <a:gd name="T47" fmla="*/ 43 h 109"/>
              <a:gd name="T48" fmla="*/ 160 w 160"/>
              <a:gd name="T49" fmla="*/ 27 h 109"/>
              <a:gd name="T50" fmla="*/ 154 w 160"/>
              <a:gd name="T51" fmla="*/ 12 h 109"/>
              <a:gd name="T52" fmla="*/ 17 w 160"/>
              <a:gd name="T53" fmla="*/ 32 h 109"/>
              <a:gd name="T54" fmla="*/ 14 w 160"/>
              <a:gd name="T55" fmla="*/ 24 h 109"/>
              <a:gd name="T56" fmla="*/ 17 w 160"/>
              <a:gd name="T57" fmla="*/ 17 h 109"/>
              <a:gd name="T58" fmla="*/ 25 w 160"/>
              <a:gd name="T59" fmla="*/ 13 h 109"/>
              <a:gd name="T60" fmla="*/ 33 w 160"/>
              <a:gd name="T61" fmla="*/ 17 h 109"/>
              <a:gd name="T62" fmla="*/ 33 w 160"/>
              <a:gd name="T63" fmla="*/ 32 h 109"/>
              <a:gd name="T64" fmla="*/ 17 w 160"/>
              <a:gd name="T65" fmla="*/ 32 h 109"/>
              <a:gd name="T66" fmla="*/ 144 w 160"/>
              <a:gd name="T67" fmla="*/ 33 h 109"/>
              <a:gd name="T68" fmla="*/ 133 w 160"/>
              <a:gd name="T69" fmla="*/ 33 h 109"/>
              <a:gd name="T70" fmla="*/ 131 w 160"/>
              <a:gd name="T71" fmla="*/ 27 h 109"/>
              <a:gd name="T72" fmla="*/ 133 w 160"/>
              <a:gd name="T73" fmla="*/ 22 h 109"/>
              <a:gd name="T74" fmla="*/ 139 w 160"/>
              <a:gd name="T75" fmla="*/ 20 h 109"/>
              <a:gd name="T76" fmla="*/ 144 w 160"/>
              <a:gd name="T77" fmla="*/ 22 h 109"/>
              <a:gd name="T78" fmla="*/ 146 w 160"/>
              <a:gd name="T79" fmla="*/ 27 h 109"/>
              <a:gd name="T80" fmla="*/ 144 w 160"/>
              <a:gd name="T81" fmla="*/ 3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0" h="109">
                <a:moveTo>
                  <a:pt x="154" y="12"/>
                </a:moveTo>
                <a:cubicBezTo>
                  <a:pt x="150" y="8"/>
                  <a:pt x="144" y="6"/>
                  <a:pt x="139" y="6"/>
                </a:cubicBezTo>
                <a:cubicBezTo>
                  <a:pt x="133" y="6"/>
                  <a:pt x="127" y="8"/>
                  <a:pt x="123" y="12"/>
                </a:cubicBezTo>
                <a:cubicBezTo>
                  <a:pt x="119" y="16"/>
                  <a:pt x="117" y="22"/>
                  <a:pt x="117" y="27"/>
                </a:cubicBezTo>
                <a:cubicBezTo>
                  <a:pt x="117" y="31"/>
                  <a:pt x="118" y="34"/>
                  <a:pt x="119" y="36"/>
                </a:cubicBezTo>
                <a:cubicBezTo>
                  <a:pt x="93" y="60"/>
                  <a:pt x="93" y="60"/>
                  <a:pt x="93" y="60"/>
                </a:cubicBezTo>
                <a:cubicBezTo>
                  <a:pt x="89" y="57"/>
                  <a:pt x="84" y="56"/>
                  <a:pt x="79" y="56"/>
                </a:cubicBezTo>
                <a:cubicBezTo>
                  <a:pt x="74" y="56"/>
                  <a:pt x="70" y="57"/>
                  <a:pt x="66" y="59"/>
                </a:cubicBezTo>
                <a:cubicBezTo>
                  <a:pt x="47" y="37"/>
                  <a:pt x="47" y="37"/>
                  <a:pt x="47" y="37"/>
                </a:cubicBezTo>
                <a:cubicBezTo>
                  <a:pt x="52" y="27"/>
                  <a:pt x="51" y="15"/>
                  <a:pt x="43" y="7"/>
                </a:cubicBezTo>
                <a:cubicBezTo>
                  <a:pt x="38" y="2"/>
                  <a:pt x="32" y="0"/>
                  <a:pt x="25" y="0"/>
                </a:cubicBezTo>
                <a:cubicBezTo>
                  <a:pt x="19" y="0"/>
                  <a:pt x="12" y="2"/>
                  <a:pt x="8" y="7"/>
                </a:cubicBezTo>
                <a:cubicBezTo>
                  <a:pt x="3" y="12"/>
                  <a:pt x="0" y="18"/>
                  <a:pt x="0" y="24"/>
                </a:cubicBezTo>
                <a:cubicBezTo>
                  <a:pt x="0" y="31"/>
                  <a:pt x="3" y="37"/>
                  <a:pt x="8" y="42"/>
                </a:cubicBezTo>
                <a:cubicBezTo>
                  <a:pt x="12" y="47"/>
                  <a:pt x="19" y="49"/>
                  <a:pt x="25" y="49"/>
                </a:cubicBezTo>
                <a:cubicBezTo>
                  <a:pt x="29" y="49"/>
                  <a:pt x="33" y="48"/>
                  <a:pt x="37" y="46"/>
                </a:cubicBezTo>
                <a:cubicBezTo>
                  <a:pt x="56" y="69"/>
                  <a:pt x="56" y="69"/>
                  <a:pt x="56" y="69"/>
                </a:cubicBezTo>
                <a:cubicBezTo>
                  <a:pt x="50" y="79"/>
                  <a:pt x="51" y="93"/>
                  <a:pt x="60" y="102"/>
                </a:cubicBezTo>
                <a:cubicBezTo>
                  <a:pt x="65" y="107"/>
                  <a:pt x="72" y="109"/>
                  <a:pt x="79" y="109"/>
                </a:cubicBezTo>
                <a:cubicBezTo>
                  <a:pt x="86" y="109"/>
                  <a:pt x="93" y="107"/>
                  <a:pt x="98" y="102"/>
                </a:cubicBezTo>
                <a:cubicBezTo>
                  <a:pt x="107" y="93"/>
                  <a:pt x="108" y="80"/>
                  <a:pt x="102" y="69"/>
                </a:cubicBezTo>
                <a:cubicBezTo>
                  <a:pt x="129" y="46"/>
                  <a:pt x="129" y="46"/>
                  <a:pt x="129" y="46"/>
                </a:cubicBezTo>
                <a:cubicBezTo>
                  <a:pt x="132" y="48"/>
                  <a:pt x="135" y="49"/>
                  <a:pt x="139" y="49"/>
                </a:cubicBezTo>
                <a:cubicBezTo>
                  <a:pt x="144" y="49"/>
                  <a:pt x="150" y="47"/>
                  <a:pt x="154" y="43"/>
                </a:cubicBezTo>
                <a:cubicBezTo>
                  <a:pt x="158" y="38"/>
                  <a:pt x="160" y="33"/>
                  <a:pt x="160" y="27"/>
                </a:cubicBezTo>
                <a:cubicBezTo>
                  <a:pt x="160" y="22"/>
                  <a:pt x="158" y="16"/>
                  <a:pt x="154" y="12"/>
                </a:cubicBezTo>
                <a:moveTo>
                  <a:pt x="17" y="32"/>
                </a:moveTo>
                <a:cubicBezTo>
                  <a:pt x="15" y="30"/>
                  <a:pt x="14" y="27"/>
                  <a:pt x="14" y="24"/>
                </a:cubicBezTo>
                <a:cubicBezTo>
                  <a:pt x="14" y="21"/>
                  <a:pt x="15" y="19"/>
                  <a:pt x="17" y="17"/>
                </a:cubicBezTo>
                <a:cubicBezTo>
                  <a:pt x="20" y="14"/>
                  <a:pt x="22" y="13"/>
                  <a:pt x="25" y="13"/>
                </a:cubicBezTo>
                <a:cubicBezTo>
                  <a:pt x="28" y="13"/>
                  <a:pt x="31" y="14"/>
                  <a:pt x="33" y="17"/>
                </a:cubicBezTo>
                <a:cubicBezTo>
                  <a:pt x="38" y="21"/>
                  <a:pt x="38" y="28"/>
                  <a:pt x="33" y="32"/>
                </a:cubicBezTo>
                <a:cubicBezTo>
                  <a:pt x="29" y="37"/>
                  <a:pt x="22" y="37"/>
                  <a:pt x="17" y="32"/>
                </a:cubicBezTo>
                <a:moveTo>
                  <a:pt x="144" y="33"/>
                </a:moveTo>
                <a:cubicBezTo>
                  <a:pt x="141" y="36"/>
                  <a:pt x="136" y="36"/>
                  <a:pt x="133" y="33"/>
                </a:cubicBezTo>
                <a:cubicBezTo>
                  <a:pt x="132" y="31"/>
                  <a:pt x="131" y="29"/>
                  <a:pt x="131" y="27"/>
                </a:cubicBezTo>
                <a:cubicBezTo>
                  <a:pt x="131" y="25"/>
                  <a:pt x="132" y="23"/>
                  <a:pt x="133" y="22"/>
                </a:cubicBezTo>
                <a:cubicBezTo>
                  <a:pt x="135" y="20"/>
                  <a:pt x="137" y="20"/>
                  <a:pt x="139" y="20"/>
                </a:cubicBezTo>
                <a:cubicBezTo>
                  <a:pt x="141" y="20"/>
                  <a:pt x="143" y="20"/>
                  <a:pt x="144" y="22"/>
                </a:cubicBezTo>
                <a:cubicBezTo>
                  <a:pt x="146" y="23"/>
                  <a:pt x="146" y="25"/>
                  <a:pt x="146" y="27"/>
                </a:cubicBezTo>
                <a:cubicBezTo>
                  <a:pt x="146" y="29"/>
                  <a:pt x="146" y="31"/>
                  <a:pt x="144" y="33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13350" name="Group 38"/>
          <p:cNvGrpSpPr>
            <a:grpSpLocks/>
          </p:cNvGrpSpPr>
          <p:nvPr/>
        </p:nvGrpSpPr>
        <p:grpSpPr bwMode="auto">
          <a:xfrm>
            <a:off x="6384727" y="3271418"/>
            <a:ext cx="196453" cy="272355"/>
            <a:chOff x="0" y="0"/>
            <a:chExt cx="118" cy="163"/>
          </a:xfrm>
          <a:solidFill>
            <a:schemeClr val="bg1"/>
          </a:solidFill>
        </p:grpSpPr>
        <p:sp>
          <p:nvSpPr>
            <p:cNvPr id="13351" name="Freeform 39"/>
            <p:cNvSpPr>
              <a:spLocks noEditPoints="1"/>
            </p:cNvSpPr>
            <p:nvPr/>
          </p:nvSpPr>
          <p:spPr bwMode="auto">
            <a:xfrm>
              <a:off x="0" y="0"/>
              <a:ext cx="118" cy="163"/>
            </a:xfrm>
            <a:custGeom>
              <a:avLst/>
              <a:gdLst>
                <a:gd name="T0" fmla="*/ 93 w 115"/>
                <a:gd name="T1" fmla="*/ 44 h 159"/>
                <a:gd name="T2" fmla="*/ 89 w 115"/>
                <a:gd name="T3" fmla="*/ 44 h 159"/>
                <a:gd name="T4" fmla="*/ 89 w 115"/>
                <a:gd name="T5" fmla="*/ 31 h 159"/>
                <a:gd name="T6" fmla="*/ 58 w 115"/>
                <a:gd name="T7" fmla="*/ 0 h 159"/>
                <a:gd name="T8" fmla="*/ 27 w 115"/>
                <a:gd name="T9" fmla="*/ 31 h 159"/>
                <a:gd name="T10" fmla="*/ 27 w 115"/>
                <a:gd name="T11" fmla="*/ 44 h 159"/>
                <a:gd name="T12" fmla="*/ 22 w 115"/>
                <a:gd name="T13" fmla="*/ 44 h 159"/>
                <a:gd name="T14" fmla="*/ 0 w 115"/>
                <a:gd name="T15" fmla="*/ 66 h 159"/>
                <a:gd name="T16" fmla="*/ 0 w 115"/>
                <a:gd name="T17" fmla="*/ 137 h 159"/>
                <a:gd name="T18" fmla="*/ 22 w 115"/>
                <a:gd name="T19" fmla="*/ 159 h 159"/>
                <a:gd name="T20" fmla="*/ 93 w 115"/>
                <a:gd name="T21" fmla="*/ 159 h 159"/>
                <a:gd name="T22" fmla="*/ 115 w 115"/>
                <a:gd name="T23" fmla="*/ 137 h 159"/>
                <a:gd name="T24" fmla="*/ 115 w 115"/>
                <a:gd name="T25" fmla="*/ 66 h 159"/>
                <a:gd name="T26" fmla="*/ 93 w 115"/>
                <a:gd name="T27" fmla="*/ 44 h 159"/>
                <a:gd name="T28" fmla="*/ 40 w 115"/>
                <a:gd name="T29" fmla="*/ 31 h 159"/>
                <a:gd name="T30" fmla="*/ 58 w 115"/>
                <a:gd name="T31" fmla="*/ 13 h 159"/>
                <a:gd name="T32" fmla="*/ 75 w 115"/>
                <a:gd name="T33" fmla="*/ 31 h 159"/>
                <a:gd name="T34" fmla="*/ 75 w 115"/>
                <a:gd name="T35" fmla="*/ 44 h 159"/>
                <a:gd name="T36" fmla="*/ 40 w 115"/>
                <a:gd name="T37" fmla="*/ 44 h 159"/>
                <a:gd name="T38" fmla="*/ 40 w 115"/>
                <a:gd name="T39" fmla="*/ 31 h 159"/>
                <a:gd name="T40" fmla="*/ 102 w 115"/>
                <a:gd name="T41" fmla="*/ 137 h 159"/>
                <a:gd name="T42" fmla="*/ 93 w 115"/>
                <a:gd name="T43" fmla="*/ 146 h 159"/>
                <a:gd name="T44" fmla="*/ 22 w 115"/>
                <a:gd name="T45" fmla="*/ 146 h 159"/>
                <a:gd name="T46" fmla="*/ 14 w 115"/>
                <a:gd name="T47" fmla="*/ 137 h 159"/>
                <a:gd name="T48" fmla="*/ 14 w 115"/>
                <a:gd name="T49" fmla="*/ 66 h 159"/>
                <a:gd name="T50" fmla="*/ 22 w 115"/>
                <a:gd name="T51" fmla="*/ 58 h 159"/>
                <a:gd name="T52" fmla="*/ 34 w 115"/>
                <a:gd name="T53" fmla="*/ 58 h 159"/>
                <a:gd name="T54" fmla="*/ 82 w 115"/>
                <a:gd name="T55" fmla="*/ 58 h 159"/>
                <a:gd name="T56" fmla="*/ 93 w 115"/>
                <a:gd name="T57" fmla="*/ 58 h 159"/>
                <a:gd name="T58" fmla="*/ 102 w 115"/>
                <a:gd name="T59" fmla="*/ 66 h 159"/>
                <a:gd name="T60" fmla="*/ 102 w 115"/>
                <a:gd name="T61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5" h="159">
                  <a:moveTo>
                    <a:pt x="93" y="44"/>
                  </a:moveTo>
                  <a:cubicBezTo>
                    <a:pt x="89" y="44"/>
                    <a:pt x="89" y="44"/>
                    <a:pt x="89" y="4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14"/>
                    <a:pt x="75" y="0"/>
                    <a:pt x="58" y="0"/>
                  </a:cubicBezTo>
                  <a:cubicBezTo>
                    <a:pt x="41" y="0"/>
                    <a:pt x="27" y="14"/>
                    <a:pt x="27" y="31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10" y="44"/>
                    <a:pt x="0" y="54"/>
                    <a:pt x="0" y="6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9"/>
                    <a:pt x="10" y="159"/>
                    <a:pt x="2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06" y="159"/>
                    <a:pt x="115" y="149"/>
                    <a:pt x="115" y="137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5" y="54"/>
                    <a:pt x="106" y="44"/>
                    <a:pt x="93" y="44"/>
                  </a:cubicBezTo>
                  <a:moveTo>
                    <a:pt x="40" y="31"/>
                  </a:moveTo>
                  <a:cubicBezTo>
                    <a:pt x="40" y="21"/>
                    <a:pt x="48" y="13"/>
                    <a:pt x="58" y="13"/>
                  </a:cubicBezTo>
                  <a:cubicBezTo>
                    <a:pt x="67" y="13"/>
                    <a:pt x="75" y="21"/>
                    <a:pt x="75" y="31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40" y="44"/>
                    <a:pt x="40" y="44"/>
                    <a:pt x="40" y="44"/>
                  </a:cubicBezTo>
                  <a:lnTo>
                    <a:pt x="40" y="31"/>
                  </a:lnTo>
                  <a:close/>
                  <a:moveTo>
                    <a:pt x="102" y="137"/>
                  </a:moveTo>
                  <a:cubicBezTo>
                    <a:pt x="102" y="142"/>
                    <a:pt x="98" y="146"/>
                    <a:pt x="93" y="146"/>
                  </a:cubicBezTo>
                  <a:cubicBezTo>
                    <a:pt x="22" y="146"/>
                    <a:pt x="22" y="146"/>
                    <a:pt x="22" y="146"/>
                  </a:cubicBezTo>
                  <a:cubicBezTo>
                    <a:pt x="18" y="146"/>
                    <a:pt x="14" y="142"/>
                    <a:pt x="14" y="137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62"/>
                    <a:pt x="18" y="58"/>
                    <a:pt x="22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82" y="58"/>
                    <a:pt x="82" y="58"/>
                    <a:pt x="82" y="58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8" y="58"/>
                    <a:pt x="102" y="62"/>
                    <a:pt x="102" y="66"/>
                  </a:cubicBezTo>
                  <a:lnTo>
                    <a:pt x="102" y="1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352" name="Freeform 40"/>
            <p:cNvSpPr>
              <a:spLocks/>
            </p:cNvSpPr>
            <p:nvPr/>
          </p:nvSpPr>
          <p:spPr bwMode="auto">
            <a:xfrm>
              <a:off x="26" y="108"/>
              <a:ext cx="66" cy="23"/>
            </a:xfrm>
            <a:custGeom>
              <a:avLst/>
              <a:gdLst>
                <a:gd name="T0" fmla="*/ 52 w 64"/>
                <a:gd name="T1" fmla="*/ 2 h 23"/>
                <a:gd name="T2" fmla="*/ 32 w 64"/>
                <a:gd name="T3" fmla="*/ 10 h 23"/>
                <a:gd name="T4" fmla="*/ 12 w 64"/>
                <a:gd name="T5" fmla="*/ 2 h 23"/>
                <a:gd name="T6" fmla="*/ 2 w 64"/>
                <a:gd name="T7" fmla="*/ 3 h 23"/>
                <a:gd name="T8" fmla="*/ 3 w 64"/>
                <a:gd name="T9" fmla="*/ 13 h 23"/>
                <a:gd name="T10" fmla="*/ 32 w 64"/>
                <a:gd name="T11" fmla="*/ 23 h 23"/>
                <a:gd name="T12" fmla="*/ 61 w 64"/>
                <a:gd name="T13" fmla="*/ 13 h 23"/>
                <a:gd name="T14" fmla="*/ 62 w 64"/>
                <a:gd name="T15" fmla="*/ 3 h 23"/>
                <a:gd name="T16" fmla="*/ 52 w 64"/>
                <a:gd name="T17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23">
                  <a:moveTo>
                    <a:pt x="52" y="2"/>
                  </a:moveTo>
                  <a:cubicBezTo>
                    <a:pt x="46" y="7"/>
                    <a:pt x="39" y="10"/>
                    <a:pt x="32" y="10"/>
                  </a:cubicBezTo>
                  <a:cubicBezTo>
                    <a:pt x="24" y="10"/>
                    <a:pt x="17" y="7"/>
                    <a:pt x="12" y="2"/>
                  </a:cubicBezTo>
                  <a:cubicBezTo>
                    <a:pt x="9" y="0"/>
                    <a:pt x="4" y="0"/>
                    <a:pt x="2" y="3"/>
                  </a:cubicBezTo>
                  <a:cubicBezTo>
                    <a:pt x="0" y="6"/>
                    <a:pt x="0" y="10"/>
                    <a:pt x="3" y="13"/>
                  </a:cubicBezTo>
                  <a:cubicBezTo>
                    <a:pt x="11" y="19"/>
                    <a:pt x="21" y="23"/>
                    <a:pt x="32" y="23"/>
                  </a:cubicBezTo>
                  <a:cubicBezTo>
                    <a:pt x="43" y="23"/>
                    <a:pt x="53" y="19"/>
                    <a:pt x="61" y="13"/>
                  </a:cubicBezTo>
                  <a:cubicBezTo>
                    <a:pt x="64" y="10"/>
                    <a:pt x="64" y="6"/>
                    <a:pt x="62" y="3"/>
                  </a:cubicBezTo>
                  <a:cubicBezTo>
                    <a:pt x="59" y="0"/>
                    <a:pt x="55" y="0"/>
                    <a:pt x="52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3353" name="Freeform 41"/>
          <p:cNvSpPr>
            <a:spLocks noEditPoints="1"/>
          </p:cNvSpPr>
          <p:nvPr/>
        </p:nvSpPr>
        <p:spPr bwMode="auto">
          <a:xfrm>
            <a:off x="8244335" y="2684289"/>
            <a:ext cx="419695" cy="330398"/>
          </a:xfrm>
          <a:custGeom>
            <a:avLst/>
            <a:gdLst>
              <a:gd name="T0" fmla="*/ 125 w 148"/>
              <a:gd name="T1" fmla="*/ 0 h 119"/>
              <a:gd name="T2" fmla="*/ 24 w 148"/>
              <a:gd name="T3" fmla="*/ 0 h 119"/>
              <a:gd name="T4" fmla="*/ 0 w 148"/>
              <a:gd name="T5" fmla="*/ 24 h 119"/>
              <a:gd name="T6" fmla="*/ 0 w 148"/>
              <a:gd name="T7" fmla="*/ 95 h 119"/>
              <a:gd name="T8" fmla="*/ 24 w 148"/>
              <a:gd name="T9" fmla="*/ 119 h 119"/>
              <a:gd name="T10" fmla="*/ 125 w 148"/>
              <a:gd name="T11" fmla="*/ 119 h 119"/>
              <a:gd name="T12" fmla="*/ 148 w 148"/>
              <a:gd name="T13" fmla="*/ 95 h 119"/>
              <a:gd name="T14" fmla="*/ 148 w 148"/>
              <a:gd name="T15" fmla="*/ 24 h 119"/>
              <a:gd name="T16" fmla="*/ 125 w 148"/>
              <a:gd name="T17" fmla="*/ 0 h 119"/>
              <a:gd name="T18" fmla="*/ 124 w 148"/>
              <a:gd name="T19" fmla="*/ 13 h 119"/>
              <a:gd name="T20" fmla="*/ 74 w 148"/>
              <a:gd name="T21" fmla="*/ 51 h 119"/>
              <a:gd name="T22" fmla="*/ 25 w 148"/>
              <a:gd name="T23" fmla="*/ 13 h 119"/>
              <a:gd name="T24" fmla="*/ 124 w 148"/>
              <a:gd name="T25" fmla="*/ 13 h 119"/>
              <a:gd name="T26" fmla="*/ 135 w 148"/>
              <a:gd name="T27" fmla="*/ 95 h 119"/>
              <a:gd name="T28" fmla="*/ 125 w 148"/>
              <a:gd name="T29" fmla="*/ 106 h 119"/>
              <a:gd name="T30" fmla="*/ 24 w 148"/>
              <a:gd name="T31" fmla="*/ 106 h 119"/>
              <a:gd name="T32" fmla="*/ 13 w 148"/>
              <a:gd name="T33" fmla="*/ 95 h 119"/>
              <a:gd name="T34" fmla="*/ 13 w 148"/>
              <a:gd name="T35" fmla="*/ 24 h 119"/>
              <a:gd name="T36" fmla="*/ 14 w 148"/>
              <a:gd name="T37" fmla="*/ 21 h 119"/>
              <a:gd name="T38" fmla="*/ 70 w 148"/>
              <a:gd name="T39" fmla="*/ 64 h 119"/>
              <a:gd name="T40" fmla="*/ 74 w 148"/>
              <a:gd name="T41" fmla="*/ 66 h 119"/>
              <a:gd name="T42" fmla="*/ 78 w 148"/>
              <a:gd name="T43" fmla="*/ 64 h 119"/>
              <a:gd name="T44" fmla="*/ 135 w 148"/>
              <a:gd name="T45" fmla="*/ 21 h 119"/>
              <a:gd name="T46" fmla="*/ 135 w 148"/>
              <a:gd name="T47" fmla="*/ 24 h 119"/>
              <a:gd name="T48" fmla="*/ 135 w 148"/>
              <a:gd name="T49" fmla="*/ 95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8" h="119">
                <a:moveTo>
                  <a:pt x="125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108"/>
                  <a:pt x="11" y="119"/>
                  <a:pt x="24" y="119"/>
                </a:cubicBezTo>
                <a:cubicBezTo>
                  <a:pt x="125" y="119"/>
                  <a:pt x="125" y="119"/>
                  <a:pt x="125" y="119"/>
                </a:cubicBezTo>
                <a:cubicBezTo>
                  <a:pt x="138" y="119"/>
                  <a:pt x="148" y="108"/>
                  <a:pt x="148" y="95"/>
                </a:cubicBezTo>
                <a:cubicBezTo>
                  <a:pt x="148" y="24"/>
                  <a:pt x="148" y="24"/>
                  <a:pt x="148" y="24"/>
                </a:cubicBezTo>
                <a:cubicBezTo>
                  <a:pt x="148" y="11"/>
                  <a:pt x="138" y="0"/>
                  <a:pt x="125" y="0"/>
                </a:cubicBezTo>
                <a:moveTo>
                  <a:pt x="124" y="13"/>
                </a:moveTo>
                <a:cubicBezTo>
                  <a:pt x="74" y="51"/>
                  <a:pt x="74" y="51"/>
                  <a:pt x="74" y="51"/>
                </a:cubicBezTo>
                <a:cubicBezTo>
                  <a:pt x="25" y="13"/>
                  <a:pt x="25" y="13"/>
                  <a:pt x="25" y="13"/>
                </a:cubicBezTo>
                <a:lnTo>
                  <a:pt x="124" y="13"/>
                </a:lnTo>
                <a:close/>
                <a:moveTo>
                  <a:pt x="135" y="95"/>
                </a:moveTo>
                <a:cubicBezTo>
                  <a:pt x="135" y="101"/>
                  <a:pt x="131" y="106"/>
                  <a:pt x="125" y="106"/>
                </a:cubicBezTo>
                <a:cubicBezTo>
                  <a:pt x="24" y="106"/>
                  <a:pt x="24" y="106"/>
                  <a:pt x="24" y="106"/>
                </a:cubicBezTo>
                <a:cubicBezTo>
                  <a:pt x="18" y="106"/>
                  <a:pt x="13" y="101"/>
                  <a:pt x="13" y="95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3"/>
                  <a:pt x="13" y="22"/>
                  <a:pt x="14" y="21"/>
                </a:cubicBezTo>
                <a:cubicBezTo>
                  <a:pt x="70" y="64"/>
                  <a:pt x="70" y="64"/>
                  <a:pt x="70" y="64"/>
                </a:cubicBezTo>
                <a:cubicBezTo>
                  <a:pt x="71" y="65"/>
                  <a:pt x="73" y="66"/>
                  <a:pt x="74" y="66"/>
                </a:cubicBezTo>
                <a:cubicBezTo>
                  <a:pt x="76" y="66"/>
                  <a:pt x="77" y="65"/>
                  <a:pt x="78" y="64"/>
                </a:cubicBezTo>
                <a:cubicBezTo>
                  <a:pt x="135" y="21"/>
                  <a:pt x="135" y="21"/>
                  <a:pt x="135" y="21"/>
                </a:cubicBezTo>
                <a:cubicBezTo>
                  <a:pt x="135" y="22"/>
                  <a:pt x="135" y="23"/>
                  <a:pt x="135" y="24"/>
                </a:cubicBezTo>
                <a:lnTo>
                  <a:pt x="135" y="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359" name="Line 47"/>
          <p:cNvSpPr>
            <a:spLocks noChangeShapeType="1"/>
          </p:cNvSpPr>
          <p:nvPr/>
        </p:nvSpPr>
        <p:spPr bwMode="auto">
          <a:xfrm>
            <a:off x="5719465" y="2300312"/>
            <a:ext cx="0" cy="3645546"/>
          </a:xfrm>
          <a:prstGeom prst="line">
            <a:avLst/>
          </a:prstGeom>
          <a:noFill/>
          <a:ln w="9525" cmpd="sng">
            <a:solidFill>
              <a:schemeClr val="tx1">
                <a:lumMod val="65000"/>
                <a:lumOff val="35000"/>
              </a:schemeClr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248602" y="559508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29128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5248602" y="559508"/>
            <a:ext cx="236154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91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133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133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1" dur="500"/>
                                            <p:tgtEl>
                                              <p:spTgt spid="133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133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33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33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133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133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133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133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1335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133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33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133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300"/>
                                            <p:tgtEl>
                                              <p:spTgt spid="133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6" presetClass="emph" presetSubtype="0" autoRev="1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Scale>
                                          <p:cBhvr>
                                            <p:cTn id="35" dur="150" fill="hold"/>
                                            <p:tgtEl>
                                              <p:spTgt spid="133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300" fill="hold"/>
                                            <p:tgtEl>
                                              <p:spTgt spid="133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300" fill="hold"/>
                                            <p:tgtEl>
                                              <p:spTgt spid="133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300"/>
                                            <p:tgtEl>
                                              <p:spTgt spid="133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autoRev="1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150" fill="hold"/>
                                            <p:tgtEl>
                                              <p:spTgt spid="1335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1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5" dur="500"/>
                                            <p:tgtEl>
                                              <p:spTgt spid="133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300" fill="hold"/>
                                            <p:tgtEl>
                                              <p:spTgt spid="133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33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300"/>
                                            <p:tgtEl>
                                              <p:spTgt spid="133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6" presetClass="emph" presetSubtype="0" autoRev="1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Scale>
                                          <p:cBhvr>
                                            <p:cTn id="52" dur="150" fill="hold"/>
                                            <p:tgtEl>
                                              <p:spTgt spid="133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300" fill="hold"/>
                                            <p:tgtEl>
                                              <p:spTgt spid="133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133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300"/>
                                            <p:tgtEl>
                                              <p:spTgt spid="133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6" presetClass="emph" presetSubtype="0" autoRev="1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59" dur="150" fill="hold"/>
                                            <p:tgtEl>
                                              <p:spTgt spid="1334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4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2" dur="500"/>
                                            <p:tgtEl>
                                              <p:spTgt spid="133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1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5" dur="500"/>
                                            <p:tgtEl>
                                              <p:spTgt spid="133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300" fill="hold"/>
                                            <p:tgtEl>
                                              <p:spTgt spid="133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300" fill="hold"/>
                                            <p:tgtEl>
                                              <p:spTgt spid="133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300"/>
                                            <p:tgtEl>
                                              <p:spTgt spid="133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autoRev="1" fill="hold" grpId="1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150" fill="hold"/>
                                            <p:tgtEl>
                                              <p:spTgt spid="133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300" fill="hold"/>
                                            <p:tgtEl>
                                              <p:spTgt spid="133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300" fill="hold"/>
                                            <p:tgtEl>
                                              <p:spTgt spid="133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300"/>
                                            <p:tgtEl>
                                              <p:spTgt spid="133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6" presetClass="emph" presetSubtype="0" autoRev="1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79" dur="150" fill="hold"/>
                                            <p:tgtEl>
                                              <p:spTgt spid="1334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2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2" dur="500"/>
                                            <p:tgtEl>
                                              <p:spTgt spid="133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4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5" dur="500"/>
                                            <p:tgtEl>
                                              <p:spTgt spid="133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300" fill="hold"/>
                                            <p:tgtEl>
                                              <p:spTgt spid="133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300" fill="hold"/>
                                            <p:tgtEl>
                                              <p:spTgt spid="133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300"/>
                                            <p:tgtEl>
                                              <p:spTgt spid="133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autoRev="1" fill="hold" grpId="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150" fill="hold"/>
                                            <p:tgtEl>
                                              <p:spTgt spid="133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22" presetClass="entr" presetSubtype="2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5" dur="500"/>
                                            <p:tgtEl>
                                              <p:spTgt spid="133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33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33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33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33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22" presetClass="entr" presetSubtype="4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5" dur="500"/>
                                            <p:tgtEl>
                                              <p:spTgt spid="133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2" presetClass="entr" presetSubtype="1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8" dur="500"/>
                                            <p:tgtEl>
                                              <p:spTgt spid="133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300" fill="hold"/>
                                            <p:tgtEl>
                                              <p:spTgt spid="133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133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300"/>
                                            <p:tgtEl>
                                              <p:spTgt spid="133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300" fill="hold"/>
                                            <p:tgtEl>
                                              <p:spTgt spid="133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300" fill="hold"/>
                                            <p:tgtEl>
                                              <p:spTgt spid="133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300"/>
                                            <p:tgtEl>
                                              <p:spTgt spid="133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autoRev="1" fill="hold" grpId="1" nodeType="withEffect">
                                      <p:stCondLst>
                                        <p:cond delay="470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150" fill="hold"/>
                                            <p:tgtEl>
                                              <p:spTgt spid="133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300" fill="hold"/>
                                            <p:tgtEl>
                                              <p:spTgt spid="133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300" fill="hold"/>
                                            <p:tgtEl>
                                              <p:spTgt spid="133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300"/>
                                            <p:tgtEl>
                                              <p:spTgt spid="133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6" presetClass="emph" presetSubtype="0" autoRev="1" fill="hold" nodeType="withEffect">
                                      <p:stCondLst>
                                        <p:cond delay="4700"/>
                                      </p:stCondLst>
                                      <p:childTnLst>
                                        <p:animScale>
                                          <p:cBhvr>
                                            <p:cTn id="127" dur="150" fill="hold"/>
                                            <p:tgtEl>
                                              <p:spTgt spid="1333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8" presetID="6" presetClass="emph" presetSubtype="0" autoRev="1" fill="hold" grpId="1" nodeType="withEffect">
                                      <p:stCondLst>
                                        <p:cond delay="4700"/>
                                      </p:stCondLst>
                                      <p:childTnLst>
                                        <p:animScale>
                                          <p:cBhvr>
                                            <p:cTn id="129" dur="150" fill="hold"/>
                                            <p:tgtEl>
                                              <p:spTgt spid="133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300" fill="hold"/>
                                            <p:tgtEl>
                                              <p:spTgt spid="133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133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300"/>
                                            <p:tgtEl>
                                              <p:spTgt spid="133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6" presetClass="emph" presetSubtype="0" autoRev="1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animScale>
                                          <p:cBhvr>
                                            <p:cTn id="136" dur="150" fill="hold"/>
                                            <p:tgtEl>
                                              <p:spTgt spid="133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314" grpId="0"/>
          <p:bldP spid="13315" grpId="0" animBg="1"/>
          <p:bldP spid="13316" grpId="0" animBg="1"/>
          <p:bldP spid="13317" grpId="0" animBg="1"/>
          <p:bldP spid="13318" grpId="0" animBg="1"/>
          <p:bldP spid="13319" grpId="0" animBg="1"/>
          <p:bldP spid="13320" grpId="0" animBg="1"/>
          <p:bldP spid="13321" grpId="0" animBg="1"/>
          <p:bldP spid="13322" grpId="0" animBg="1"/>
          <p:bldP spid="13323" grpId="0" animBg="1"/>
          <p:bldP spid="13324" grpId="0" animBg="1"/>
          <p:bldP spid="13324" grpId="1" animBg="1"/>
          <p:bldP spid="13325" grpId="0" animBg="1"/>
          <p:bldP spid="13325" grpId="1" animBg="1"/>
          <p:bldP spid="13326" grpId="0" animBg="1"/>
          <p:bldP spid="13326" grpId="1" animBg="1"/>
          <p:bldP spid="13327" grpId="0" animBg="1"/>
          <p:bldP spid="13327" grpId="1" animBg="1"/>
          <p:bldP spid="13328" grpId="0" animBg="1"/>
          <p:bldP spid="13328" grpId="1" animBg="1"/>
          <p:bldP spid="13329" grpId="0" animBg="1"/>
          <p:bldP spid="13329" grpId="1" animBg="1"/>
          <p:bldP spid="13330" grpId="0" animBg="1"/>
          <p:bldP spid="13330" grpId="1" animBg="1"/>
          <p:bldP spid="13349" grpId="0" animBg="1"/>
          <p:bldP spid="13349" grpId="1" animBg="1"/>
          <p:bldP spid="13353" grpId="0" animBg="1"/>
          <p:bldP spid="13353" grpId="1" animBg="1"/>
          <p:bldP spid="1335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33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33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1" dur="500"/>
                                            <p:tgtEl>
                                              <p:spTgt spid="133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133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33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33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133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133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133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133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1335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133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33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133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300"/>
                                            <p:tgtEl>
                                              <p:spTgt spid="133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6" presetClass="emph" presetSubtype="0" autoRev="1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Scale>
                                          <p:cBhvr>
                                            <p:cTn id="35" dur="150" fill="hold"/>
                                            <p:tgtEl>
                                              <p:spTgt spid="133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300" fill="hold"/>
                                            <p:tgtEl>
                                              <p:spTgt spid="133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300" fill="hold"/>
                                            <p:tgtEl>
                                              <p:spTgt spid="133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300"/>
                                            <p:tgtEl>
                                              <p:spTgt spid="133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autoRev="1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150" fill="hold"/>
                                            <p:tgtEl>
                                              <p:spTgt spid="1335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1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5" dur="500"/>
                                            <p:tgtEl>
                                              <p:spTgt spid="133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300" fill="hold"/>
                                            <p:tgtEl>
                                              <p:spTgt spid="133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33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300"/>
                                            <p:tgtEl>
                                              <p:spTgt spid="133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6" presetClass="emph" presetSubtype="0" autoRev="1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Scale>
                                          <p:cBhvr>
                                            <p:cTn id="52" dur="150" fill="hold"/>
                                            <p:tgtEl>
                                              <p:spTgt spid="133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300" fill="hold"/>
                                            <p:tgtEl>
                                              <p:spTgt spid="133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133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300"/>
                                            <p:tgtEl>
                                              <p:spTgt spid="133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6" presetClass="emph" presetSubtype="0" autoRev="1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59" dur="150" fill="hold"/>
                                            <p:tgtEl>
                                              <p:spTgt spid="1334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4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2" dur="500"/>
                                            <p:tgtEl>
                                              <p:spTgt spid="133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1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5" dur="500"/>
                                            <p:tgtEl>
                                              <p:spTgt spid="133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300" fill="hold"/>
                                            <p:tgtEl>
                                              <p:spTgt spid="133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300" fill="hold"/>
                                            <p:tgtEl>
                                              <p:spTgt spid="133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300"/>
                                            <p:tgtEl>
                                              <p:spTgt spid="133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autoRev="1" fill="hold" grpId="1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150" fill="hold"/>
                                            <p:tgtEl>
                                              <p:spTgt spid="133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300" fill="hold"/>
                                            <p:tgtEl>
                                              <p:spTgt spid="133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300" fill="hold"/>
                                            <p:tgtEl>
                                              <p:spTgt spid="133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300"/>
                                            <p:tgtEl>
                                              <p:spTgt spid="133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6" presetClass="emph" presetSubtype="0" autoRev="1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79" dur="150" fill="hold"/>
                                            <p:tgtEl>
                                              <p:spTgt spid="1334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2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2" dur="500"/>
                                            <p:tgtEl>
                                              <p:spTgt spid="133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4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5" dur="500"/>
                                            <p:tgtEl>
                                              <p:spTgt spid="133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300" fill="hold"/>
                                            <p:tgtEl>
                                              <p:spTgt spid="133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300" fill="hold"/>
                                            <p:tgtEl>
                                              <p:spTgt spid="133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300"/>
                                            <p:tgtEl>
                                              <p:spTgt spid="133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autoRev="1" fill="hold" grpId="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150" fill="hold"/>
                                            <p:tgtEl>
                                              <p:spTgt spid="133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22" presetClass="entr" presetSubtype="2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5" dur="500"/>
                                            <p:tgtEl>
                                              <p:spTgt spid="133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33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33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33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33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22" presetClass="entr" presetSubtype="4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5" dur="500"/>
                                            <p:tgtEl>
                                              <p:spTgt spid="133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2" presetClass="entr" presetSubtype="1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8" dur="500"/>
                                            <p:tgtEl>
                                              <p:spTgt spid="133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300" fill="hold"/>
                                            <p:tgtEl>
                                              <p:spTgt spid="133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133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300"/>
                                            <p:tgtEl>
                                              <p:spTgt spid="133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300" fill="hold"/>
                                            <p:tgtEl>
                                              <p:spTgt spid="133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300" fill="hold"/>
                                            <p:tgtEl>
                                              <p:spTgt spid="133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300"/>
                                            <p:tgtEl>
                                              <p:spTgt spid="133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autoRev="1" fill="hold" grpId="1" nodeType="withEffect">
                                      <p:stCondLst>
                                        <p:cond delay="470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150" fill="hold"/>
                                            <p:tgtEl>
                                              <p:spTgt spid="133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300" fill="hold"/>
                                            <p:tgtEl>
                                              <p:spTgt spid="133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300" fill="hold"/>
                                            <p:tgtEl>
                                              <p:spTgt spid="133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300"/>
                                            <p:tgtEl>
                                              <p:spTgt spid="133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6" presetClass="emph" presetSubtype="0" autoRev="1" fill="hold" nodeType="withEffect">
                                      <p:stCondLst>
                                        <p:cond delay="4700"/>
                                      </p:stCondLst>
                                      <p:childTnLst>
                                        <p:animScale>
                                          <p:cBhvr>
                                            <p:cTn id="127" dur="150" fill="hold"/>
                                            <p:tgtEl>
                                              <p:spTgt spid="1333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8" presetID="6" presetClass="emph" presetSubtype="0" autoRev="1" fill="hold" grpId="1" nodeType="withEffect">
                                      <p:stCondLst>
                                        <p:cond delay="4700"/>
                                      </p:stCondLst>
                                      <p:childTnLst>
                                        <p:animScale>
                                          <p:cBhvr>
                                            <p:cTn id="129" dur="150" fill="hold"/>
                                            <p:tgtEl>
                                              <p:spTgt spid="133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300" fill="hold"/>
                                            <p:tgtEl>
                                              <p:spTgt spid="133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133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300"/>
                                            <p:tgtEl>
                                              <p:spTgt spid="133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6" presetClass="emph" presetSubtype="0" autoRev="1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animScale>
                                          <p:cBhvr>
                                            <p:cTn id="136" dur="150" fill="hold"/>
                                            <p:tgtEl>
                                              <p:spTgt spid="133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314" grpId="0"/>
          <p:bldP spid="13315" grpId="0" animBg="1"/>
          <p:bldP spid="13316" grpId="0" animBg="1"/>
          <p:bldP spid="13317" grpId="0" animBg="1"/>
          <p:bldP spid="13318" grpId="0" animBg="1"/>
          <p:bldP spid="13319" grpId="0" animBg="1"/>
          <p:bldP spid="13320" grpId="0" animBg="1"/>
          <p:bldP spid="13321" grpId="0" animBg="1"/>
          <p:bldP spid="13322" grpId="0" animBg="1"/>
          <p:bldP spid="13323" grpId="0" animBg="1"/>
          <p:bldP spid="13324" grpId="0" animBg="1"/>
          <p:bldP spid="13324" grpId="1" animBg="1"/>
          <p:bldP spid="13325" grpId="0" animBg="1"/>
          <p:bldP spid="13325" grpId="1" animBg="1"/>
          <p:bldP spid="13326" grpId="0" animBg="1"/>
          <p:bldP spid="13326" grpId="1" animBg="1"/>
          <p:bldP spid="13327" grpId="0" animBg="1"/>
          <p:bldP spid="13327" grpId="1" animBg="1"/>
          <p:bldP spid="13328" grpId="0" animBg="1"/>
          <p:bldP spid="13328" grpId="1" animBg="1"/>
          <p:bldP spid="13329" grpId="0" animBg="1"/>
          <p:bldP spid="13329" grpId="1" animBg="1"/>
          <p:bldP spid="13330" grpId="0" animBg="1"/>
          <p:bldP spid="13330" grpId="1" animBg="1"/>
          <p:bldP spid="13349" grpId="0" animBg="1"/>
          <p:bldP spid="13349" grpId="1" animBg="1"/>
          <p:bldP spid="13353" grpId="0" animBg="1"/>
          <p:bldP spid="13353" grpId="1" animBg="1"/>
          <p:bldP spid="13359" grpId="0" animBg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val 2"/>
          <p:cNvSpPr>
            <a:spLocks noChangeArrowheads="1"/>
          </p:cNvSpPr>
          <p:nvPr/>
        </p:nvSpPr>
        <p:spPr bwMode="auto">
          <a:xfrm>
            <a:off x="2040434" y="2603923"/>
            <a:ext cx="1370707" cy="13729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507" name="Freeform 3"/>
          <p:cNvSpPr>
            <a:spLocks/>
          </p:cNvSpPr>
          <p:nvPr/>
        </p:nvSpPr>
        <p:spPr bwMode="auto">
          <a:xfrm>
            <a:off x="2734718" y="2313707"/>
            <a:ext cx="968871" cy="975569"/>
          </a:xfrm>
          <a:custGeom>
            <a:avLst/>
            <a:gdLst>
              <a:gd name="T0" fmla="*/ 184 w 184"/>
              <a:gd name="T1" fmla="*/ 185 h 185"/>
              <a:gd name="T2" fmla="*/ 0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184" y="185"/>
                </a:moveTo>
                <a:cubicBezTo>
                  <a:pt x="184" y="83"/>
                  <a:pt x="102" y="0"/>
                  <a:pt x="0" y="0"/>
                </a:cubicBezTo>
              </a:path>
            </a:pathLst>
          </a:custGeom>
          <a:noFill/>
          <a:ln w="6350" cap="flat" cmpd="sng">
            <a:solidFill>
              <a:schemeClr val="tx1">
                <a:lumMod val="75000"/>
                <a:lumOff val="25000"/>
              </a:schemeClr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7036594" y="2603923"/>
            <a:ext cx="1366242" cy="13729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509" name="Freeform 5"/>
          <p:cNvSpPr>
            <a:spLocks/>
          </p:cNvSpPr>
          <p:nvPr/>
        </p:nvSpPr>
        <p:spPr bwMode="auto">
          <a:xfrm>
            <a:off x="7733110" y="2313707"/>
            <a:ext cx="968871" cy="975569"/>
          </a:xfrm>
          <a:custGeom>
            <a:avLst/>
            <a:gdLst>
              <a:gd name="T0" fmla="*/ 184 w 184"/>
              <a:gd name="T1" fmla="*/ 185 h 185"/>
              <a:gd name="T2" fmla="*/ 0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184" y="185"/>
                </a:moveTo>
                <a:cubicBezTo>
                  <a:pt x="184" y="83"/>
                  <a:pt x="101" y="0"/>
                  <a:pt x="0" y="0"/>
                </a:cubicBezTo>
              </a:path>
            </a:pathLst>
          </a:custGeom>
          <a:noFill/>
          <a:ln w="6350" cap="flat" cmpd="sng">
            <a:solidFill>
              <a:schemeClr val="tx1">
                <a:lumMod val="75000"/>
                <a:lumOff val="25000"/>
              </a:schemeClr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4451450" y="4054997"/>
            <a:ext cx="1370707" cy="137070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511" name="Freeform 7"/>
          <p:cNvSpPr>
            <a:spLocks/>
          </p:cNvSpPr>
          <p:nvPr/>
        </p:nvSpPr>
        <p:spPr bwMode="auto">
          <a:xfrm>
            <a:off x="5145734" y="4740351"/>
            <a:ext cx="975568" cy="975568"/>
          </a:xfrm>
          <a:custGeom>
            <a:avLst/>
            <a:gdLst>
              <a:gd name="T0" fmla="*/ 0 w 185"/>
              <a:gd name="T1" fmla="*/ 185 h 185"/>
              <a:gd name="T2" fmla="*/ 185 w 185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5" h="185">
                <a:moveTo>
                  <a:pt x="0" y="185"/>
                </a:moveTo>
                <a:cubicBezTo>
                  <a:pt x="102" y="185"/>
                  <a:pt x="185" y="102"/>
                  <a:pt x="185" y="0"/>
                </a:cubicBezTo>
              </a:path>
            </a:pathLst>
          </a:custGeom>
          <a:noFill/>
          <a:ln w="6350" cap="flat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9532442" y="4054997"/>
            <a:ext cx="1372940" cy="137070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513" name="Freeform 9"/>
          <p:cNvSpPr>
            <a:spLocks/>
          </p:cNvSpPr>
          <p:nvPr/>
        </p:nvSpPr>
        <p:spPr bwMode="auto">
          <a:xfrm>
            <a:off x="10217796" y="4740351"/>
            <a:ext cx="971103" cy="975568"/>
          </a:xfrm>
          <a:custGeom>
            <a:avLst/>
            <a:gdLst>
              <a:gd name="T0" fmla="*/ 0 w 184"/>
              <a:gd name="T1" fmla="*/ 185 h 185"/>
              <a:gd name="T2" fmla="*/ 184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0" y="185"/>
                </a:moveTo>
                <a:cubicBezTo>
                  <a:pt x="102" y="185"/>
                  <a:pt x="184" y="102"/>
                  <a:pt x="184" y="0"/>
                </a:cubicBezTo>
              </a:path>
            </a:pathLst>
          </a:custGeom>
          <a:noFill/>
          <a:ln w="6350" cap="flat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514" name="Freeform 10"/>
          <p:cNvSpPr>
            <a:spLocks noEditPoints="1"/>
          </p:cNvSpPr>
          <p:nvPr/>
        </p:nvSpPr>
        <p:spPr bwMode="auto">
          <a:xfrm>
            <a:off x="9954371" y="4476924"/>
            <a:ext cx="529083" cy="526852"/>
          </a:xfrm>
          <a:custGeom>
            <a:avLst/>
            <a:gdLst>
              <a:gd name="T0" fmla="*/ 100 w 100"/>
              <a:gd name="T1" fmla="*/ 56 h 100"/>
              <a:gd name="T2" fmla="*/ 44 w 100"/>
              <a:gd name="T3" fmla="*/ 0 h 100"/>
              <a:gd name="T4" fmla="*/ 40 w 100"/>
              <a:gd name="T5" fmla="*/ 0 h 100"/>
              <a:gd name="T6" fmla="*/ 40 w 100"/>
              <a:gd name="T7" fmla="*/ 11 h 100"/>
              <a:gd name="T8" fmla="*/ 0 w 100"/>
              <a:gd name="T9" fmla="*/ 56 h 100"/>
              <a:gd name="T10" fmla="*/ 44 w 100"/>
              <a:gd name="T11" fmla="*/ 100 h 100"/>
              <a:gd name="T12" fmla="*/ 69 w 100"/>
              <a:gd name="T13" fmla="*/ 93 h 100"/>
              <a:gd name="T14" fmla="*/ 89 w 100"/>
              <a:gd name="T15" fmla="*/ 60 h 100"/>
              <a:gd name="T16" fmla="*/ 100 w 100"/>
              <a:gd name="T17" fmla="*/ 60 h 100"/>
              <a:gd name="T18" fmla="*/ 100 w 100"/>
              <a:gd name="T19" fmla="*/ 56 h 100"/>
              <a:gd name="T20" fmla="*/ 64 w 100"/>
              <a:gd name="T21" fmla="*/ 86 h 100"/>
              <a:gd name="T22" fmla="*/ 44 w 100"/>
              <a:gd name="T23" fmla="*/ 92 h 100"/>
              <a:gd name="T24" fmla="*/ 8 w 100"/>
              <a:gd name="T25" fmla="*/ 56 h 100"/>
              <a:gd name="T26" fmla="*/ 40 w 100"/>
              <a:gd name="T27" fmla="*/ 20 h 100"/>
              <a:gd name="T28" fmla="*/ 40 w 100"/>
              <a:gd name="T29" fmla="*/ 60 h 100"/>
              <a:gd name="T30" fmla="*/ 80 w 100"/>
              <a:gd name="T31" fmla="*/ 60 h 100"/>
              <a:gd name="T32" fmla="*/ 64 w 100"/>
              <a:gd name="T33" fmla="*/ 86 h 100"/>
              <a:gd name="T34" fmla="*/ 49 w 100"/>
              <a:gd name="T35" fmla="*/ 52 h 100"/>
              <a:gd name="T36" fmla="*/ 49 w 100"/>
              <a:gd name="T37" fmla="*/ 9 h 100"/>
              <a:gd name="T38" fmla="*/ 91 w 100"/>
              <a:gd name="T39" fmla="*/ 52 h 100"/>
              <a:gd name="T40" fmla="*/ 49 w 100"/>
              <a:gd name="T41" fmla="*/ 5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0" h="100">
                <a:moveTo>
                  <a:pt x="100" y="56"/>
                </a:moveTo>
                <a:cubicBezTo>
                  <a:pt x="100" y="25"/>
                  <a:pt x="75" y="0"/>
                  <a:pt x="4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11"/>
                  <a:pt x="40" y="11"/>
                  <a:pt x="40" y="11"/>
                </a:cubicBezTo>
                <a:cubicBezTo>
                  <a:pt x="17" y="14"/>
                  <a:pt x="0" y="33"/>
                  <a:pt x="0" y="56"/>
                </a:cubicBezTo>
                <a:cubicBezTo>
                  <a:pt x="0" y="80"/>
                  <a:pt x="20" y="100"/>
                  <a:pt x="44" y="100"/>
                </a:cubicBezTo>
                <a:cubicBezTo>
                  <a:pt x="53" y="100"/>
                  <a:pt x="62" y="98"/>
                  <a:pt x="69" y="93"/>
                </a:cubicBezTo>
                <a:cubicBezTo>
                  <a:pt x="80" y="85"/>
                  <a:pt x="87" y="73"/>
                  <a:pt x="89" y="60"/>
                </a:cubicBezTo>
                <a:cubicBezTo>
                  <a:pt x="100" y="60"/>
                  <a:pt x="100" y="60"/>
                  <a:pt x="100" y="60"/>
                </a:cubicBezTo>
                <a:lnTo>
                  <a:pt x="100" y="56"/>
                </a:lnTo>
                <a:close/>
                <a:moveTo>
                  <a:pt x="64" y="86"/>
                </a:moveTo>
                <a:cubicBezTo>
                  <a:pt x="59" y="90"/>
                  <a:pt x="52" y="92"/>
                  <a:pt x="44" y="92"/>
                </a:cubicBezTo>
                <a:cubicBezTo>
                  <a:pt x="25" y="92"/>
                  <a:pt x="8" y="76"/>
                  <a:pt x="8" y="56"/>
                </a:cubicBezTo>
                <a:cubicBezTo>
                  <a:pt x="8" y="37"/>
                  <a:pt x="22" y="22"/>
                  <a:pt x="40" y="20"/>
                </a:cubicBezTo>
                <a:cubicBezTo>
                  <a:pt x="40" y="60"/>
                  <a:pt x="40" y="60"/>
                  <a:pt x="40" y="60"/>
                </a:cubicBezTo>
                <a:cubicBezTo>
                  <a:pt x="80" y="60"/>
                  <a:pt x="80" y="60"/>
                  <a:pt x="80" y="60"/>
                </a:cubicBezTo>
                <a:cubicBezTo>
                  <a:pt x="79" y="70"/>
                  <a:pt x="73" y="80"/>
                  <a:pt x="64" y="86"/>
                </a:cubicBezTo>
                <a:moveTo>
                  <a:pt x="49" y="52"/>
                </a:moveTo>
                <a:cubicBezTo>
                  <a:pt x="49" y="9"/>
                  <a:pt x="49" y="9"/>
                  <a:pt x="49" y="9"/>
                </a:cubicBezTo>
                <a:cubicBezTo>
                  <a:pt x="71" y="11"/>
                  <a:pt x="89" y="29"/>
                  <a:pt x="91" y="52"/>
                </a:cubicBezTo>
                <a:lnTo>
                  <a:pt x="49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1515" name="Group 11"/>
          <p:cNvGrpSpPr>
            <a:grpSpLocks/>
          </p:cNvGrpSpPr>
          <p:nvPr/>
        </p:nvGrpSpPr>
        <p:grpSpPr bwMode="auto">
          <a:xfrm>
            <a:off x="4882307" y="4508178"/>
            <a:ext cx="526852" cy="464344"/>
            <a:chOff x="0" y="0"/>
            <a:chExt cx="236" cy="208"/>
          </a:xfrm>
        </p:grpSpPr>
        <p:sp>
          <p:nvSpPr>
            <p:cNvPr id="21516" name="Freeform 12"/>
            <p:cNvSpPr>
              <a:spLocks noEditPoints="1"/>
            </p:cNvSpPr>
            <p:nvPr/>
          </p:nvSpPr>
          <p:spPr bwMode="auto">
            <a:xfrm>
              <a:off x="0" y="45"/>
              <a:ext cx="193" cy="163"/>
            </a:xfrm>
            <a:custGeom>
              <a:avLst/>
              <a:gdLst>
                <a:gd name="T0" fmla="*/ 77 w 82"/>
                <a:gd name="T1" fmla="*/ 0 h 69"/>
                <a:gd name="T2" fmla="*/ 4 w 82"/>
                <a:gd name="T3" fmla="*/ 0 h 69"/>
                <a:gd name="T4" fmla="*/ 0 w 82"/>
                <a:gd name="T5" fmla="*/ 4 h 69"/>
                <a:gd name="T6" fmla="*/ 0 w 82"/>
                <a:gd name="T7" fmla="*/ 65 h 69"/>
                <a:gd name="T8" fmla="*/ 4 w 82"/>
                <a:gd name="T9" fmla="*/ 69 h 69"/>
                <a:gd name="T10" fmla="*/ 77 w 82"/>
                <a:gd name="T11" fmla="*/ 69 h 69"/>
                <a:gd name="T12" fmla="*/ 82 w 82"/>
                <a:gd name="T13" fmla="*/ 65 h 69"/>
                <a:gd name="T14" fmla="*/ 82 w 82"/>
                <a:gd name="T15" fmla="*/ 40 h 69"/>
                <a:gd name="T16" fmla="*/ 82 w 82"/>
                <a:gd name="T17" fmla="*/ 29 h 69"/>
                <a:gd name="T18" fmla="*/ 82 w 82"/>
                <a:gd name="T19" fmla="*/ 4 h 69"/>
                <a:gd name="T20" fmla="*/ 77 w 82"/>
                <a:gd name="T21" fmla="*/ 0 h 69"/>
                <a:gd name="T22" fmla="*/ 9 w 82"/>
                <a:gd name="T23" fmla="*/ 61 h 69"/>
                <a:gd name="T24" fmla="*/ 9 w 82"/>
                <a:gd name="T25" fmla="*/ 9 h 69"/>
                <a:gd name="T26" fmla="*/ 73 w 82"/>
                <a:gd name="T27" fmla="*/ 9 h 69"/>
                <a:gd name="T28" fmla="*/ 73 w 82"/>
                <a:gd name="T29" fmla="*/ 25 h 69"/>
                <a:gd name="T30" fmla="*/ 64 w 82"/>
                <a:gd name="T31" fmla="*/ 25 h 69"/>
                <a:gd name="T32" fmla="*/ 55 w 82"/>
                <a:gd name="T33" fmla="*/ 35 h 69"/>
                <a:gd name="T34" fmla="*/ 64 w 82"/>
                <a:gd name="T35" fmla="*/ 44 h 69"/>
                <a:gd name="T36" fmla="*/ 73 w 82"/>
                <a:gd name="T37" fmla="*/ 44 h 69"/>
                <a:gd name="T38" fmla="*/ 73 w 82"/>
                <a:gd name="T39" fmla="*/ 61 h 69"/>
                <a:gd name="T40" fmla="*/ 9 w 82"/>
                <a:gd name="T41" fmla="*/ 6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" h="69">
                  <a:moveTo>
                    <a:pt x="7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7"/>
                    <a:pt x="2" y="69"/>
                    <a:pt x="4" y="69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80" y="69"/>
                    <a:pt x="82" y="67"/>
                    <a:pt x="82" y="65"/>
                  </a:cubicBezTo>
                  <a:cubicBezTo>
                    <a:pt x="82" y="40"/>
                    <a:pt x="82" y="40"/>
                    <a:pt x="82" y="4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2" y="2"/>
                    <a:pt x="80" y="0"/>
                    <a:pt x="77" y="0"/>
                  </a:cubicBezTo>
                  <a:moveTo>
                    <a:pt x="9" y="61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59" y="25"/>
                    <a:pt x="55" y="29"/>
                    <a:pt x="55" y="35"/>
                  </a:cubicBezTo>
                  <a:cubicBezTo>
                    <a:pt x="55" y="40"/>
                    <a:pt x="59" y="44"/>
                    <a:pt x="64" y="4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61"/>
                    <a:pt x="73" y="61"/>
                    <a:pt x="73" y="61"/>
                  </a:cubicBezTo>
                  <a:lnTo>
                    <a:pt x="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517" name="Freeform 13"/>
            <p:cNvSpPr>
              <a:spLocks/>
            </p:cNvSpPr>
            <p:nvPr/>
          </p:nvSpPr>
          <p:spPr bwMode="auto">
            <a:xfrm>
              <a:off x="44" y="0"/>
              <a:ext cx="192" cy="165"/>
            </a:xfrm>
            <a:custGeom>
              <a:avLst/>
              <a:gdLst>
                <a:gd name="T0" fmla="*/ 77 w 81"/>
                <a:gd name="T1" fmla="*/ 0 h 70"/>
                <a:gd name="T2" fmla="*/ 4 w 81"/>
                <a:gd name="T3" fmla="*/ 0 h 70"/>
                <a:gd name="T4" fmla="*/ 0 w 81"/>
                <a:gd name="T5" fmla="*/ 4 h 70"/>
                <a:gd name="T6" fmla="*/ 4 w 81"/>
                <a:gd name="T7" fmla="*/ 9 h 70"/>
                <a:gd name="T8" fmla="*/ 73 w 81"/>
                <a:gd name="T9" fmla="*/ 9 h 70"/>
                <a:gd name="T10" fmla="*/ 73 w 81"/>
                <a:gd name="T11" fmla="*/ 65 h 70"/>
                <a:gd name="T12" fmla="*/ 77 w 81"/>
                <a:gd name="T13" fmla="*/ 70 h 70"/>
                <a:gd name="T14" fmla="*/ 81 w 81"/>
                <a:gd name="T15" fmla="*/ 65 h 70"/>
                <a:gd name="T16" fmla="*/ 81 w 81"/>
                <a:gd name="T17" fmla="*/ 4 h 70"/>
                <a:gd name="T18" fmla="*/ 77 w 81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70">
                  <a:moveTo>
                    <a:pt x="7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8"/>
                    <a:pt x="75" y="70"/>
                    <a:pt x="77" y="70"/>
                  </a:cubicBezTo>
                  <a:cubicBezTo>
                    <a:pt x="79" y="70"/>
                    <a:pt x="81" y="68"/>
                    <a:pt x="81" y="65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1518" name="Group 14"/>
          <p:cNvGrpSpPr>
            <a:grpSpLocks/>
          </p:cNvGrpSpPr>
          <p:nvPr/>
        </p:nvGrpSpPr>
        <p:grpSpPr bwMode="auto">
          <a:xfrm>
            <a:off x="7462987" y="3025851"/>
            <a:ext cx="533548" cy="529083"/>
            <a:chOff x="0" y="0"/>
            <a:chExt cx="239" cy="237"/>
          </a:xfrm>
        </p:grpSpPr>
        <p:sp>
          <p:nvSpPr>
            <p:cNvPr id="21519" name="Freeform 15"/>
            <p:cNvSpPr>
              <a:spLocks/>
            </p:cNvSpPr>
            <p:nvPr/>
          </p:nvSpPr>
          <p:spPr bwMode="auto">
            <a:xfrm>
              <a:off x="0" y="22"/>
              <a:ext cx="217" cy="215"/>
            </a:xfrm>
            <a:custGeom>
              <a:avLst/>
              <a:gdLst>
                <a:gd name="T0" fmla="*/ 87 w 92"/>
                <a:gd name="T1" fmla="*/ 41 h 91"/>
                <a:gd name="T2" fmla="*/ 83 w 92"/>
                <a:gd name="T3" fmla="*/ 45 h 91"/>
                <a:gd name="T4" fmla="*/ 83 w 92"/>
                <a:gd name="T5" fmla="*/ 67 h 91"/>
                <a:gd name="T6" fmla="*/ 73 w 92"/>
                <a:gd name="T7" fmla="*/ 81 h 91"/>
                <a:gd name="T8" fmla="*/ 68 w 92"/>
                <a:gd name="T9" fmla="*/ 82 h 91"/>
                <a:gd name="T10" fmla="*/ 24 w 92"/>
                <a:gd name="T11" fmla="*/ 82 h 91"/>
                <a:gd name="T12" fmla="*/ 9 w 92"/>
                <a:gd name="T13" fmla="*/ 67 h 91"/>
                <a:gd name="T14" fmla="*/ 9 w 92"/>
                <a:gd name="T15" fmla="*/ 24 h 91"/>
                <a:gd name="T16" fmla="*/ 24 w 92"/>
                <a:gd name="T17" fmla="*/ 8 h 91"/>
                <a:gd name="T18" fmla="*/ 46 w 92"/>
                <a:gd name="T19" fmla="*/ 8 h 91"/>
                <a:gd name="T20" fmla="*/ 50 w 92"/>
                <a:gd name="T21" fmla="*/ 4 h 91"/>
                <a:gd name="T22" fmla="*/ 46 w 92"/>
                <a:gd name="T23" fmla="*/ 0 h 91"/>
                <a:gd name="T24" fmla="*/ 24 w 92"/>
                <a:gd name="T25" fmla="*/ 0 h 91"/>
                <a:gd name="T26" fmla="*/ 0 w 92"/>
                <a:gd name="T27" fmla="*/ 24 h 91"/>
                <a:gd name="T28" fmla="*/ 0 w 92"/>
                <a:gd name="T29" fmla="*/ 67 h 91"/>
                <a:gd name="T30" fmla="*/ 24 w 92"/>
                <a:gd name="T31" fmla="*/ 91 h 91"/>
                <a:gd name="T32" fmla="*/ 68 w 92"/>
                <a:gd name="T33" fmla="*/ 91 h 91"/>
                <a:gd name="T34" fmla="*/ 76 w 92"/>
                <a:gd name="T35" fmla="*/ 89 h 91"/>
                <a:gd name="T36" fmla="*/ 92 w 92"/>
                <a:gd name="T37" fmla="*/ 67 h 91"/>
                <a:gd name="T38" fmla="*/ 92 w 92"/>
                <a:gd name="T39" fmla="*/ 45 h 91"/>
                <a:gd name="T40" fmla="*/ 87 w 92"/>
                <a:gd name="T41" fmla="*/ 4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2" h="91">
                  <a:moveTo>
                    <a:pt x="87" y="41"/>
                  </a:moveTo>
                  <a:cubicBezTo>
                    <a:pt x="85" y="41"/>
                    <a:pt x="83" y="43"/>
                    <a:pt x="83" y="45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73"/>
                    <a:pt x="79" y="79"/>
                    <a:pt x="73" y="81"/>
                  </a:cubicBezTo>
                  <a:cubicBezTo>
                    <a:pt x="71" y="82"/>
                    <a:pt x="70" y="82"/>
                    <a:pt x="68" y="82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16" y="82"/>
                    <a:pt x="9" y="75"/>
                    <a:pt x="9" y="67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15"/>
                    <a:pt x="16" y="8"/>
                    <a:pt x="24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8" y="8"/>
                    <a:pt x="50" y="6"/>
                    <a:pt x="50" y="4"/>
                  </a:cubicBezTo>
                  <a:cubicBezTo>
                    <a:pt x="50" y="2"/>
                    <a:pt x="48" y="0"/>
                    <a:pt x="4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80"/>
                    <a:pt x="11" y="91"/>
                    <a:pt x="24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71" y="91"/>
                    <a:pt x="74" y="90"/>
                    <a:pt x="76" y="89"/>
                  </a:cubicBezTo>
                  <a:cubicBezTo>
                    <a:pt x="85" y="86"/>
                    <a:pt x="92" y="77"/>
                    <a:pt x="92" y="67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3"/>
                    <a:pt x="90" y="41"/>
                    <a:pt x="87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520" name="Freeform 16"/>
            <p:cNvSpPr>
              <a:spLocks noEditPoints="1"/>
            </p:cNvSpPr>
            <p:nvPr/>
          </p:nvSpPr>
          <p:spPr bwMode="auto">
            <a:xfrm>
              <a:off x="135" y="0"/>
              <a:ext cx="104" cy="104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5 h 44"/>
                <a:gd name="T12" fmla="*/ 8 w 44"/>
                <a:gd name="T13" fmla="*/ 22 h 44"/>
                <a:gd name="T14" fmla="*/ 22 w 44"/>
                <a:gd name="T15" fmla="*/ 8 h 44"/>
                <a:gd name="T16" fmla="*/ 35 w 44"/>
                <a:gd name="T17" fmla="*/ 22 h 44"/>
                <a:gd name="T18" fmla="*/ 22 w 44"/>
                <a:gd name="T19" fmla="*/ 3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9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9"/>
                    <a:pt x="34" y="0"/>
                    <a:pt x="22" y="0"/>
                  </a:cubicBezTo>
                  <a:moveTo>
                    <a:pt x="22" y="35"/>
                  </a:moveTo>
                  <a:cubicBezTo>
                    <a:pt x="14" y="35"/>
                    <a:pt x="8" y="29"/>
                    <a:pt x="8" y="22"/>
                  </a:cubicBezTo>
                  <a:cubicBezTo>
                    <a:pt x="8" y="14"/>
                    <a:pt x="14" y="8"/>
                    <a:pt x="22" y="8"/>
                  </a:cubicBezTo>
                  <a:cubicBezTo>
                    <a:pt x="29" y="8"/>
                    <a:pt x="35" y="14"/>
                    <a:pt x="35" y="22"/>
                  </a:cubicBezTo>
                  <a:cubicBezTo>
                    <a:pt x="35" y="29"/>
                    <a:pt x="29" y="35"/>
                    <a:pt x="22" y="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521" name="Freeform 17"/>
            <p:cNvSpPr>
              <a:spLocks/>
            </p:cNvSpPr>
            <p:nvPr/>
          </p:nvSpPr>
          <p:spPr bwMode="auto">
            <a:xfrm>
              <a:off x="80" y="97"/>
              <a:ext cx="57" cy="21"/>
            </a:xfrm>
            <a:custGeom>
              <a:avLst/>
              <a:gdLst>
                <a:gd name="T0" fmla="*/ 0 w 24"/>
                <a:gd name="T1" fmla="*/ 4 h 9"/>
                <a:gd name="T2" fmla="*/ 5 w 24"/>
                <a:gd name="T3" fmla="*/ 9 h 9"/>
                <a:gd name="T4" fmla="*/ 20 w 24"/>
                <a:gd name="T5" fmla="*/ 9 h 9"/>
                <a:gd name="T6" fmla="*/ 24 w 24"/>
                <a:gd name="T7" fmla="*/ 4 h 9"/>
                <a:gd name="T8" fmla="*/ 20 w 24"/>
                <a:gd name="T9" fmla="*/ 0 h 9"/>
                <a:gd name="T10" fmla="*/ 5 w 24"/>
                <a:gd name="T11" fmla="*/ 0 h 9"/>
                <a:gd name="T12" fmla="*/ 0 w 24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0" y="4"/>
                  </a:moveTo>
                  <a:cubicBezTo>
                    <a:pt x="0" y="7"/>
                    <a:pt x="2" y="9"/>
                    <a:pt x="5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2" y="9"/>
                    <a:pt x="24" y="7"/>
                    <a:pt x="24" y="4"/>
                  </a:cubicBezTo>
                  <a:cubicBezTo>
                    <a:pt x="24" y="2"/>
                    <a:pt x="22" y="0"/>
                    <a:pt x="2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522" name="Freeform 18"/>
            <p:cNvSpPr>
              <a:spLocks/>
            </p:cNvSpPr>
            <p:nvPr/>
          </p:nvSpPr>
          <p:spPr bwMode="auto">
            <a:xfrm>
              <a:off x="80" y="140"/>
              <a:ext cx="57" cy="21"/>
            </a:xfrm>
            <a:custGeom>
              <a:avLst/>
              <a:gdLst>
                <a:gd name="T0" fmla="*/ 20 w 24"/>
                <a:gd name="T1" fmla="*/ 0 h 9"/>
                <a:gd name="T2" fmla="*/ 5 w 24"/>
                <a:gd name="T3" fmla="*/ 0 h 9"/>
                <a:gd name="T4" fmla="*/ 0 w 24"/>
                <a:gd name="T5" fmla="*/ 4 h 9"/>
                <a:gd name="T6" fmla="*/ 5 w 24"/>
                <a:gd name="T7" fmla="*/ 9 h 9"/>
                <a:gd name="T8" fmla="*/ 20 w 24"/>
                <a:gd name="T9" fmla="*/ 9 h 9"/>
                <a:gd name="T10" fmla="*/ 24 w 24"/>
                <a:gd name="T11" fmla="*/ 4 h 9"/>
                <a:gd name="T12" fmla="*/ 20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2" y="9"/>
                    <a:pt x="24" y="7"/>
                    <a:pt x="24" y="4"/>
                  </a:cubicBezTo>
                  <a:cubicBezTo>
                    <a:pt x="24" y="2"/>
                    <a:pt x="22" y="0"/>
                    <a:pt x="2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1523" name="Group 19"/>
          <p:cNvGrpSpPr>
            <a:grpSpLocks/>
          </p:cNvGrpSpPr>
          <p:nvPr/>
        </p:nvGrpSpPr>
        <p:grpSpPr bwMode="auto">
          <a:xfrm>
            <a:off x="2471292" y="3041477"/>
            <a:ext cx="526852" cy="529085"/>
            <a:chOff x="0" y="0"/>
            <a:chExt cx="236" cy="237"/>
          </a:xfrm>
        </p:grpSpPr>
        <p:sp>
          <p:nvSpPr>
            <p:cNvPr id="21524" name="Freeform 20"/>
            <p:cNvSpPr>
              <a:spLocks noEditPoints="1"/>
            </p:cNvSpPr>
            <p:nvPr/>
          </p:nvSpPr>
          <p:spPr bwMode="auto">
            <a:xfrm>
              <a:off x="63" y="64"/>
              <a:ext cx="109" cy="109"/>
            </a:xfrm>
            <a:custGeom>
              <a:avLst/>
              <a:gdLst>
                <a:gd name="T0" fmla="*/ 40 w 46"/>
                <a:gd name="T1" fmla="*/ 1 h 46"/>
                <a:gd name="T2" fmla="*/ 13 w 46"/>
                <a:gd name="T3" fmla="*/ 10 h 46"/>
                <a:gd name="T4" fmla="*/ 13 w 46"/>
                <a:gd name="T5" fmla="*/ 10 h 46"/>
                <a:gd name="T6" fmla="*/ 12 w 46"/>
                <a:gd name="T7" fmla="*/ 11 h 46"/>
                <a:gd name="T8" fmla="*/ 12 w 46"/>
                <a:gd name="T9" fmla="*/ 11 h 46"/>
                <a:gd name="T10" fmla="*/ 11 w 46"/>
                <a:gd name="T11" fmla="*/ 11 h 46"/>
                <a:gd name="T12" fmla="*/ 11 w 46"/>
                <a:gd name="T13" fmla="*/ 12 h 46"/>
                <a:gd name="T14" fmla="*/ 11 w 46"/>
                <a:gd name="T15" fmla="*/ 12 h 46"/>
                <a:gd name="T16" fmla="*/ 10 w 46"/>
                <a:gd name="T17" fmla="*/ 13 h 46"/>
                <a:gd name="T18" fmla="*/ 10 w 46"/>
                <a:gd name="T19" fmla="*/ 13 h 46"/>
                <a:gd name="T20" fmla="*/ 0 w 46"/>
                <a:gd name="T21" fmla="*/ 40 h 46"/>
                <a:gd name="T22" fmla="*/ 1 w 46"/>
                <a:gd name="T23" fmla="*/ 45 h 46"/>
                <a:gd name="T24" fmla="*/ 4 w 46"/>
                <a:gd name="T25" fmla="*/ 46 h 46"/>
                <a:gd name="T26" fmla="*/ 6 w 46"/>
                <a:gd name="T27" fmla="*/ 46 h 46"/>
                <a:gd name="T28" fmla="*/ 33 w 46"/>
                <a:gd name="T29" fmla="*/ 36 h 46"/>
                <a:gd name="T30" fmla="*/ 33 w 46"/>
                <a:gd name="T31" fmla="*/ 36 h 46"/>
                <a:gd name="T32" fmla="*/ 34 w 46"/>
                <a:gd name="T33" fmla="*/ 35 h 46"/>
                <a:gd name="T34" fmla="*/ 34 w 46"/>
                <a:gd name="T35" fmla="*/ 35 h 46"/>
                <a:gd name="T36" fmla="*/ 35 w 46"/>
                <a:gd name="T37" fmla="*/ 35 h 46"/>
                <a:gd name="T38" fmla="*/ 35 w 46"/>
                <a:gd name="T39" fmla="*/ 34 h 46"/>
                <a:gd name="T40" fmla="*/ 35 w 46"/>
                <a:gd name="T41" fmla="*/ 34 h 46"/>
                <a:gd name="T42" fmla="*/ 36 w 46"/>
                <a:gd name="T43" fmla="*/ 33 h 46"/>
                <a:gd name="T44" fmla="*/ 36 w 46"/>
                <a:gd name="T45" fmla="*/ 33 h 46"/>
                <a:gd name="T46" fmla="*/ 45 w 46"/>
                <a:gd name="T47" fmla="*/ 6 h 46"/>
                <a:gd name="T48" fmla="*/ 44 w 46"/>
                <a:gd name="T49" fmla="*/ 2 h 46"/>
                <a:gd name="T50" fmla="*/ 40 w 46"/>
                <a:gd name="T51" fmla="*/ 1 h 46"/>
                <a:gd name="T52" fmla="*/ 12 w 46"/>
                <a:gd name="T53" fmla="*/ 34 h 46"/>
                <a:gd name="T54" fmla="*/ 16 w 46"/>
                <a:gd name="T55" fmla="*/ 22 h 46"/>
                <a:gd name="T56" fmla="*/ 24 w 46"/>
                <a:gd name="T57" fmla="*/ 30 h 46"/>
                <a:gd name="T58" fmla="*/ 12 w 46"/>
                <a:gd name="T59" fmla="*/ 3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" h="46">
                  <a:moveTo>
                    <a:pt x="40" y="1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1" y="11"/>
                    <a:pt x="11" y="11"/>
                  </a:cubicBezTo>
                  <a:cubicBezTo>
                    <a:pt x="11" y="11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0" y="43"/>
                    <a:pt x="1" y="45"/>
                  </a:cubicBezTo>
                  <a:cubicBezTo>
                    <a:pt x="2" y="45"/>
                    <a:pt x="3" y="46"/>
                    <a:pt x="4" y="46"/>
                  </a:cubicBezTo>
                  <a:cubicBezTo>
                    <a:pt x="5" y="46"/>
                    <a:pt x="5" y="46"/>
                    <a:pt x="6" y="4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4" y="36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5" y="35"/>
                    <a:pt x="35" y="35"/>
                  </a:cubicBezTo>
                  <a:cubicBezTo>
                    <a:pt x="35" y="35"/>
                    <a:pt x="35" y="34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4"/>
                    <a:pt x="35" y="34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6" y="4"/>
                    <a:pt x="46" y="3"/>
                    <a:pt x="44" y="2"/>
                  </a:cubicBezTo>
                  <a:cubicBezTo>
                    <a:pt x="43" y="0"/>
                    <a:pt x="42" y="0"/>
                    <a:pt x="40" y="1"/>
                  </a:cubicBezTo>
                  <a:moveTo>
                    <a:pt x="12" y="34"/>
                  </a:moveTo>
                  <a:cubicBezTo>
                    <a:pt x="16" y="22"/>
                    <a:pt x="16" y="22"/>
                    <a:pt x="16" y="22"/>
                  </a:cubicBezTo>
                  <a:cubicBezTo>
                    <a:pt x="24" y="30"/>
                    <a:pt x="24" y="30"/>
                    <a:pt x="24" y="30"/>
                  </a:cubicBezTo>
                  <a:lnTo>
                    <a:pt x="12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525" name="Freeform 21"/>
            <p:cNvSpPr>
              <a:spLocks noEditPoints="1"/>
            </p:cNvSpPr>
            <p:nvPr/>
          </p:nvSpPr>
          <p:spPr bwMode="auto">
            <a:xfrm>
              <a:off x="0" y="0"/>
              <a:ext cx="236" cy="237"/>
            </a:xfrm>
            <a:custGeom>
              <a:avLst/>
              <a:gdLst>
                <a:gd name="T0" fmla="*/ 81 w 100"/>
                <a:gd name="T1" fmla="*/ 0 h 100"/>
                <a:gd name="T2" fmla="*/ 18 w 100"/>
                <a:gd name="T3" fmla="*/ 0 h 100"/>
                <a:gd name="T4" fmla="*/ 0 w 100"/>
                <a:gd name="T5" fmla="*/ 18 h 100"/>
                <a:gd name="T6" fmla="*/ 0 w 100"/>
                <a:gd name="T7" fmla="*/ 82 h 100"/>
                <a:gd name="T8" fmla="*/ 18 w 100"/>
                <a:gd name="T9" fmla="*/ 100 h 100"/>
                <a:gd name="T10" fmla="*/ 81 w 100"/>
                <a:gd name="T11" fmla="*/ 100 h 100"/>
                <a:gd name="T12" fmla="*/ 85 w 100"/>
                <a:gd name="T13" fmla="*/ 100 h 100"/>
                <a:gd name="T14" fmla="*/ 100 w 100"/>
                <a:gd name="T15" fmla="*/ 82 h 100"/>
                <a:gd name="T16" fmla="*/ 100 w 100"/>
                <a:gd name="T17" fmla="*/ 18 h 100"/>
                <a:gd name="T18" fmla="*/ 81 w 100"/>
                <a:gd name="T19" fmla="*/ 0 h 100"/>
                <a:gd name="T20" fmla="*/ 92 w 100"/>
                <a:gd name="T21" fmla="*/ 82 h 100"/>
                <a:gd name="T22" fmla="*/ 84 w 100"/>
                <a:gd name="T23" fmla="*/ 91 h 100"/>
                <a:gd name="T24" fmla="*/ 81 w 100"/>
                <a:gd name="T25" fmla="*/ 92 h 100"/>
                <a:gd name="T26" fmla="*/ 18 w 100"/>
                <a:gd name="T27" fmla="*/ 92 h 100"/>
                <a:gd name="T28" fmla="*/ 8 w 100"/>
                <a:gd name="T29" fmla="*/ 82 h 100"/>
                <a:gd name="T30" fmla="*/ 8 w 100"/>
                <a:gd name="T31" fmla="*/ 18 h 100"/>
                <a:gd name="T32" fmla="*/ 18 w 100"/>
                <a:gd name="T33" fmla="*/ 8 h 100"/>
                <a:gd name="T34" fmla="*/ 81 w 100"/>
                <a:gd name="T35" fmla="*/ 8 h 100"/>
                <a:gd name="T36" fmla="*/ 92 w 100"/>
                <a:gd name="T37" fmla="*/ 18 h 100"/>
                <a:gd name="T38" fmla="*/ 92 w 100"/>
                <a:gd name="T3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0" h="100">
                  <a:moveTo>
                    <a:pt x="8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2"/>
                    <a:pt x="8" y="100"/>
                    <a:pt x="18" y="100"/>
                  </a:cubicBezTo>
                  <a:cubicBezTo>
                    <a:pt x="81" y="100"/>
                    <a:pt x="81" y="100"/>
                    <a:pt x="81" y="100"/>
                  </a:cubicBezTo>
                  <a:cubicBezTo>
                    <a:pt x="83" y="100"/>
                    <a:pt x="84" y="100"/>
                    <a:pt x="85" y="100"/>
                  </a:cubicBezTo>
                  <a:cubicBezTo>
                    <a:pt x="94" y="98"/>
                    <a:pt x="100" y="90"/>
                    <a:pt x="100" y="82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0" y="8"/>
                    <a:pt x="92" y="0"/>
                    <a:pt x="81" y="0"/>
                  </a:cubicBezTo>
                  <a:moveTo>
                    <a:pt x="92" y="82"/>
                  </a:moveTo>
                  <a:cubicBezTo>
                    <a:pt x="92" y="86"/>
                    <a:pt x="88" y="90"/>
                    <a:pt x="84" y="91"/>
                  </a:cubicBezTo>
                  <a:cubicBezTo>
                    <a:pt x="83" y="92"/>
                    <a:pt x="82" y="92"/>
                    <a:pt x="81" y="92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3" y="92"/>
                    <a:pt x="8" y="87"/>
                    <a:pt x="8" y="8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7" y="8"/>
                    <a:pt x="92" y="13"/>
                    <a:pt x="92" y="18"/>
                  </a:cubicBezTo>
                  <a:lnTo>
                    <a:pt x="92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4098726" y="2887441"/>
            <a:ext cx="2127499" cy="99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</a:rPr>
              <a:t>请替换文字内容</a:t>
            </a:r>
            <a:endParaRPr lang="en-US" altLang="zh-CN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1669851" y="4405488"/>
            <a:ext cx="2127499" cy="99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</a:rPr>
              <a:t>请替换文字内容</a:t>
            </a:r>
            <a:endParaRPr lang="en-US" altLang="zh-CN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9061402" y="2887441"/>
            <a:ext cx="2127497" cy="99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</a:rPr>
              <a:t>请替换文字内容</a:t>
            </a:r>
            <a:endParaRPr lang="en-US" altLang="zh-CN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6632527" y="4405488"/>
            <a:ext cx="2127497" cy="99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</a:rPr>
              <a:t>请替换文字内容</a:t>
            </a:r>
            <a:endParaRPr lang="en-US" altLang="zh-CN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48602" y="559508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529128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5248602" y="559508"/>
            <a:ext cx="236154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97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215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215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215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2150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215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215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215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215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1" dur="750" fill="hold"/>
                                            <p:tgtEl>
                                              <p:spTgt spid="215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2" dur="750" fill="hold"/>
                                            <p:tgtEl>
                                              <p:spTgt spid="215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215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215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215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215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215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215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215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215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215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1" fill="hold" grpId="0" nodeType="withEffect" p14:presetBounceEnd="60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2" dur="750" fill="hold"/>
                                            <p:tgtEl>
                                              <p:spTgt spid="215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3" dur="750" fill="hold"/>
                                            <p:tgtEl>
                                              <p:spTgt spid="215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15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215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215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215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2150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15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15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215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215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 p14:presetBounceEnd="60000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3" dur="750" fill="hold"/>
                                            <p:tgtEl>
                                              <p:spTgt spid="215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4" dur="750" fill="hold"/>
                                            <p:tgtEl>
                                              <p:spTgt spid="215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grpId="0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15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215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215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215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215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215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215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215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215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1" fill="hold" grpId="0" nodeType="withEffect" p14:presetBounceEnd="60000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4" dur="750" fill="hold"/>
                                            <p:tgtEl>
                                              <p:spTgt spid="215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5" dur="750" fill="hold"/>
                                            <p:tgtEl>
                                              <p:spTgt spid="215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215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506" grpId="0" animBg="1"/>
          <p:bldP spid="21506" grpId="1" animBg="1"/>
          <p:bldP spid="21507" grpId="0" animBg="1"/>
          <p:bldP spid="21508" grpId="0" animBg="1"/>
          <p:bldP spid="21508" grpId="1" animBg="1"/>
          <p:bldP spid="21509" grpId="0" animBg="1"/>
          <p:bldP spid="21510" grpId="0" animBg="1"/>
          <p:bldP spid="21510" grpId="1" animBg="1"/>
          <p:bldP spid="21511" grpId="0" animBg="1"/>
          <p:bldP spid="21512" grpId="0" animBg="1"/>
          <p:bldP spid="21512" grpId="1" animBg="1"/>
          <p:bldP spid="21513" grpId="0" animBg="1"/>
          <p:bldP spid="21514" grpId="0" animBg="1"/>
          <p:bldP spid="21514" grpId="1" animBg="1"/>
          <p:bldP spid="21526" grpId="0"/>
          <p:bldP spid="21527" grpId="0"/>
          <p:bldP spid="21528" grpId="0"/>
          <p:bldP spid="215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215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215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215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2150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215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215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215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215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215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215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215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215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215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215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215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215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215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215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215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215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215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15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215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215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215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2150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15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15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215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215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215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215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grpId="0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15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215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215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215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215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215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215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215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215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1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750" fill="hold"/>
                                            <p:tgtEl>
                                              <p:spTgt spid="215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750" fill="hold"/>
                                            <p:tgtEl>
                                              <p:spTgt spid="215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215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506" grpId="0" animBg="1"/>
          <p:bldP spid="21506" grpId="1" animBg="1"/>
          <p:bldP spid="21507" grpId="0" animBg="1"/>
          <p:bldP spid="21508" grpId="0" animBg="1"/>
          <p:bldP spid="21508" grpId="1" animBg="1"/>
          <p:bldP spid="21509" grpId="0" animBg="1"/>
          <p:bldP spid="21510" grpId="0" animBg="1"/>
          <p:bldP spid="21510" grpId="1" animBg="1"/>
          <p:bldP spid="21511" grpId="0" animBg="1"/>
          <p:bldP spid="21512" grpId="0" animBg="1"/>
          <p:bldP spid="21512" grpId="1" animBg="1"/>
          <p:bldP spid="21513" grpId="0" animBg="1"/>
          <p:bldP spid="21514" grpId="0" animBg="1"/>
          <p:bldP spid="21514" grpId="1" animBg="1"/>
          <p:bldP spid="21526" grpId="0"/>
          <p:bldP spid="21527" grpId="0"/>
          <p:bldP spid="21528" grpId="0"/>
          <p:bldP spid="21529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82671" y="2168286"/>
            <a:ext cx="730280" cy="730280"/>
            <a:chOff x="3962400" y="2419350"/>
            <a:chExt cx="685800" cy="6858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3" name="Rounded Rectangle 12"/>
            <p:cNvSpPr/>
            <p:nvPr/>
          </p:nvSpPr>
          <p:spPr bwMode="auto">
            <a:xfrm>
              <a:off x="3962400" y="2419350"/>
              <a:ext cx="685800" cy="685800"/>
            </a:xfrm>
            <a:prstGeom prst="roundRect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vert="horz" wrap="none" lIns="128580" tIns="64290" rIns="128580" bIns="6429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687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4038600" y="2495550"/>
              <a:ext cx="533400" cy="533400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round/>
              <a:headEnd/>
              <a:tailEnd/>
            </a:ln>
          </p:spPr>
          <p:txBody>
            <a:bodyPr vert="horz" wrap="none" lIns="128580" tIns="64290" rIns="128580" bIns="6429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687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103029" y="2351790"/>
            <a:ext cx="289566" cy="363274"/>
            <a:chOff x="3740150" y="1146175"/>
            <a:chExt cx="174625" cy="2190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6" name="Freeform 53"/>
            <p:cNvSpPr>
              <a:spLocks noEditPoints="1"/>
            </p:cNvSpPr>
            <p:nvPr/>
          </p:nvSpPr>
          <p:spPr bwMode="auto">
            <a:xfrm>
              <a:off x="3740150" y="1146175"/>
              <a:ext cx="174625" cy="219075"/>
            </a:xfrm>
            <a:custGeom>
              <a:avLst/>
              <a:gdLst/>
              <a:ahLst/>
              <a:cxnLst>
                <a:cxn ang="0">
                  <a:pos x="57" y="5"/>
                </a:cxn>
                <a:cxn ang="0">
                  <a:pos x="55" y="0"/>
                </a:cxn>
                <a:cxn ang="0">
                  <a:pos x="53" y="5"/>
                </a:cxn>
                <a:cxn ang="0">
                  <a:pos x="49" y="1"/>
                </a:cxn>
                <a:cxn ang="0">
                  <a:pos x="45" y="1"/>
                </a:cxn>
                <a:cxn ang="0">
                  <a:pos x="40" y="5"/>
                </a:cxn>
                <a:cxn ang="0">
                  <a:pos x="38" y="0"/>
                </a:cxn>
                <a:cxn ang="0">
                  <a:pos x="36" y="5"/>
                </a:cxn>
                <a:cxn ang="0">
                  <a:pos x="31" y="1"/>
                </a:cxn>
                <a:cxn ang="0">
                  <a:pos x="28" y="1"/>
                </a:cxn>
                <a:cxn ang="0">
                  <a:pos x="23" y="5"/>
                </a:cxn>
                <a:cxn ang="0">
                  <a:pos x="21" y="0"/>
                </a:cxn>
                <a:cxn ang="0">
                  <a:pos x="19" y="5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6" y="5"/>
                </a:cxn>
                <a:cxn ang="0">
                  <a:pos x="0" y="80"/>
                </a:cxn>
                <a:cxn ang="0">
                  <a:pos x="62" y="85"/>
                </a:cxn>
                <a:cxn ang="0">
                  <a:pos x="68" y="10"/>
                </a:cxn>
                <a:cxn ang="0">
                  <a:pos x="6" y="80"/>
                </a:cxn>
                <a:cxn ang="0">
                  <a:pos x="44" y="24"/>
                </a:cxn>
                <a:cxn ang="0">
                  <a:pos x="44" y="20"/>
                </a:cxn>
                <a:cxn ang="0">
                  <a:pos x="6" y="10"/>
                </a:cxn>
                <a:cxn ang="0">
                  <a:pos x="11" y="14"/>
                </a:cxn>
                <a:cxn ang="0">
                  <a:pos x="14" y="14"/>
                </a:cxn>
                <a:cxn ang="0">
                  <a:pos x="19" y="10"/>
                </a:cxn>
                <a:cxn ang="0">
                  <a:pos x="21" y="16"/>
                </a:cxn>
                <a:cxn ang="0">
                  <a:pos x="23" y="10"/>
                </a:cxn>
                <a:cxn ang="0">
                  <a:pos x="28" y="14"/>
                </a:cxn>
                <a:cxn ang="0">
                  <a:pos x="31" y="14"/>
                </a:cxn>
                <a:cxn ang="0">
                  <a:pos x="36" y="10"/>
                </a:cxn>
                <a:cxn ang="0">
                  <a:pos x="38" y="16"/>
                </a:cxn>
                <a:cxn ang="0">
                  <a:pos x="40" y="10"/>
                </a:cxn>
                <a:cxn ang="0">
                  <a:pos x="45" y="14"/>
                </a:cxn>
                <a:cxn ang="0">
                  <a:pos x="49" y="14"/>
                </a:cxn>
                <a:cxn ang="0">
                  <a:pos x="53" y="10"/>
                </a:cxn>
                <a:cxn ang="0">
                  <a:pos x="55" y="16"/>
                </a:cxn>
                <a:cxn ang="0">
                  <a:pos x="57" y="10"/>
                </a:cxn>
                <a:cxn ang="0">
                  <a:pos x="62" y="20"/>
                </a:cxn>
                <a:cxn ang="0">
                  <a:pos x="52" y="22"/>
                </a:cxn>
                <a:cxn ang="0">
                  <a:pos x="62" y="24"/>
                </a:cxn>
                <a:cxn ang="0">
                  <a:pos x="6" y="80"/>
                </a:cxn>
              </a:cxnLst>
              <a:rect l="0" t="0" r="r" b="b"/>
              <a:pathLst>
                <a:path w="68" h="85">
                  <a:moveTo>
                    <a:pt x="62" y="5"/>
                  </a:moveTo>
                  <a:cubicBezTo>
                    <a:pt x="57" y="5"/>
                    <a:pt x="57" y="5"/>
                    <a:pt x="57" y="5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7" y="0"/>
                    <a:pt x="56" y="0"/>
                    <a:pt x="55" y="0"/>
                  </a:cubicBezTo>
                  <a:cubicBezTo>
                    <a:pt x="54" y="0"/>
                    <a:pt x="53" y="0"/>
                    <a:pt x="53" y="1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0"/>
                    <a:pt x="48" y="0"/>
                    <a:pt x="47" y="0"/>
                  </a:cubicBezTo>
                  <a:cubicBezTo>
                    <a:pt x="46" y="0"/>
                    <a:pt x="45" y="0"/>
                    <a:pt x="45" y="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7" y="0"/>
                    <a:pt x="36" y="0"/>
                    <a:pt x="36" y="1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0" y="0"/>
                  </a:cubicBezTo>
                  <a:cubicBezTo>
                    <a:pt x="29" y="0"/>
                    <a:pt x="28" y="0"/>
                    <a:pt x="28" y="1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20" y="0"/>
                    <a:pt x="19" y="0"/>
                    <a:pt x="19" y="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1" y="0"/>
                    <a:pt x="11" y="0"/>
                    <a:pt x="11" y="1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5"/>
                    <a:pt x="0" y="7"/>
                    <a:pt x="0" y="1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3"/>
                    <a:pt x="3" y="85"/>
                    <a:pt x="6" y="85"/>
                  </a:cubicBezTo>
                  <a:cubicBezTo>
                    <a:pt x="62" y="85"/>
                    <a:pt x="62" y="85"/>
                    <a:pt x="62" y="85"/>
                  </a:cubicBezTo>
                  <a:cubicBezTo>
                    <a:pt x="65" y="85"/>
                    <a:pt x="68" y="83"/>
                    <a:pt x="68" y="80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7"/>
                    <a:pt x="65" y="5"/>
                    <a:pt x="62" y="5"/>
                  </a:cubicBezTo>
                  <a:close/>
                  <a:moveTo>
                    <a:pt x="6" y="80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5" y="24"/>
                    <a:pt x="46" y="23"/>
                    <a:pt x="46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1" y="16"/>
                    <a:pt x="12" y="16"/>
                  </a:cubicBezTo>
                  <a:cubicBezTo>
                    <a:pt x="13" y="16"/>
                    <a:pt x="14" y="15"/>
                    <a:pt x="14" y="14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5"/>
                    <a:pt x="20" y="16"/>
                    <a:pt x="21" y="16"/>
                  </a:cubicBezTo>
                  <a:cubicBezTo>
                    <a:pt x="22" y="16"/>
                    <a:pt x="23" y="15"/>
                    <a:pt x="23" y="14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5"/>
                    <a:pt x="29" y="16"/>
                    <a:pt x="30" y="16"/>
                  </a:cubicBezTo>
                  <a:cubicBezTo>
                    <a:pt x="31" y="16"/>
                    <a:pt x="31" y="15"/>
                    <a:pt x="31" y="14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5"/>
                    <a:pt x="37" y="16"/>
                    <a:pt x="38" y="16"/>
                  </a:cubicBezTo>
                  <a:cubicBezTo>
                    <a:pt x="39" y="16"/>
                    <a:pt x="40" y="15"/>
                    <a:pt x="40" y="14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5"/>
                    <a:pt x="46" y="16"/>
                    <a:pt x="47" y="16"/>
                  </a:cubicBezTo>
                  <a:cubicBezTo>
                    <a:pt x="48" y="16"/>
                    <a:pt x="49" y="15"/>
                    <a:pt x="49" y="1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5"/>
                    <a:pt x="54" y="16"/>
                    <a:pt x="55" y="16"/>
                  </a:cubicBezTo>
                  <a:cubicBezTo>
                    <a:pt x="56" y="16"/>
                    <a:pt x="57" y="15"/>
                    <a:pt x="57" y="14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2" y="21"/>
                    <a:pt x="52" y="22"/>
                  </a:cubicBezTo>
                  <a:cubicBezTo>
                    <a:pt x="52" y="23"/>
                    <a:pt x="53" y="24"/>
                    <a:pt x="54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80"/>
                    <a:pt x="62" y="80"/>
                    <a:pt x="62" y="80"/>
                  </a:cubicBezTo>
                  <a:lnTo>
                    <a:pt x="6" y="8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54"/>
            <p:cNvSpPr>
              <a:spLocks/>
            </p:cNvSpPr>
            <p:nvPr/>
          </p:nvSpPr>
          <p:spPr bwMode="auto">
            <a:xfrm>
              <a:off x="3816350" y="1236663"/>
              <a:ext cx="65088" cy="11113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23" y="4"/>
                </a:cxn>
                <a:cxn ang="0">
                  <a:pos x="25" y="2"/>
                </a:cxn>
                <a:cxn ang="0">
                  <a:pos x="23" y="0"/>
                </a:cxn>
              </a:cxnLst>
              <a:rect l="0" t="0" r="r" b="b"/>
              <a:pathLst>
                <a:path w="25" h="4">
                  <a:moveTo>
                    <a:pt x="2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4" y="4"/>
                    <a:pt x="25" y="3"/>
                    <a:pt x="25" y="2"/>
                  </a:cubicBezTo>
                  <a:cubicBezTo>
                    <a:pt x="25" y="1"/>
                    <a:pt x="24" y="0"/>
                    <a:pt x="2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55"/>
            <p:cNvSpPr>
              <a:spLocks/>
            </p:cNvSpPr>
            <p:nvPr/>
          </p:nvSpPr>
          <p:spPr bwMode="auto">
            <a:xfrm>
              <a:off x="3773488" y="1236663"/>
              <a:ext cx="25400" cy="1111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8" y="4"/>
                </a:cxn>
                <a:cxn ang="0">
                  <a:pos x="10" y="2"/>
                </a:cxn>
                <a:cxn ang="0">
                  <a:pos x="8" y="0"/>
                </a:cxn>
              </a:cxnLst>
              <a:rect l="0" t="0" r="r" b="b"/>
              <a:pathLst>
                <a:path w="10" h="4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10" y="3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56"/>
            <p:cNvSpPr>
              <a:spLocks/>
            </p:cNvSpPr>
            <p:nvPr/>
          </p:nvSpPr>
          <p:spPr bwMode="auto">
            <a:xfrm>
              <a:off x="3816350" y="1262063"/>
              <a:ext cx="65088" cy="7938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23" y="3"/>
                </a:cxn>
                <a:cxn ang="0">
                  <a:pos x="25" y="2"/>
                </a:cxn>
                <a:cxn ang="0">
                  <a:pos x="23" y="0"/>
                </a:cxn>
              </a:cxnLst>
              <a:rect l="0" t="0" r="r" b="b"/>
              <a:pathLst>
                <a:path w="25" h="3">
                  <a:moveTo>
                    <a:pt x="2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5" y="3"/>
                    <a:pt x="25" y="2"/>
                  </a:cubicBezTo>
                  <a:cubicBezTo>
                    <a:pt x="25" y="1"/>
                    <a:pt x="24" y="0"/>
                    <a:pt x="2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Freeform 57"/>
            <p:cNvSpPr>
              <a:spLocks/>
            </p:cNvSpPr>
            <p:nvPr/>
          </p:nvSpPr>
          <p:spPr bwMode="auto">
            <a:xfrm>
              <a:off x="3773488" y="1262063"/>
              <a:ext cx="25400" cy="793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8" y="3"/>
                </a:cxn>
                <a:cxn ang="0">
                  <a:pos x="10" y="2"/>
                </a:cxn>
                <a:cxn ang="0">
                  <a:pos x="8" y="0"/>
                </a:cxn>
              </a:cxnLst>
              <a:rect l="0" t="0" r="r" b="b"/>
              <a:pathLst>
                <a:path w="10" h="3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3"/>
                    <a:pt x="10" y="3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Freeform 58"/>
            <p:cNvSpPr>
              <a:spLocks/>
            </p:cNvSpPr>
            <p:nvPr/>
          </p:nvSpPr>
          <p:spPr bwMode="auto">
            <a:xfrm>
              <a:off x="3816350" y="1287463"/>
              <a:ext cx="65088" cy="7938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23" y="3"/>
                </a:cxn>
                <a:cxn ang="0">
                  <a:pos x="25" y="2"/>
                </a:cxn>
                <a:cxn ang="0">
                  <a:pos x="23" y="0"/>
                </a:cxn>
              </a:cxnLst>
              <a:rect l="0" t="0" r="r" b="b"/>
              <a:pathLst>
                <a:path w="25" h="3">
                  <a:moveTo>
                    <a:pt x="2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5" y="3"/>
                    <a:pt x="25" y="2"/>
                  </a:cubicBezTo>
                  <a:cubicBezTo>
                    <a:pt x="25" y="1"/>
                    <a:pt x="24" y="0"/>
                    <a:pt x="2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Freeform 59"/>
            <p:cNvSpPr>
              <a:spLocks/>
            </p:cNvSpPr>
            <p:nvPr/>
          </p:nvSpPr>
          <p:spPr bwMode="auto">
            <a:xfrm>
              <a:off x="3773488" y="1287463"/>
              <a:ext cx="25400" cy="793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8" y="3"/>
                </a:cxn>
                <a:cxn ang="0">
                  <a:pos x="10" y="2"/>
                </a:cxn>
                <a:cxn ang="0">
                  <a:pos x="8" y="0"/>
                </a:cxn>
              </a:cxnLst>
              <a:rect l="0" t="0" r="r" b="b"/>
              <a:pathLst>
                <a:path w="10" h="3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3"/>
                    <a:pt x="10" y="3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Freeform 60"/>
            <p:cNvSpPr>
              <a:spLocks/>
            </p:cNvSpPr>
            <p:nvPr/>
          </p:nvSpPr>
          <p:spPr bwMode="auto">
            <a:xfrm>
              <a:off x="3816350" y="1314450"/>
              <a:ext cx="65088" cy="952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23" y="4"/>
                </a:cxn>
                <a:cxn ang="0">
                  <a:pos x="25" y="2"/>
                </a:cxn>
                <a:cxn ang="0">
                  <a:pos x="23" y="0"/>
                </a:cxn>
              </a:cxnLst>
              <a:rect l="0" t="0" r="r" b="b"/>
              <a:pathLst>
                <a:path w="25" h="4">
                  <a:moveTo>
                    <a:pt x="2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4" y="4"/>
                    <a:pt x="25" y="3"/>
                    <a:pt x="25" y="2"/>
                  </a:cubicBezTo>
                  <a:cubicBezTo>
                    <a:pt x="25" y="1"/>
                    <a:pt x="24" y="0"/>
                    <a:pt x="2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Freeform 61"/>
            <p:cNvSpPr>
              <a:spLocks/>
            </p:cNvSpPr>
            <p:nvPr/>
          </p:nvSpPr>
          <p:spPr bwMode="auto">
            <a:xfrm>
              <a:off x="3773488" y="1314450"/>
              <a:ext cx="25400" cy="95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8" y="4"/>
                </a:cxn>
                <a:cxn ang="0">
                  <a:pos x="10" y="2"/>
                </a:cxn>
                <a:cxn ang="0">
                  <a:pos x="8" y="0"/>
                </a:cxn>
              </a:cxnLst>
              <a:rect l="0" t="0" r="r" b="b"/>
              <a:pathLst>
                <a:path w="10" h="4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10" y="3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882671" y="3291972"/>
            <a:ext cx="730280" cy="730280"/>
            <a:chOff x="3962400" y="2419350"/>
            <a:chExt cx="685800" cy="6858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9" name="Rounded Rectangle 28"/>
            <p:cNvSpPr/>
            <p:nvPr/>
          </p:nvSpPr>
          <p:spPr bwMode="auto">
            <a:xfrm>
              <a:off x="3962400" y="2419350"/>
              <a:ext cx="685800" cy="685800"/>
            </a:xfrm>
            <a:prstGeom prst="roundRect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vert="horz" wrap="none" lIns="128580" tIns="64290" rIns="128580" bIns="6429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687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4038600" y="2495550"/>
              <a:ext cx="533400" cy="533400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round/>
              <a:headEnd/>
              <a:tailEnd/>
            </a:ln>
          </p:spPr>
          <p:txBody>
            <a:bodyPr vert="horz" wrap="none" lIns="128580" tIns="64290" rIns="128580" bIns="6429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687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882671" y="4415657"/>
            <a:ext cx="730280" cy="730280"/>
            <a:chOff x="3962400" y="2419350"/>
            <a:chExt cx="685800" cy="6858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2" name="Rounded Rectangle 31"/>
            <p:cNvSpPr/>
            <p:nvPr/>
          </p:nvSpPr>
          <p:spPr bwMode="auto">
            <a:xfrm>
              <a:off x="3962400" y="2419350"/>
              <a:ext cx="685800" cy="685800"/>
            </a:xfrm>
            <a:prstGeom prst="roundRect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vert="horz" wrap="none" lIns="128580" tIns="64290" rIns="128580" bIns="6429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687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4038600" y="2495550"/>
              <a:ext cx="533400" cy="533400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round/>
              <a:headEnd/>
              <a:tailEnd/>
            </a:ln>
          </p:spPr>
          <p:txBody>
            <a:bodyPr vert="horz" wrap="none" lIns="128580" tIns="64290" rIns="128580" bIns="6429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687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82671" y="5539341"/>
            <a:ext cx="730280" cy="730280"/>
            <a:chOff x="3962400" y="2419350"/>
            <a:chExt cx="685800" cy="6858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5" name="Rounded Rectangle 34"/>
            <p:cNvSpPr/>
            <p:nvPr/>
          </p:nvSpPr>
          <p:spPr bwMode="auto">
            <a:xfrm>
              <a:off x="3962400" y="2419350"/>
              <a:ext cx="685800" cy="685800"/>
            </a:xfrm>
            <a:prstGeom prst="roundRect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vert="horz" wrap="none" lIns="128580" tIns="64290" rIns="128580" bIns="6429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687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4038600" y="2495550"/>
              <a:ext cx="533400" cy="533400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round/>
              <a:headEnd/>
              <a:tailEnd/>
            </a:ln>
          </p:spPr>
          <p:txBody>
            <a:bodyPr vert="horz" wrap="none" lIns="128580" tIns="64290" rIns="128580" bIns="6429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687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Freeform 122"/>
          <p:cNvSpPr>
            <a:spLocks noEditPoints="1"/>
          </p:cNvSpPr>
          <p:nvPr/>
        </p:nvSpPr>
        <p:spPr bwMode="auto">
          <a:xfrm>
            <a:off x="2059112" y="3491601"/>
            <a:ext cx="377398" cy="336376"/>
          </a:xfrm>
          <a:custGeom>
            <a:avLst/>
            <a:gdLst/>
            <a:ahLst/>
            <a:cxnLst>
              <a:cxn ang="0">
                <a:pos x="84" y="19"/>
              </a:cxn>
              <a:cxn ang="0">
                <a:pos x="74" y="3"/>
              </a:cxn>
              <a:cxn ang="0">
                <a:pos x="69" y="0"/>
              </a:cxn>
              <a:cxn ang="0">
                <a:pos x="16" y="0"/>
              </a:cxn>
              <a:cxn ang="0">
                <a:pos x="11" y="3"/>
              </a:cxn>
              <a:cxn ang="0">
                <a:pos x="1" y="19"/>
              </a:cxn>
              <a:cxn ang="0">
                <a:pos x="1" y="25"/>
              </a:cxn>
              <a:cxn ang="0">
                <a:pos x="38" y="74"/>
              </a:cxn>
              <a:cxn ang="0">
                <a:pos x="43" y="76"/>
              </a:cxn>
              <a:cxn ang="0">
                <a:pos x="47" y="74"/>
              </a:cxn>
              <a:cxn ang="0">
                <a:pos x="84" y="25"/>
              </a:cxn>
              <a:cxn ang="0">
                <a:pos x="84" y="19"/>
              </a:cxn>
              <a:cxn ang="0">
                <a:pos x="43" y="6"/>
              </a:cxn>
              <a:cxn ang="0">
                <a:pos x="53" y="20"/>
              </a:cxn>
              <a:cxn ang="0">
                <a:pos x="32" y="20"/>
              </a:cxn>
              <a:cxn ang="0">
                <a:pos x="42" y="6"/>
              </a:cxn>
              <a:cxn ang="0">
                <a:pos x="43" y="6"/>
              </a:cxn>
              <a:cxn ang="0">
                <a:pos x="54" y="23"/>
              </a:cxn>
              <a:cxn ang="0">
                <a:pos x="43" y="64"/>
              </a:cxn>
              <a:cxn ang="0">
                <a:pos x="31" y="23"/>
              </a:cxn>
              <a:cxn ang="0">
                <a:pos x="54" y="23"/>
              </a:cxn>
              <a:cxn ang="0">
                <a:pos x="47" y="6"/>
              </a:cxn>
              <a:cxn ang="0">
                <a:pos x="65" y="6"/>
              </a:cxn>
              <a:cxn ang="0">
                <a:pos x="56" y="18"/>
              </a:cxn>
              <a:cxn ang="0">
                <a:pos x="47" y="6"/>
              </a:cxn>
              <a:cxn ang="0">
                <a:pos x="16" y="6"/>
              </a:cxn>
              <a:cxn ang="0">
                <a:pos x="38" y="6"/>
              </a:cxn>
              <a:cxn ang="0">
                <a:pos x="29" y="18"/>
              </a:cxn>
              <a:cxn ang="0">
                <a:pos x="23" y="10"/>
              </a:cxn>
              <a:cxn ang="0">
                <a:pos x="20" y="10"/>
              </a:cxn>
              <a:cxn ang="0">
                <a:pos x="20" y="12"/>
              </a:cxn>
              <a:cxn ang="0">
                <a:pos x="26" y="20"/>
              </a:cxn>
              <a:cxn ang="0">
                <a:pos x="7" y="20"/>
              </a:cxn>
              <a:cxn ang="0">
                <a:pos x="16" y="6"/>
              </a:cxn>
              <a:cxn ang="0">
                <a:pos x="7" y="23"/>
              </a:cxn>
              <a:cxn ang="0">
                <a:pos x="28" y="23"/>
              </a:cxn>
              <a:cxn ang="0">
                <a:pos x="40" y="67"/>
              </a:cxn>
              <a:cxn ang="0">
                <a:pos x="7" y="23"/>
              </a:cxn>
              <a:cxn ang="0">
                <a:pos x="46" y="67"/>
              </a:cxn>
              <a:cxn ang="0">
                <a:pos x="58" y="23"/>
              </a:cxn>
              <a:cxn ang="0">
                <a:pos x="61" y="23"/>
              </a:cxn>
              <a:cxn ang="0">
                <a:pos x="63" y="22"/>
              </a:cxn>
              <a:cxn ang="0">
                <a:pos x="61" y="20"/>
              </a:cxn>
              <a:cxn ang="0">
                <a:pos x="60" y="20"/>
              </a:cxn>
              <a:cxn ang="0">
                <a:pos x="70" y="6"/>
              </a:cxn>
              <a:cxn ang="0">
                <a:pos x="79" y="20"/>
              </a:cxn>
              <a:cxn ang="0">
                <a:pos x="72" y="20"/>
              </a:cxn>
              <a:cxn ang="0">
                <a:pos x="71" y="22"/>
              </a:cxn>
              <a:cxn ang="0">
                <a:pos x="72" y="23"/>
              </a:cxn>
              <a:cxn ang="0">
                <a:pos x="78" y="23"/>
              </a:cxn>
              <a:cxn ang="0">
                <a:pos x="46" y="67"/>
              </a:cxn>
            </a:cxnLst>
            <a:rect l="0" t="0" r="r" b="b"/>
            <a:pathLst>
              <a:path w="85" h="76">
                <a:moveTo>
                  <a:pt x="84" y="19"/>
                </a:moveTo>
                <a:cubicBezTo>
                  <a:pt x="74" y="3"/>
                  <a:pt x="74" y="3"/>
                  <a:pt x="74" y="3"/>
                </a:cubicBezTo>
                <a:cubicBezTo>
                  <a:pt x="73" y="1"/>
                  <a:pt x="71" y="0"/>
                  <a:pt x="6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4" y="0"/>
                  <a:pt x="12" y="1"/>
                  <a:pt x="11" y="3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20"/>
                  <a:pt x="0" y="23"/>
                  <a:pt x="1" y="25"/>
                </a:cubicBezTo>
                <a:cubicBezTo>
                  <a:pt x="38" y="74"/>
                  <a:pt x="38" y="74"/>
                  <a:pt x="38" y="74"/>
                </a:cubicBezTo>
                <a:cubicBezTo>
                  <a:pt x="39" y="76"/>
                  <a:pt x="41" y="76"/>
                  <a:pt x="43" y="76"/>
                </a:cubicBezTo>
                <a:cubicBezTo>
                  <a:pt x="44" y="76"/>
                  <a:pt x="46" y="76"/>
                  <a:pt x="47" y="74"/>
                </a:cubicBezTo>
                <a:cubicBezTo>
                  <a:pt x="84" y="25"/>
                  <a:pt x="84" y="25"/>
                  <a:pt x="84" y="25"/>
                </a:cubicBezTo>
                <a:cubicBezTo>
                  <a:pt x="85" y="23"/>
                  <a:pt x="85" y="20"/>
                  <a:pt x="84" y="19"/>
                </a:cubicBezTo>
                <a:close/>
                <a:moveTo>
                  <a:pt x="43" y="6"/>
                </a:moveTo>
                <a:cubicBezTo>
                  <a:pt x="53" y="20"/>
                  <a:pt x="53" y="20"/>
                  <a:pt x="53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42" y="6"/>
                  <a:pt x="42" y="6"/>
                  <a:pt x="42" y="6"/>
                </a:cubicBezTo>
                <a:lnTo>
                  <a:pt x="43" y="6"/>
                </a:lnTo>
                <a:close/>
                <a:moveTo>
                  <a:pt x="54" y="23"/>
                </a:moveTo>
                <a:cubicBezTo>
                  <a:pt x="43" y="64"/>
                  <a:pt x="43" y="64"/>
                  <a:pt x="43" y="64"/>
                </a:cubicBezTo>
                <a:cubicBezTo>
                  <a:pt x="31" y="23"/>
                  <a:pt x="31" y="23"/>
                  <a:pt x="31" y="23"/>
                </a:cubicBezTo>
                <a:lnTo>
                  <a:pt x="54" y="23"/>
                </a:lnTo>
                <a:close/>
                <a:moveTo>
                  <a:pt x="47" y="6"/>
                </a:moveTo>
                <a:cubicBezTo>
                  <a:pt x="65" y="6"/>
                  <a:pt x="65" y="6"/>
                  <a:pt x="65" y="6"/>
                </a:cubicBezTo>
                <a:cubicBezTo>
                  <a:pt x="56" y="18"/>
                  <a:pt x="56" y="18"/>
                  <a:pt x="56" y="18"/>
                </a:cubicBezTo>
                <a:lnTo>
                  <a:pt x="47" y="6"/>
                </a:lnTo>
                <a:close/>
                <a:moveTo>
                  <a:pt x="16" y="6"/>
                </a:moveTo>
                <a:cubicBezTo>
                  <a:pt x="38" y="6"/>
                  <a:pt x="38" y="6"/>
                  <a:pt x="38" y="6"/>
                </a:cubicBezTo>
                <a:cubicBezTo>
                  <a:pt x="29" y="18"/>
                  <a:pt x="29" y="18"/>
                  <a:pt x="29" y="18"/>
                </a:cubicBezTo>
                <a:cubicBezTo>
                  <a:pt x="23" y="10"/>
                  <a:pt x="23" y="10"/>
                  <a:pt x="23" y="10"/>
                </a:cubicBezTo>
                <a:cubicBezTo>
                  <a:pt x="22" y="9"/>
                  <a:pt x="21" y="9"/>
                  <a:pt x="20" y="10"/>
                </a:cubicBezTo>
                <a:cubicBezTo>
                  <a:pt x="20" y="10"/>
                  <a:pt x="19" y="11"/>
                  <a:pt x="20" y="12"/>
                </a:cubicBezTo>
                <a:cubicBezTo>
                  <a:pt x="26" y="20"/>
                  <a:pt x="26" y="20"/>
                  <a:pt x="26" y="20"/>
                </a:cubicBezTo>
                <a:cubicBezTo>
                  <a:pt x="7" y="20"/>
                  <a:pt x="7" y="20"/>
                  <a:pt x="7" y="20"/>
                </a:cubicBezTo>
                <a:lnTo>
                  <a:pt x="16" y="6"/>
                </a:lnTo>
                <a:close/>
                <a:moveTo>
                  <a:pt x="7" y="23"/>
                </a:moveTo>
                <a:cubicBezTo>
                  <a:pt x="28" y="23"/>
                  <a:pt x="28" y="23"/>
                  <a:pt x="28" y="23"/>
                </a:cubicBezTo>
                <a:cubicBezTo>
                  <a:pt x="40" y="67"/>
                  <a:pt x="40" y="67"/>
                  <a:pt x="40" y="67"/>
                </a:cubicBezTo>
                <a:lnTo>
                  <a:pt x="7" y="23"/>
                </a:lnTo>
                <a:close/>
                <a:moveTo>
                  <a:pt x="46" y="67"/>
                </a:moveTo>
                <a:cubicBezTo>
                  <a:pt x="58" y="23"/>
                  <a:pt x="58" y="23"/>
                  <a:pt x="58" y="23"/>
                </a:cubicBezTo>
                <a:cubicBezTo>
                  <a:pt x="61" y="23"/>
                  <a:pt x="61" y="23"/>
                  <a:pt x="61" y="23"/>
                </a:cubicBezTo>
                <a:cubicBezTo>
                  <a:pt x="62" y="23"/>
                  <a:pt x="63" y="22"/>
                  <a:pt x="63" y="22"/>
                </a:cubicBezTo>
                <a:cubicBezTo>
                  <a:pt x="63" y="21"/>
                  <a:pt x="62" y="20"/>
                  <a:pt x="61" y="20"/>
                </a:cubicBezTo>
                <a:cubicBezTo>
                  <a:pt x="60" y="20"/>
                  <a:pt x="60" y="20"/>
                  <a:pt x="60" y="20"/>
                </a:cubicBezTo>
                <a:cubicBezTo>
                  <a:pt x="70" y="6"/>
                  <a:pt x="70" y="6"/>
                  <a:pt x="70" y="6"/>
                </a:cubicBezTo>
                <a:cubicBezTo>
                  <a:pt x="79" y="20"/>
                  <a:pt x="79" y="20"/>
                  <a:pt x="79" y="20"/>
                </a:cubicBezTo>
                <a:cubicBezTo>
                  <a:pt x="72" y="20"/>
                  <a:pt x="72" y="20"/>
                  <a:pt x="72" y="20"/>
                </a:cubicBezTo>
                <a:cubicBezTo>
                  <a:pt x="71" y="20"/>
                  <a:pt x="71" y="21"/>
                  <a:pt x="71" y="22"/>
                </a:cubicBezTo>
                <a:cubicBezTo>
                  <a:pt x="71" y="22"/>
                  <a:pt x="71" y="23"/>
                  <a:pt x="72" y="23"/>
                </a:cubicBezTo>
                <a:cubicBezTo>
                  <a:pt x="78" y="23"/>
                  <a:pt x="78" y="23"/>
                  <a:pt x="78" y="23"/>
                </a:cubicBezTo>
                <a:lnTo>
                  <a:pt x="46" y="6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069681" y="4603804"/>
            <a:ext cx="356258" cy="358858"/>
            <a:chOff x="1905000" y="3457575"/>
            <a:chExt cx="217488" cy="2190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9" name="Freeform 44"/>
            <p:cNvSpPr>
              <a:spLocks noEditPoints="1"/>
            </p:cNvSpPr>
            <p:nvPr/>
          </p:nvSpPr>
          <p:spPr bwMode="auto">
            <a:xfrm>
              <a:off x="1905000" y="3457575"/>
              <a:ext cx="217488" cy="219075"/>
            </a:xfrm>
            <a:custGeom>
              <a:avLst/>
              <a:gdLst/>
              <a:ahLst/>
              <a:cxnLst>
                <a:cxn ang="0">
                  <a:pos x="76" y="9"/>
                </a:cxn>
                <a:cxn ang="0">
                  <a:pos x="53" y="0"/>
                </a:cxn>
                <a:cxn ang="0">
                  <a:pos x="30" y="9"/>
                </a:cxn>
                <a:cxn ang="0">
                  <a:pos x="21" y="32"/>
                </a:cxn>
                <a:cxn ang="0">
                  <a:pos x="25" y="48"/>
                </a:cxn>
                <a:cxn ang="0">
                  <a:pos x="1" y="73"/>
                </a:cxn>
                <a:cxn ang="0">
                  <a:pos x="0" y="75"/>
                </a:cxn>
                <a:cxn ang="0">
                  <a:pos x="1" y="77"/>
                </a:cxn>
                <a:cxn ang="0">
                  <a:pos x="8" y="85"/>
                </a:cxn>
                <a:cxn ang="0">
                  <a:pos x="10" y="85"/>
                </a:cxn>
                <a:cxn ang="0">
                  <a:pos x="12" y="85"/>
                </a:cxn>
                <a:cxn ang="0">
                  <a:pos x="37" y="60"/>
                </a:cxn>
                <a:cxn ang="0">
                  <a:pos x="53" y="64"/>
                </a:cxn>
                <a:cxn ang="0">
                  <a:pos x="76" y="55"/>
                </a:cxn>
                <a:cxn ang="0">
                  <a:pos x="85" y="32"/>
                </a:cxn>
                <a:cxn ang="0">
                  <a:pos x="76" y="9"/>
                </a:cxn>
                <a:cxn ang="0">
                  <a:pos x="10" y="79"/>
                </a:cxn>
                <a:cxn ang="0">
                  <a:pos x="6" y="75"/>
                </a:cxn>
                <a:cxn ang="0">
                  <a:pos x="28" y="53"/>
                </a:cxn>
                <a:cxn ang="0">
                  <a:pos x="30" y="55"/>
                </a:cxn>
                <a:cxn ang="0">
                  <a:pos x="32" y="57"/>
                </a:cxn>
                <a:cxn ang="0">
                  <a:pos x="10" y="79"/>
                </a:cxn>
                <a:cxn ang="0">
                  <a:pos x="72" y="51"/>
                </a:cxn>
                <a:cxn ang="0">
                  <a:pos x="53" y="59"/>
                </a:cxn>
                <a:cxn ang="0">
                  <a:pos x="34" y="51"/>
                </a:cxn>
                <a:cxn ang="0">
                  <a:pos x="26" y="32"/>
                </a:cxn>
                <a:cxn ang="0">
                  <a:pos x="34" y="13"/>
                </a:cxn>
                <a:cxn ang="0">
                  <a:pos x="53" y="5"/>
                </a:cxn>
                <a:cxn ang="0">
                  <a:pos x="72" y="13"/>
                </a:cxn>
                <a:cxn ang="0">
                  <a:pos x="80" y="32"/>
                </a:cxn>
                <a:cxn ang="0">
                  <a:pos x="72" y="51"/>
                </a:cxn>
              </a:cxnLst>
              <a:rect l="0" t="0" r="r" b="b"/>
              <a:pathLst>
                <a:path w="85" h="85">
                  <a:moveTo>
                    <a:pt x="76" y="9"/>
                  </a:moveTo>
                  <a:cubicBezTo>
                    <a:pt x="70" y="3"/>
                    <a:pt x="62" y="0"/>
                    <a:pt x="53" y="0"/>
                  </a:cubicBezTo>
                  <a:cubicBezTo>
                    <a:pt x="44" y="0"/>
                    <a:pt x="36" y="3"/>
                    <a:pt x="30" y="9"/>
                  </a:cubicBezTo>
                  <a:cubicBezTo>
                    <a:pt x="24" y="15"/>
                    <a:pt x="21" y="23"/>
                    <a:pt x="21" y="32"/>
                  </a:cubicBezTo>
                  <a:cubicBezTo>
                    <a:pt x="21" y="38"/>
                    <a:pt x="22" y="43"/>
                    <a:pt x="25" y="48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4"/>
                    <a:pt x="0" y="74"/>
                    <a:pt x="0" y="75"/>
                  </a:cubicBezTo>
                  <a:cubicBezTo>
                    <a:pt x="0" y="76"/>
                    <a:pt x="0" y="76"/>
                    <a:pt x="1" y="77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9" y="85"/>
                    <a:pt x="9" y="85"/>
                    <a:pt x="10" y="85"/>
                  </a:cubicBezTo>
                  <a:cubicBezTo>
                    <a:pt x="11" y="85"/>
                    <a:pt x="12" y="85"/>
                    <a:pt x="12" y="85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42" y="63"/>
                    <a:pt x="47" y="64"/>
                    <a:pt x="53" y="64"/>
                  </a:cubicBezTo>
                  <a:cubicBezTo>
                    <a:pt x="62" y="64"/>
                    <a:pt x="70" y="61"/>
                    <a:pt x="76" y="55"/>
                  </a:cubicBezTo>
                  <a:cubicBezTo>
                    <a:pt x="82" y="49"/>
                    <a:pt x="85" y="41"/>
                    <a:pt x="85" y="32"/>
                  </a:cubicBezTo>
                  <a:cubicBezTo>
                    <a:pt x="85" y="23"/>
                    <a:pt x="82" y="15"/>
                    <a:pt x="76" y="9"/>
                  </a:cubicBezTo>
                  <a:close/>
                  <a:moveTo>
                    <a:pt x="10" y="79"/>
                  </a:moveTo>
                  <a:cubicBezTo>
                    <a:pt x="6" y="75"/>
                    <a:pt x="6" y="75"/>
                    <a:pt x="6" y="75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9" y="53"/>
                    <a:pt x="30" y="54"/>
                    <a:pt x="30" y="55"/>
                  </a:cubicBezTo>
                  <a:cubicBezTo>
                    <a:pt x="31" y="56"/>
                    <a:pt x="32" y="56"/>
                    <a:pt x="32" y="57"/>
                  </a:cubicBezTo>
                  <a:lnTo>
                    <a:pt x="10" y="79"/>
                  </a:lnTo>
                  <a:close/>
                  <a:moveTo>
                    <a:pt x="72" y="51"/>
                  </a:moveTo>
                  <a:cubicBezTo>
                    <a:pt x="67" y="56"/>
                    <a:pt x="60" y="59"/>
                    <a:pt x="53" y="59"/>
                  </a:cubicBezTo>
                  <a:cubicBezTo>
                    <a:pt x="46" y="59"/>
                    <a:pt x="39" y="56"/>
                    <a:pt x="34" y="51"/>
                  </a:cubicBezTo>
                  <a:cubicBezTo>
                    <a:pt x="29" y="46"/>
                    <a:pt x="26" y="39"/>
                    <a:pt x="26" y="32"/>
                  </a:cubicBezTo>
                  <a:cubicBezTo>
                    <a:pt x="26" y="25"/>
                    <a:pt x="29" y="18"/>
                    <a:pt x="34" y="13"/>
                  </a:cubicBezTo>
                  <a:cubicBezTo>
                    <a:pt x="39" y="8"/>
                    <a:pt x="46" y="5"/>
                    <a:pt x="53" y="5"/>
                  </a:cubicBezTo>
                  <a:cubicBezTo>
                    <a:pt x="60" y="5"/>
                    <a:pt x="67" y="8"/>
                    <a:pt x="72" y="13"/>
                  </a:cubicBezTo>
                  <a:cubicBezTo>
                    <a:pt x="77" y="18"/>
                    <a:pt x="80" y="25"/>
                    <a:pt x="80" y="32"/>
                  </a:cubicBezTo>
                  <a:cubicBezTo>
                    <a:pt x="80" y="39"/>
                    <a:pt x="77" y="46"/>
                    <a:pt x="72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45"/>
            <p:cNvSpPr>
              <a:spLocks/>
            </p:cNvSpPr>
            <p:nvPr/>
          </p:nvSpPr>
          <p:spPr bwMode="auto">
            <a:xfrm>
              <a:off x="1992313" y="3548063"/>
              <a:ext cx="107950" cy="5080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38" y="2"/>
                </a:cxn>
                <a:cxn ang="0">
                  <a:pos x="33" y="11"/>
                </a:cxn>
                <a:cxn ang="0">
                  <a:pos x="19" y="17"/>
                </a:cxn>
                <a:cxn ang="0">
                  <a:pos x="5" y="11"/>
                </a:cxn>
                <a:cxn ang="0">
                  <a:pos x="3" y="9"/>
                </a:cxn>
                <a:cxn ang="0">
                  <a:pos x="1" y="8"/>
                </a:cxn>
                <a:cxn ang="0">
                  <a:pos x="1" y="11"/>
                </a:cxn>
                <a:cxn ang="0">
                  <a:pos x="3" y="13"/>
                </a:cxn>
                <a:cxn ang="0">
                  <a:pos x="19" y="20"/>
                </a:cxn>
                <a:cxn ang="0">
                  <a:pos x="35" y="13"/>
                </a:cxn>
                <a:cxn ang="0">
                  <a:pos x="42" y="2"/>
                </a:cxn>
                <a:cxn ang="0">
                  <a:pos x="40" y="0"/>
                </a:cxn>
              </a:cxnLst>
              <a:rect l="0" t="0" r="r" b="b"/>
              <a:pathLst>
                <a:path w="42" h="20">
                  <a:moveTo>
                    <a:pt x="40" y="0"/>
                  </a:moveTo>
                  <a:cubicBezTo>
                    <a:pt x="39" y="0"/>
                    <a:pt x="38" y="1"/>
                    <a:pt x="38" y="2"/>
                  </a:cubicBezTo>
                  <a:cubicBezTo>
                    <a:pt x="37" y="5"/>
                    <a:pt x="35" y="8"/>
                    <a:pt x="33" y="11"/>
                  </a:cubicBezTo>
                  <a:cubicBezTo>
                    <a:pt x="29" y="15"/>
                    <a:pt x="24" y="17"/>
                    <a:pt x="19" y="17"/>
                  </a:cubicBezTo>
                  <a:cubicBezTo>
                    <a:pt x="14" y="17"/>
                    <a:pt x="9" y="15"/>
                    <a:pt x="5" y="11"/>
                  </a:cubicBezTo>
                  <a:cubicBezTo>
                    <a:pt x="5" y="10"/>
                    <a:pt x="4" y="9"/>
                    <a:pt x="3" y="9"/>
                  </a:cubicBezTo>
                  <a:cubicBezTo>
                    <a:pt x="3" y="8"/>
                    <a:pt x="2" y="8"/>
                    <a:pt x="1" y="8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1" y="12"/>
                    <a:pt x="2" y="13"/>
                    <a:pt x="3" y="13"/>
                  </a:cubicBezTo>
                  <a:cubicBezTo>
                    <a:pt x="7" y="18"/>
                    <a:pt x="13" y="20"/>
                    <a:pt x="19" y="20"/>
                  </a:cubicBezTo>
                  <a:cubicBezTo>
                    <a:pt x="25" y="20"/>
                    <a:pt x="31" y="18"/>
                    <a:pt x="35" y="13"/>
                  </a:cubicBezTo>
                  <a:cubicBezTo>
                    <a:pt x="38" y="10"/>
                    <a:pt x="41" y="7"/>
                    <a:pt x="42" y="2"/>
                  </a:cubicBezTo>
                  <a:cubicBezTo>
                    <a:pt x="42" y="1"/>
                    <a:pt x="41" y="0"/>
                    <a:pt x="4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46"/>
            <p:cNvSpPr>
              <a:spLocks/>
            </p:cNvSpPr>
            <p:nvPr/>
          </p:nvSpPr>
          <p:spPr bwMode="auto">
            <a:xfrm>
              <a:off x="1976438" y="3481388"/>
              <a:ext cx="123825" cy="79375"/>
            </a:xfrm>
            <a:custGeom>
              <a:avLst/>
              <a:gdLst/>
              <a:ahLst/>
              <a:cxnLst>
                <a:cxn ang="0">
                  <a:pos x="6" y="29"/>
                </a:cxn>
                <a:cxn ang="0">
                  <a:pos x="11" y="9"/>
                </a:cxn>
                <a:cxn ang="0">
                  <a:pos x="25" y="3"/>
                </a:cxn>
                <a:cxn ang="0">
                  <a:pos x="39" y="9"/>
                </a:cxn>
                <a:cxn ang="0">
                  <a:pos x="44" y="18"/>
                </a:cxn>
                <a:cxn ang="0">
                  <a:pos x="46" y="19"/>
                </a:cxn>
                <a:cxn ang="0">
                  <a:pos x="47" y="17"/>
                </a:cxn>
                <a:cxn ang="0">
                  <a:pos x="41" y="7"/>
                </a:cxn>
                <a:cxn ang="0">
                  <a:pos x="25" y="0"/>
                </a:cxn>
                <a:cxn ang="0">
                  <a:pos x="9" y="7"/>
                </a:cxn>
                <a:cxn ang="0">
                  <a:pos x="3" y="30"/>
                </a:cxn>
                <a:cxn ang="0">
                  <a:pos x="5" y="31"/>
                </a:cxn>
                <a:cxn ang="0">
                  <a:pos x="5" y="31"/>
                </a:cxn>
                <a:cxn ang="0">
                  <a:pos x="6" y="29"/>
                </a:cxn>
              </a:cxnLst>
              <a:rect l="0" t="0" r="r" b="b"/>
              <a:pathLst>
                <a:path w="48" h="31">
                  <a:moveTo>
                    <a:pt x="6" y="29"/>
                  </a:moveTo>
                  <a:cubicBezTo>
                    <a:pt x="4" y="22"/>
                    <a:pt x="6" y="14"/>
                    <a:pt x="11" y="9"/>
                  </a:cubicBezTo>
                  <a:cubicBezTo>
                    <a:pt x="15" y="6"/>
                    <a:pt x="20" y="3"/>
                    <a:pt x="25" y="3"/>
                  </a:cubicBezTo>
                  <a:cubicBezTo>
                    <a:pt x="30" y="3"/>
                    <a:pt x="35" y="6"/>
                    <a:pt x="39" y="9"/>
                  </a:cubicBezTo>
                  <a:cubicBezTo>
                    <a:pt x="41" y="12"/>
                    <a:pt x="43" y="15"/>
                    <a:pt x="44" y="18"/>
                  </a:cubicBezTo>
                  <a:cubicBezTo>
                    <a:pt x="44" y="19"/>
                    <a:pt x="45" y="20"/>
                    <a:pt x="46" y="19"/>
                  </a:cubicBezTo>
                  <a:cubicBezTo>
                    <a:pt x="47" y="19"/>
                    <a:pt x="48" y="18"/>
                    <a:pt x="47" y="17"/>
                  </a:cubicBezTo>
                  <a:cubicBezTo>
                    <a:pt x="46" y="13"/>
                    <a:pt x="44" y="10"/>
                    <a:pt x="41" y="7"/>
                  </a:cubicBezTo>
                  <a:cubicBezTo>
                    <a:pt x="37" y="2"/>
                    <a:pt x="31" y="0"/>
                    <a:pt x="25" y="0"/>
                  </a:cubicBezTo>
                  <a:cubicBezTo>
                    <a:pt x="19" y="0"/>
                    <a:pt x="13" y="2"/>
                    <a:pt x="9" y="7"/>
                  </a:cubicBezTo>
                  <a:cubicBezTo>
                    <a:pt x="3" y="13"/>
                    <a:pt x="0" y="22"/>
                    <a:pt x="3" y="30"/>
                  </a:cubicBezTo>
                  <a:cubicBezTo>
                    <a:pt x="3" y="31"/>
                    <a:pt x="4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6" y="31"/>
                    <a:pt x="7" y="30"/>
                    <a:pt x="6" y="2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47"/>
            <p:cNvSpPr>
              <a:spLocks/>
            </p:cNvSpPr>
            <p:nvPr/>
          </p:nvSpPr>
          <p:spPr bwMode="auto">
            <a:xfrm>
              <a:off x="2043113" y="3498850"/>
              <a:ext cx="28575" cy="20638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8" y="7"/>
                </a:cxn>
                <a:cxn ang="0">
                  <a:pos x="9" y="8"/>
                </a:cxn>
                <a:cxn ang="0">
                  <a:pos x="10" y="7"/>
                </a:cxn>
                <a:cxn ang="0">
                  <a:pos x="10" y="5"/>
                </a:cxn>
                <a:cxn ang="0">
                  <a:pos x="3" y="1"/>
                </a:cxn>
              </a:cxnLst>
              <a:rect l="0" t="0" r="r" b="b"/>
              <a:pathLst>
                <a:path w="11" h="8">
                  <a:moveTo>
                    <a:pt x="3" y="1"/>
                  </a:moveTo>
                  <a:cubicBezTo>
                    <a:pt x="2" y="0"/>
                    <a:pt x="1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" y="5"/>
                    <a:pt x="6" y="6"/>
                    <a:pt x="8" y="7"/>
                  </a:cubicBezTo>
                  <a:cubicBezTo>
                    <a:pt x="8" y="8"/>
                    <a:pt x="8" y="8"/>
                    <a:pt x="9" y="8"/>
                  </a:cubicBezTo>
                  <a:cubicBezTo>
                    <a:pt x="9" y="8"/>
                    <a:pt x="10" y="8"/>
                    <a:pt x="10" y="7"/>
                  </a:cubicBezTo>
                  <a:cubicBezTo>
                    <a:pt x="11" y="7"/>
                    <a:pt x="11" y="6"/>
                    <a:pt x="10" y="5"/>
                  </a:cubicBezTo>
                  <a:cubicBezTo>
                    <a:pt x="8" y="3"/>
                    <a:pt x="5" y="1"/>
                    <a:pt x="3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48"/>
            <p:cNvSpPr>
              <a:spLocks/>
            </p:cNvSpPr>
            <p:nvPr/>
          </p:nvSpPr>
          <p:spPr bwMode="auto">
            <a:xfrm>
              <a:off x="2070100" y="3522663"/>
              <a:ext cx="12700" cy="17463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4" y="2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1" y="6"/>
                </a:cxn>
              </a:cxnLst>
              <a:rect l="0" t="0" r="r" b="b"/>
              <a:pathLst>
                <a:path w="5" h="7">
                  <a:moveTo>
                    <a:pt x="1" y="6"/>
                  </a:moveTo>
                  <a:cubicBezTo>
                    <a:pt x="1" y="7"/>
                    <a:pt x="2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075028" y="5737958"/>
            <a:ext cx="345568" cy="333048"/>
            <a:chOff x="4298950" y="3478213"/>
            <a:chExt cx="219075" cy="21113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5" name="Freeform 98"/>
            <p:cNvSpPr>
              <a:spLocks noEditPoints="1"/>
            </p:cNvSpPr>
            <p:nvPr/>
          </p:nvSpPr>
          <p:spPr bwMode="auto">
            <a:xfrm>
              <a:off x="4298950" y="3478213"/>
              <a:ext cx="219075" cy="211138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14" y="0"/>
                </a:cxn>
                <a:cxn ang="0">
                  <a:pos x="0" y="14"/>
                </a:cxn>
                <a:cxn ang="0">
                  <a:pos x="0" y="50"/>
                </a:cxn>
                <a:cxn ang="0">
                  <a:pos x="14" y="64"/>
                </a:cxn>
                <a:cxn ang="0">
                  <a:pos x="39" y="64"/>
                </a:cxn>
                <a:cxn ang="0">
                  <a:pos x="52" y="77"/>
                </a:cxn>
                <a:cxn ang="0">
                  <a:pos x="66" y="82"/>
                </a:cxn>
                <a:cxn ang="0">
                  <a:pos x="67" y="82"/>
                </a:cxn>
                <a:cxn ang="0">
                  <a:pos x="71" y="79"/>
                </a:cxn>
                <a:cxn ang="0">
                  <a:pos x="70" y="73"/>
                </a:cxn>
                <a:cxn ang="0">
                  <a:pos x="65" y="64"/>
                </a:cxn>
                <a:cxn ang="0">
                  <a:pos x="71" y="64"/>
                </a:cxn>
                <a:cxn ang="0">
                  <a:pos x="85" y="50"/>
                </a:cxn>
                <a:cxn ang="0">
                  <a:pos x="85" y="14"/>
                </a:cxn>
                <a:cxn ang="0">
                  <a:pos x="71" y="0"/>
                </a:cxn>
                <a:cxn ang="0">
                  <a:pos x="80" y="50"/>
                </a:cxn>
                <a:cxn ang="0">
                  <a:pos x="71" y="59"/>
                </a:cxn>
                <a:cxn ang="0">
                  <a:pos x="58" y="59"/>
                </a:cxn>
                <a:cxn ang="0">
                  <a:pos x="58" y="59"/>
                </a:cxn>
                <a:cxn ang="0">
                  <a:pos x="67" y="76"/>
                </a:cxn>
                <a:cxn ang="0">
                  <a:pos x="42" y="59"/>
                </a:cxn>
                <a:cxn ang="0">
                  <a:pos x="14" y="59"/>
                </a:cxn>
                <a:cxn ang="0">
                  <a:pos x="5" y="50"/>
                </a:cxn>
                <a:cxn ang="0">
                  <a:pos x="5" y="14"/>
                </a:cxn>
                <a:cxn ang="0">
                  <a:pos x="14" y="6"/>
                </a:cxn>
                <a:cxn ang="0">
                  <a:pos x="71" y="6"/>
                </a:cxn>
                <a:cxn ang="0">
                  <a:pos x="80" y="14"/>
                </a:cxn>
                <a:cxn ang="0">
                  <a:pos x="80" y="50"/>
                </a:cxn>
              </a:cxnLst>
              <a:rect l="0" t="0" r="r" b="b"/>
              <a:pathLst>
                <a:path w="85" h="82">
                  <a:moveTo>
                    <a:pt x="71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8"/>
                    <a:pt x="6" y="64"/>
                    <a:pt x="14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2" y="70"/>
                    <a:pt x="46" y="74"/>
                    <a:pt x="52" y="77"/>
                  </a:cubicBezTo>
                  <a:cubicBezTo>
                    <a:pt x="58" y="80"/>
                    <a:pt x="63" y="81"/>
                    <a:pt x="66" y="82"/>
                  </a:cubicBezTo>
                  <a:cubicBezTo>
                    <a:pt x="66" y="82"/>
                    <a:pt x="66" y="82"/>
                    <a:pt x="67" y="82"/>
                  </a:cubicBezTo>
                  <a:cubicBezTo>
                    <a:pt x="69" y="82"/>
                    <a:pt x="70" y="81"/>
                    <a:pt x="71" y="79"/>
                  </a:cubicBezTo>
                  <a:cubicBezTo>
                    <a:pt x="72" y="77"/>
                    <a:pt x="72" y="74"/>
                    <a:pt x="70" y="73"/>
                  </a:cubicBezTo>
                  <a:cubicBezTo>
                    <a:pt x="67" y="70"/>
                    <a:pt x="66" y="67"/>
                    <a:pt x="65" y="64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9" y="64"/>
                    <a:pt x="85" y="58"/>
                    <a:pt x="85" y="50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5" y="7"/>
                    <a:pt x="79" y="0"/>
                    <a:pt x="71" y="0"/>
                  </a:cubicBezTo>
                  <a:close/>
                  <a:moveTo>
                    <a:pt x="80" y="50"/>
                  </a:moveTo>
                  <a:cubicBezTo>
                    <a:pt x="80" y="55"/>
                    <a:pt x="76" y="59"/>
                    <a:pt x="71" y="59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9" y="66"/>
                    <a:pt x="61" y="71"/>
                    <a:pt x="67" y="76"/>
                  </a:cubicBezTo>
                  <a:cubicBezTo>
                    <a:pt x="61" y="76"/>
                    <a:pt x="48" y="73"/>
                    <a:pt x="42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9" y="59"/>
                    <a:pt x="5" y="55"/>
                    <a:pt x="5" y="5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9"/>
                    <a:pt x="9" y="6"/>
                    <a:pt x="14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6" y="6"/>
                    <a:pt x="80" y="9"/>
                    <a:pt x="80" y="14"/>
                  </a:cubicBezTo>
                  <a:lnTo>
                    <a:pt x="8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Freeform 99"/>
            <p:cNvSpPr>
              <a:spLocks/>
            </p:cNvSpPr>
            <p:nvPr/>
          </p:nvSpPr>
          <p:spPr bwMode="auto">
            <a:xfrm>
              <a:off x="4440238" y="3594100"/>
              <a:ext cx="44450" cy="9525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15" y="4"/>
                </a:cxn>
                <a:cxn ang="0">
                  <a:pos x="17" y="2"/>
                </a:cxn>
                <a:cxn ang="0">
                  <a:pos x="15" y="0"/>
                </a:cxn>
              </a:cxnLst>
              <a:rect l="0" t="0" r="r" b="b"/>
              <a:pathLst>
                <a:path w="17" h="4">
                  <a:moveTo>
                    <a:pt x="1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7" y="3"/>
                    <a:pt x="17" y="2"/>
                  </a:cubicBezTo>
                  <a:cubicBezTo>
                    <a:pt x="17" y="1"/>
                    <a:pt x="16" y="0"/>
                    <a:pt x="15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Freeform 100"/>
            <p:cNvSpPr>
              <a:spLocks/>
            </p:cNvSpPr>
            <p:nvPr/>
          </p:nvSpPr>
          <p:spPr bwMode="auto">
            <a:xfrm>
              <a:off x="4332288" y="3594100"/>
              <a:ext cx="95250" cy="952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35" y="4"/>
                </a:cxn>
                <a:cxn ang="0">
                  <a:pos x="37" y="2"/>
                </a:cxn>
                <a:cxn ang="0">
                  <a:pos x="35" y="0"/>
                </a:cxn>
              </a:cxnLst>
              <a:rect l="0" t="0" r="r" b="b"/>
              <a:pathLst>
                <a:path w="37" h="4">
                  <a:moveTo>
                    <a:pt x="3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4"/>
                    <a:pt x="37" y="3"/>
                    <a:pt x="37" y="2"/>
                  </a:cubicBezTo>
                  <a:cubicBezTo>
                    <a:pt x="37" y="1"/>
                    <a:pt x="36" y="0"/>
                    <a:pt x="35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Freeform 101"/>
            <p:cNvSpPr>
              <a:spLocks/>
            </p:cNvSpPr>
            <p:nvPr/>
          </p:nvSpPr>
          <p:spPr bwMode="auto">
            <a:xfrm>
              <a:off x="4379913" y="3568700"/>
              <a:ext cx="104775" cy="9525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39" y="4"/>
                </a:cxn>
                <a:cxn ang="0">
                  <a:pos x="41" y="2"/>
                </a:cxn>
                <a:cxn ang="0">
                  <a:pos x="39" y="0"/>
                </a:cxn>
              </a:cxnLst>
              <a:rect l="0" t="0" r="r" b="b"/>
              <a:pathLst>
                <a:path w="41" h="4">
                  <a:moveTo>
                    <a:pt x="3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40" y="4"/>
                    <a:pt x="41" y="3"/>
                    <a:pt x="41" y="2"/>
                  </a:cubicBezTo>
                  <a:cubicBezTo>
                    <a:pt x="41" y="1"/>
                    <a:pt x="40" y="0"/>
                    <a:pt x="39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Freeform 102"/>
            <p:cNvSpPr>
              <a:spLocks/>
            </p:cNvSpPr>
            <p:nvPr/>
          </p:nvSpPr>
          <p:spPr bwMode="auto">
            <a:xfrm>
              <a:off x="4332288" y="3568700"/>
              <a:ext cx="33338" cy="9525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11" y="4"/>
                </a:cxn>
                <a:cxn ang="0">
                  <a:pos x="13" y="2"/>
                </a:cxn>
                <a:cxn ang="0">
                  <a:pos x="11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</a:cxnLst>
              <a:rect l="0" t="0" r="r" b="b"/>
              <a:pathLst>
                <a:path w="13" h="4">
                  <a:moveTo>
                    <a:pt x="2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2" y="4"/>
                    <a:pt x="13" y="3"/>
                    <a:pt x="13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" name="Freeform 103"/>
            <p:cNvSpPr>
              <a:spLocks/>
            </p:cNvSpPr>
            <p:nvPr/>
          </p:nvSpPr>
          <p:spPr bwMode="auto">
            <a:xfrm>
              <a:off x="4419600" y="3543300"/>
              <a:ext cx="65088" cy="952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3" y="4"/>
                </a:cxn>
                <a:cxn ang="0">
                  <a:pos x="25" y="2"/>
                </a:cxn>
                <a:cxn ang="0">
                  <a:pos x="23" y="0"/>
                </a:cxn>
              </a:cxnLst>
              <a:rect l="0" t="0" r="r" b="b"/>
              <a:pathLst>
                <a:path w="25" h="4">
                  <a:moveTo>
                    <a:pt x="2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4" y="4"/>
                    <a:pt x="25" y="3"/>
                    <a:pt x="25" y="2"/>
                  </a:cubicBezTo>
                  <a:cubicBezTo>
                    <a:pt x="25" y="1"/>
                    <a:pt x="24" y="0"/>
                    <a:pt x="2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Freeform 104"/>
            <p:cNvSpPr>
              <a:spLocks/>
            </p:cNvSpPr>
            <p:nvPr/>
          </p:nvSpPr>
          <p:spPr bwMode="auto">
            <a:xfrm>
              <a:off x="4332288" y="3543300"/>
              <a:ext cx="66675" cy="9525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4" y="4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</a:cxnLst>
              <a:rect l="0" t="0" r="r" b="b"/>
              <a:pathLst>
                <a:path w="26" h="4">
                  <a:moveTo>
                    <a:pt x="2" y="4"/>
                  </a:moveTo>
                  <a:cubicBezTo>
                    <a:pt x="24" y="4"/>
                    <a:pt x="24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Freeform 105"/>
            <p:cNvSpPr>
              <a:spLocks/>
            </p:cNvSpPr>
            <p:nvPr/>
          </p:nvSpPr>
          <p:spPr bwMode="auto">
            <a:xfrm>
              <a:off x="4440238" y="3516313"/>
              <a:ext cx="44450" cy="1111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15" y="4"/>
                </a:cxn>
                <a:cxn ang="0">
                  <a:pos x="17" y="2"/>
                </a:cxn>
                <a:cxn ang="0">
                  <a:pos x="15" y="0"/>
                </a:cxn>
              </a:cxnLst>
              <a:rect l="0" t="0" r="r" b="b"/>
              <a:pathLst>
                <a:path w="17" h="4">
                  <a:moveTo>
                    <a:pt x="1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7" y="3"/>
                    <a:pt x="17" y="2"/>
                  </a:cubicBezTo>
                  <a:cubicBezTo>
                    <a:pt x="17" y="1"/>
                    <a:pt x="16" y="0"/>
                    <a:pt x="15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Freeform 106"/>
            <p:cNvSpPr>
              <a:spLocks/>
            </p:cNvSpPr>
            <p:nvPr/>
          </p:nvSpPr>
          <p:spPr bwMode="auto">
            <a:xfrm>
              <a:off x="4332288" y="3516313"/>
              <a:ext cx="90488" cy="11113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33" y="4"/>
                </a:cxn>
                <a:cxn ang="0">
                  <a:pos x="35" y="2"/>
                </a:cxn>
                <a:cxn ang="0">
                  <a:pos x="3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</a:cxnLst>
              <a:rect l="0" t="0" r="r" b="b"/>
              <a:pathLst>
                <a:path w="35" h="4">
                  <a:moveTo>
                    <a:pt x="2" y="4"/>
                  </a:moveTo>
                  <a:cubicBezTo>
                    <a:pt x="33" y="4"/>
                    <a:pt x="33" y="4"/>
                    <a:pt x="33" y="4"/>
                  </a:cubicBezTo>
                  <a:cubicBezTo>
                    <a:pt x="34" y="4"/>
                    <a:pt x="35" y="3"/>
                    <a:pt x="35" y="2"/>
                  </a:cubicBezTo>
                  <a:cubicBezTo>
                    <a:pt x="35" y="1"/>
                    <a:pt x="34" y="0"/>
                    <a:pt x="3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3" name="TextBox 23"/>
          <p:cNvSpPr txBox="1"/>
          <p:nvPr/>
        </p:nvSpPr>
        <p:spPr>
          <a:xfrm>
            <a:off x="3333031" y="2372862"/>
            <a:ext cx="258161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4" name="TextBox 24"/>
          <p:cNvSpPr txBox="1"/>
          <p:nvPr/>
        </p:nvSpPr>
        <p:spPr>
          <a:xfrm>
            <a:off x="3333031" y="2104157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65" name="TextBox 23"/>
          <p:cNvSpPr txBox="1"/>
          <p:nvPr/>
        </p:nvSpPr>
        <p:spPr>
          <a:xfrm>
            <a:off x="3333031" y="3548816"/>
            <a:ext cx="258161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6" name="TextBox 24"/>
          <p:cNvSpPr txBox="1"/>
          <p:nvPr/>
        </p:nvSpPr>
        <p:spPr>
          <a:xfrm>
            <a:off x="3333031" y="328011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67" name="TextBox 23"/>
          <p:cNvSpPr txBox="1"/>
          <p:nvPr/>
        </p:nvSpPr>
        <p:spPr>
          <a:xfrm>
            <a:off x="3333031" y="4588682"/>
            <a:ext cx="258161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8" name="TextBox 24"/>
          <p:cNvSpPr txBox="1"/>
          <p:nvPr/>
        </p:nvSpPr>
        <p:spPr>
          <a:xfrm>
            <a:off x="3333031" y="4319977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69" name="TextBox 23"/>
          <p:cNvSpPr txBox="1"/>
          <p:nvPr/>
        </p:nvSpPr>
        <p:spPr>
          <a:xfrm>
            <a:off x="3333031" y="5716426"/>
            <a:ext cx="258161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0" name="TextBox 24"/>
          <p:cNvSpPr txBox="1"/>
          <p:nvPr/>
        </p:nvSpPr>
        <p:spPr>
          <a:xfrm>
            <a:off x="3333031" y="544772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2" name="矩形 1"/>
          <p:cNvSpPr/>
          <p:nvPr/>
        </p:nvSpPr>
        <p:spPr>
          <a:xfrm>
            <a:off x="7932017" y="1704090"/>
            <a:ext cx="3171031" cy="4070692"/>
          </a:xfrm>
          <a:custGeom>
            <a:avLst/>
            <a:gdLst>
              <a:gd name="connsiteX0" fmla="*/ 0 w 2304256"/>
              <a:gd name="connsiteY0" fmla="*/ 0 h 4080217"/>
              <a:gd name="connsiteX1" fmla="*/ 2304256 w 2304256"/>
              <a:gd name="connsiteY1" fmla="*/ 0 h 4080217"/>
              <a:gd name="connsiteX2" fmla="*/ 2304256 w 2304256"/>
              <a:gd name="connsiteY2" fmla="*/ 4080217 h 4080217"/>
              <a:gd name="connsiteX3" fmla="*/ 0 w 2304256"/>
              <a:gd name="connsiteY3" fmla="*/ 4080217 h 4080217"/>
              <a:gd name="connsiteX4" fmla="*/ 0 w 2304256"/>
              <a:gd name="connsiteY4" fmla="*/ 0 h 4080217"/>
              <a:gd name="connsiteX0" fmla="*/ 0 w 2304256"/>
              <a:gd name="connsiteY0" fmla="*/ 647700 h 4727917"/>
              <a:gd name="connsiteX1" fmla="*/ 1894681 w 2304256"/>
              <a:gd name="connsiteY1" fmla="*/ 0 h 4727917"/>
              <a:gd name="connsiteX2" fmla="*/ 2304256 w 2304256"/>
              <a:gd name="connsiteY2" fmla="*/ 4727917 h 4727917"/>
              <a:gd name="connsiteX3" fmla="*/ 0 w 2304256"/>
              <a:gd name="connsiteY3" fmla="*/ 4727917 h 4727917"/>
              <a:gd name="connsiteX4" fmla="*/ 0 w 2304256"/>
              <a:gd name="connsiteY4" fmla="*/ 647700 h 4727917"/>
              <a:gd name="connsiteX0" fmla="*/ 38100 w 2304256"/>
              <a:gd name="connsiteY0" fmla="*/ 714375 h 4727917"/>
              <a:gd name="connsiteX1" fmla="*/ 1894681 w 2304256"/>
              <a:gd name="connsiteY1" fmla="*/ 0 h 4727917"/>
              <a:gd name="connsiteX2" fmla="*/ 2304256 w 2304256"/>
              <a:gd name="connsiteY2" fmla="*/ 4727917 h 4727917"/>
              <a:gd name="connsiteX3" fmla="*/ 0 w 2304256"/>
              <a:gd name="connsiteY3" fmla="*/ 4727917 h 4727917"/>
              <a:gd name="connsiteX4" fmla="*/ 38100 w 2304256"/>
              <a:gd name="connsiteY4" fmla="*/ 714375 h 4727917"/>
              <a:gd name="connsiteX0" fmla="*/ 38100 w 3161506"/>
              <a:gd name="connsiteY0" fmla="*/ 714375 h 4727917"/>
              <a:gd name="connsiteX1" fmla="*/ 1894681 w 3161506"/>
              <a:gd name="connsiteY1" fmla="*/ 0 h 4727917"/>
              <a:gd name="connsiteX2" fmla="*/ 3161506 w 3161506"/>
              <a:gd name="connsiteY2" fmla="*/ 3337267 h 4727917"/>
              <a:gd name="connsiteX3" fmla="*/ 0 w 3161506"/>
              <a:gd name="connsiteY3" fmla="*/ 4727917 h 4727917"/>
              <a:gd name="connsiteX4" fmla="*/ 38100 w 3161506"/>
              <a:gd name="connsiteY4" fmla="*/ 714375 h 4727917"/>
              <a:gd name="connsiteX0" fmla="*/ 0 w 3123406"/>
              <a:gd name="connsiteY0" fmla="*/ 714375 h 4070692"/>
              <a:gd name="connsiteX1" fmla="*/ 1856581 w 3123406"/>
              <a:gd name="connsiteY1" fmla="*/ 0 h 4070692"/>
              <a:gd name="connsiteX2" fmla="*/ 3123406 w 3123406"/>
              <a:gd name="connsiteY2" fmla="*/ 3337267 h 4070692"/>
              <a:gd name="connsiteX3" fmla="*/ 1247775 w 3123406"/>
              <a:gd name="connsiteY3" fmla="*/ 4070692 h 4070692"/>
              <a:gd name="connsiteX4" fmla="*/ 0 w 3123406"/>
              <a:gd name="connsiteY4" fmla="*/ 714375 h 4070692"/>
              <a:gd name="connsiteX0" fmla="*/ 0 w 3171031"/>
              <a:gd name="connsiteY0" fmla="*/ 723900 h 4070692"/>
              <a:gd name="connsiteX1" fmla="*/ 1904206 w 3171031"/>
              <a:gd name="connsiteY1" fmla="*/ 0 h 4070692"/>
              <a:gd name="connsiteX2" fmla="*/ 3171031 w 3171031"/>
              <a:gd name="connsiteY2" fmla="*/ 3337267 h 4070692"/>
              <a:gd name="connsiteX3" fmla="*/ 1295400 w 3171031"/>
              <a:gd name="connsiteY3" fmla="*/ 4070692 h 4070692"/>
              <a:gd name="connsiteX4" fmla="*/ 0 w 3171031"/>
              <a:gd name="connsiteY4" fmla="*/ 723900 h 407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1031" h="4070692">
                <a:moveTo>
                  <a:pt x="0" y="723900"/>
                </a:moveTo>
                <a:lnTo>
                  <a:pt x="1904206" y="0"/>
                </a:lnTo>
                <a:lnTo>
                  <a:pt x="3171031" y="3337267"/>
                </a:lnTo>
                <a:lnTo>
                  <a:pt x="1295400" y="4070692"/>
                </a:lnTo>
                <a:lnTo>
                  <a:pt x="0" y="723900"/>
                </a:lnTo>
                <a:close/>
              </a:path>
            </a:pathLst>
          </a:cu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248602" y="559508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529128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5248602" y="559508"/>
            <a:ext cx="236154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21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860312" y="603908"/>
            <a:ext cx="3172727" cy="69856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4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531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2531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1038913" y="1489955"/>
            <a:ext cx="107570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3290450" y="2392189"/>
            <a:ext cx="1257483" cy="698204"/>
            <a:chOff x="2215144" y="927951"/>
            <a:chExt cx="1244730" cy="910317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9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91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7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937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245597" y="2410906"/>
            <a:ext cx="5423960" cy="646404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67062"/>
              <a:ext cx="2827147" cy="312784"/>
            </a:xfrm>
            <a:prstGeom prst="rect">
              <a:avLst/>
            </a:prstGeom>
            <a:ln w="15875">
              <a:noFill/>
            </a:ln>
          </p:spPr>
          <p:txBody>
            <a:bodyPr wrap="square" lIns="96435" tIns="48218" rIns="96435" bIns="48218">
              <a:spAutoFit/>
            </a:bodyPr>
            <a:lstStyle/>
            <a:p>
              <a:pPr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+mn-lt"/>
                </a:rPr>
                <a:t>点击添加相关标题文字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5" tIns="48218" rIns="96435" bIns="48218" rtlCol="0" anchor="ctr"/>
            <a:lstStyle/>
            <a:p>
              <a:endParaRPr lang="zh-CN" altLang="en-US" sz="225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1188393" y="690196"/>
            <a:ext cx="607534" cy="608639"/>
            <a:chOff x="6084168" y="1274820"/>
            <a:chExt cx="432048" cy="432834"/>
          </a:xfrm>
        </p:grpSpPr>
        <p:sp>
          <p:nvSpPr>
            <p:cNvPr id="35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6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48218" tIns="24109" rIns="48218" bIns="24109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9365790" y="690749"/>
            <a:ext cx="607534" cy="607534"/>
            <a:chOff x="4788024" y="1275213"/>
            <a:chExt cx="432048" cy="432048"/>
          </a:xfrm>
        </p:grpSpPr>
        <p:sp>
          <p:nvSpPr>
            <p:cNvPr id="3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48218" tIns="24109" rIns="48218" bIns="24109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0277092" y="690196"/>
            <a:ext cx="608638" cy="608639"/>
            <a:chOff x="5436096" y="1274820"/>
            <a:chExt cx="432833" cy="432834"/>
          </a:xfrm>
        </p:grpSpPr>
        <p:sp>
          <p:nvSpPr>
            <p:cNvPr id="4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48218" tIns="24109" rIns="48218" bIns="24109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543188" y="690196"/>
            <a:ext cx="608638" cy="608639"/>
            <a:chOff x="3491880" y="1274820"/>
            <a:chExt cx="432833" cy="432834"/>
          </a:xfrm>
        </p:grpSpPr>
        <p:sp>
          <p:nvSpPr>
            <p:cNvPr id="75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76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48218" tIns="24109" rIns="48218" bIns="24109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8454490" y="690196"/>
            <a:ext cx="608638" cy="608639"/>
            <a:chOff x="4139952" y="1274820"/>
            <a:chExt cx="432833" cy="432834"/>
          </a:xfrm>
        </p:grpSpPr>
        <p:sp>
          <p:nvSpPr>
            <p:cNvPr id="78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79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48218" tIns="24109" rIns="48218" bIns="24109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3290450" y="3413593"/>
            <a:ext cx="1257483" cy="698204"/>
            <a:chOff x="2215144" y="927951"/>
            <a:chExt cx="1244730" cy="910317"/>
          </a:xfrm>
        </p:grpSpPr>
        <p:sp>
          <p:nvSpPr>
            <p:cNvPr id="81" name="平行四边形 80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9">
                <a:latin typeface="Impact" panose="020B0806030902050204" pitchFamily="34" charset="0"/>
              </a:endParaRPr>
            </a:p>
          </p:txBody>
        </p:sp>
        <p:sp>
          <p:nvSpPr>
            <p:cNvPr id="82" name="文本框 9"/>
            <p:cNvSpPr txBox="1"/>
            <p:nvPr/>
          </p:nvSpPr>
          <p:spPr>
            <a:xfrm>
              <a:off x="2393075" y="927951"/>
              <a:ext cx="1066799" cy="91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7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937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4245597" y="3432310"/>
            <a:ext cx="5423960" cy="646404"/>
            <a:chOff x="4315150" y="953426"/>
            <a:chExt cx="3857250" cy="540057"/>
          </a:xfrm>
        </p:grpSpPr>
        <p:sp>
          <p:nvSpPr>
            <p:cNvPr id="84" name="矩形 83"/>
            <p:cNvSpPr/>
            <p:nvPr/>
          </p:nvSpPr>
          <p:spPr>
            <a:xfrm>
              <a:off x="4841196" y="1067062"/>
              <a:ext cx="2827147" cy="312784"/>
            </a:xfrm>
            <a:prstGeom prst="rect">
              <a:avLst/>
            </a:prstGeom>
            <a:ln w="15875">
              <a:noFill/>
            </a:ln>
          </p:spPr>
          <p:txBody>
            <a:bodyPr wrap="square" lIns="96435" tIns="48218" rIns="96435" bIns="48218">
              <a:spAutoFit/>
            </a:bodyPr>
            <a:lstStyle/>
            <a:p>
              <a:pPr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+mn-lt"/>
                </a:rPr>
                <a:t>点击添加相关标题文字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85" name="平行四边形 84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5" tIns="48218" rIns="96435" bIns="48218" rtlCol="0" anchor="ctr"/>
            <a:lstStyle/>
            <a:p>
              <a:endParaRPr lang="zh-CN" altLang="en-US" sz="225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3290450" y="4493363"/>
            <a:ext cx="1257483" cy="698204"/>
            <a:chOff x="2215144" y="927951"/>
            <a:chExt cx="1244730" cy="910317"/>
          </a:xfrm>
        </p:grpSpPr>
        <p:sp>
          <p:nvSpPr>
            <p:cNvPr id="87" name="平行四边形 86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9">
                <a:latin typeface="Impact" panose="020B0806030902050204" pitchFamily="34" charset="0"/>
              </a:endParaRPr>
            </a:p>
          </p:txBody>
        </p:sp>
        <p:sp>
          <p:nvSpPr>
            <p:cNvPr id="88" name="文本框 9"/>
            <p:cNvSpPr txBox="1"/>
            <p:nvPr/>
          </p:nvSpPr>
          <p:spPr>
            <a:xfrm>
              <a:off x="2393075" y="927951"/>
              <a:ext cx="1066799" cy="91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7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937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4245597" y="4512080"/>
            <a:ext cx="5423960" cy="646404"/>
            <a:chOff x="4315150" y="953426"/>
            <a:chExt cx="3857250" cy="540057"/>
          </a:xfrm>
        </p:grpSpPr>
        <p:sp>
          <p:nvSpPr>
            <p:cNvPr id="90" name="矩形 89"/>
            <p:cNvSpPr/>
            <p:nvPr/>
          </p:nvSpPr>
          <p:spPr>
            <a:xfrm>
              <a:off x="4841196" y="1067062"/>
              <a:ext cx="2827147" cy="312784"/>
            </a:xfrm>
            <a:prstGeom prst="rect">
              <a:avLst/>
            </a:prstGeom>
            <a:ln w="15875">
              <a:noFill/>
            </a:ln>
          </p:spPr>
          <p:txBody>
            <a:bodyPr wrap="square" lIns="96435" tIns="48218" rIns="96435" bIns="48218">
              <a:spAutoFit/>
            </a:bodyPr>
            <a:lstStyle/>
            <a:p>
              <a:pPr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+mn-lt"/>
                </a:rPr>
                <a:t>点击添加相关标题文字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91" name="平行四边形 90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5" tIns="48218" rIns="96435" bIns="48218" rtlCol="0" anchor="ctr"/>
            <a:lstStyle/>
            <a:p>
              <a:endParaRPr lang="zh-CN" altLang="en-US" sz="225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3290450" y="5602317"/>
            <a:ext cx="1257483" cy="698204"/>
            <a:chOff x="2215144" y="927951"/>
            <a:chExt cx="1244730" cy="910317"/>
          </a:xfrm>
        </p:grpSpPr>
        <p:sp>
          <p:nvSpPr>
            <p:cNvPr id="93" name="平行四边形 92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9">
                <a:latin typeface="Impact" panose="020B0806030902050204" pitchFamily="34" charset="0"/>
              </a:endParaRPr>
            </a:p>
          </p:txBody>
        </p:sp>
        <p:sp>
          <p:nvSpPr>
            <p:cNvPr id="94" name="文本框 9"/>
            <p:cNvSpPr txBox="1"/>
            <p:nvPr/>
          </p:nvSpPr>
          <p:spPr>
            <a:xfrm>
              <a:off x="2393075" y="927951"/>
              <a:ext cx="1066799" cy="91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7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937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245597" y="5621034"/>
            <a:ext cx="5423960" cy="646404"/>
            <a:chOff x="4315150" y="953426"/>
            <a:chExt cx="3857250" cy="540057"/>
          </a:xfrm>
        </p:grpSpPr>
        <p:sp>
          <p:nvSpPr>
            <p:cNvPr id="96" name="矩形 95"/>
            <p:cNvSpPr/>
            <p:nvPr/>
          </p:nvSpPr>
          <p:spPr>
            <a:xfrm>
              <a:off x="4841196" y="1067062"/>
              <a:ext cx="2827147" cy="312784"/>
            </a:xfrm>
            <a:prstGeom prst="rect">
              <a:avLst/>
            </a:prstGeom>
            <a:ln w="15875">
              <a:noFill/>
            </a:ln>
          </p:spPr>
          <p:txBody>
            <a:bodyPr wrap="square" lIns="96435" tIns="48218" rIns="96435" bIns="48218">
              <a:spAutoFit/>
            </a:bodyPr>
            <a:lstStyle/>
            <a:p>
              <a:pPr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+mn-lt"/>
                </a:rPr>
                <a:t>点击添加相关标题文字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97" name="平行四边形 96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5" tIns="48218" rIns="96435" bIns="48218" rtlCol="0" anchor="ctr"/>
            <a:lstStyle/>
            <a:p>
              <a:endParaRPr lang="zh-CN" altLang="en-US" sz="225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296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3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8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300"/>
                            </p:stCondLst>
                            <p:childTnLst>
                              <p:par>
                                <p:cTn id="5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800"/>
                            </p:stCondLst>
                            <p:childTnLst>
                              <p:par>
                                <p:cTn id="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1991320" y="4184477"/>
            <a:ext cx="0" cy="678656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7656" name="Freeform 8"/>
          <p:cNvSpPr>
            <a:spLocks/>
          </p:cNvSpPr>
          <p:nvPr/>
        </p:nvSpPr>
        <p:spPr bwMode="auto">
          <a:xfrm>
            <a:off x="962175" y="1840434"/>
            <a:ext cx="2147590" cy="2509242"/>
          </a:xfrm>
          <a:custGeom>
            <a:avLst/>
            <a:gdLst>
              <a:gd name="T0" fmla="*/ 526 w 586"/>
              <a:gd name="T1" fmla="*/ 0 h 685"/>
              <a:gd name="T2" fmla="*/ 467 w 586"/>
              <a:gd name="T3" fmla="*/ 119 h 685"/>
              <a:gd name="T4" fmla="*/ 490 w 586"/>
              <a:gd name="T5" fmla="*/ 119 h 685"/>
              <a:gd name="T6" fmla="*/ 490 w 586"/>
              <a:gd name="T7" fmla="*/ 403 h 685"/>
              <a:gd name="T8" fmla="*/ 281 w 586"/>
              <a:gd name="T9" fmla="*/ 613 h 685"/>
              <a:gd name="T10" fmla="*/ 72 w 586"/>
              <a:gd name="T11" fmla="*/ 403 h 685"/>
              <a:gd name="T12" fmla="*/ 0 w 586"/>
              <a:gd name="T13" fmla="*/ 403 h 685"/>
              <a:gd name="T14" fmla="*/ 281 w 586"/>
              <a:gd name="T15" fmla="*/ 685 h 685"/>
              <a:gd name="T16" fmla="*/ 562 w 586"/>
              <a:gd name="T17" fmla="*/ 403 h 685"/>
              <a:gd name="T18" fmla="*/ 562 w 586"/>
              <a:gd name="T19" fmla="*/ 119 h 685"/>
              <a:gd name="T20" fmla="*/ 586 w 586"/>
              <a:gd name="T21" fmla="*/ 119 h 685"/>
              <a:gd name="T22" fmla="*/ 526 w 586"/>
              <a:gd name="T23" fmla="*/ 0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6" h="685">
                <a:moveTo>
                  <a:pt x="526" y="0"/>
                </a:moveTo>
                <a:cubicBezTo>
                  <a:pt x="467" y="119"/>
                  <a:pt x="467" y="119"/>
                  <a:pt x="467" y="119"/>
                </a:cubicBezTo>
                <a:cubicBezTo>
                  <a:pt x="490" y="119"/>
                  <a:pt x="490" y="119"/>
                  <a:pt x="490" y="119"/>
                </a:cubicBezTo>
                <a:cubicBezTo>
                  <a:pt x="490" y="403"/>
                  <a:pt x="490" y="403"/>
                  <a:pt x="490" y="403"/>
                </a:cubicBezTo>
                <a:cubicBezTo>
                  <a:pt x="490" y="519"/>
                  <a:pt x="397" y="613"/>
                  <a:pt x="281" y="613"/>
                </a:cubicBezTo>
                <a:cubicBezTo>
                  <a:pt x="165" y="613"/>
                  <a:pt x="72" y="519"/>
                  <a:pt x="72" y="403"/>
                </a:cubicBezTo>
                <a:cubicBezTo>
                  <a:pt x="0" y="403"/>
                  <a:pt x="0" y="403"/>
                  <a:pt x="0" y="403"/>
                </a:cubicBezTo>
                <a:cubicBezTo>
                  <a:pt x="0" y="559"/>
                  <a:pt x="126" y="685"/>
                  <a:pt x="281" y="685"/>
                </a:cubicBezTo>
                <a:cubicBezTo>
                  <a:pt x="436" y="685"/>
                  <a:pt x="562" y="559"/>
                  <a:pt x="562" y="403"/>
                </a:cubicBezTo>
                <a:cubicBezTo>
                  <a:pt x="562" y="119"/>
                  <a:pt x="562" y="119"/>
                  <a:pt x="562" y="119"/>
                </a:cubicBezTo>
                <a:cubicBezTo>
                  <a:pt x="586" y="119"/>
                  <a:pt x="586" y="119"/>
                  <a:pt x="586" y="119"/>
                </a:cubicBezTo>
                <a:lnTo>
                  <a:pt x="526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4951512" y="4184477"/>
            <a:ext cx="0" cy="678656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7659" name="Freeform 11"/>
          <p:cNvSpPr>
            <a:spLocks/>
          </p:cNvSpPr>
          <p:nvPr/>
        </p:nvSpPr>
        <p:spPr bwMode="auto">
          <a:xfrm>
            <a:off x="3922367" y="1840434"/>
            <a:ext cx="2147590" cy="2509242"/>
          </a:xfrm>
          <a:custGeom>
            <a:avLst/>
            <a:gdLst>
              <a:gd name="T0" fmla="*/ 526 w 586"/>
              <a:gd name="T1" fmla="*/ 0 h 685"/>
              <a:gd name="T2" fmla="*/ 467 w 586"/>
              <a:gd name="T3" fmla="*/ 119 h 685"/>
              <a:gd name="T4" fmla="*/ 490 w 586"/>
              <a:gd name="T5" fmla="*/ 119 h 685"/>
              <a:gd name="T6" fmla="*/ 490 w 586"/>
              <a:gd name="T7" fmla="*/ 403 h 685"/>
              <a:gd name="T8" fmla="*/ 281 w 586"/>
              <a:gd name="T9" fmla="*/ 613 h 685"/>
              <a:gd name="T10" fmla="*/ 72 w 586"/>
              <a:gd name="T11" fmla="*/ 403 h 685"/>
              <a:gd name="T12" fmla="*/ 0 w 586"/>
              <a:gd name="T13" fmla="*/ 403 h 685"/>
              <a:gd name="T14" fmla="*/ 281 w 586"/>
              <a:gd name="T15" fmla="*/ 685 h 685"/>
              <a:gd name="T16" fmla="*/ 562 w 586"/>
              <a:gd name="T17" fmla="*/ 403 h 685"/>
              <a:gd name="T18" fmla="*/ 562 w 586"/>
              <a:gd name="T19" fmla="*/ 119 h 685"/>
              <a:gd name="T20" fmla="*/ 586 w 586"/>
              <a:gd name="T21" fmla="*/ 119 h 685"/>
              <a:gd name="T22" fmla="*/ 526 w 586"/>
              <a:gd name="T23" fmla="*/ 0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6" h="685">
                <a:moveTo>
                  <a:pt x="526" y="0"/>
                </a:moveTo>
                <a:cubicBezTo>
                  <a:pt x="467" y="119"/>
                  <a:pt x="467" y="119"/>
                  <a:pt x="467" y="119"/>
                </a:cubicBezTo>
                <a:cubicBezTo>
                  <a:pt x="490" y="119"/>
                  <a:pt x="490" y="119"/>
                  <a:pt x="490" y="119"/>
                </a:cubicBezTo>
                <a:cubicBezTo>
                  <a:pt x="490" y="403"/>
                  <a:pt x="490" y="403"/>
                  <a:pt x="490" y="403"/>
                </a:cubicBezTo>
                <a:cubicBezTo>
                  <a:pt x="490" y="519"/>
                  <a:pt x="397" y="613"/>
                  <a:pt x="281" y="613"/>
                </a:cubicBezTo>
                <a:cubicBezTo>
                  <a:pt x="165" y="613"/>
                  <a:pt x="72" y="519"/>
                  <a:pt x="72" y="403"/>
                </a:cubicBezTo>
                <a:cubicBezTo>
                  <a:pt x="0" y="403"/>
                  <a:pt x="0" y="403"/>
                  <a:pt x="0" y="403"/>
                </a:cubicBezTo>
                <a:cubicBezTo>
                  <a:pt x="0" y="559"/>
                  <a:pt x="126" y="685"/>
                  <a:pt x="281" y="685"/>
                </a:cubicBezTo>
                <a:cubicBezTo>
                  <a:pt x="436" y="685"/>
                  <a:pt x="562" y="559"/>
                  <a:pt x="562" y="403"/>
                </a:cubicBezTo>
                <a:cubicBezTo>
                  <a:pt x="562" y="119"/>
                  <a:pt x="562" y="119"/>
                  <a:pt x="562" y="119"/>
                </a:cubicBezTo>
                <a:cubicBezTo>
                  <a:pt x="586" y="119"/>
                  <a:pt x="586" y="119"/>
                  <a:pt x="586" y="119"/>
                </a:cubicBezTo>
                <a:lnTo>
                  <a:pt x="526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7817941" y="4184477"/>
            <a:ext cx="0" cy="678656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7662" name="Freeform 14"/>
          <p:cNvSpPr>
            <a:spLocks/>
          </p:cNvSpPr>
          <p:nvPr/>
        </p:nvSpPr>
        <p:spPr bwMode="auto">
          <a:xfrm>
            <a:off x="6788796" y="1840434"/>
            <a:ext cx="2147590" cy="2509242"/>
          </a:xfrm>
          <a:custGeom>
            <a:avLst/>
            <a:gdLst>
              <a:gd name="T0" fmla="*/ 526 w 586"/>
              <a:gd name="T1" fmla="*/ 0 h 685"/>
              <a:gd name="T2" fmla="*/ 467 w 586"/>
              <a:gd name="T3" fmla="*/ 119 h 685"/>
              <a:gd name="T4" fmla="*/ 490 w 586"/>
              <a:gd name="T5" fmla="*/ 119 h 685"/>
              <a:gd name="T6" fmla="*/ 490 w 586"/>
              <a:gd name="T7" fmla="*/ 403 h 685"/>
              <a:gd name="T8" fmla="*/ 281 w 586"/>
              <a:gd name="T9" fmla="*/ 613 h 685"/>
              <a:gd name="T10" fmla="*/ 72 w 586"/>
              <a:gd name="T11" fmla="*/ 403 h 685"/>
              <a:gd name="T12" fmla="*/ 0 w 586"/>
              <a:gd name="T13" fmla="*/ 403 h 685"/>
              <a:gd name="T14" fmla="*/ 281 w 586"/>
              <a:gd name="T15" fmla="*/ 685 h 685"/>
              <a:gd name="T16" fmla="*/ 562 w 586"/>
              <a:gd name="T17" fmla="*/ 403 h 685"/>
              <a:gd name="T18" fmla="*/ 562 w 586"/>
              <a:gd name="T19" fmla="*/ 119 h 685"/>
              <a:gd name="T20" fmla="*/ 586 w 586"/>
              <a:gd name="T21" fmla="*/ 119 h 685"/>
              <a:gd name="T22" fmla="*/ 526 w 586"/>
              <a:gd name="T23" fmla="*/ 0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6" h="685">
                <a:moveTo>
                  <a:pt x="526" y="0"/>
                </a:moveTo>
                <a:cubicBezTo>
                  <a:pt x="467" y="119"/>
                  <a:pt x="467" y="119"/>
                  <a:pt x="467" y="119"/>
                </a:cubicBezTo>
                <a:cubicBezTo>
                  <a:pt x="490" y="119"/>
                  <a:pt x="490" y="119"/>
                  <a:pt x="490" y="119"/>
                </a:cubicBezTo>
                <a:cubicBezTo>
                  <a:pt x="490" y="403"/>
                  <a:pt x="490" y="403"/>
                  <a:pt x="490" y="403"/>
                </a:cubicBezTo>
                <a:cubicBezTo>
                  <a:pt x="490" y="519"/>
                  <a:pt x="397" y="613"/>
                  <a:pt x="281" y="613"/>
                </a:cubicBezTo>
                <a:cubicBezTo>
                  <a:pt x="165" y="613"/>
                  <a:pt x="72" y="519"/>
                  <a:pt x="72" y="403"/>
                </a:cubicBezTo>
                <a:cubicBezTo>
                  <a:pt x="0" y="403"/>
                  <a:pt x="0" y="403"/>
                  <a:pt x="0" y="403"/>
                </a:cubicBezTo>
                <a:cubicBezTo>
                  <a:pt x="0" y="559"/>
                  <a:pt x="126" y="685"/>
                  <a:pt x="281" y="685"/>
                </a:cubicBezTo>
                <a:cubicBezTo>
                  <a:pt x="436" y="685"/>
                  <a:pt x="562" y="559"/>
                  <a:pt x="562" y="403"/>
                </a:cubicBezTo>
                <a:cubicBezTo>
                  <a:pt x="562" y="119"/>
                  <a:pt x="562" y="119"/>
                  <a:pt x="562" y="119"/>
                </a:cubicBezTo>
                <a:cubicBezTo>
                  <a:pt x="586" y="119"/>
                  <a:pt x="586" y="119"/>
                  <a:pt x="586" y="119"/>
                </a:cubicBezTo>
                <a:lnTo>
                  <a:pt x="526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10579448" y="4184477"/>
            <a:ext cx="0" cy="678656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7665" name="Freeform 17"/>
          <p:cNvSpPr>
            <a:spLocks/>
          </p:cNvSpPr>
          <p:nvPr/>
        </p:nvSpPr>
        <p:spPr bwMode="auto">
          <a:xfrm>
            <a:off x="9548070" y="1840434"/>
            <a:ext cx="2147590" cy="2509242"/>
          </a:xfrm>
          <a:custGeom>
            <a:avLst/>
            <a:gdLst>
              <a:gd name="T0" fmla="*/ 526 w 586"/>
              <a:gd name="T1" fmla="*/ 0 h 685"/>
              <a:gd name="T2" fmla="*/ 467 w 586"/>
              <a:gd name="T3" fmla="*/ 119 h 685"/>
              <a:gd name="T4" fmla="*/ 490 w 586"/>
              <a:gd name="T5" fmla="*/ 119 h 685"/>
              <a:gd name="T6" fmla="*/ 490 w 586"/>
              <a:gd name="T7" fmla="*/ 403 h 685"/>
              <a:gd name="T8" fmla="*/ 281 w 586"/>
              <a:gd name="T9" fmla="*/ 613 h 685"/>
              <a:gd name="T10" fmla="*/ 72 w 586"/>
              <a:gd name="T11" fmla="*/ 403 h 685"/>
              <a:gd name="T12" fmla="*/ 0 w 586"/>
              <a:gd name="T13" fmla="*/ 403 h 685"/>
              <a:gd name="T14" fmla="*/ 281 w 586"/>
              <a:gd name="T15" fmla="*/ 685 h 685"/>
              <a:gd name="T16" fmla="*/ 562 w 586"/>
              <a:gd name="T17" fmla="*/ 403 h 685"/>
              <a:gd name="T18" fmla="*/ 562 w 586"/>
              <a:gd name="T19" fmla="*/ 119 h 685"/>
              <a:gd name="T20" fmla="*/ 586 w 586"/>
              <a:gd name="T21" fmla="*/ 119 h 685"/>
              <a:gd name="T22" fmla="*/ 526 w 586"/>
              <a:gd name="T23" fmla="*/ 0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6" h="685">
                <a:moveTo>
                  <a:pt x="526" y="0"/>
                </a:moveTo>
                <a:cubicBezTo>
                  <a:pt x="467" y="119"/>
                  <a:pt x="467" y="119"/>
                  <a:pt x="467" y="119"/>
                </a:cubicBezTo>
                <a:cubicBezTo>
                  <a:pt x="490" y="119"/>
                  <a:pt x="490" y="119"/>
                  <a:pt x="490" y="119"/>
                </a:cubicBezTo>
                <a:cubicBezTo>
                  <a:pt x="490" y="403"/>
                  <a:pt x="490" y="403"/>
                  <a:pt x="490" y="403"/>
                </a:cubicBezTo>
                <a:cubicBezTo>
                  <a:pt x="490" y="519"/>
                  <a:pt x="397" y="613"/>
                  <a:pt x="281" y="613"/>
                </a:cubicBezTo>
                <a:cubicBezTo>
                  <a:pt x="165" y="613"/>
                  <a:pt x="72" y="519"/>
                  <a:pt x="72" y="403"/>
                </a:cubicBezTo>
                <a:cubicBezTo>
                  <a:pt x="0" y="403"/>
                  <a:pt x="0" y="403"/>
                  <a:pt x="0" y="403"/>
                </a:cubicBezTo>
                <a:cubicBezTo>
                  <a:pt x="0" y="559"/>
                  <a:pt x="126" y="685"/>
                  <a:pt x="281" y="685"/>
                </a:cubicBezTo>
                <a:cubicBezTo>
                  <a:pt x="436" y="685"/>
                  <a:pt x="562" y="559"/>
                  <a:pt x="562" y="403"/>
                </a:cubicBezTo>
                <a:cubicBezTo>
                  <a:pt x="562" y="119"/>
                  <a:pt x="562" y="119"/>
                  <a:pt x="562" y="119"/>
                </a:cubicBezTo>
                <a:cubicBezTo>
                  <a:pt x="586" y="119"/>
                  <a:pt x="586" y="119"/>
                  <a:pt x="586" y="119"/>
                </a:cubicBezTo>
                <a:lnTo>
                  <a:pt x="526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923116" y="2664199"/>
            <a:ext cx="1310431" cy="1308199"/>
            <a:chOff x="9923116" y="2664199"/>
            <a:chExt cx="1310431" cy="1308199"/>
          </a:xfrm>
        </p:grpSpPr>
        <p:sp>
          <p:nvSpPr>
            <p:cNvPr id="27664" name="Oval 16"/>
            <p:cNvSpPr>
              <a:spLocks noChangeArrowheads="1"/>
            </p:cNvSpPr>
            <p:nvPr/>
          </p:nvSpPr>
          <p:spPr bwMode="auto">
            <a:xfrm>
              <a:off x="9923116" y="2664199"/>
              <a:ext cx="1310431" cy="130819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666" name="Freeform 18"/>
            <p:cNvSpPr>
              <a:spLocks noEditPoints="1"/>
            </p:cNvSpPr>
            <p:nvPr/>
          </p:nvSpPr>
          <p:spPr bwMode="auto">
            <a:xfrm>
              <a:off x="10266909" y="3070499"/>
              <a:ext cx="622845" cy="551408"/>
            </a:xfrm>
            <a:custGeom>
              <a:avLst/>
              <a:gdLst>
                <a:gd name="T0" fmla="*/ 32 w 170"/>
                <a:gd name="T1" fmla="*/ 150 h 150"/>
                <a:gd name="T2" fmla="*/ 29 w 170"/>
                <a:gd name="T3" fmla="*/ 150 h 150"/>
                <a:gd name="T4" fmla="*/ 29 w 170"/>
                <a:gd name="T5" fmla="*/ 150 h 150"/>
                <a:gd name="T6" fmla="*/ 52 w 170"/>
                <a:gd name="T7" fmla="*/ 111 h 150"/>
                <a:gd name="T8" fmla="*/ 52 w 170"/>
                <a:gd name="T9" fmla="*/ 111 h 150"/>
                <a:gd name="T10" fmla="*/ 0 w 170"/>
                <a:gd name="T11" fmla="*/ 58 h 150"/>
                <a:gd name="T12" fmla="*/ 0 w 170"/>
                <a:gd name="T13" fmla="*/ 58 h 150"/>
                <a:gd name="T14" fmla="*/ 85 w 170"/>
                <a:gd name="T15" fmla="*/ 0 h 150"/>
                <a:gd name="T16" fmla="*/ 85 w 170"/>
                <a:gd name="T17" fmla="*/ 0 h 150"/>
                <a:gd name="T18" fmla="*/ 170 w 170"/>
                <a:gd name="T19" fmla="*/ 58 h 150"/>
                <a:gd name="T20" fmla="*/ 170 w 170"/>
                <a:gd name="T21" fmla="*/ 58 h 150"/>
                <a:gd name="T22" fmla="*/ 111 w 170"/>
                <a:gd name="T23" fmla="*/ 113 h 150"/>
                <a:gd name="T24" fmla="*/ 111 w 170"/>
                <a:gd name="T25" fmla="*/ 113 h 150"/>
                <a:gd name="T26" fmla="*/ 32 w 170"/>
                <a:gd name="T27" fmla="*/ 150 h 150"/>
                <a:gd name="T28" fmla="*/ 32 w 170"/>
                <a:gd name="T29" fmla="*/ 150 h 150"/>
                <a:gd name="T30" fmla="*/ 32 w 170"/>
                <a:gd name="T31" fmla="*/ 150 h 150"/>
                <a:gd name="T32" fmla="*/ 33 w 170"/>
                <a:gd name="T33" fmla="*/ 27 h 150"/>
                <a:gd name="T34" fmla="*/ 14 w 170"/>
                <a:gd name="T35" fmla="*/ 58 h 150"/>
                <a:gd name="T36" fmla="*/ 14 w 170"/>
                <a:gd name="T37" fmla="*/ 58 h 150"/>
                <a:gd name="T38" fmla="*/ 62 w 170"/>
                <a:gd name="T39" fmla="*/ 99 h 150"/>
                <a:gd name="T40" fmla="*/ 62 w 170"/>
                <a:gd name="T41" fmla="*/ 99 h 150"/>
                <a:gd name="T42" fmla="*/ 68 w 170"/>
                <a:gd name="T43" fmla="*/ 101 h 150"/>
                <a:gd name="T44" fmla="*/ 67 w 170"/>
                <a:gd name="T45" fmla="*/ 107 h 150"/>
                <a:gd name="T46" fmla="*/ 58 w 170"/>
                <a:gd name="T47" fmla="*/ 132 h 150"/>
                <a:gd name="T48" fmla="*/ 58 w 170"/>
                <a:gd name="T49" fmla="*/ 132 h 150"/>
                <a:gd name="T50" fmla="*/ 102 w 170"/>
                <a:gd name="T51" fmla="*/ 102 h 150"/>
                <a:gd name="T52" fmla="*/ 102 w 170"/>
                <a:gd name="T53" fmla="*/ 102 h 150"/>
                <a:gd name="T54" fmla="*/ 103 w 170"/>
                <a:gd name="T55" fmla="*/ 100 h 150"/>
                <a:gd name="T56" fmla="*/ 106 w 170"/>
                <a:gd name="T57" fmla="*/ 100 h 150"/>
                <a:gd name="T58" fmla="*/ 156 w 170"/>
                <a:gd name="T59" fmla="*/ 58 h 150"/>
                <a:gd name="T60" fmla="*/ 156 w 170"/>
                <a:gd name="T61" fmla="*/ 58 h 150"/>
                <a:gd name="T62" fmla="*/ 137 w 170"/>
                <a:gd name="T63" fmla="*/ 27 h 150"/>
                <a:gd name="T64" fmla="*/ 137 w 170"/>
                <a:gd name="T65" fmla="*/ 27 h 150"/>
                <a:gd name="T66" fmla="*/ 85 w 170"/>
                <a:gd name="T67" fmla="*/ 14 h 150"/>
                <a:gd name="T68" fmla="*/ 85 w 170"/>
                <a:gd name="T69" fmla="*/ 14 h 150"/>
                <a:gd name="T70" fmla="*/ 85 w 170"/>
                <a:gd name="T71" fmla="*/ 14 h 150"/>
                <a:gd name="T72" fmla="*/ 85 w 170"/>
                <a:gd name="T73" fmla="*/ 14 h 150"/>
                <a:gd name="T74" fmla="*/ 33 w 170"/>
                <a:gd name="T75" fmla="*/ 2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" h="150">
                  <a:moveTo>
                    <a:pt x="32" y="150"/>
                  </a:moveTo>
                  <a:cubicBezTo>
                    <a:pt x="30" y="150"/>
                    <a:pt x="29" y="150"/>
                    <a:pt x="29" y="150"/>
                  </a:cubicBezTo>
                  <a:cubicBezTo>
                    <a:pt x="29" y="150"/>
                    <a:pt x="29" y="150"/>
                    <a:pt x="29" y="150"/>
                  </a:cubicBezTo>
                  <a:cubicBezTo>
                    <a:pt x="29" y="150"/>
                    <a:pt x="48" y="133"/>
                    <a:pt x="52" y="111"/>
                  </a:cubicBezTo>
                  <a:cubicBezTo>
                    <a:pt x="52" y="111"/>
                    <a:pt x="52" y="111"/>
                    <a:pt x="52" y="111"/>
                  </a:cubicBezTo>
                  <a:cubicBezTo>
                    <a:pt x="23" y="103"/>
                    <a:pt x="0" y="83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3"/>
                    <a:pt x="40" y="0"/>
                    <a:pt x="8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30" y="0"/>
                    <a:pt x="170" y="23"/>
                    <a:pt x="170" y="58"/>
                  </a:cubicBezTo>
                  <a:cubicBezTo>
                    <a:pt x="170" y="58"/>
                    <a:pt x="170" y="58"/>
                    <a:pt x="170" y="58"/>
                  </a:cubicBezTo>
                  <a:cubicBezTo>
                    <a:pt x="170" y="85"/>
                    <a:pt x="144" y="106"/>
                    <a:pt x="111" y="113"/>
                  </a:cubicBezTo>
                  <a:cubicBezTo>
                    <a:pt x="111" y="113"/>
                    <a:pt x="111" y="113"/>
                    <a:pt x="111" y="113"/>
                  </a:cubicBezTo>
                  <a:cubicBezTo>
                    <a:pt x="80" y="147"/>
                    <a:pt x="43" y="150"/>
                    <a:pt x="32" y="150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50"/>
                    <a:pt x="32" y="150"/>
                    <a:pt x="32" y="150"/>
                  </a:cubicBezTo>
                  <a:close/>
                  <a:moveTo>
                    <a:pt x="33" y="27"/>
                  </a:moveTo>
                  <a:cubicBezTo>
                    <a:pt x="21" y="36"/>
                    <a:pt x="14" y="47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3" y="75"/>
                    <a:pt x="32" y="93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113"/>
                    <a:pt x="64" y="123"/>
                    <a:pt x="58" y="132"/>
                  </a:cubicBezTo>
                  <a:cubicBezTo>
                    <a:pt x="58" y="132"/>
                    <a:pt x="58" y="132"/>
                    <a:pt x="58" y="132"/>
                  </a:cubicBezTo>
                  <a:cubicBezTo>
                    <a:pt x="71" y="127"/>
                    <a:pt x="87" y="119"/>
                    <a:pt x="102" y="102"/>
                  </a:cubicBezTo>
                  <a:cubicBezTo>
                    <a:pt x="102" y="102"/>
                    <a:pt x="102" y="102"/>
                    <a:pt x="102" y="102"/>
                  </a:cubicBezTo>
                  <a:cubicBezTo>
                    <a:pt x="103" y="100"/>
                    <a:pt x="103" y="100"/>
                    <a:pt x="103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37" y="94"/>
                    <a:pt x="157" y="76"/>
                    <a:pt x="156" y="58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56" y="47"/>
                    <a:pt x="149" y="36"/>
                    <a:pt x="137" y="27"/>
                  </a:cubicBezTo>
                  <a:cubicBezTo>
                    <a:pt x="137" y="27"/>
                    <a:pt x="137" y="27"/>
                    <a:pt x="137" y="27"/>
                  </a:cubicBezTo>
                  <a:cubicBezTo>
                    <a:pt x="124" y="19"/>
                    <a:pt x="105" y="14"/>
                    <a:pt x="85" y="14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65" y="14"/>
                    <a:pt x="46" y="19"/>
                    <a:pt x="33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34988" y="2664199"/>
            <a:ext cx="1312664" cy="1308199"/>
            <a:chOff x="1334988" y="2664199"/>
            <a:chExt cx="1312664" cy="1308199"/>
          </a:xfrm>
        </p:grpSpPr>
        <p:sp>
          <p:nvSpPr>
            <p:cNvPr id="27655" name="Oval 7"/>
            <p:cNvSpPr>
              <a:spLocks noChangeArrowheads="1"/>
            </p:cNvSpPr>
            <p:nvPr/>
          </p:nvSpPr>
          <p:spPr bwMode="auto">
            <a:xfrm>
              <a:off x="1334988" y="2664199"/>
              <a:ext cx="1312664" cy="130819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27667" name="Group 19"/>
            <p:cNvGrpSpPr>
              <a:grpSpLocks/>
            </p:cNvGrpSpPr>
            <p:nvPr/>
          </p:nvGrpSpPr>
          <p:grpSpPr bwMode="auto">
            <a:xfrm>
              <a:off x="1687711" y="2943251"/>
              <a:ext cx="607219" cy="738932"/>
              <a:chOff x="0" y="0"/>
              <a:chExt cx="272" cy="331"/>
            </a:xfrm>
          </p:grpSpPr>
          <p:sp>
            <p:nvSpPr>
              <p:cNvPr id="27668" name="Freeform 20"/>
              <p:cNvSpPr>
                <a:spLocks/>
              </p:cNvSpPr>
              <p:nvPr/>
            </p:nvSpPr>
            <p:spPr bwMode="auto">
              <a:xfrm>
                <a:off x="70" y="0"/>
                <a:ext cx="202" cy="208"/>
              </a:xfrm>
              <a:custGeom>
                <a:avLst/>
                <a:gdLst>
                  <a:gd name="T0" fmla="*/ 62 w 123"/>
                  <a:gd name="T1" fmla="*/ 33 h 127"/>
                  <a:gd name="T2" fmla="*/ 49 w 123"/>
                  <a:gd name="T3" fmla="*/ 30 h 127"/>
                  <a:gd name="T4" fmla="*/ 49 w 123"/>
                  <a:gd name="T5" fmla="*/ 0 h 127"/>
                  <a:gd name="T6" fmla="*/ 0 w 123"/>
                  <a:gd name="T7" fmla="*/ 48 h 127"/>
                  <a:gd name="T8" fmla="*/ 49 w 123"/>
                  <a:gd name="T9" fmla="*/ 95 h 127"/>
                  <a:gd name="T10" fmla="*/ 49 w 123"/>
                  <a:gd name="T11" fmla="*/ 65 h 127"/>
                  <a:gd name="T12" fmla="*/ 96 w 123"/>
                  <a:gd name="T13" fmla="*/ 107 h 127"/>
                  <a:gd name="T14" fmla="*/ 78 w 123"/>
                  <a:gd name="T15" fmla="*/ 127 h 127"/>
                  <a:gd name="T16" fmla="*/ 115 w 123"/>
                  <a:gd name="T17" fmla="*/ 98 h 127"/>
                  <a:gd name="T18" fmla="*/ 62 w 123"/>
                  <a:gd name="T19" fmla="*/ 3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3" h="127">
                    <a:moveTo>
                      <a:pt x="62" y="33"/>
                    </a:moveTo>
                    <a:cubicBezTo>
                      <a:pt x="57" y="31"/>
                      <a:pt x="53" y="30"/>
                      <a:pt x="49" y="3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49" y="95"/>
                      <a:pt x="49" y="95"/>
                      <a:pt x="49" y="9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86" y="67"/>
                      <a:pt x="102" y="86"/>
                      <a:pt x="96" y="107"/>
                    </a:cubicBezTo>
                    <a:cubicBezTo>
                      <a:pt x="93" y="116"/>
                      <a:pt x="86" y="123"/>
                      <a:pt x="78" y="127"/>
                    </a:cubicBezTo>
                    <a:cubicBezTo>
                      <a:pt x="96" y="123"/>
                      <a:pt x="111" y="113"/>
                      <a:pt x="115" y="98"/>
                    </a:cubicBezTo>
                    <a:cubicBezTo>
                      <a:pt x="123" y="72"/>
                      <a:pt x="99" y="43"/>
                      <a:pt x="62" y="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7669" name="Freeform 21"/>
              <p:cNvSpPr>
                <a:spLocks/>
              </p:cNvSpPr>
              <p:nvPr/>
            </p:nvSpPr>
            <p:spPr bwMode="auto">
              <a:xfrm>
                <a:off x="0" y="123"/>
                <a:ext cx="202" cy="208"/>
              </a:xfrm>
              <a:custGeom>
                <a:avLst/>
                <a:gdLst>
                  <a:gd name="T0" fmla="*/ 61 w 123"/>
                  <a:gd name="T1" fmla="*/ 94 h 127"/>
                  <a:gd name="T2" fmla="*/ 74 w 123"/>
                  <a:gd name="T3" fmla="*/ 97 h 127"/>
                  <a:gd name="T4" fmla="*/ 74 w 123"/>
                  <a:gd name="T5" fmla="*/ 127 h 127"/>
                  <a:gd name="T6" fmla="*/ 123 w 123"/>
                  <a:gd name="T7" fmla="*/ 79 h 127"/>
                  <a:gd name="T8" fmla="*/ 74 w 123"/>
                  <a:gd name="T9" fmla="*/ 31 h 127"/>
                  <a:gd name="T10" fmla="*/ 74 w 123"/>
                  <a:gd name="T11" fmla="*/ 62 h 127"/>
                  <a:gd name="T12" fmla="*/ 27 w 123"/>
                  <a:gd name="T13" fmla="*/ 20 h 127"/>
                  <a:gd name="T14" fmla="*/ 45 w 123"/>
                  <a:gd name="T15" fmla="*/ 0 h 127"/>
                  <a:gd name="T16" fmla="*/ 8 w 123"/>
                  <a:gd name="T17" fmla="*/ 29 h 127"/>
                  <a:gd name="T18" fmla="*/ 61 w 123"/>
                  <a:gd name="T19" fmla="*/ 94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3" h="127">
                    <a:moveTo>
                      <a:pt x="61" y="94"/>
                    </a:moveTo>
                    <a:cubicBezTo>
                      <a:pt x="66" y="96"/>
                      <a:pt x="70" y="96"/>
                      <a:pt x="74" y="97"/>
                    </a:cubicBezTo>
                    <a:cubicBezTo>
                      <a:pt x="74" y="127"/>
                      <a:pt x="74" y="127"/>
                      <a:pt x="74" y="127"/>
                    </a:cubicBezTo>
                    <a:cubicBezTo>
                      <a:pt x="123" y="79"/>
                      <a:pt x="123" y="79"/>
                      <a:pt x="123" y="79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4" y="62"/>
                      <a:pt x="74" y="62"/>
                      <a:pt x="74" y="62"/>
                    </a:cubicBezTo>
                    <a:cubicBezTo>
                      <a:pt x="37" y="59"/>
                      <a:pt x="21" y="41"/>
                      <a:pt x="27" y="20"/>
                    </a:cubicBezTo>
                    <a:cubicBezTo>
                      <a:pt x="30" y="11"/>
                      <a:pt x="37" y="4"/>
                      <a:pt x="45" y="0"/>
                    </a:cubicBezTo>
                    <a:cubicBezTo>
                      <a:pt x="27" y="4"/>
                      <a:pt x="12" y="14"/>
                      <a:pt x="8" y="29"/>
                    </a:cubicBezTo>
                    <a:cubicBezTo>
                      <a:pt x="0" y="55"/>
                      <a:pt x="24" y="84"/>
                      <a:pt x="61" y="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7161609" y="2664199"/>
            <a:ext cx="1312664" cy="1308199"/>
            <a:chOff x="7161609" y="2664199"/>
            <a:chExt cx="1312664" cy="1308199"/>
          </a:xfrm>
        </p:grpSpPr>
        <p:sp>
          <p:nvSpPr>
            <p:cNvPr id="27661" name="Oval 13"/>
            <p:cNvSpPr>
              <a:spLocks noChangeArrowheads="1"/>
            </p:cNvSpPr>
            <p:nvPr/>
          </p:nvSpPr>
          <p:spPr bwMode="auto">
            <a:xfrm>
              <a:off x="7161609" y="2664199"/>
              <a:ext cx="1312664" cy="130819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27670" name="Group 22"/>
            <p:cNvGrpSpPr>
              <a:grpSpLocks/>
            </p:cNvGrpSpPr>
            <p:nvPr/>
          </p:nvGrpSpPr>
          <p:grpSpPr bwMode="auto">
            <a:xfrm>
              <a:off x="7541121" y="3092823"/>
              <a:ext cx="555874" cy="506759"/>
              <a:chOff x="0" y="0"/>
              <a:chExt cx="249" cy="227"/>
            </a:xfrm>
          </p:grpSpPr>
          <p:sp>
            <p:nvSpPr>
              <p:cNvPr id="27671" name="Rectangle 23"/>
              <p:cNvSpPr>
                <a:spLocks noChangeArrowheads="1"/>
              </p:cNvSpPr>
              <p:nvPr/>
            </p:nvSpPr>
            <p:spPr bwMode="auto">
              <a:xfrm>
                <a:off x="36" y="192"/>
                <a:ext cx="170" cy="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7672" name="Rectangle 24"/>
              <p:cNvSpPr>
                <a:spLocks noChangeArrowheads="1"/>
              </p:cNvSpPr>
              <p:nvPr/>
            </p:nvSpPr>
            <p:spPr bwMode="auto">
              <a:xfrm>
                <a:off x="77" y="28"/>
                <a:ext cx="92" cy="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7673" name="Rectangle 25"/>
              <p:cNvSpPr>
                <a:spLocks noChangeArrowheads="1"/>
              </p:cNvSpPr>
              <p:nvPr/>
            </p:nvSpPr>
            <p:spPr bwMode="auto">
              <a:xfrm>
                <a:off x="77" y="51"/>
                <a:ext cx="92" cy="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7674" name="Rectangle 26"/>
              <p:cNvSpPr>
                <a:spLocks noChangeArrowheads="1"/>
              </p:cNvSpPr>
              <p:nvPr/>
            </p:nvSpPr>
            <p:spPr bwMode="auto">
              <a:xfrm>
                <a:off x="77" y="72"/>
                <a:ext cx="92" cy="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7675" name="Freeform 27"/>
              <p:cNvSpPr>
                <a:spLocks noEditPoints="1"/>
              </p:cNvSpPr>
              <p:nvPr/>
            </p:nvSpPr>
            <p:spPr bwMode="auto">
              <a:xfrm>
                <a:off x="0" y="0"/>
                <a:ext cx="249" cy="227"/>
              </a:xfrm>
              <a:custGeom>
                <a:avLst/>
                <a:gdLst>
                  <a:gd name="T0" fmla="*/ 135 w 152"/>
                  <a:gd name="T1" fmla="*/ 70 h 138"/>
                  <a:gd name="T2" fmla="*/ 118 w 152"/>
                  <a:gd name="T3" fmla="*/ 70 h 138"/>
                  <a:gd name="T4" fmla="*/ 118 w 152"/>
                  <a:gd name="T5" fmla="*/ 0 h 138"/>
                  <a:gd name="T6" fmla="*/ 34 w 152"/>
                  <a:gd name="T7" fmla="*/ 0 h 138"/>
                  <a:gd name="T8" fmla="*/ 34 w 152"/>
                  <a:gd name="T9" fmla="*/ 70 h 138"/>
                  <a:gd name="T10" fmla="*/ 17 w 152"/>
                  <a:gd name="T11" fmla="*/ 70 h 138"/>
                  <a:gd name="T12" fmla="*/ 0 w 152"/>
                  <a:gd name="T13" fmla="*/ 87 h 138"/>
                  <a:gd name="T14" fmla="*/ 0 w 152"/>
                  <a:gd name="T15" fmla="*/ 121 h 138"/>
                  <a:gd name="T16" fmla="*/ 17 w 152"/>
                  <a:gd name="T17" fmla="*/ 138 h 138"/>
                  <a:gd name="T18" fmla="*/ 135 w 152"/>
                  <a:gd name="T19" fmla="*/ 138 h 138"/>
                  <a:gd name="T20" fmla="*/ 152 w 152"/>
                  <a:gd name="T21" fmla="*/ 121 h 138"/>
                  <a:gd name="T22" fmla="*/ 152 w 152"/>
                  <a:gd name="T23" fmla="*/ 87 h 138"/>
                  <a:gd name="T24" fmla="*/ 135 w 152"/>
                  <a:gd name="T25" fmla="*/ 70 h 138"/>
                  <a:gd name="T26" fmla="*/ 40 w 152"/>
                  <a:gd name="T27" fmla="*/ 6 h 138"/>
                  <a:gd name="T28" fmla="*/ 111 w 152"/>
                  <a:gd name="T29" fmla="*/ 6 h 138"/>
                  <a:gd name="T30" fmla="*/ 111 w 152"/>
                  <a:gd name="T31" fmla="*/ 70 h 138"/>
                  <a:gd name="T32" fmla="*/ 40 w 152"/>
                  <a:gd name="T33" fmla="*/ 70 h 138"/>
                  <a:gd name="T34" fmla="*/ 40 w 152"/>
                  <a:gd name="T35" fmla="*/ 6 h 138"/>
                  <a:gd name="T36" fmla="*/ 145 w 152"/>
                  <a:gd name="T37" fmla="*/ 121 h 138"/>
                  <a:gd name="T38" fmla="*/ 135 w 152"/>
                  <a:gd name="T39" fmla="*/ 131 h 138"/>
                  <a:gd name="T40" fmla="*/ 17 w 152"/>
                  <a:gd name="T41" fmla="*/ 131 h 138"/>
                  <a:gd name="T42" fmla="*/ 7 w 152"/>
                  <a:gd name="T43" fmla="*/ 121 h 138"/>
                  <a:gd name="T44" fmla="*/ 7 w 152"/>
                  <a:gd name="T45" fmla="*/ 87 h 138"/>
                  <a:gd name="T46" fmla="*/ 17 w 152"/>
                  <a:gd name="T47" fmla="*/ 77 h 138"/>
                  <a:gd name="T48" fmla="*/ 135 w 152"/>
                  <a:gd name="T49" fmla="*/ 77 h 138"/>
                  <a:gd name="T50" fmla="*/ 145 w 152"/>
                  <a:gd name="T51" fmla="*/ 87 h 138"/>
                  <a:gd name="T52" fmla="*/ 145 w 152"/>
                  <a:gd name="T53" fmla="*/ 121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52" h="138">
                    <a:moveTo>
                      <a:pt x="135" y="70"/>
                    </a:moveTo>
                    <a:cubicBezTo>
                      <a:pt x="118" y="70"/>
                      <a:pt x="118" y="70"/>
                      <a:pt x="118" y="7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17" y="70"/>
                      <a:pt x="17" y="70"/>
                      <a:pt x="17" y="70"/>
                    </a:cubicBezTo>
                    <a:cubicBezTo>
                      <a:pt x="8" y="70"/>
                      <a:pt x="0" y="78"/>
                      <a:pt x="0" y="87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30"/>
                      <a:pt x="8" y="138"/>
                      <a:pt x="17" y="138"/>
                    </a:cubicBezTo>
                    <a:cubicBezTo>
                      <a:pt x="135" y="138"/>
                      <a:pt x="135" y="138"/>
                      <a:pt x="135" y="138"/>
                    </a:cubicBezTo>
                    <a:cubicBezTo>
                      <a:pt x="144" y="138"/>
                      <a:pt x="152" y="130"/>
                      <a:pt x="152" y="121"/>
                    </a:cubicBezTo>
                    <a:cubicBezTo>
                      <a:pt x="152" y="87"/>
                      <a:pt x="152" y="87"/>
                      <a:pt x="152" y="87"/>
                    </a:cubicBezTo>
                    <a:cubicBezTo>
                      <a:pt x="152" y="78"/>
                      <a:pt x="144" y="70"/>
                      <a:pt x="135" y="70"/>
                    </a:cubicBezTo>
                    <a:close/>
                    <a:moveTo>
                      <a:pt x="40" y="6"/>
                    </a:moveTo>
                    <a:cubicBezTo>
                      <a:pt x="111" y="6"/>
                      <a:pt x="111" y="6"/>
                      <a:pt x="111" y="6"/>
                    </a:cubicBezTo>
                    <a:cubicBezTo>
                      <a:pt x="111" y="70"/>
                      <a:pt x="111" y="70"/>
                      <a:pt x="111" y="70"/>
                    </a:cubicBezTo>
                    <a:cubicBezTo>
                      <a:pt x="40" y="70"/>
                      <a:pt x="40" y="70"/>
                      <a:pt x="40" y="70"/>
                    </a:cubicBezTo>
                    <a:lnTo>
                      <a:pt x="40" y="6"/>
                    </a:lnTo>
                    <a:close/>
                    <a:moveTo>
                      <a:pt x="145" y="121"/>
                    </a:moveTo>
                    <a:cubicBezTo>
                      <a:pt x="145" y="127"/>
                      <a:pt x="140" y="131"/>
                      <a:pt x="135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12" y="131"/>
                      <a:pt x="7" y="127"/>
                      <a:pt x="7" y="121"/>
                    </a:cubicBezTo>
                    <a:cubicBezTo>
                      <a:pt x="7" y="87"/>
                      <a:pt x="7" y="87"/>
                      <a:pt x="7" y="87"/>
                    </a:cubicBezTo>
                    <a:cubicBezTo>
                      <a:pt x="7" y="81"/>
                      <a:pt x="12" y="77"/>
                      <a:pt x="17" y="77"/>
                    </a:cubicBezTo>
                    <a:cubicBezTo>
                      <a:pt x="135" y="77"/>
                      <a:pt x="135" y="77"/>
                      <a:pt x="135" y="77"/>
                    </a:cubicBezTo>
                    <a:cubicBezTo>
                      <a:pt x="140" y="77"/>
                      <a:pt x="145" y="81"/>
                      <a:pt x="145" y="87"/>
                    </a:cubicBezTo>
                    <a:lnTo>
                      <a:pt x="145" y="1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7676" name="Oval 28"/>
              <p:cNvSpPr>
                <a:spLocks noChangeArrowheads="1"/>
              </p:cNvSpPr>
              <p:nvPr/>
            </p:nvSpPr>
            <p:spPr bwMode="auto">
              <a:xfrm>
                <a:off x="36" y="143"/>
                <a:ext cx="16" cy="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7677" name="Oval 29"/>
              <p:cNvSpPr>
                <a:spLocks noChangeArrowheads="1"/>
              </p:cNvSpPr>
              <p:nvPr/>
            </p:nvSpPr>
            <p:spPr bwMode="auto">
              <a:xfrm>
                <a:off x="59" y="143"/>
                <a:ext cx="14" cy="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4295180" y="2664199"/>
            <a:ext cx="1312664" cy="1308199"/>
            <a:chOff x="4295180" y="2664199"/>
            <a:chExt cx="1312664" cy="1308199"/>
          </a:xfrm>
        </p:grpSpPr>
        <p:sp>
          <p:nvSpPr>
            <p:cNvPr id="27658" name="Oval 10"/>
            <p:cNvSpPr>
              <a:spLocks noChangeArrowheads="1"/>
            </p:cNvSpPr>
            <p:nvPr/>
          </p:nvSpPr>
          <p:spPr bwMode="auto">
            <a:xfrm>
              <a:off x="4295180" y="2664199"/>
              <a:ext cx="1312664" cy="130819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678" name="Freeform 30"/>
            <p:cNvSpPr>
              <a:spLocks noEditPoints="1"/>
            </p:cNvSpPr>
            <p:nvPr/>
          </p:nvSpPr>
          <p:spPr bwMode="auto">
            <a:xfrm>
              <a:off x="4647902" y="3034781"/>
              <a:ext cx="607219" cy="567035"/>
            </a:xfrm>
            <a:custGeom>
              <a:avLst/>
              <a:gdLst>
                <a:gd name="T0" fmla="*/ 27 w 166"/>
                <a:gd name="T1" fmla="*/ 100 h 155"/>
                <a:gd name="T2" fmla="*/ 23 w 166"/>
                <a:gd name="T3" fmla="*/ 90 h 155"/>
                <a:gd name="T4" fmla="*/ 20 w 166"/>
                <a:gd name="T5" fmla="*/ 23 h 155"/>
                <a:gd name="T6" fmla="*/ 50 w 166"/>
                <a:gd name="T7" fmla="*/ 26 h 155"/>
                <a:gd name="T8" fmla="*/ 50 w 166"/>
                <a:gd name="T9" fmla="*/ 0 h 155"/>
                <a:gd name="T10" fmla="*/ 114 w 166"/>
                <a:gd name="T11" fmla="*/ 26 h 155"/>
                <a:gd name="T12" fmla="*/ 119 w 166"/>
                <a:gd name="T13" fmla="*/ 30 h 155"/>
                <a:gd name="T14" fmla="*/ 166 w 166"/>
                <a:gd name="T15" fmla="*/ 80 h 155"/>
                <a:gd name="T16" fmla="*/ 139 w 166"/>
                <a:gd name="T17" fmla="*/ 95 h 155"/>
                <a:gd name="T18" fmla="*/ 155 w 166"/>
                <a:gd name="T19" fmla="*/ 117 h 155"/>
                <a:gd name="T20" fmla="*/ 89 w 166"/>
                <a:gd name="T21" fmla="*/ 134 h 155"/>
                <a:gd name="T22" fmla="*/ 82 w 166"/>
                <a:gd name="T23" fmla="*/ 135 h 155"/>
                <a:gd name="T24" fmla="*/ 80 w 166"/>
                <a:gd name="T25" fmla="*/ 135 h 155"/>
                <a:gd name="T26" fmla="*/ 13 w 166"/>
                <a:gd name="T27" fmla="*/ 118 h 155"/>
                <a:gd name="T28" fmla="*/ 36 w 166"/>
                <a:gd name="T29" fmla="*/ 79 h 155"/>
                <a:gd name="T30" fmla="*/ 42 w 166"/>
                <a:gd name="T31" fmla="*/ 97 h 155"/>
                <a:gd name="T32" fmla="*/ 44 w 166"/>
                <a:gd name="T33" fmla="*/ 101 h 155"/>
                <a:gd name="T34" fmla="*/ 61 w 166"/>
                <a:gd name="T35" fmla="*/ 135 h 155"/>
                <a:gd name="T36" fmla="*/ 77 w 166"/>
                <a:gd name="T37" fmla="*/ 120 h 155"/>
                <a:gd name="T38" fmla="*/ 82 w 166"/>
                <a:gd name="T39" fmla="*/ 120 h 155"/>
                <a:gd name="T40" fmla="*/ 91 w 166"/>
                <a:gd name="T41" fmla="*/ 119 h 155"/>
                <a:gd name="T42" fmla="*/ 107 w 166"/>
                <a:gd name="T43" fmla="*/ 133 h 155"/>
                <a:gd name="T44" fmla="*/ 122 w 166"/>
                <a:gd name="T45" fmla="*/ 97 h 155"/>
                <a:gd name="T46" fmla="*/ 127 w 166"/>
                <a:gd name="T47" fmla="*/ 82 h 155"/>
                <a:gd name="T48" fmla="*/ 128 w 166"/>
                <a:gd name="T49" fmla="*/ 77 h 155"/>
                <a:gd name="T50" fmla="*/ 137 w 166"/>
                <a:gd name="T51" fmla="*/ 39 h 155"/>
                <a:gd name="T52" fmla="*/ 113 w 166"/>
                <a:gd name="T53" fmla="*/ 43 h 155"/>
                <a:gd name="T54" fmla="*/ 103 w 166"/>
                <a:gd name="T55" fmla="*/ 37 h 155"/>
                <a:gd name="T56" fmla="*/ 99 w 166"/>
                <a:gd name="T57" fmla="*/ 14 h 155"/>
                <a:gd name="T58" fmla="*/ 65 w 166"/>
                <a:gd name="T59" fmla="*/ 34 h 155"/>
                <a:gd name="T60" fmla="*/ 50 w 166"/>
                <a:gd name="T61" fmla="*/ 44 h 155"/>
                <a:gd name="T62" fmla="*/ 47 w 166"/>
                <a:gd name="T63" fmla="*/ 47 h 155"/>
                <a:gd name="T64" fmla="*/ 19 w 166"/>
                <a:gd name="T65" fmla="*/ 73 h 155"/>
                <a:gd name="T66" fmla="*/ 83 w 166"/>
                <a:gd name="T67" fmla="*/ 50 h 155"/>
                <a:gd name="T68" fmla="*/ 110 w 166"/>
                <a:gd name="T69" fmla="*/ 75 h 155"/>
                <a:gd name="T70" fmla="*/ 83 w 166"/>
                <a:gd name="T71" fmla="*/ 101 h 155"/>
                <a:gd name="T72" fmla="*/ 83 w 166"/>
                <a:gd name="T73" fmla="*/ 94 h 155"/>
                <a:gd name="T74" fmla="*/ 95 w 166"/>
                <a:gd name="T75" fmla="*/ 75 h 155"/>
                <a:gd name="T76" fmla="*/ 83 w 166"/>
                <a:gd name="T77" fmla="*/ 64 h 155"/>
                <a:gd name="T78" fmla="*/ 72 w 166"/>
                <a:gd name="T79" fmla="*/ 75 h 155"/>
                <a:gd name="T80" fmla="*/ 83 w 166"/>
                <a:gd name="T81" fmla="*/ 87 h 155"/>
                <a:gd name="T82" fmla="*/ 83 w 166"/>
                <a:gd name="T83" fmla="*/ 94 h 155"/>
                <a:gd name="T84" fmla="*/ 57 w 166"/>
                <a:gd name="T85" fmla="*/ 7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6" h="155">
                  <a:moveTo>
                    <a:pt x="13" y="118"/>
                  </a:moveTo>
                  <a:cubicBezTo>
                    <a:pt x="27" y="100"/>
                    <a:pt x="27" y="100"/>
                    <a:pt x="27" y="100"/>
                  </a:cubicBezTo>
                  <a:cubicBezTo>
                    <a:pt x="25" y="97"/>
                    <a:pt x="24" y="93"/>
                    <a:pt x="23" y="90"/>
                  </a:cubicBezTo>
                  <a:cubicBezTo>
                    <a:pt x="23" y="90"/>
                    <a:pt x="23" y="90"/>
                    <a:pt x="23" y="9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5" y="29"/>
                    <a:pt x="48" y="27"/>
                    <a:pt x="50" y="26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6" y="27"/>
                    <a:pt x="118" y="28"/>
                    <a:pt x="119" y="30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46" y="21"/>
                    <a:pt x="146" y="21"/>
                    <a:pt x="146" y="21"/>
                  </a:cubicBezTo>
                  <a:cubicBezTo>
                    <a:pt x="166" y="80"/>
                    <a:pt x="166" y="80"/>
                    <a:pt x="166" y="80"/>
                  </a:cubicBezTo>
                  <a:cubicBezTo>
                    <a:pt x="141" y="88"/>
                    <a:pt x="141" y="88"/>
                    <a:pt x="141" y="88"/>
                  </a:cubicBezTo>
                  <a:cubicBezTo>
                    <a:pt x="140" y="91"/>
                    <a:pt x="140" y="93"/>
                    <a:pt x="139" y="95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55" y="117"/>
                    <a:pt x="155" y="117"/>
                    <a:pt x="155" y="117"/>
                  </a:cubicBezTo>
                  <a:cubicBezTo>
                    <a:pt x="104" y="154"/>
                    <a:pt x="104" y="154"/>
                    <a:pt x="104" y="154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87" y="135"/>
                    <a:pt x="84" y="135"/>
                    <a:pt x="82" y="135"/>
                  </a:cubicBezTo>
                  <a:cubicBezTo>
                    <a:pt x="82" y="135"/>
                    <a:pt x="82" y="135"/>
                    <a:pt x="82" y="135"/>
                  </a:cubicBezTo>
                  <a:cubicBezTo>
                    <a:pt x="81" y="135"/>
                    <a:pt x="81" y="135"/>
                    <a:pt x="80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3" y="118"/>
                    <a:pt x="13" y="118"/>
                    <a:pt x="13" y="118"/>
                  </a:cubicBezTo>
                  <a:close/>
                  <a:moveTo>
                    <a:pt x="19" y="73"/>
                  </a:moveTo>
                  <a:cubicBezTo>
                    <a:pt x="36" y="79"/>
                    <a:pt x="36" y="79"/>
                    <a:pt x="36" y="79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38" y="88"/>
                    <a:pt x="40" y="93"/>
                    <a:pt x="42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44" y="101"/>
                    <a:pt x="44" y="101"/>
                    <a:pt x="44" y="101"/>
                  </a:cubicBezTo>
                  <a:cubicBezTo>
                    <a:pt x="34" y="115"/>
                    <a:pt x="34" y="115"/>
                    <a:pt x="34" y="115"/>
                  </a:cubicBezTo>
                  <a:cubicBezTo>
                    <a:pt x="61" y="135"/>
                    <a:pt x="61" y="135"/>
                    <a:pt x="61" y="135"/>
                  </a:cubicBezTo>
                  <a:cubicBezTo>
                    <a:pt x="73" y="120"/>
                    <a:pt x="73" y="120"/>
                    <a:pt x="73" y="120"/>
                  </a:cubicBezTo>
                  <a:cubicBezTo>
                    <a:pt x="77" y="120"/>
                    <a:pt x="77" y="120"/>
                    <a:pt x="77" y="120"/>
                  </a:cubicBezTo>
                  <a:cubicBezTo>
                    <a:pt x="79" y="120"/>
                    <a:pt x="80" y="120"/>
                    <a:pt x="82" y="120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5" y="120"/>
                    <a:pt x="88" y="120"/>
                    <a:pt x="91" y="119"/>
                  </a:cubicBezTo>
                  <a:cubicBezTo>
                    <a:pt x="91" y="119"/>
                    <a:pt x="91" y="119"/>
                    <a:pt x="91" y="119"/>
                  </a:cubicBezTo>
                  <a:cubicBezTo>
                    <a:pt x="96" y="118"/>
                    <a:pt x="96" y="118"/>
                    <a:pt x="96" y="118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35" y="114"/>
                    <a:pt x="135" y="114"/>
                    <a:pt x="135" y="114"/>
                  </a:cubicBezTo>
                  <a:cubicBezTo>
                    <a:pt x="122" y="97"/>
                    <a:pt x="122" y="97"/>
                    <a:pt x="122" y="97"/>
                  </a:cubicBezTo>
                  <a:cubicBezTo>
                    <a:pt x="124" y="93"/>
                    <a:pt x="124" y="93"/>
                    <a:pt x="124" y="93"/>
                  </a:cubicBezTo>
                  <a:cubicBezTo>
                    <a:pt x="125" y="90"/>
                    <a:pt x="126" y="86"/>
                    <a:pt x="127" y="82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8" y="77"/>
                    <a:pt x="128" y="77"/>
                    <a:pt x="128" y="77"/>
                  </a:cubicBezTo>
                  <a:cubicBezTo>
                    <a:pt x="147" y="71"/>
                    <a:pt x="147" y="71"/>
                    <a:pt x="147" y="71"/>
                  </a:cubicBezTo>
                  <a:cubicBezTo>
                    <a:pt x="137" y="39"/>
                    <a:pt x="137" y="39"/>
                    <a:pt x="137" y="3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0" y="41"/>
                    <a:pt x="107" y="38"/>
                    <a:pt x="103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5" y="34"/>
                    <a:pt x="65" y="34"/>
                    <a:pt x="65" y="34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57" y="38"/>
                    <a:pt x="53" y="41"/>
                    <a:pt x="50" y="44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19" y="73"/>
                    <a:pt x="19" y="73"/>
                    <a:pt x="19" y="73"/>
                  </a:cubicBezTo>
                  <a:close/>
                  <a:moveTo>
                    <a:pt x="57" y="75"/>
                  </a:moveTo>
                  <a:cubicBezTo>
                    <a:pt x="57" y="61"/>
                    <a:pt x="69" y="50"/>
                    <a:pt x="83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98" y="50"/>
                    <a:pt x="110" y="61"/>
                    <a:pt x="110" y="75"/>
                  </a:cubicBezTo>
                  <a:cubicBezTo>
                    <a:pt x="110" y="75"/>
                    <a:pt x="110" y="75"/>
                    <a:pt x="110" y="75"/>
                  </a:cubicBezTo>
                  <a:cubicBezTo>
                    <a:pt x="110" y="90"/>
                    <a:pt x="98" y="101"/>
                    <a:pt x="8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94"/>
                    <a:pt x="83" y="94"/>
                    <a:pt x="83" y="94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90" y="87"/>
                    <a:pt x="95" y="82"/>
                    <a:pt x="95" y="75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95" y="69"/>
                    <a:pt x="90" y="64"/>
                    <a:pt x="83" y="64"/>
                  </a:cubicBezTo>
                  <a:cubicBezTo>
                    <a:pt x="83" y="64"/>
                    <a:pt x="83" y="64"/>
                    <a:pt x="83" y="64"/>
                  </a:cubicBezTo>
                  <a:cubicBezTo>
                    <a:pt x="77" y="64"/>
                    <a:pt x="72" y="69"/>
                    <a:pt x="72" y="75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72" y="82"/>
                    <a:pt x="77" y="87"/>
                    <a:pt x="83" y="87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83" y="94"/>
                    <a:pt x="83" y="94"/>
                    <a:pt x="83" y="94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69" y="101"/>
                    <a:pt x="57" y="90"/>
                    <a:pt x="57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5" name="TextBox 23"/>
          <p:cNvSpPr txBox="1"/>
          <p:nvPr/>
        </p:nvSpPr>
        <p:spPr>
          <a:xfrm>
            <a:off x="1033502" y="5634902"/>
            <a:ext cx="223224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TextBox 24"/>
          <p:cNvSpPr txBox="1"/>
          <p:nvPr/>
        </p:nvSpPr>
        <p:spPr>
          <a:xfrm>
            <a:off x="1033502" y="5344517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7" name="TextBox 23"/>
          <p:cNvSpPr txBox="1"/>
          <p:nvPr/>
        </p:nvSpPr>
        <p:spPr>
          <a:xfrm>
            <a:off x="4005302" y="5634902"/>
            <a:ext cx="223224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TextBox 24"/>
          <p:cNvSpPr txBox="1"/>
          <p:nvPr/>
        </p:nvSpPr>
        <p:spPr>
          <a:xfrm>
            <a:off x="4005302" y="5344517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9" name="TextBox 23"/>
          <p:cNvSpPr txBox="1"/>
          <p:nvPr/>
        </p:nvSpPr>
        <p:spPr>
          <a:xfrm>
            <a:off x="6710402" y="5634902"/>
            <a:ext cx="223224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TextBox 24"/>
          <p:cNvSpPr txBox="1"/>
          <p:nvPr/>
        </p:nvSpPr>
        <p:spPr>
          <a:xfrm>
            <a:off x="6710402" y="5344517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1" name="TextBox 23"/>
          <p:cNvSpPr txBox="1"/>
          <p:nvPr/>
        </p:nvSpPr>
        <p:spPr>
          <a:xfrm>
            <a:off x="9593302" y="5634902"/>
            <a:ext cx="223224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TextBox 24"/>
          <p:cNvSpPr txBox="1"/>
          <p:nvPr/>
        </p:nvSpPr>
        <p:spPr>
          <a:xfrm>
            <a:off x="9593302" y="5344517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3" name="矩形 42"/>
          <p:cNvSpPr/>
          <p:nvPr/>
        </p:nvSpPr>
        <p:spPr>
          <a:xfrm>
            <a:off x="5248602" y="559508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29128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5248602" y="559508"/>
            <a:ext cx="236154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89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50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5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5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5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5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5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50"/>
                            </p:stCondLst>
                            <p:childTnLst>
                              <p:par>
                                <p:cTn id="7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5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50"/>
                            </p:stCondLst>
                            <p:childTnLst>
                              <p:par>
                                <p:cTn id="8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animBg="1"/>
      <p:bldP spid="27656" grpId="0" animBg="1"/>
      <p:bldP spid="27657" grpId="0" animBg="1"/>
      <p:bldP spid="27659" grpId="0" animBg="1"/>
      <p:bldP spid="27660" grpId="0" animBg="1"/>
      <p:bldP spid="27662" grpId="0" animBg="1"/>
      <p:bldP spid="27663" grpId="0" animBg="1"/>
      <p:bldP spid="27665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858750" cy="3688333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5117036" y="2090404"/>
            <a:ext cx="2624678" cy="262467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127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r>
              <a:rPr lang="en-US" altLang="zh-CN" sz="13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04</a:t>
            </a:r>
            <a:endParaRPr lang="zh-CN" altLang="en-US" sz="13800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900752" y="4905634"/>
            <a:ext cx="3057247" cy="7523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  <a:endParaRPr lang="en-US" altLang="zh-CN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329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1" fill="hold" grpId="0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3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" dur="500" tmFilter="0, 0; .2, .5; .8, .5; 1, 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3" dur="250" autoRev="1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" grpId="1" animBg="1"/>
          <p:bldP spid="53" grpId="0" animBg="1"/>
          <p:bldP spid="5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3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" dur="500" tmFilter="0, 0; .2, .5; .8, .5; 1, 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3" dur="250" autoRev="1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" grpId="1" animBg="1"/>
          <p:bldP spid="53" grpId="0" animBg="1"/>
          <p:bldP spid="54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reeform 3"/>
          <p:cNvSpPr>
            <a:spLocks/>
          </p:cNvSpPr>
          <p:nvPr/>
        </p:nvSpPr>
        <p:spPr bwMode="auto">
          <a:xfrm>
            <a:off x="1062634" y="3653161"/>
            <a:ext cx="2933402" cy="707678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148" name="Freeform 4"/>
          <p:cNvSpPr>
            <a:spLocks/>
          </p:cNvSpPr>
          <p:nvPr/>
        </p:nvSpPr>
        <p:spPr bwMode="auto">
          <a:xfrm>
            <a:off x="3694659" y="3764782"/>
            <a:ext cx="2937867" cy="707678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mpd="sng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149" name="Freeform 5"/>
          <p:cNvSpPr>
            <a:spLocks/>
          </p:cNvSpPr>
          <p:nvPr/>
        </p:nvSpPr>
        <p:spPr bwMode="auto">
          <a:xfrm>
            <a:off x="6235156" y="3653161"/>
            <a:ext cx="2931169" cy="707678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150" name="Freeform 6"/>
          <p:cNvSpPr>
            <a:spLocks/>
          </p:cNvSpPr>
          <p:nvPr/>
        </p:nvSpPr>
        <p:spPr bwMode="auto">
          <a:xfrm>
            <a:off x="8867181" y="3762550"/>
            <a:ext cx="2933402" cy="707677"/>
          </a:xfrm>
          <a:custGeom>
            <a:avLst/>
            <a:gdLst>
              <a:gd name="T0" fmla="*/ 856 w 878"/>
              <a:gd name="T1" fmla="*/ 0 h 210"/>
              <a:gd name="T2" fmla="*/ 22 w 878"/>
              <a:gd name="T3" fmla="*/ 0 h 210"/>
              <a:gd name="T4" fmla="*/ 0 w 878"/>
              <a:gd name="T5" fmla="*/ 23 h 210"/>
              <a:gd name="T6" fmla="*/ 0 w 878"/>
              <a:gd name="T7" fmla="*/ 154 h 210"/>
              <a:gd name="T8" fmla="*/ 22 w 878"/>
              <a:gd name="T9" fmla="*/ 177 h 210"/>
              <a:gd name="T10" fmla="*/ 396 w 878"/>
              <a:gd name="T11" fmla="*/ 177 h 210"/>
              <a:gd name="T12" fmla="*/ 417 w 878"/>
              <a:gd name="T13" fmla="*/ 210 h 210"/>
              <a:gd name="T14" fmla="*/ 439 w 878"/>
              <a:gd name="T15" fmla="*/ 177 h 210"/>
              <a:gd name="T16" fmla="*/ 856 w 878"/>
              <a:gd name="T17" fmla="*/ 177 h 210"/>
              <a:gd name="T18" fmla="*/ 878 w 878"/>
              <a:gd name="T19" fmla="*/ 154 h 210"/>
              <a:gd name="T20" fmla="*/ 878 w 878"/>
              <a:gd name="T21" fmla="*/ 23 h 210"/>
              <a:gd name="T22" fmla="*/ 856 w 878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2" y="177"/>
                </a:cubicBezTo>
                <a:cubicBezTo>
                  <a:pt x="396" y="177"/>
                  <a:pt x="396" y="177"/>
                  <a:pt x="396" y="177"/>
                </a:cubicBezTo>
                <a:cubicBezTo>
                  <a:pt x="417" y="210"/>
                  <a:pt x="417" y="210"/>
                  <a:pt x="417" y="210"/>
                </a:cubicBezTo>
                <a:cubicBezTo>
                  <a:pt x="439" y="177"/>
                  <a:pt x="439" y="177"/>
                  <a:pt x="439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8" y="177"/>
                  <a:pt x="878" y="167"/>
                  <a:pt x="878" y="154"/>
                </a:cubicBezTo>
                <a:cubicBezTo>
                  <a:pt x="878" y="23"/>
                  <a:pt x="878" y="23"/>
                  <a:pt x="878" y="23"/>
                </a:cubicBezTo>
                <a:cubicBezTo>
                  <a:pt x="878" y="10"/>
                  <a:pt x="868" y="0"/>
                  <a:pt x="85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mpd="sng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6151" name="Group 7"/>
          <p:cNvGrpSpPr>
            <a:grpSpLocks/>
          </p:cNvGrpSpPr>
          <p:nvPr/>
        </p:nvGrpSpPr>
        <p:grpSpPr bwMode="auto">
          <a:xfrm>
            <a:off x="6485186" y="3932214"/>
            <a:ext cx="214313" cy="267891"/>
            <a:chOff x="0" y="0"/>
            <a:chExt cx="96" cy="120"/>
          </a:xfrm>
        </p:grpSpPr>
        <p:sp>
          <p:nvSpPr>
            <p:cNvPr id="6152" name="Freeform 8"/>
            <p:cNvSpPr>
              <a:spLocks noEditPoints="1"/>
            </p:cNvSpPr>
            <p:nvPr/>
          </p:nvSpPr>
          <p:spPr bwMode="auto">
            <a:xfrm>
              <a:off x="0" y="0"/>
              <a:ext cx="96" cy="120"/>
            </a:xfrm>
            <a:custGeom>
              <a:avLst/>
              <a:gdLst>
                <a:gd name="T0" fmla="*/ 0 w 96"/>
                <a:gd name="T1" fmla="*/ 0 h 120"/>
                <a:gd name="T2" fmla="*/ 0 w 96"/>
                <a:gd name="T3" fmla="*/ 120 h 120"/>
                <a:gd name="T4" fmla="*/ 66 w 96"/>
                <a:gd name="T5" fmla="*/ 120 h 120"/>
                <a:gd name="T6" fmla="*/ 96 w 96"/>
                <a:gd name="T7" fmla="*/ 89 h 120"/>
                <a:gd name="T8" fmla="*/ 96 w 96"/>
                <a:gd name="T9" fmla="*/ 0 h 120"/>
                <a:gd name="T10" fmla="*/ 0 w 96"/>
                <a:gd name="T11" fmla="*/ 0 h 120"/>
                <a:gd name="T12" fmla="*/ 9 w 96"/>
                <a:gd name="T13" fmla="*/ 11 h 120"/>
                <a:gd name="T14" fmla="*/ 86 w 96"/>
                <a:gd name="T15" fmla="*/ 11 h 120"/>
                <a:gd name="T16" fmla="*/ 86 w 96"/>
                <a:gd name="T17" fmla="*/ 82 h 120"/>
                <a:gd name="T18" fmla="*/ 60 w 96"/>
                <a:gd name="T19" fmla="*/ 82 h 120"/>
                <a:gd name="T20" fmla="*/ 60 w 96"/>
                <a:gd name="T21" fmla="*/ 109 h 120"/>
                <a:gd name="T22" fmla="*/ 9 w 96"/>
                <a:gd name="T23" fmla="*/ 109 h 120"/>
                <a:gd name="T24" fmla="*/ 9 w 96"/>
                <a:gd name="T25" fmla="*/ 11 h 120"/>
                <a:gd name="T26" fmla="*/ 80 w 96"/>
                <a:gd name="T27" fmla="*/ 92 h 120"/>
                <a:gd name="T28" fmla="*/ 69 w 96"/>
                <a:gd name="T29" fmla="*/ 101 h 120"/>
                <a:gd name="T30" fmla="*/ 69 w 96"/>
                <a:gd name="T31" fmla="*/ 92 h 120"/>
                <a:gd name="T32" fmla="*/ 80 w 96"/>
                <a:gd name="T33" fmla="*/ 9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20">
                  <a:moveTo>
                    <a:pt x="0" y="0"/>
                  </a:moveTo>
                  <a:lnTo>
                    <a:pt x="0" y="120"/>
                  </a:lnTo>
                  <a:lnTo>
                    <a:pt x="66" y="120"/>
                  </a:lnTo>
                  <a:lnTo>
                    <a:pt x="96" y="89"/>
                  </a:lnTo>
                  <a:lnTo>
                    <a:pt x="96" y="0"/>
                  </a:lnTo>
                  <a:lnTo>
                    <a:pt x="0" y="0"/>
                  </a:lnTo>
                  <a:close/>
                  <a:moveTo>
                    <a:pt x="9" y="11"/>
                  </a:moveTo>
                  <a:lnTo>
                    <a:pt x="86" y="11"/>
                  </a:lnTo>
                  <a:lnTo>
                    <a:pt x="86" y="82"/>
                  </a:lnTo>
                  <a:lnTo>
                    <a:pt x="60" y="82"/>
                  </a:lnTo>
                  <a:lnTo>
                    <a:pt x="60" y="109"/>
                  </a:lnTo>
                  <a:lnTo>
                    <a:pt x="9" y="109"/>
                  </a:lnTo>
                  <a:lnTo>
                    <a:pt x="9" y="11"/>
                  </a:lnTo>
                  <a:close/>
                  <a:moveTo>
                    <a:pt x="80" y="92"/>
                  </a:moveTo>
                  <a:lnTo>
                    <a:pt x="69" y="101"/>
                  </a:lnTo>
                  <a:lnTo>
                    <a:pt x="69" y="92"/>
                  </a:lnTo>
                  <a:lnTo>
                    <a:pt x="80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27" y="33"/>
              <a:ext cx="42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27" y="61"/>
              <a:ext cx="27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155" name="Group 11"/>
          <p:cNvGrpSpPr>
            <a:grpSpLocks/>
          </p:cNvGrpSpPr>
          <p:nvPr/>
        </p:nvGrpSpPr>
        <p:grpSpPr bwMode="auto">
          <a:xfrm>
            <a:off x="9119445" y="3943375"/>
            <a:ext cx="261193" cy="243335"/>
            <a:chOff x="0" y="0"/>
            <a:chExt cx="117" cy="109"/>
          </a:xfrm>
          <a:solidFill>
            <a:schemeClr val="bg1"/>
          </a:solidFill>
        </p:grpSpPr>
        <p:sp>
          <p:nvSpPr>
            <p:cNvPr id="6156" name="Freeform 12"/>
            <p:cNvSpPr>
              <a:spLocks noEditPoints="1"/>
            </p:cNvSpPr>
            <p:nvPr/>
          </p:nvSpPr>
          <p:spPr bwMode="auto">
            <a:xfrm>
              <a:off x="0" y="0"/>
              <a:ext cx="117" cy="109"/>
            </a:xfrm>
            <a:custGeom>
              <a:avLst/>
              <a:gdLst>
                <a:gd name="T0" fmla="*/ 100 w 117"/>
                <a:gd name="T1" fmla="*/ 38 h 109"/>
                <a:gd name="T2" fmla="*/ 100 w 117"/>
                <a:gd name="T3" fmla="*/ 0 h 109"/>
                <a:gd name="T4" fmla="*/ 0 w 117"/>
                <a:gd name="T5" fmla="*/ 0 h 109"/>
                <a:gd name="T6" fmla="*/ 0 w 117"/>
                <a:gd name="T7" fmla="*/ 82 h 109"/>
                <a:gd name="T8" fmla="*/ 24 w 117"/>
                <a:gd name="T9" fmla="*/ 82 h 109"/>
                <a:gd name="T10" fmla="*/ 24 w 117"/>
                <a:gd name="T11" fmla="*/ 109 h 109"/>
                <a:gd name="T12" fmla="*/ 54 w 117"/>
                <a:gd name="T13" fmla="*/ 82 h 109"/>
                <a:gd name="T14" fmla="*/ 57 w 117"/>
                <a:gd name="T15" fmla="*/ 82 h 109"/>
                <a:gd name="T16" fmla="*/ 57 w 117"/>
                <a:gd name="T17" fmla="*/ 99 h 109"/>
                <a:gd name="T18" fmla="*/ 60 w 117"/>
                <a:gd name="T19" fmla="*/ 99 h 109"/>
                <a:gd name="T20" fmla="*/ 117 w 117"/>
                <a:gd name="T21" fmla="*/ 99 h 109"/>
                <a:gd name="T22" fmla="*/ 117 w 117"/>
                <a:gd name="T23" fmla="*/ 43 h 109"/>
                <a:gd name="T24" fmla="*/ 117 w 117"/>
                <a:gd name="T25" fmla="*/ 38 h 109"/>
                <a:gd name="T26" fmla="*/ 100 w 117"/>
                <a:gd name="T27" fmla="*/ 38 h 109"/>
                <a:gd name="T28" fmla="*/ 51 w 117"/>
                <a:gd name="T29" fmla="*/ 71 h 109"/>
                <a:gd name="T30" fmla="*/ 34 w 117"/>
                <a:gd name="T31" fmla="*/ 86 h 109"/>
                <a:gd name="T32" fmla="*/ 34 w 117"/>
                <a:gd name="T33" fmla="*/ 71 h 109"/>
                <a:gd name="T34" fmla="*/ 10 w 117"/>
                <a:gd name="T35" fmla="*/ 71 h 109"/>
                <a:gd name="T36" fmla="*/ 10 w 117"/>
                <a:gd name="T37" fmla="*/ 9 h 109"/>
                <a:gd name="T38" fmla="*/ 90 w 117"/>
                <a:gd name="T39" fmla="*/ 9 h 109"/>
                <a:gd name="T40" fmla="*/ 90 w 117"/>
                <a:gd name="T41" fmla="*/ 38 h 109"/>
                <a:gd name="T42" fmla="*/ 57 w 117"/>
                <a:gd name="T43" fmla="*/ 38 h 109"/>
                <a:gd name="T44" fmla="*/ 57 w 117"/>
                <a:gd name="T45" fmla="*/ 71 h 109"/>
                <a:gd name="T46" fmla="*/ 51 w 117"/>
                <a:gd name="T47" fmla="*/ 71 h 109"/>
                <a:gd name="T48" fmla="*/ 108 w 117"/>
                <a:gd name="T49" fmla="*/ 89 h 109"/>
                <a:gd name="T50" fmla="*/ 67 w 117"/>
                <a:gd name="T51" fmla="*/ 89 h 109"/>
                <a:gd name="T52" fmla="*/ 67 w 117"/>
                <a:gd name="T53" fmla="*/ 47 h 109"/>
                <a:gd name="T54" fmla="*/ 108 w 117"/>
                <a:gd name="T55" fmla="*/ 47 h 109"/>
                <a:gd name="T56" fmla="*/ 108 w 117"/>
                <a:gd name="T57" fmla="*/ 8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09">
                  <a:moveTo>
                    <a:pt x="100" y="38"/>
                  </a:moveTo>
                  <a:lnTo>
                    <a:pt x="100" y="0"/>
                  </a:lnTo>
                  <a:lnTo>
                    <a:pt x="0" y="0"/>
                  </a:lnTo>
                  <a:lnTo>
                    <a:pt x="0" y="82"/>
                  </a:lnTo>
                  <a:lnTo>
                    <a:pt x="24" y="82"/>
                  </a:lnTo>
                  <a:lnTo>
                    <a:pt x="24" y="109"/>
                  </a:lnTo>
                  <a:lnTo>
                    <a:pt x="54" y="82"/>
                  </a:lnTo>
                  <a:lnTo>
                    <a:pt x="57" y="82"/>
                  </a:lnTo>
                  <a:lnTo>
                    <a:pt x="57" y="99"/>
                  </a:lnTo>
                  <a:lnTo>
                    <a:pt x="60" y="99"/>
                  </a:lnTo>
                  <a:lnTo>
                    <a:pt x="117" y="99"/>
                  </a:lnTo>
                  <a:lnTo>
                    <a:pt x="117" y="43"/>
                  </a:lnTo>
                  <a:lnTo>
                    <a:pt x="117" y="38"/>
                  </a:lnTo>
                  <a:lnTo>
                    <a:pt x="100" y="38"/>
                  </a:lnTo>
                  <a:close/>
                  <a:moveTo>
                    <a:pt x="51" y="71"/>
                  </a:moveTo>
                  <a:lnTo>
                    <a:pt x="34" y="86"/>
                  </a:lnTo>
                  <a:lnTo>
                    <a:pt x="34" y="71"/>
                  </a:lnTo>
                  <a:lnTo>
                    <a:pt x="10" y="71"/>
                  </a:lnTo>
                  <a:lnTo>
                    <a:pt x="10" y="9"/>
                  </a:lnTo>
                  <a:lnTo>
                    <a:pt x="90" y="9"/>
                  </a:lnTo>
                  <a:lnTo>
                    <a:pt x="90" y="38"/>
                  </a:lnTo>
                  <a:lnTo>
                    <a:pt x="57" y="38"/>
                  </a:lnTo>
                  <a:lnTo>
                    <a:pt x="57" y="71"/>
                  </a:lnTo>
                  <a:lnTo>
                    <a:pt x="51" y="71"/>
                  </a:lnTo>
                  <a:close/>
                  <a:moveTo>
                    <a:pt x="108" y="89"/>
                  </a:moveTo>
                  <a:lnTo>
                    <a:pt x="67" y="89"/>
                  </a:lnTo>
                  <a:lnTo>
                    <a:pt x="67" y="47"/>
                  </a:lnTo>
                  <a:lnTo>
                    <a:pt x="108" y="47"/>
                  </a:lnTo>
                  <a:lnTo>
                    <a:pt x="108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57" name="Rectangle 13"/>
            <p:cNvSpPr>
              <a:spLocks noChangeArrowheads="1"/>
            </p:cNvSpPr>
            <p:nvPr/>
          </p:nvSpPr>
          <p:spPr bwMode="auto">
            <a:xfrm>
              <a:off x="75" y="64"/>
              <a:ext cx="10" cy="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58" name="Rectangle 14"/>
            <p:cNvSpPr>
              <a:spLocks noChangeArrowheads="1"/>
            </p:cNvSpPr>
            <p:nvPr/>
          </p:nvSpPr>
          <p:spPr bwMode="auto">
            <a:xfrm>
              <a:off x="90" y="64"/>
              <a:ext cx="9" cy="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159" name="Group 15"/>
          <p:cNvGrpSpPr>
            <a:grpSpLocks/>
          </p:cNvGrpSpPr>
          <p:nvPr/>
        </p:nvGrpSpPr>
        <p:grpSpPr bwMode="auto">
          <a:xfrm>
            <a:off x="3897809" y="3934446"/>
            <a:ext cx="261194" cy="263426"/>
            <a:chOff x="0" y="0"/>
            <a:chExt cx="117" cy="118"/>
          </a:xfrm>
          <a:solidFill>
            <a:schemeClr val="bg1"/>
          </a:solidFill>
        </p:grpSpPr>
        <p:sp>
          <p:nvSpPr>
            <p:cNvPr id="6160" name="Freeform 16"/>
            <p:cNvSpPr>
              <a:spLocks noEditPoints="1"/>
            </p:cNvSpPr>
            <p:nvPr/>
          </p:nvSpPr>
          <p:spPr bwMode="auto">
            <a:xfrm>
              <a:off x="0" y="0"/>
              <a:ext cx="117" cy="118"/>
            </a:xfrm>
            <a:custGeom>
              <a:avLst/>
              <a:gdLst>
                <a:gd name="T0" fmla="*/ 117 w 117"/>
                <a:gd name="T1" fmla="*/ 21 h 118"/>
                <a:gd name="T2" fmla="*/ 107 w 117"/>
                <a:gd name="T3" fmla="*/ 21 h 118"/>
                <a:gd name="T4" fmla="*/ 78 w 117"/>
                <a:gd name="T5" fmla="*/ 21 h 118"/>
                <a:gd name="T6" fmla="*/ 78 w 117"/>
                <a:gd name="T7" fmla="*/ 0 h 118"/>
                <a:gd name="T8" fmla="*/ 39 w 117"/>
                <a:gd name="T9" fmla="*/ 0 h 118"/>
                <a:gd name="T10" fmla="*/ 39 w 117"/>
                <a:gd name="T11" fmla="*/ 21 h 118"/>
                <a:gd name="T12" fmla="*/ 11 w 117"/>
                <a:gd name="T13" fmla="*/ 21 h 118"/>
                <a:gd name="T14" fmla="*/ 0 w 117"/>
                <a:gd name="T15" fmla="*/ 21 h 118"/>
                <a:gd name="T16" fmla="*/ 0 w 117"/>
                <a:gd name="T17" fmla="*/ 31 h 118"/>
                <a:gd name="T18" fmla="*/ 11 w 117"/>
                <a:gd name="T19" fmla="*/ 31 h 118"/>
                <a:gd name="T20" fmla="*/ 11 w 117"/>
                <a:gd name="T21" fmla="*/ 118 h 118"/>
                <a:gd name="T22" fmla="*/ 107 w 117"/>
                <a:gd name="T23" fmla="*/ 118 h 118"/>
                <a:gd name="T24" fmla="*/ 107 w 117"/>
                <a:gd name="T25" fmla="*/ 31 h 118"/>
                <a:gd name="T26" fmla="*/ 117 w 117"/>
                <a:gd name="T27" fmla="*/ 31 h 118"/>
                <a:gd name="T28" fmla="*/ 117 w 117"/>
                <a:gd name="T29" fmla="*/ 21 h 118"/>
                <a:gd name="T30" fmla="*/ 50 w 117"/>
                <a:gd name="T31" fmla="*/ 10 h 118"/>
                <a:gd name="T32" fmla="*/ 68 w 117"/>
                <a:gd name="T33" fmla="*/ 10 h 118"/>
                <a:gd name="T34" fmla="*/ 68 w 117"/>
                <a:gd name="T35" fmla="*/ 21 h 118"/>
                <a:gd name="T36" fmla="*/ 50 w 117"/>
                <a:gd name="T37" fmla="*/ 21 h 118"/>
                <a:gd name="T38" fmla="*/ 50 w 117"/>
                <a:gd name="T39" fmla="*/ 10 h 118"/>
                <a:gd name="T40" fmla="*/ 95 w 117"/>
                <a:gd name="T41" fmla="*/ 105 h 118"/>
                <a:gd name="T42" fmla="*/ 21 w 117"/>
                <a:gd name="T43" fmla="*/ 105 h 118"/>
                <a:gd name="T44" fmla="*/ 21 w 117"/>
                <a:gd name="T45" fmla="*/ 31 h 118"/>
                <a:gd name="T46" fmla="*/ 39 w 117"/>
                <a:gd name="T47" fmla="*/ 31 h 118"/>
                <a:gd name="T48" fmla="*/ 78 w 117"/>
                <a:gd name="T49" fmla="*/ 31 h 118"/>
                <a:gd name="T50" fmla="*/ 95 w 117"/>
                <a:gd name="T51" fmla="*/ 31 h 118"/>
                <a:gd name="T52" fmla="*/ 95 w 117"/>
                <a:gd name="T53" fmla="*/ 10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18">
                  <a:moveTo>
                    <a:pt x="117" y="21"/>
                  </a:moveTo>
                  <a:lnTo>
                    <a:pt x="107" y="21"/>
                  </a:lnTo>
                  <a:lnTo>
                    <a:pt x="78" y="21"/>
                  </a:lnTo>
                  <a:lnTo>
                    <a:pt x="78" y="0"/>
                  </a:lnTo>
                  <a:lnTo>
                    <a:pt x="39" y="0"/>
                  </a:lnTo>
                  <a:lnTo>
                    <a:pt x="39" y="21"/>
                  </a:lnTo>
                  <a:lnTo>
                    <a:pt x="11" y="21"/>
                  </a:lnTo>
                  <a:lnTo>
                    <a:pt x="0" y="21"/>
                  </a:lnTo>
                  <a:lnTo>
                    <a:pt x="0" y="31"/>
                  </a:lnTo>
                  <a:lnTo>
                    <a:pt x="11" y="31"/>
                  </a:lnTo>
                  <a:lnTo>
                    <a:pt x="11" y="118"/>
                  </a:lnTo>
                  <a:lnTo>
                    <a:pt x="107" y="118"/>
                  </a:lnTo>
                  <a:lnTo>
                    <a:pt x="107" y="31"/>
                  </a:lnTo>
                  <a:lnTo>
                    <a:pt x="117" y="31"/>
                  </a:lnTo>
                  <a:lnTo>
                    <a:pt x="117" y="21"/>
                  </a:lnTo>
                  <a:close/>
                  <a:moveTo>
                    <a:pt x="50" y="10"/>
                  </a:moveTo>
                  <a:lnTo>
                    <a:pt x="68" y="10"/>
                  </a:lnTo>
                  <a:lnTo>
                    <a:pt x="68" y="21"/>
                  </a:lnTo>
                  <a:lnTo>
                    <a:pt x="50" y="21"/>
                  </a:lnTo>
                  <a:lnTo>
                    <a:pt x="50" y="10"/>
                  </a:lnTo>
                  <a:close/>
                  <a:moveTo>
                    <a:pt x="95" y="105"/>
                  </a:moveTo>
                  <a:lnTo>
                    <a:pt x="21" y="105"/>
                  </a:lnTo>
                  <a:lnTo>
                    <a:pt x="21" y="31"/>
                  </a:lnTo>
                  <a:lnTo>
                    <a:pt x="39" y="31"/>
                  </a:lnTo>
                  <a:lnTo>
                    <a:pt x="78" y="31"/>
                  </a:lnTo>
                  <a:lnTo>
                    <a:pt x="95" y="31"/>
                  </a:lnTo>
                  <a:lnTo>
                    <a:pt x="95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61" name="Rectangle 17"/>
            <p:cNvSpPr>
              <a:spLocks noChangeArrowheads="1"/>
            </p:cNvSpPr>
            <p:nvPr/>
          </p:nvSpPr>
          <p:spPr bwMode="auto">
            <a:xfrm>
              <a:off x="36" y="48"/>
              <a:ext cx="12" cy="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62" name="Rectangle 18"/>
            <p:cNvSpPr>
              <a:spLocks noChangeArrowheads="1"/>
            </p:cNvSpPr>
            <p:nvPr/>
          </p:nvSpPr>
          <p:spPr bwMode="auto">
            <a:xfrm>
              <a:off x="69" y="48"/>
              <a:ext cx="11" cy="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163" name="Group 19"/>
          <p:cNvGrpSpPr>
            <a:grpSpLocks/>
          </p:cNvGrpSpPr>
          <p:nvPr/>
        </p:nvGrpSpPr>
        <p:grpSpPr bwMode="auto">
          <a:xfrm>
            <a:off x="1265784" y="3932214"/>
            <a:ext cx="234404" cy="267891"/>
            <a:chOff x="0" y="0"/>
            <a:chExt cx="105" cy="120"/>
          </a:xfrm>
        </p:grpSpPr>
        <p:sp>
          <p:nvSpPr>
            <p:cNvPr id="6164" name="Freeform 20"/>
            <p:cNvSpPr>
              <a:spLocks/>
            </p:cNvSpPr>
            <p:nvPr/>
          </p:nvSpPr>
          <p:spPr bwMode="auto">
            <a:xfrm>
              <a:off x="18" y="47"/>
              <a:ext cx="53" cy="26"/>
            </a:xfrm>
            <a:custGeom>
              <a:avLst/>
              <a:gdLst>
                <a:gd name="T0" fmla="*/ 18 w 35"/>
                <a:gd name="T1" fmla="*/ 11 h 17"/>
                <a:gd name="T2" fmla="*/ 7 w 35"/>
                <a:gd name="T3" fmla="*/ 0 h 17"/>
                <a:gd name="T4" fmla="*/ 0 w 35"/>
                <a:gd name="T5" fmla="*/ 0 h 17"/>
                <a:gd name="T6" fmla="*/ 18 w 35"/>
                <a:gd name="T7" fmla="*/ 17 h 17"/>
                <a:gd name="T8" fmla="*/ 35 w 35"/>
                <a:gd name="T9" fmla="*/ 0 h 17"/>
                <a:gd name="T10" fmla="*/ 28 w 35"/>
                <a:gd name="T11" fmla="*/ 0 h 17"/>
                <a:gd name="T12" fmla="*/ 18 w 35"/>
                <a:gd name="T1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7">
                  <a:moveTo>
                    <a:pt x="18" y="11"/>
                  </a:moveTo>
                  <a:cubicBezTo>
                    <a:pt x="12" y="11"/>
                    <a:pt x="7" y="6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8" y="17"/>
                    <a:pt x="18" y="17"/>
                  </a:cubicBezTo>
                  <a:cubicBezTo>
                    <a:pt x="27" y="17"/>
                    <a:pt x="35" y="10"/>
                    <a:pt x="3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"/>
                    <a:pt x="23" y="11"/>
                    <a:pt x="18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65" name="Freeform 21"/>
            <p:cNvSpPr>
              <a:spLocks noEditPoints="1"/>
            </p:cNvSpPr>
            <p:nvPr/>
          </p:nvSpPr>
          <p:spPr bwMode="auto">
            <a:xfrm>
              <a:off x="0" y="0"/>
              <a:ext cx="105" cy="120"/>
            </a:xfrm>
            <a:custGeom>
              <a:avLst/>
              <a:gdLst>
                <a:gd name="T0" fmla="*/ 105 w 105"/>
                <a:gd name="T1" fmla="*/ 0 h 120"/>
                <a:gd name="T2" fmla="*/ 23 w 105"/>
                <a:gd name="T3" fmla="*/ 0 h 120"/>
                <a:gd name="T4" fmla="*/ 23 w 105"/>
                <a:gd name="T5" fmla="*/ 18 h 120"/>
                <a:gd name="T6" fmla="*/ 0 w 105"/>
                <a:gd name="T7" fmla="*/ 18 h 120"/>
                <a:gd name="T8" fmla="*/ 0 w 105"/>
                <a:gd name="T9" fmla="*/ 120 h 120"/>
                <a:gd name="T10" fmla="*/ 89 w 105"/>
                <a:gd name="T11" fmla="*/ 120 h 120"/>
                <a:gd name="T12" fmla="*/ 89 w 105"/>
                <a:gd name="T13" fmla="*/ 97 h 120"/>
                <a:gd name="T14" fmla="*/ 105 w 105"/>
                <a:gd name="T15" fmla="*/ 97 h 120"/>
                <a:gd name="T16" fmla="*/ 105 w 105"/>
                <a:gd name="T17" fmla="*/ 0 h 120"/>
                <a:gd name="T18" fmla="*/ 78 w 105"/>
                <a:gd name="T19" fmla="*/ 109 h 120"/>
                <a:gd name="T20" fmla="*/ 11 w 105"/>
                <a:gd name="T21" fmla="*/ 109 h 120"/>
                <a:gd name="T22" fmla="*/ 11 w 105"/>
                <a:gd name="T23" fmla="*/ 29 h 120"/>
                <a:gd name="T24" fmla="*/ 23 w 105"/>
                <a:gd name="T25" fmla="*/ 29 h 120"/>
                <a:gd name="T26" fmla="*/ 78 w 105"/>
                <a:gd name="T27" fmla="*/ 29 h 120"/>
                <a:gd name="T28" fmla="*/ 78 w 105"/>
                <a:gd name="T29" fmla="*/ 97 h 120"/>
                <a:gd name="T30" fmla="*/ 78 w 105"/>
                <a:gd name="T31" fmla="*/ 109 h 120"/>
                <a:gd name="T32" fmla="*/ 96 w 105"/>
                <a:gd name="T33" fmla="*/ 86 h 120"/>
                <a:gd name="T34" fmla="*/ 89 w 105"/>
                <a:gd name="T35" fmla="*/ 86 h 120"/>
                <a:gd name="T36" fmla="*/ 89 w 105"/>
                <a:gd name="T37" fmla="*/ 18 h 120"/>
                <a:gd name="T38" fmla="*/ 32 w 105"/>
                <a:gd name="T39" fmla="*/ 18 h 120"/>
                <a:gd name="T40" fmla="*/ 32 w 105"/>
                <a:gd name="T41" fmla="*/ 11 h 120"/>
                <a:gd name="T42" fmla="*/ 96 w 105"/>
                <a:gd name="T43" fmla="*/ 11 h 120"/>
                <a:gd name="T44" fmla="*/ 96 w 105"/>
                <a:gd name="T45" fmla="*/ 8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20">
                  <a:moveTo>
                    <a:pt x="105" y="0"/>
                  </a:moveTo>
                  <a:lnTo>
                    <a:pt x="23" y="0"/>
                  </a:lnTo>
                  <a:lnTo>
                    <a:pt x="23" y="18"/>
                  </a:lnTo>
                  <a:lnTo>
                    <a:pt x="0" y="18"/>
                  </a:lnTo>
                  <a:lnTo>
                    <a:pt x="0" y="120"/>
                  </a:lnTo>
                  <a:lnTo>
                    <a:pt x="89" y="120"/>
                  </a:lnTo>
                  <a:lnTo>
                    <a:pt x="89" y="97"/>
                  </a:lnTo>
                  <a:lnTo>
                    <a:pt x="105" y="97"/>
                  </a:lnTo>
                  <a:lnTo>
                    <a:pt x="105" y="0"/>
                  </a:lnTo>
                  <a:close/>
                  <a:moveTo>
                    <a:pt x="78" y="109"/>
                  </a:moveTo>
                  <a:lnTo>
                    <a:pt x="11" y="109"/>
                  </a:lnTo>
                  <a:lnTo>
                    <a:pt x="11" y="29"/>
                  </a:lnTo>
                  <a:lnTo>
                    <a:pt x="23" y="29"/>
                  </a:lnTo>
                  <a:lnTo>
                    <a:pt x="78" y="29"/>
                  </a:lnTo>
                  <a:lnTo>
                    <a:pt x="78" y="97"/>
                  </a:lnTo>
                  <a:lnTo>
                    <a:pt x="78" y="109"/>
                  </a:lnTo>
                  <a:close/>
                  <a:moveTo>
                    <a:pt x="96" y="86"/>
                  </a:moveTo>
                  <a:lnTo>
                    <a:pt x="89" y="86"/>
                  </a:lnTo>
                  <a:lnTo>
                    <a:pt x="89" y="18"/>
                  </a:lnTo>
                  <a:lnTo>
                    <a:pt x="32" y="18"/>
                  </a:lnTo>
                  <a:lnTo>
                    <a:pt x="32" y="11"/>
                  </a:lnTo>
                  <a:lnTo>
                    <a:pt x="96" y="11"/>
                  </a:lnTo>
                  <a:lnTo>
                    <a:pt x="96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1569394" y="3914355"/>
            <a:ext cx="144142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4221511" y="3914355"/>
            <a:ext cx="144142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6802191" y="3914355"/>
            <a:ext cx="144142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9481097" y="3914355"/>
            <a:ext cx="144142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6170" name="Rectangle 26"/>
          <p:cNvSpPr>
            <a:spLocks noChangeArrowheads="1"/>
          </p:cNvSpPr>
          <p:nvPr/>
        </p:nvSpPr>
        <p:spPr bwMode="auto">
          <a:xfrm>
            <a:off x="1366243" y="2592975"/>
            <a:ext cx="202480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添加相关标题文字，点击添加相关标题文字。</a:t>
            </a:r>
            <a:endParaRPr lang="en-GB" altLang="zh-CN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171" name="Rectangle 27"/>
          <p:cNvSpPr>
            <a:spLocks noChangeArrowheads="1"/>
          </p:cNvSpPr>
          <p:nvPr/>
        </p:nvSpPr>
        <p:spPr bwMode="auto">
          <a:xfrm>
            <a:off x="6540997" y="2447653"/>
            <a:ext cx="202480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172" name="Rectangle 28"/>
          <p:cNvSpPr>
            <a:spLocks noChangeArrowheads="1"/>
          </p:cNvSpPr>
          <p:nvPr/>
        </p:nvSpPr>
        <p:spPr bwMode="auto">
          <a:xfrm>
            <a:off x="4058544" y="4622032"/>
            <a:ext cx="202480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173" name="Rectangle 29"/>
          <p:cNvSpPr>
            <a:spLocks noChangeArrowheads="1"/>
          </p:cNvSpPr>
          <p:nvPr/>
        </p:nvSpPr>
        <p:spPr bwMode="auto">
          <a:xfrm>
            <a:off x="9233298" y="4622032"/>
            <a:ext cx="202480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1910954" y="4684540"/>
            <a:ext cx="841897" cy="871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5063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7114730" y="4684540"/>
            <a:ext cx="841897" cy="871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5063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4587628" y="2528021"/>
            <a:ext cx="841897" cy="871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5063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9791403" y="2528021"/>
            <a:ext cx="841897" cy="871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5063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3" name="矩形 32"/>
          <p:cNvSpPr/>
          <p:nvPr/>
        </p:nvSpPr>
        <p:spPr>
          <a:xfrm>
            <a:off x="5248602" y="559508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29128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5248602" y="559508"/>
            <a:ext cx="236154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02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6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6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750" fill="hold"/>
                                            <p:tgtEl>
                                              <p:spTgt spid="6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750" fill="hold"/>
                                            <p:tgtEl>
                                              <p:spTgt spid="6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750" fill="hold"/>
                                            <p:tgtEl>
                                              <p:spTgt spid="6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750" fill="hold"/>
                                            <p:tgtEl>
                                              <p:spTgt spid="6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6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750" fill="hold"/>
                                            <p:tgtEl>
                                              <p:spTgt spid="6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750" fill="hold"/>
                                            <p:tgtEl>
                                              <p:spTgt spid="6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750" fill="hold"/>
                                            <p:tgtEl>
                                              <p:spTgt spid="6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750" fill="hold"/>
                                            <p:tgtEl>
                                              <p:spTgt spid="6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60000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750" fill="hold"/>
                                            <p:tgtEl>
                                              <p:spTgt spid="6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750" fill="hold"/>
                                            <p:tgtEl>
                                              <p:spTgt spid="6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6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750" fill="hold"/>
                                            <p:tgtEl>
                                              <p:spTgt spid="6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750" fill="hold"/>
                                            <p:tgtEl>
                                              <p:spTgt spid="6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 p14:presetBounceEnd="60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750" fill="hold"/>
                                            <p:tgtEl>
                                              <p:spTgt spid="6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750" fill="hold"/>
                                            <p:tgtEl>
                                              <p:spTgt spid="6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750" fill="hold"/>
                                            <p:tgtEl>
                                              <p:spTgt spid="6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750" fill="hold"/>
                                            <p:tgtEl>
                                              <p:spTgt spid="6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 p14:presetBounceEnd="6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3" dur="750" fill="hold"/>
                                            <p:tgtEl>
                                              <p:spTgt spid="6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4" dur="750" fill="hold"/>
                                            <p:tgtEl>
                                              <p:spTgt spid="6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 p14:presetBounceEnd="60000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7" dur="750" fill="hold"/>
                                            <p:tgtEl>
                                              <p:spTgt spid="6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8" dur="750" fill="hold"/>
                                            <p:tgtEl>
                                              <p:spTgt spid="6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 p14:presetBounceEnd="60000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1" dur="750" fill="hold"/>
                                            <p:tgtEl>
                                              <p:spTgt spid="6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2" dur="750" fill="hold"/>
                                            <p:tgtEl>
                                              <p:spTgt spid="6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nodeType="withEffect" p14:presetBounceEnd="60000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5" dur="750" fill="hold"/>
                                            <p:tgtEl>
                                              <p:spTgt spid="6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6" dur="750" fill="hold"/>
                                            <p:tgtEl>
                                              <p:spTgt spid="6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 p14:presetBounceEnd="60000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9" dur="750" fill="hold"/>
                                            <p:tgtEl>
                                              <p:spTgt spid="6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0" dur="750" fill="hold"/>
                                            <p:tgtEl>
                                              <p:spTgt spid="6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 p14:presetBounceEnd="60000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3" dur="750" fill="hold"/>
                                            <p:tgtEl>
                                              <p:spTgt spid="6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4" dur="750" fill="hold"/>
                                            <p:tgtEl>
                                              <p:spTgt spid="6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2" fill="hold" grpId="0" nodeType="withEffect" p14:presetBounceEnd="60000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7" dur="750" fill="hold"/>
                                            <p:tgtEl>
                                              <p:spTgt spid="6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8" dur="750" fill="hold"/>
                                            <p:tgtEl>
                                              <p:spTgt spid="6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2" fill="hold" grpId="0" nodeType="withEffect" p14:presetBounceEnd="60000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1" dur="750" fill="hold"/>
                                            <p:tgtEl>
                                              <p:spTgt spid="6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2" dur="750" fill="hold"/>
                                            <p:tgtEl>
                                              <p:spTgt spid="6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nodeType="withEffect" p14:presetBounceEnd="60000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5" dur="750" fill="hold"/>
                                            <p:tgtEl>
                                              <p:spTgt spid="6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6" dur="750" fill="hold"/>
                                            <p:tgtEl>
                                              <p:spTgt spid="6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grpId="0" nodeType="withEffect" p14:presetBounceEnd="60000">
                                      <p:stCondLst>
                                        <p:cond delay="37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9" dur="750" fill="hold"/>
                                            <p:tgtEl>
                                              <p:spTgt spid="6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0" dur="750" fill="hold"/>
                                            <p:tgtEl>
                                              <p:spTgt spid="6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grpId="0" nodeType="withEffect" p14:presetBounceEnd="60000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3" dur="750" fill="hold"/>
                                            <p:tgtEl>
                                              <p:spTgt spid="6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4" dur="750" fill="hold"/>
                                            <p:tgtEl>
                                              <p:spTgt spid="6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147" grpId="0" animBg="1"/>
          <p:bldP spid="6148" grpId="0" animBg="1"/>
          <p:bldP spid="6149" grpId="0" animBg="1"/>
          <p:bldP spid="6150" grpId="0" animBg="1"/>
          <p:bldP spid="6166" grpId="0"/>
          <p:bldP spid="6167" grpId="0"/>
          <p:bldP spid="6168" grpId="0"/>
          <p:bldP spid="6169" grpId="0"/>
          <p:bldP spid="6170" grpId="0"/>
          <p:bldP spid="6171" grpId="0"/>
          <p:bldP spid="6172" grpId="0"/>
          <p:bldP spid="6173" grpId="0"/>
          <p:bldP spid="6174" grpId="0"/>
          <p:bldP spid="6175" grpId="0"/>
          <p:bldP spid="6176" grpId="0"/>
          <p:bldP spid="617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6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6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6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6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6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6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6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6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6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6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6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6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6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6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6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6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6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6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6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6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6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6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6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6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6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6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6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6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6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6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2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6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6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2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6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6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50" fill="hold"/>
                                            <p:tgtEl>
                                              <p:spTgt spid="6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6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grpId="0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750" fill="hold"/>
                                            <p:tgtEl>
                                              <p:spTgt spid="6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750" fill="hold"/>
                                            <p:tgtEl>
                                              <p:spTgt spid="6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750" fill="hold"/>
                                            <p:tgtEl>
                                              <p:spTgt spid="6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750" fill="hold"/>
                                            <p:tgtEl>
                                              <p:spTgt spid="6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147" grpId="0" animBg="1"/>
          <p:bldP spid="6148" grpId="0" animBg="1"/>
          <p:bldP spid="6149" grpId="0" animBg="1"/>
          <p:bldP spid="6150" grpId="0" animBg="1"/>
          <p:bldP spid="6166" grpId="0"/>
          <p:bldP spid="6167" grpId="0"/>
          <p:bldP spid="6168" grpId="0"/>
          <p:bldP spid="6169" grpId="0"/>
          <p:bldP spid="6170" grpId="0"/>
          <p:bldP spid="6171" grpId="0"/>
          <p:bldP spid="6172" grpId="0"/>
          <p:bldP spid="6173" grpId="0"/>
          <p:bldP spid="6174" grpId="0"/>
          <p:bldP spid="6175" grpId="0"/>
          <p:bldP spid="6176" grpId="0"/>
          <p:bldP spid="6177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289471" y="2574679"/>
            <a:ext cx="348897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21114" y="3531243"/>
            <a:ext cx="3257326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89471" y="4487808"/>
            <a:ext cx="348897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2" idx="5"/>
          </p:cNvCxnSpPr>
          <p:nvPr/>
        </p:nvCxnSpPr>
        <p:spPr>
          <a:xfrm>
            <a:off x="3806412" y="5412552"/>
            <a:ext cx="3972028" cy="31821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그룹 50"/>
          <p:cNvGrpSpPr/>
          <p:nvPr/>
        </p:nvGrpSpPr>
        <p:grpSpPr>
          <a:xfrm>
            <a:off x="3328282" y="3220907"/>
            <a:ext cx="2256547" cy="2114072"/>
            <a:chOff x="5708365" y="2124044"/>
            <a:chExt cx="1249407" cy="1247184"/>
          </a:xfrm>
          <a:solidFill>
            <a:schemeClr val="tx1">
              <a:lumMod val="65000"/>
              <a:lumOff val="35000"/>
            </a:schemeClr>
          </a:solidFill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9" name="Freeform 6"/>
            <p:cNvSpPr>
              <a:spLocks/>
            </p:cNvSpPr>
            <p:nvPr/>
          </p:nvSpPr>
          <p:spPr bwMode="auto">
            <a:xfrm rot="18900000">
              <a:off x="5708365" y="2124044"/>
              <a:ext cx="1249407" cy="1247184"/>
            </a:xfrm>
            <a:custGeom>
              <a:avLst/>
              <a:gdLst>
                <a:gd name="T0" fmla="*/ 720 w 721"/>
                <a:gd name="T1" fmla="*/ 356 h 720"/>
                <a:gd name="T2" fmla="*/ 721 w 721"/>
                <a:gd name="T3" fmla="*/ 542 h 720"/>
                <a:gd name="T4" fmla="*/ 535 w 721"/>
                <a:gd name="T5" fmla="*/ 542 h 720"/>
                <a:gd name="T6" fmla="*/ 526 w 721"/>
                <a:gd name="T7" fmla="*/ 543 h 720"/>
                <a:gd name="T8" fmla="*/ 506 w 721"/>
                <a:gd name="T9" fmla="*/ 603 h 720"/>
                <a:gd name="T10" fmla="*/ 522 w 721"/>
                <a:gd name="T11" fmla="*/ 643 h 720"/>
                <a:gd name="T12" fmla="*/ 445 w 721"/>
                <a:gd name="T13" fmla="*/ 720 h 720"/>
                <a:gd name="T14" fmla="*/ 369 w 721"/>
                <a:gd name="T15" fmla="*/ 643 h 720"/>
                <a:gd name="T16" fmla="*/ 385 w 721"/>
                <a:gd name="T17" fmla="*/ 603 h 720"/>
                <a:gd name="T18" fmla="*/ 365 w 721"/>
                <a:gd name="T19" fmla="*/ 543 h 720"/>
                <a:gd name="T20" fmla="*/ 356 w 721"/>
                <a:gd name="T21" fmla="*/ 542 h 720"/>
                <a:gd name="T22" fmla="*/ 179 w 721"/>
                <a:gd name="T23" fmla="*/ 542 h 720"/>
                <a:gd name="T24" fmla="*/ 179 w 721"/>
                <a:gd name="T25" fmla="*/ 356 h 720"/>
                <a:gd name="T26" fmla="*/ 177 w 721"/>
                <a:gd name="T27" fmla="*/ 346 h 720"/>
                <a:gd name="T28" fmla="*/ 143 w 721"/>
                <a:gd name="T29" fmla="*/ 296 h 720"/>
                <a:gd name="T30" fmla="*/ 110 w 721"/>
                <a:gd name="T31" fmla="*/ 314 h 720"/>
                <a:gd name="T32" fmla="*/ 104 w 721"/>
                <a:gd name="T33" fmla="*/ 321 h 720"/>
                <a:gd name="T34" fmla="*/ 69 w 721"/>
                <a:gd name="T35" fmla="*/ 335 h 720"/>
                <a:gd name="T36" fmla="*/ 68 w 721"/>
                <a:gd name="T37" fmla="*/ 335 h 720"/>
                <a:gd name="T38" fmla="*/ 0 w 721"/>
                <a:gd name="T39" fmla="*/ 267 h 720"/>
                <a:gd name="T40" fmla="*/ 68 w 721"/>
                <a:gd name="T41" fmla="*/ 198 h 720"/>
                <a:gd name="T42" fmla="*/ 69 w 721"/>
                <a:gd name="T43" fmla="*/ 198 h 720"/>
                <a:gd name="T44" fmla="*/ 82 w 721"/>
                <a:gd name="T45" fmla="*/ 200 h 720"/>
                <a:gd name="T46" fmla="*/ 104 w 721"/>
                <a:gd name="T47" fmla="*/ 213 h 720"/>
                <a:gd name="T48" fmla="*/ 110 w 721"/>
                <a:gd name="T49" fmla="*/ 219 h 720"/>
                <a:gd name="T50" fmla="*/ 143 w 721"/>
                <a:gd name="T51" fmla="*/ 238 h 720"/>
                <a:gd name="T52" fmla="*/ 177 w 721"/>
                <a:gd name="T53" fmla="*/ 188 h 720"/>
                <a:gd name="T54" fmla="*/ 179 w 721"/>
                <a:gd name="T55" fmla="*/ 177 h 720"/>
                <a:gd name="T56" fmla="*/ 179 w 721"/>
                <a:gd name="T57" fmla="*/ 0 h 720"/>
                <a:gd name="T58" fmla="*/ 179 w 721"/>
                <a:gd name="T59" fmla="*/ 0 h 720"/>
                <a:gd name="T60" fmla="*/ 179 w 721"/>
                <a:gd name="T61" fmla="*/ 0 h 720"/>
                <a:gd name="T62" fmla="*/ 356 w 721"/>
                <a:gd name="T63" fmla="*/ 0 h 720"/>
                <a:gd name="T64" fmla="*/ 363 w 721"/>
                <a:gd name="T65" fmla="*/ 1 h 720"/>
                <a:gd name="T66" fmla="*/ 400 w 721"/>
                <a:gd name="T67" fmla="*/ 18 h 720"/>
                <a:gd name="T68" fmla="*/ 386 w 721"/>
                <a:gd name="T69" fmla="*/ 40 h 720"/>
                <a:gd name="T70" fmla="*/ 379 w 721"/>
                <a:gd name="T71" fmla="*/ 47 h 720"/>
                <a:gd name="T72" fmla="*/ 360 w 721"/>
                <a:gd name="T73" fmla="*/ 93 h 720"/>
                <a:gd name="T74" fmla="*/ 445 w 721"/>
                <a:gd name="T75" fmla="*/ 178 h 720"/>
                <a:gd name="T76" fmla="*/ 530 w 721"/>
                <a:gd name="T77" fmla="*/ 93 h 720"/>
                <a:gd name="T78" fmla="*/ 512 w 721"/>
                <a:gd name="T79" fmla="*/ 47 h 720"/>
                <a:gd name="T80" fmla="*/ 505 w 721"/>
                <a:gd name="T81" fmla="*/ 40 h 720"/>
                <a:gd name="T82" fmla="*/ 491 w 721"/>
                <a:gd name="T83" fmla="*/ 18 h 720"/>
                <a:gd name="T84" fmla="*/ 528 w 721"/>
                <a:gd name="T85" fmla="*/ 1 h 720"/>
                <a:gd name="T86" fmla="*/ 535 w 721"/>
                <a:gd name="T87" fmla="*/ 0 h 720"/>
                <a:gd name="T88" fmla="*/ 721 w 721"/>
                <a:gd name="T89" fmla="*/ 0 h 720"/>
                <a:gd name="T90" fmla="*/ 720 w 721"/>
                <a:gd name="T91" fmla="*/ 177 h 720"/>
                <a:gd name="T92" fmla="*/ 719 w 721"/>
                <a:gd name="T93" fmla="*/ 186 h 720"/>
                <a:gd name="T94" fmla="*/ 693 w 721"/>
                <a:gd name="T95" fmla="*/ 229 h 720"/>
                <a:gd name="T96" fmla="*/ 659 w 721"/>
                <a:gd name="T97" fmla="*/ 206 h 720"/>
                <a:gd name="T98" fmla="*/ 620 w 721"/>
                <a:gd name="T99" fmla="*/ 190 h 720"/>
                <a:gd name="T100" fmla="*/ 619 w 721"/>
                <a:gd name="T101" fmla="*/ 190 h 720"/>
                <a:gd name="T102" fmla="*/ 542 w 721"/>
                <a:gd name="T103" fmla="*/ 267 h 720"/>
                <a:gd name="T104" fmla="*/ 619 w 721"/>
                <a:gd name="T105" fmla="*/ 343 h 720"/>
                <a:gd name="T106" fmla="*/ 620 w 721"/>
                <a:gd name="T107" fmla="*/ 343 h 720"/>
                <a:gd name="T108" fmla="*/ 659 w 721"/>
                <a:gd name="T109" fmla="*/ 327 h 720"/>
                <a:gd name="T110" fmla="*/ 693 w 721"/>
                <a:gd name="T111" fmla="*/ 304 h 720"/>
                <a:gd name="T112" fmla="*/ 719 w 721"/>
                <a:gd name="T113" fmla="*/ 348 h 720"/>
                <a:gd name="T114" fmla="*/ 720 w 721"/>
                <a:gd name="T115" fmla="*/ 356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21" h="720">
                  <a:moveTo>
                    <a:pt x="720" y="356"/>
                  </a:moveTo>
                  <a:cubicBezTo>
                    <a:pt x="721" y="542"/>
                    <a:pt x="721" y="542"/>
                    <a:pt x="721" y="542"/>
                  </a:cubicBezTo>
                  <a:cubicBezTo>
                    <a:pt x="535" y="542"/>
                    <a:pt x="535" y="542"/>
                    <a:pt x="535" y="542"/>
                  </a:cubicBezTo>
                  <a:cubicBezTo>
                    <a:pt x="532" y="542"/>
                    <a:pt x="529" y="542"/>
                    <a:pt x="526" y="543"/>
                  </a:cubicBezTo>
                  <a:cubicBezTo>
                    <a:pt x="455" y="559"/>
                    <a:pt x="489" y="583"/>
                    <a:pt x="506" y="603"/>
                  </a:cubicBezTo>
                  <a:cubicBezTo>
                    <a:pt x="523" y="623"/>
                    <a:pt x="522" y="643"/>
                    <a:pt x="522" y="643"/>
                  </a:cubicBezTo>
                  <a:cubicBezTo>
                    <a:pt x="522" y="686"/>
                    <a:pt x="488" y="720"/>
                    <a:pt x="445" y="720"/>
                  </a:cubicBezTo>
                  <a:cubicBezTo>
                    <a:pt x="403" y="720"/>
                    <a:pt x="369" y="686"/>
                    <a:pt x="369" y="643"/>
                  </a:cubicBezTo>
                  <a:cubicBezTo>
                    <a:pt x="369" y="643"/>
                    <a:pt x="368" y="623"/>
                    <a:pt x="385" y="603"/>
                  </a:cubicBezTo>
                  <a:cubicBezTo>
                    <a:pt x="402" y="583"/>
                    <a:pt x="436" y="559"/>
                    <a:pt x="365" y="543"/>
                  </a:cubicBezTo>
                  <a:cubicBezTo>
                    <a:pt x="362" y="542"/>
                    <a:pt x="359" y="542"/>
                    <a:pt x="356" y="542"/>
                  </a:cubicBezTo>
                  <a:cubicBezTo>
                    <a:pt x="179" y="542"/>
                    <a:pt x="179" y="542"/>
                    <a:pt x="179" y="542"/>
                  </a:cubicBezTo>
                  <a:cubicBezTo>
                    <a:pt x="179" y="356"/>
                    <a:pt x="179" y="356"/>
                    <a:pt x="179" y="356"/>
                  </a:cubicBezTo>
                  <a:cubicBezTo>
                    <a:pt x="179" y="353"/>
                    <a:pt x="178" y="349"/>
                    <a:pt x="177" y="346"/>
                  </a:cubicBezTo>
                  <a:cubicBezTo>
                    <a:pt x="172" y="322"/>
                    <a:pt x="163" y="296"/>
                    <a:pt x="143" y="296"/>
                  </a:cubicBezTo>
                  <a:cubicBezTo>
                    <a:pt x="131" y="296"/>
                    <a:pt x="120" y="305"/>
                    <a:pt x="110" y="314"/>
                  </a:cubicBezTo>
                  <a:cubicBezTo>
                    <a:pt x="108" y="317"/>
                    <a:pt x="106" y="319"/>
                    <a:pt x="104" y="321"/>
                  </a:cubicBezTo>
                  <a:cubicBezTo>
                    <a:pt x="88" y="334"/>
                    <a:pt x="72" y="335"/>
                    <a:pt x="69" y="335"/>
                  </a:cubicBezTo>
                  <a:cubicBezTo>
                    <a:pt x="68" y="335"/>
                    <a:pt x="68" y="335"/>
                    <a:pt x="68" y="335"/>
                  </a:cubicBezTo>
                  <a:cubicBezTo>
                    <a:pt x="31" y="335"/>
                    <a:pt x="0" y="304"/>
                    <a:pt x="0" y="267"/>
                  </a:cubicBezTo>
                  <a:cubicBezTo>
                    <a:pt x="0" y="229"/>
                    <a:pt x="31" y="198"/>
                    <a:pt x="68" y="198"/>
                  </a:cubicBezTo>
                  <a:cubicBezTo>
                    <a:pt x="69" y="198"/>
                    <a:pt x="69" y="198"/>
                    <a:pt x="69" y="198"/>
                  </a:cubicBezTo>
                  <a:cubicBezTo>
                    <a:pt x="71" y="198"/>
                    <a:pt x="75" y="199"/>
                    <a:pt x="82" y="200"/>
                  </a:cubicBezTo>
                  <a:cubicBezTo>
                    <a:pt x="88" y="202"/>
                    <a:pt x="96" y="206"/>
                    <a:pt x="104" y="213"/>
                  </a:cubicBezTo>
                  <a:cubicBezTo>
                    <a:pt x="106" y="215"/>
                    <a:pt x="108" y="217"/>
                    <a:pt x="110" y="219"/>
                  </a:cubicBezTo>
                  <a:cubicBezTo>
                    <a:pt x="120" y="228"/>
                    <a:pt x="131" y="238"/>
                    <a:pt x="143" y="238"/>
                  </a:cubicBezTo>
                  <a:cubicBezTo>
                    <a:pt x="163" y="238"/>
                    <a:pt x="172" y="211"/>
                    <a:pt x="177" y="188"/>
                  </a:cubicBezTo>
                  <a:cubicBezTo>
                    <a:pt x="178" y="184"/>
                    <a:pt x="179" y="181"/>
                    <a:pt x="179" y="177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358" y="0"/>
                    <a:pt x="360" y="0"/>
                    <a:pt x="363" y="1"/>
                  </a:cubicBezTo>
                  <a:cubicBezTo>
                    <a:pt x="394" y="8"/>
                    <a:pt x="399" y="16"/>
                    <a:pt x="400" y="18"/>
                  </a:cubicBezTo>
                  <a:cubicBezTo>
                    <a:pt x="401" y="23"/>
                    <a:pt x="392" y="33"/>
                    <a:pt x="386" y="40"/>
                  </a:cubicBezTo>
                  <a:cubicBezTo>
                    <a:pt x="383" y="42"/>
                    <a:pt x="381" y="45"/>
                    <a:pt x="379" y="47"/>
                  </a:cubicBezTo>
                  <a:cubicBezTo>
                    <a:pt x="360" y="69"/>
                    <a:pt x="360" y="90"/>
                    <a:pt x="360" y="93"/>
                  </a:cubicBezTo>
                  <a:cubicBezTo>
                    <a:pt x="360" y="140"/>
                    <a:pt x="399" y="178"/>
                    <a:pt x="445" y="178"/>
                  </a:cubicBezTo>
                  <a:cubicBezTo>
                    <a:pt x="492" y="178"/>
                    <a:pt x="530" y="140"/>
                    <a:pt x="530" y="93"/>
                  </a:cubicBezTo>
                  <a:cubicBezTo>
                    <a:pt x="530" y="90"/>
                    <a:pt x="531" y="68"/>
                    <a:pt x="512" y="47"/>
                  </a:cubicBezTo>
                  <a:cubicBezTo>
                    <a:pt x="510" y="45"/>
                    <a:pt x="508" y="42"/>
                    <a:pt x="505" y="40"/>
                  </a:cubicBezTo>
                  <a:cubicBezTo>
                    <a:pt x="499" y="33"/>
                    <a:pt x="490" y="23"/>
                    <a:pt x="491" y="18"/>
                  </a:cubicBezTo>
                  <a:cubicBezTo>
                    <a:pt x="492" y="16"/>
                    <a:pt x="497" y="8"/>
                    <a:pt x="528" y="1"/>
                  </a:cubicBezTo>
                  <a:cubicBezTo>
                    <a:pt x="530" y="0"/>
                    <a:pt x="533" y="0"/>
                    <a:pt x="535" y="0"/>
                  </a:cubicBezTo>
                  <a:cubicBezTo>
                    <a:pt x="721" y="0"/>
                    <a:pt x="721" y="0"/>
                    <a:pt x="721" y="0"/>
                  </a:cubicBezTo>
                  <a:cubicBezTo>
                    <a:pt x="720" y="177"/>
                    <a:pt x="720" y="177"/>
                    <a:pt x="720" y="177"/>
                  </a:cubicBezTo>
                  <a:cubicBezTo>
                    <a:pt x="720" y="180"/>
                    <a:pt x="720" y="183"/>
                    <a:pt x="719" y="186"/>
                  </a:cubicBezTo>
                  <a:cubicBezTo>
                    <a:pt x="712" y="219"/>
                    <a:pt x="703" y="229"/>
                    <a:pt x="693" y="229"/>
                  </a:cubicBezTo>
                  <a:cubicBezTo>
                    <a:pt x="682" y="229"/>
                    <a:pt x="670" y="215"/>
                    <a:pt x="659" y="206"/>
                  </a:cubicBezTo>
                  <a:cubicBezTo>
                    <a:pt x="642" y="191"/>
                    <a:pt x="624" y="190"/>
                    <a:pt x="620" y="190"/>
                  </a:cubicBezTo>
                  <a:cubicBezTo>
                    <a:pt x="619" y="190"/>
                    <a:pt x="619" y="190"/>
                    <a:pt x="619" y="190"/>
                  </a:cubicBezTo>
                  <a:cubicBezTo>
                    <a:pt x="576" y="190"/>
                    <a:pt x="542" y="224"/>
                    <a:pt x="542" y="267"/>
                  </a:cubicBezTo>
                  <a:cubicBezTo>
                    <a:pt x="542" y="309"/>
                    <a:pt x="576" y="343"/>
                    <a:pt x="619" y="343"/>
                  </a:cubicBezTo>
                  <a:cubicBezTo>
                    <a:pt x="619" y="343"/>
                    <a:pt x="619" y="343"/>
                    <a:pt x="620" y="343"/>
                  </a:cubicBezTo>
                  <a:cubicBezTo>
                    <a:pt x="623" y="343"/>
                    <a:pt x="641" y="342"/>
                    <a:pt x="659" y="327"/>
                  </a:cubicBezTo>
                  <a:cubicBezTo>
                    <a:pt x="670" y="318"/>
                    <a:pt x="682" y="304"/>
                    <a:pt x="693" y="304"/>
                  </a:cubicBezTo>
                  <a:cubicBezTo>
                    <a:pt x="703" y="304"/>
                    <a:pt x="712" y="314"/>
                    <a:pt x="719" y="348"/>
                  </a:cubicBezTo>
                  <a:cubicBezTo>
                    <a:pt x="720" y="350"/>
                    <a:pt x="720" y="353"/>
                    <a:pt x="720" y="3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8214" tIns="24107" rIns="48214" bIns="24107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>
              <a:spLocks/>
            </p:cNvSpPr>
            <p:nvPr/>
          </p:nvSpPr>
          <p:spPr>
            <a:xfrm>
              <a:off x="5815803" y="2490909"/>
              <a:ext cx="1034530" cy="3802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lvl="0" algn="ctr"/>
              <a:r>
                <a:rPr lang="en-US" altLang="ko-K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그룹 51"/>
          <p:cNvGrpSpPr/>
          <p:nvPr/>
        </p:nvGrpSpPr>
        <p:grpSpPr>
          <a:xfrm>
            <a:off x="1720893" y="4073194"/>
            <a:ext cx="2252531" cy="2114072"/>
            <a:chOff x="4807148" y="2590929"/>
            <a:chExt cx="1247184" cy="1247184"/>
          </a:xfrm>
          <a:solidFill>
            <a:schemeClr val="tx1">
              <a:lumMod val="65000"/>
              <a:lumOff val="35000"/>
            </a:schemeClr>
          </a:solidFill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18900000">
              <a:off x="4807148" y="2590929"/>
              <a:ext cx="1247184" cy="1247184"/>
            </a:xfrm>
            <a:custGeom>
              <a:avLst/>
              <a:gdLst>
                <a:gd name="T0" fmla="*/ 720 w 720"/>
                <a:gd name="T1" fmla="*/ 534 h 720"/>
                <a:gd name="T2" fmla="*/ 720 w 720"/>
                <a:gd name="T3" fmla="*/ 720 h 720"/>
                <a:gd name="T4" fmla="*/ 720 w 720"/>
                <a:gd name="T5" fmla="*/ 720 h 720"/>
                <a:gd name="T6" fmla="*/ 543 w 720"/>
                <a:gd name="T7" fmla="*/ 720 h 720"/>
                <a:gd name="T8" fmla="*/ 534 w 720"/>
                <a:gd name="T9" fmla="*/ 719 h 720"/>
                <a:gd name="T10" fmla="*/ 513 w 720"/>
                <a:gd name="T11" fmla="*/ 659 h 720"/>
                <a:gd name="T12" fmla="*/ 530 w 720"/>
                <a:gd name="T13" fmla="*/ 618 h 720"/>
                <a:gd name="T14" fmla="*/ 453 w 720"/>
                <a:gd name="T15" fmla="*/ 541 h 720"/>
                <a:gd name="T16" fmla="*/ 376 w 720"/>
                <a:gd name="T17" fmla="*/ 618 h 720"/>
                <a:gd name="T18" fmla="*/ 393 w 720"/>
                <a:gd name="T19" fmla="*/ 659 h 720"/>
                <a:gd name="T20" fmla="*/ 372 w 720"/>
                <a:gd name="T21" fmla="*/ 719 h 720"/>
                <a:gd name="T22" fmla="*/ 363 w 720"/>
                <a:gd name="T23" fmla="*/ 720 h 720"/>
                <a:gd name="T24" fmla="*/ 178 w 720"/>
                <a:gd name="T25" fmla="*/ 720 h 720"/>
                <a:gd name="T26" fmla="*/ 178 w 720"/>
                <a:gd name="T27" fmla="*/ 534 h 720"/>
                <a:gd name="T28" fmla="*/ 177 w 720"/>
                <a:gd name="T29" fmla="*/ 526 h 720"/>
                <a:gd name="T30" fmla="*/ 150 w 720"/>
                <a:gd name="T31" fmla="*/ 482 h 720"/>
                <a:gd name="T32" fmla="*/ 117 w 720"/>
                <a:gd name="T33" fmla="*/ 505 h 720"/>
                <a:gd name="T34" fmla="*/ 77 w 720"/>
                <a:gd name="T35" fmla="*/ 521 h 720"/>
                <a:gd name="T36" fmla="*/ 76 w 720"/>
                <a:gd name="T37" fmla="*/ 521 h 720"/>
                <a:gd name="T38" fmla="*/ 0 w 720"/>
                <a:gd name="T39" fmla="*/ 445 h 720"/>
                <a:gd name="T40" fmla="*/ 76 w 720"/>
                <a:gd name="T41" fmla="*/ 368 h 720"/>
                <a:gd name="T42" fmla="*/ 77 w 720"/>
                <a:gd name="T43" fmla="*/ 368 h 720"/>
                <a:gd name="T44" fmla="*/ 117 w 720"/>
                <a:gd name="T45" fmla="*/ 384 h 720"/>
                <a:gd name="T46" fmla="*/ 150 w 720"/>
                <a:gd name="T47" fmla="*/ 407 h 720"/>
                <a:gd name="T48" fmla="*/ 177 w 720"/>
                <a:gd name="T49" fmla="*/ 364 h 720"/>
                <a:gd name="T50" fmla="*/ 178 w 720"/>
                <a:gd name="T51" fmla="*/ 355 h 720"/>
                <a:gd name="T52" fmla="*/ 178 w 720"/>
                <a:gd name="T53" fmla="*/ 178 h 720"/>
                <a:gd name="T54" fmla="*/ 363 w 720"/>
                <a:gd name="T55" fmla="*/ 178 h 720"/>
                <a:gd name="T56" fmla="*/ 374 w 720"/>
                <a:gd name="T57" fmla="*/ 177 h 720"/>
                <a:gd name="T58" fmla="*/ 423 w 720"/>
                <a:gd name="T59" fmla="*/ 148 h 720"/>
                <a:gd name="T60" fmla="*/ 405 w 720"/>
                <a:gd name="T61" fmla="*/ 110 h 720"/>
                <a:gd name="T62" fmla="*/ 399 w 720"/>
                <a:gd name="T63" fmla="*/ 103 h 720"/>
                <a:gd name="T64" fmla="*/ 385 w 720"/>
                <a:gd name="T65" fmla="*/ 68 h 720"/>
                <a:gd name="T66" fmla="*/ 453 w 720"/>
                <a:gd name="T67" fmla="*/ 0 h 720"/>
                <a:gd name="T68" fmla="*/ 521 w 720"/>
                <a:gd name="T69" fmla="*/ 68 h 720"/>
                <a:gd name="T70" fmla="*/ 521 w 720"/>
                <a:gd name="T71" fmla="*/ 68 h 720"/>
                <a:gd name="T72" fmla="*/ 507 w 720"/>
                <a:gd name="T73" fmla="*/ 103 h 720"/>
                <a:gd name="T74" fmla="*/ 501 w 720"/>
                <a:gd name="T75" fmla="*/ 110 h 720"/>
                <a:gd name="T76" fmla="*/ 483 w 720"/>
                <a:gd name="T77" fmla="*/ 148 h 720"/>
                <a:gd name="T78" fmla="*/ 532 w 720"/>
                <a:gd name="T79" fmla="*/ 177 h 720"/>
                <a:gd name="T80" fmla="*/ 543 w 720"/>
                <a:gd name="T81" fmla="*/ 178 h 720"/>
                <a:gd name="T82" fmla="*/ 720 w 720"/>
                <a:gd name="T83" fmla="*/ 178 h 720"/>
                <a:gd name="T84" fmla="*/ 720 w 720"/>
                <a:gd name="T85" fmla="*/ 355 h 720"/>
                <a:gd name="T86" fmla="*/ 719 w 720"/>
                <a:gd name="T87" fmla="*/ 362 h 720"/>
                <a:gd name="T88" fmla="*/ 701 w 720"/>
                <a:gd name="T89" fmla="*/ 399 h 720"/>
                <a:gd name="T90" fmla="*/ 680 w 720"/>
                <a:gd name="T91" fmla="*/ 385 h 720"/>
                <a:gd name="T92" fmla="*/ 672 w 720"/>
                <a:gd name="T93" fmla="*/ 378 h 720"/>
                <a:gd name="T94" fmla="*/ 627 w 720"/>
                <a:gd name="T95" fmla="*/ 360 h 720"/>
                <a:gd name="T96" fmla="*/ 626 w 720"/>
                <a:gd name="T97" fmla="*/ 360 h 720"/>
                <a:gd name="T98" fmla="*/ 541 w 720"/>
                <a:gd name="T99" fmla="*/ 445 h 720"/>
                <a:gd name="T100" fmla="*/ 626 w 720"/>
                <a:gd name="T101" fmla="*/ 530 h 720"/>
                <a:gd name="T102" fmla="*/ 627 w 720"/>
                <a:gd name="T103" fmla="*/ 530 h 720"/>
                <a:gd name="T104" fmla="*/ 673 w 720"/>
                <a:gd name="T105" fmla="*/ 511 h 720"/>
                <a:gd name="T106" fmla="*/ 680 w 720"/>
                <a:gd name="T107" fmla="*/ 505 h 720"/>
                <a:gd name="T108" fmla="*/ 701 w 720"/>
                <a:gd name="T109" fmla="*/ 490 h 720"/>
                <a:gd name="T110" fmla="*/ 719 w 720"/>
                <a:gd name="T111" fmla="*/ 527 h 720"/>
                <a:gd name="T112" fmla="*/ 720 w 720"/>
                <a:gd name="T113" fmla="*/ 534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20" h="720">
                  <a:moveTo>
                    <a:pt x="720" y="534"/>
                  </a:moveTo>
                  <a:cubicBezTo>
                    <a:pt x="720" y="720"/>
                    <a:pt x="720" y="720"/>
                    <a:pt x="720" y="720"/>
                  </a:cubicBezTo>
                  <a:cubicBezTo>
                    <a:pt x="720" y="720"/>
                    <a:pt x="720" y="720"/>
                    <a:pt x="720" y="720"/>
                  </a:cubicBezTo>
                  <a:cubicBezTo>
                    <a:pt x="543" y="720"/>
                    <a:pt x="543" y="720"/>
                    <a:pt x="543" y="720"/>
                  </a:cubicBezTo>
                  <a:cubicBezTo>
                    <a:pt x="540" y="720"/>
                    <a:pt x="537" y="719"/>
                    <a:pt x="534" y="719"/>
                  </a:cubicBezTo>
                  <a:cubicBezTo>
                    <a:pt x="463" y="702"/>
                    <a:pt x="496" y="678"/>
                    <a:pt x="513" y="659"/>
                  </a:cubicBezTo>
                  <a:cubicBezTo>
                    <a:pt x="531" y="639"/>
                    <a:pt x="530" y="618"/>
                    <a:pt x="530" y="618"/>
                  </a:cubicBezTo>
                  <a:cubicBezTo>
                    <a:pt x="530" y="576"/>
                    <a:pt x="495" y="541"/>
                    <a:pt x="453" y="541"/>
                  </a:cubicBezTo>
                  <a:cubicBezTo>
                    <a:pt x="411" y="541"/>
                    <a:pt x="376" y="576"/>
                    <a:pt x="376" y="618"/>
                  </a:cubicBezTo>
                  <a:cubicBezTo>
                    <a:pt x="376" y="618"/>
                    <a:pt x="375" y="639"/>
                    <a:pt x="393" y="659"/>
                  </a:cubicBezTo>
                  <a:cubicBezTo>
                    <a:pt x="410" y="678"/>
                    <a:pt x="444" y="702"/>
                    <a:pt x="372" y="719"/>
                  </a:cubicBezTo>
                  <a:cubicBezTo>
                    <a:pt x="369" y="719"/>
                    <a:pt x="366" y="720"/>
                    <a:pt x="363" y="720"/>
                  </a:cubicBezTo>
                  <a:cubicBezTo>
                    <a:pt x="178" y="720"/>
                    <a:pt x="178" y="720"/>
                    <a:pt x="178" y="720"/>
                  </a:cubicBezTo>
                  <a:cubicBezTo>
                    <a:pt x="178" y="534"/>
                    <a:pt x="178" y="534"/>
                    <a:pt x="178" y="534"/>
                  </a:cubicBezTo>
                  <a:cubicBezTo>
                    <a:pt x="178" y="531"/>
                    <a:pt x="178" y="528"/>
                    <a:pt x="177" y="526"/>
                  </a:cubicBezTo>
                  <a:cubicBezTo>
                    <a:pt x="169" y="492"/>
                    <a:pt x="160" y="482"/>
                    <a:pt x="150" y="482"/>
                  </a:cubicBezTo>
                  <a:cubicBezTo>
                    <a:pt x="139" y="482"/>
                    <a:pt x="127" y="496"/>
                    <a:pt x="117" y="505"/>
                  </a:cubicBezTo>
                  <a:cubicBezTo>
                    <a:pt x="99" y="520"/>
                    <a:pt x="81" y="521"/>
                    <a:pt x="77" y="521"/>
                  </a:cubicBezTo>
                  <a:cubicBezTo>
                    <a:pt x="77" y="521"/>
                    <a:pt x="76" y="521"/>
                    <a:pt x="76" y="521"/>
                  </a:cubicBezTo>
                  <a:cubicBezTo>
                    <a:pt x="34" y="521"/>
                    <a:pt x="0" y="487"/>
                    <a:pt x="0" y="445"/>
                  </a:cubicBezTo>
                  <a:cubicBezTo>
                    <a:pt x="0" y="402"/>
                    <a:pt x="34" y="368"/>
                    <a:pt x="76" y="368"/>
                  </a:cubicBezTo>
                  <a:cubicBezTo>
                    <a:pt x="76" y="368"/>
                    <a:pt x="76" y="368"/>
                    <a:pt x="77" y="368"/>
                  </a:cubicBezTo>
                  <a:cubicBezTo>
                    <a:pt x="81" y="368"/>
                    <a:pt x="99" y="369"/>
                    <a:pt x="117" y="384"/>
                  </a:cubicBezTo>
                  <a:cubicBezTo>
                    <a:pt x="127" y="393"/>
                    <a:pt x="139" y="407"/>
                    <a:pt x="150" y="407"/>
                  </a:cubicBezTo>
                  <a:cubicBezTo>
                    <a:pt x="160" y="407"/>
                    <a:pt x="169" y="397"/>
                    <a:pt x="177" y="364"/>
                  </a:cubicBezTo>
                  <a:cubicBezTo>
                    <a:pt x="178" y="361"/>
                    <a:pt x="178" y="358"/>
                    <a:pt x="178" y="355"/>
                  </a:cubicBezTo>
                  <a:cubicBezTo>
                    <a:pt x="178" y="178"/>
                    <a:pt x="178" y="178"/>
                    <a:pt x="178" y="178"/>
                  </a:cubicBezTo>
                  <a:cubicBezTo>
                    <a:pt x="363" y="178"/>
                    <a:pt x="363" y="178"/>
                    <a:pt x="363" y="178"/>
                  </a:cubicBezTo>
                  <a:cubicBezTo>
                    <a:pt x="367" y="178"/>
                    <a:pt x="371" y="177"/>
                    <a:pt x="374" y="177"/>
                  </a:cubicBezTo>
                  <a:cubicBezTo>
                    <a:pt x="404" y="170"/>
                    <a:pt x="419" y="161"/>
                    <a:pt x="423" y="148"/>
                  </a:cubicBezTo>
                  <a:cubicBezTo>
                    <a:pt x="428" y="134"/>
                    <a:pt x="416" y="121"/>
                    <a:pt x="405" y="110"/>
                  </a:cubicBezTo>
                  <a:cubicBezTo>
                    <a:pt x="403" y="107"/>
                    <a:pt x="401" y="105"/>
                    <a:pt x="399" y="103"/>
                  </a:cubicBezTo>
                  <a:cubicBezTo>
                    <a:pt x="384" y="86"/>
                    <a:pt x="385" y="69"/>
                    <a:pt x="385" y="68"/>
                  </a:cubicBezTo>
                  <a:cubicBezTo>
                    <a:pt x="385" y="30"/>
                    <a:pt x="415" y="0"/>
                    <a:pt x="453" y="0"/>
                  </a:cubicBezTo>
                  <a:cubicBezTo>
                    <a:pt x="491" y="0"/>
                    <a:pt x="521" y="30"/>
                    <a:pt x="521" y="68"/>
                  </a:cubicBezTo>
                  <a:cubicBezTo>
                    <a:pt x="521" y="68"/>
                    <a:pt x="521" y="68"/>
                    <a:pt x="521" y="68"/>
                  </a:cubicBezTo>
                  <a:cubicBezTo>
                    <a:pt x="521" y="69"/>
                    <a:pt x="522" y="86"/>
                    <a:pt x="507" y="103"/>
                  </a:cubicBezTo>
                  <a:cubicBezTo>
                    <a:pt x="505" y="105"/>
                    <a:pt x="503" y="107"/>
                    <a:pt x="501" y="110"/>
                  </a:cubicBezTo>
                  <a:cubicBezTo>
                    <a:pt x="490" y="121"/>
                    <a:pt x="479" y="134"/>
                    <a:pt x="483" y="148"/>
                  </a:cubicBezTo>
                  <a:cubicBezTo>
                    <a:pt x="487" y="161"/>
                    <a:pt x="502" y="170"/>
                    <a:pt x="532" y="177"/>
                  </a:cubicBezTo>
                  <a:cubicBezTo>
                    <a:pt x="536" y="177"/>
                    <a:pt x="539" y="178"/>
                    <a:pt x="543" y="178"/>
                  </a:cubicBezTo>
                  <a:cubicBezTo>
                    <a:pt x="720" y="178"/>
                    <a:pt x="720" y="178"/>
                    <a:pt x="720" y="178"/>
                  </a:cubicBezTo>
                  <a:cubicBezTo>
                    <a:pt x="720" y="355"/>
                    <a:pt x="720" y="355"/>
                    <a:pt x="720" y="355"/>
                  </a:cubicBezTo>
                  <a:cubicBezTo>
                    <a:pt x="720" y="357"/>
                    <a:pt x="720" y="360"/>
                    <a:pt x="719" y="362"/>
                  </a:cubicBezTo>
                  <a:cubicBezTo>
                    <a:pt x="711" y="396"/>
                    <a:pt x="703" y="399"/>
                    <a:pt x="701" y="399"/>
                  </a:cubicBezTo>
                  <a:cubicBezTo>
                    <a:pt x="695" y="399"/>
                    <a:pt x="687" y="391"/>
                    <a:pt x="680" y="385"/>
                  </a:cubicBezTo>
                  <a:cubicBezTo>
                    <a:pt x="677" y="382"/>
                    <a:pt x="675" y="380"/>
                    <a:pt x="672" y="378"/>
                  </a:cubicBezTo>
                  <a:cubicBezTo>
                    <a:pt x="653" y="361"/>
                    <a:pt x="633" y="360"/>
                    <a:pt x="627" y="360"/>
                  </a:cubicBezTo>
                  <a:cubicBezTo>
                    <a:pt x="626" y="360"/>
                    <a:pt x="626" y="360"/>
                    <a:pt x="626" y="360"/>
                  </a:cubicBezTo>
                  <a:cubicBezTo>
                    <a:pt x="580" y="360"/>
                    <a:pt x="541" y="398"/>
                    <a:pt x="541" y="445"/>
                  </a:cubicBezTo>
                  <a:cubicBezTo>
                    <a:pt x="541" y="491"/>
                    <a:pt x="580" y="530"/>
                    <a:pt x="626" y="530"/>
                  </a:cubicBezTo>
                  <a:cubicBezTo>
                    <a:pt x="627" y="530"/>
                    <a:pt x="627" y="530"/>
                    <a:pt x="627" y="530"/>
                  </a:cubicBezTo>
                  <a:cubicBezTo>
                    <a:pt x="633" y="530"/>
                    <a:pt x="653" y="528"/>
                    <a:pt x="673" y="511"/>
                  </a:cubicBezTo>
                  <a:cubicBezTo>
                    <a:pt x="675" y="509"/>
                    <a:pt x="677" y="507"/>
                    <a:pt x="680" y="505"/>
                  </a:cubicBezTo>
                  <a:cubicBezTo>
                    <a:pt x="687" y="498"/>
                    <a:pt x="695" y="490"/>
                    <a:pt x="701" y="490"/>
                  </a:cubicBezTo>
                  <a:cubicBezTo>
                    <a:pt x="703" y="490"/>
                    <a:pt x="711" y="493"/>
                    <a:pt x="719" y="527"/>
                  </a:cubicBezTo>
                  <a:cubicBezTo>
                    <a:pt x="720" y="530"/>
                    <a:pt x="720" y="532"/>
                    <a:pt x="720" y="53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8214" tIns="24107" rIns="48214" bIns="24107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4961175" y="2960128"/>
              <a:ext cx="1034530" cy="3802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lvl="0" algn="ctr"/>
              <a:r>
                <a:rPr lang="en-US" altLang="ko-K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그룹 52"/>
          <p:cNvGrpSpPr/>
          <p:nvPr/>
        </p:nvGrpSpPr>
        <p:grpSpPr>
          <a:xfrm>
            <a:off x="2569646" y="1669769"/>
            <a:ext cx="2252531" cy="2114072"/>
            <a:chOff x="5243378" y="1220931"/>
            <a:chExt cx="1247184" cy="1247184"/>
          </a:xfrm>
          <a:solidFill>
            <a:schemeClr val="tx1">
              <a:lumMod val="65000"/>
              <a:lumOff val="35000"/>
            </a:schemeClr>
          </a:solidFill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 rot="18900000">
              <a:off x="5243378" y="1220931"/>
              <a:ext cx="1247184" cy="1247184"/>
            </a:xfrm>
            <a:custGeom>
              <a:avLst/>
              <a:gdLst>
                <a:gd name="T0" fmla="*/ 720 w 720"/>
                <a:gd name="T1" fmla="*/ 275 h 720"/>
                <a:gd name="T2" fmla="*/ 643 w 720"/>
                <a:gd name="T3" fmla="*/ 352 h 720"/>
                <a:gd name="T4" fmla="*/ 643 w 720"/>
                <a:gd name="T5" fmla="*/ 352 h 720"/>
                <a:gd name="T6" fmla="*/ 603 w 720"/>
                <a:gd name="T7" fmla="*/ 336 h 720"/>
                <a:gd name="T8" fmla="*/ 569 w 720"/>
                <a:gd name="T9" fmla="*/ 313 h 720"/>
                <a:gd name="T10" fmla="*/ 543 w 720"/>
                <a:gd name="T11" fmla="*/ 356 h 720"/>
                <a:gd name="T12" fmla="*/ 542 w 720"/>
                <a:gd name="T13" fmla="*/ 365 h 720"/>
                <a:gd name="T14" fmla="*/ 542 w 720"/>
                <a:gd name="T15" fmla="*/ 542 h 720"/>
                <a:gd name="T16" fmla="*/ 542 w 720"/>
                <a:gd name="T17" fmla="*/ 542 h 720"/>
                <a:gd name="T18" fmla="*/ 356 w 720"/>
                <a:gd name="T19" fmla="*/ 542 h 720"/>
                <a:gd name="T20" fmla="*/ 345 w 720"/>
                <a:gd name="T21" fmla="*/ 543 h 720"/>
                <a:gd name="T22" fmla="*/ 296 w 720"/>
                <a:gd name="T23" fmla="*/ 572 h 720"/>
                <a:gd name="T24" fmla="*/ 314 w 720"/>
                <a:gd name="T25" fmla="*/ 610 h 720"/>
                <a:gd name="T26" fmla="*/ 320 w 720"/>
                <a:gd name="T27" fmla="*/ 617 h 720"/>
                <a:gd name="T28" fmla="*/ 335 w 720"/>
                <a:gd name="T29" fmla="*/ 652 h 720"/>
                <a:gd name="T30" fmla="*/ 266 w 720"/>
                <a:gd name="T31" fmla="*/ 720 h 720"/>
                <a:gd name="T32" fmla="*/ 198 w 720"/>
                <a:gd name="T33" fmla="*/ 652 h 720"/>
                <a:gd name="T34" fmla="*/ 198 w 720"/>
                <a:gd name="T35" fmla="*/ 652 h 720"/>
                <a:gd name="T36" fmla="*/ 212 w 720"/>
                <a:gd name="T37" fmla="*/ 617 h 720"/>
                <a:gd name="T38" fmla="*/ 219 w 720"/>
                <a:gd name="T39" fmla="*/ 610 h 720"/>
                <a:gd name="T40" fmla="*/ 237 w 720"/>
                <a:gd name="T41" fmla="*/ 572 h 720"/>
                <a:gd name="T42" fmla="*/ 187 w 720"/>
                <a:gd name="T43" fmla="*/ 543 h 720"/>
                <a:gd name="T44" fmla="*/ 177 w 720"/>
                <a:gd name="T45" fmla="*/ 542 h 720"/>
                <a:gd name="T46" fmla="*/ 0 w 720"/>
                <a:gd name="T47" fmla="*/ 542 h 720"/>
                <a:gd name="T48" fmla="*/ 0 w 720"/>
                <a:gd name="T49" fmla="*/ 365 h 720"/>
                <a:gd name="T50" fmla="*/ 1 w 720"/>
                <a:gd name="T51" fmla="*/ 358 h 720"/>
                <a:gd name="T52" fmla="*/ 19 w 720"/>
                <a:gd name="T53" fmla="*/ 321 h 720"/>
                <a:gd name="T54" fmla="*/ 40 w 720"/>
                <a:gd name="T55" fmla="*/ 335 h 720"/>
                <a:gd name="T56" fmla="*/ 47 w 720"/>
                <a:gd name="T57" fmla="*/ 342 h 720"/>
                <a:gd name="T58" fmla="*/ 92 w 720"/>
                <a:gd name="T59" fmla="*/ 360 h 720"/>
                <a:gd name="T60" fmla="*/ 93 w 720"/>
                <a:gd name="T61" fmla="*/ 360 h 720"/>
                <a:gd name="T62" fmla="*/ 178 w 720"/>
                <a:gd name="T63" fmla="*/ 275 h 720"/>
                <a:gd name="T64" fmla="*/ 93 w 720"/>
                <a:gd name="T65" fmla="*/ 190 h 720"/>
                <a:gd name="T66" fmla="*/ 92 w 720"/>
                <a:gd name="T67" fmla="*/ 190 h 720"/>
                <a:gd name="T68" fmla="*/ 47 w 720"/>
                <a:gd name="T69" fmla="*/ 209 h 720"/>
                <a:gd name="T70" fmla="*/ 40 w 720"/>
                <a:gd name="T71" fmla="*/ 215 h 720"/>
                <a:gd name="T72" fmla="*/ 19 w 720"/>
                <a:gd name="T73" fmla="*/ 230 h 720"/>
                <a:gd name="T74" fmla="*/ 1 w 720"/>
                <a:gd name="T75" fmla="*/ 193 h 720"/>
                <a:gd name="T76" fmla="*/ 0 w 720"/>
                <a:gd name="T77" fmla="*/ 186 h 720"/>
                <a:gd name="T78" fmla="*/ 0 w 720"/>
                <a:gd name="T79" fmla="*/ 0 h 720"/>
                <a:gd name="T80" fmla="*/ 177 w 720"/>
                <a:gd name="T81" fmla="*/ 0 h 720"/>
                <a:gd name="T82" fmla="*/ 186 w 720"/>
                <a:gd name="T83" fmla="*/ 1 h 720"/>
                <a:gd name="T84" fmla="*/ 206 w 720"/>
                <a:gd name="T85" fmla="*/ 61 h 720"/>
                <a:gd name="T86" fmla="*/ 190 w 720"/>
                <a:gd name="T87" fmla="*/ 102 h 720"/>
                <a:gd name="T88" fmla="*/ 266 w 720"/>
                <a:gd name="T89" fmla="*/ 179 h 720"/>
                <a:gd name="T90" fmla="*/ 343 w 720"/>
                <a:gd name="T91" fmla="*/ 102 h 720"/>
                <a:gd name="T92" fmla="*/ 327 w 720"/>
                <a:gd name="T93" fmla="*/ 61 h 720"/>
                <a:gd name="T94" fmla="*/ 347 w 720"/>
                <a:gd name="T95" fmla="*/ 1 h 720"/>
                <a:gd name="T96" fmla="*/ 356 w 720"/>
                <a:gd name="T97" fmla="*/ 0 h 720"/>
                <a:gd name="T98" fmla="*/ 542 w 720"/>
                <a:gd name="T99" fmla="*/ 0 h 720"/>
                <a:gd name="T100" fmla="*/ 542 w 720"/>
                <a:gd name="T101" fmla="*/ 186 h 720"/>
                <a:gd name="T102" fmla="*/ 543 w 720"/>
                <a:gd name="T103" fmla="*/ 194 h 720"/>
                <a:gd name="T104" fmla="*/ 569 w 720"/>
                <a:gd name="T105" fmla="*/ 238 h 720"/>
                <a:gd name="T106" fmla="*/ 603 w 720"/>
                <a:gd name="T107" fmla="*/ 215 h 720"/>
                <a:gd name="T108" fmla="*/ 642 w 720"/>
                <a:gd name="T109" fmla="*/ 199 h 720"/>
                <a:gd name="T110" fmla="*/ 643 w 720"/>
                <a:gd name="T111" fmla="*/ 199 h 720"/>
                <a:gd name="T112" fmla="*/ 720 w 720"/>
                <a:gd name="T113" fmla="*/ 275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20" h="720">
                  <a:moveTo>
                    <a:pt x="720" y="275"/>
                  </a:moveTo>
                  <a:cubicBezTo>
                    <a:pt x="720" y="318"/>
                    <a:pt x="686" y="352"/>
                    <a:pt x="643" y="352"/>
                  </a:cubicBezTo>
                  <a:cubicBezTo>
                    <a:pt x="643" y="352"/>
                    <a:pt x="643" y="352"/>
                    <a:pt x="643" y="352"/>
                  </a:cubicBezTo>
                  <a:cubicBezTo>
                    <a:pt x="639" y="352"/>
                    <a:pt x="621" y="351"/>
                    <a:pt x="603" y="336"/>
                  </a:cubicBezTo>
                  <a:cubicBezTo>
                    <a:pt x="592" y="327"/>
                    <a:pt x="580" y="313"/>
                    <a:pt x="569" y="313"/>
                  </a:cubicBezTo>
                  <a:cubicBezTo>
                    <a:pt x="559" y="313"/>
                    <a:pt x="550" y="323"/>
                    <a:pt x="543" y="356"/>
                  </a:cubicBezTo>
                  <a:cubicBezTo>
                    <a:pt x="542" y="359"/>
                    <a:pt x="542" y="362"/>
                    <a:pt x="542" y="365"/>
                  </a:cubicBezTo>
                  <a:cubicBezTo>
                    <a:pt x="542" y="542"/>
                    <a:pt x="542" y="542"/>
                    <a:pt x="542" y="542"/>
                  </a:cubicBezTo>
                  <a:cubicBezTo>
                    <a:pt x="542" y="542"/>
                    <a:pt x="542" y="542"/>
                    <a:pt x="542" y="542"/>
                  </a:cubicBezTo>
                  <a:cubicBezTo>
                    <a:pt x="356" y="542"/>
                    <a:pt x="356" y="542"/>
                    <a:pt x="356" y="542"/>
                  </a:cubicBezTo>
                  <a:cubicBezTo>
                    <a:pt x="352" y="542"/>
                    <a:pt x="349" y="543"/>
                    <a:pt x="345" y="543"/>
                  </a:cubicBezTo>
                  <a:cubicBezTo>
                    <a:pt x="315" y="550"/>
                    <a:pt x="300" y="559"/>
                    <a:pt x="296" y="572"/>
                  </a:cubicBezTo>
                  <a:cubicBezTo>
                    <a:pt x="292" y="586"/>
                    <a:pt x="304" y="599"/>
                    <a:pt x="314" y="610"/>
                  </a:cubicBezTo>
                  <a:cubicBezTo>
                    <a:pt x="316" y="613"/>
                    <a:pt x="318" y="615"/>
                    <a:pt x="320" y="617"/>
                  </a:cubicBezTo>
                  <a:cubicBezTo>
                    <a:pt x="335" y="634"/>
                    <a:pt x="335" y="651"/>
                    <a:pt x="335" y="652"/>
                  </a:cubicBezTo>
                  <a:cubicBezTo>
                    <a:pt x="335" y="690"/>
                    <a:pt x="304" y="720"/>
                    <a:pt x="266" y="720"/>
                  </a:cubicBezTo>
                  <a:cubicBezTo>
                    <a:pt x="229" y="720"/>
                    <a:pt x="198" y="690"/>
                    <a:pt x="198" y="652"/>
                  </a:cubicBezTo>
                  <a:cubicBezTo>
                    <a:pt x="198" y="652"/>
                    <a:pt x="198" y="652"/>
                    <a:pt x="198" y="652"/>
                  </a:cubicBezTo>
                  <a:cubicBezTo>
                    <a:pt x="198" y="651"/>
                    <a:pt x="197" y="634"/>
                    <a:pt x="212" y="617"/>
                  </a:cubicBezTo>
                  <a:cubicBezTo>
                    <a:pt x="214" y="615"/>
                    <a:pt x="216" y="613"/>
                    <a:pt x="219" y="610"/>
                  </a:cubicBezTo>
                  <a:cubicBezTo>
                    <a:pt x="229" y="599"/>
                    <a:pt x="241" y="586"/>
                    <a:pt x="237" y="572"/>
                  </a:cubicBezTo>
                  <a:cubicBezTo>
                    <a:pt x="233" y="559"/>
                    <a:pt x="217" y="550"/>
                    <a:pt x="187" y="543"/>
                  </a:cubicBezTo>
                  <a:cubicBezTo>
                    <a:pt x="184" y="543"/>
                    <a:pt x="180" y="542"/>
                    <a:pt x="177" y="542"/>
                  </a:cubicBezTo>
                  <a:cubicBezTo>
                    <a:pt x="0" y="542"/>
                    <a:pt x="0" y="542"/>
                    <a:pt x="0" y="542"/>
                  </a:cubicBezTo>
                  <a:cubicBezTo>
                    <a:pt x="0" y="365"/>
                    <a:pt x="0" y="365"/>
                    <a:pt x="0" y="365"/>
                  </a:cubicBezTo>
                  <a:cubicBezTo>
                    <a:pt x="0" y="363"/>
                    <a:pt x="0" y="360"/>
                    <a:pt x="1" y="358"/>
                  </a:cubicBezTo>
                  <a:cubicBezTo>
                    <a:pt x="8" y="324"/>
                    <a:pt x="17" y="321"/>
                    <a:pt x="19" y="321"/>
                  </a:cubicBezTo>
                  <a:cubicBezTo>
                    <a:pt x="24" y="321"/>
                    <a:pt x="33" y="329"/>
                    <a:pt x="40" y="335"/>
                  </a:cubicBezTo>
                  <a:cubicBezTo>
                    <a:pt x="42" y="338"/>
                    <a:pt x="45" y="340"/>
                    <a:pt x="47" y="342"/>
                  </a:cubicBezTo>
                  <a:cubicBezTo>
                    <a:pt x="67" y="359"/>
                    <a:pt x="87" y="360"/>
                    <a:pt x="92" y="360"/>
                  </a:cubicBezTo>
                  <a:cubicBezTo>
                    <a:pt x="93" y="360"/>
                    <a:pt x="93" y="360"/>
                    <a:pt x="93" y="360"/>
                  </a:cubicBezTo>
                  <a:cubicBezTo>
                    <a:pt x="140" y="360"/>
                    <a:pt x="178" y="322"/>
                    <a:pt x="178" y="275"/>
                  </a:cubicBezTo>
                  <a:cubicBezTo>
                    <a:pt x="178" y="229"/>
                    <a:pt x="140" y="190"/>
                    <a:pt x="93" y="190"/>
                  </a:cubicBezTo>
                  <a:cubicBezTo>
                    <a:pt x="92" y="190"/>
                    <a:pt x="92" y="190"/>
                    <a:pt x="92" y="190"/>
                  </a:cubicBezTo>
                  <a:cubicBezTo>
                    <a:pt x="87" y="190"/>
                    <a:pt x="67" y="192"/>
                    <a:pt x="47" y="209"/>
                  </a:cubicBezTo>
                  <a:cubicBezTo>
                    <a:pt x="45" y="211"/>
                    <a:pt x="42" y="213"/>
                    <a:pt x="40" y="215"/>
                  </a:cubicBezTo>
                  <a:cubicBezTo>
                    <a:pt x="33" y="222"/>
                    <a:pt x="24" y="230"/>
                    <a:pt x="19" y="230"/>
                  </a:cubicBezTo>
                  <a:cubicBezTo>
                    <a:pt x="17" y="230"/>
                    <a:pt x="8" y="227"/>
                    <a:pt x="1" y="193"/>
                  </a:cubicBezTo>
                  <a:cubicBezTo>
                    <a:pt x="0" y="190"/>
                    <a:pt x="0" y="188"/>
                    <a:pt x="0" y="18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80" y="0"/>
                    <a:pt x="183" y="1"/>
                    <a:pt x="186" y="1"/>
                  </a:cubicBezTo>
                  <a:cubicBezTo>
                    <a:pt x="257" y="18"/>
                    <a:pt x="223" y="42"/>
                    <a:pt x="206" y="61"/>
                  </a:cubicBezTo>
                  <a:cubicBezTo>
                    <a:pt x="189" y="82"/>
                    <a:pt x="190" y="102"/>
                    <a:pt x="190" y="102"/>
                  </a:cubicBezTo>
                  <a:cubicBezTo>
                    <a:pt x="190" y="144"/>
                    <a:pt x="224" y="179"/>
                    <a:pt x="266" y="179"/>
                  </a:cubicBezTo>
                  <a:cubicBezTo>
                    <a:pt x="309" y="179"/>
                    <a:pt x="343" y="144"/>
                    <a:pt x="343" y="102"/>
                  </a:cubicBezTo>
                  <a:cubicBezTo>
                    <a:pt x="343" y="102"/>
                    <a:pt x="344" y="82"/>
                    <a:pt x="327" y="61"/>
                  </a:cubicBezTo>
                  <a:cubicBezTo>
                    <a:pt x="310" y="42"/>
                    <a:pt x="276" y="18"/>
                    <a:pt x="347" y="1"/>
                  </a:cubicBezTo>
                  <a:cubicBezTo>
                    <a:pt x="350" y="1"/>
                    <a:pt x="353" y="0"/>
                    <a:pt x="356" y="0"/>
                  </a:cubicBezTo>
                  <a:cubicBezTo>
                    <a:pt x="542" y="0"/>
                    <a:pt x="542" y="0"/>
                    <a:pt x="542" y="0"/>
                  </a:cubicBezTo>
                  <a:cubicBezTo>
                    <a:pt x="542" y="186"/>
                    <a:pt x="542" y="186"/>
                    <a:pt x="542" y="186"/>
                  </a:cubicBezTo>
                  <a:cubicBezTo>
                    <a:pt x="542" y="189"/>
                    <a:pt x="542" y="192"/>
                    <a:pt x="543" y="194"/>
                  </a:cubicBezTo>
                  <a:cubicBezTo>
                    <a:pt x="550" y="228"/>
                    <a:pt x="559" y="238"/>
                    <a:pt x="569" y="238"/>
                  </a:cubicBezTo>
                  <a:cubicBezTo>
                    <a:pt x="580" y="238"/>
                    <a:pt x="592" y="224"/>
                    <a:pt x="603" y="215"/>
                  </a:cubicBezTo>
                  <a:cubicBezTo>
                    <a:pt x="620" y="200"/>
                    <a:pt x="638" y="199"/>
                    <a:pt x="642" y="199"/>
                  </a:cubicBezTo>
                  <a:cubicBezTo>
                    <a:pt x="643" y="199"/>
                    <a:pt x="643" y="199"/>
                    <a:pt x="643" y="199"/>
                  </a:cubicBezTo>
                  <a:cubicBezTo>
                    <a:pt x="686" y="199"/>
                    <a:pt x="720" y="233"/>
                    <a:pt x="720" y="275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8214" tIns="24107" rIns="48214" bIns="24107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5274200" y="1623565"/>
              <a:ext cx="1034530" cy="3802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lvl="0" algn="ctr"/>
              <a:r>
                <a:rPr lang="en-US" altLang="ko-K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그룹 32"/>
          <p:cNvGrpSpPr/>
          <p:nvPr/>
        </p:nvGrpSpPr>
        <p:grpSpPr>
          <a:xfrm>
            <a:off x="960251" y="2522052"/>
            <a:ext cx="2252531" cy="2114072"/>
            <a:chOff x="4341050" y="1687814"/>
            <a:chExt cx="1247184" cy="1247184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8" name="Freeform 8"/>
            <p:cNvSpPr>
              <a:spLocks/>
            </p:cNvSpPr>
            <p:nvPr/>
          </p:nvSpPr>
          <p:spPr bwMode="auto">
            <a:xfrm rot="18900000">
              <a:off x="4341050" y="1687814"/>
              <a:ext cx="1247184" cy="1247184"/>
            </a:xfrm>
            <a:custGeom>
              <a:avLst/>
              <a:gdLst>
                <a:gd name="T0" fmla="*/ 720 w 720"/>
                <a:gd name="T1" fmla="*/ 453 h 720"/>
                <a:gd name="T2" fmla="*/ 652 w 720"/>
                <a:gd name="T3" fmla="*/ 522 h 720"/>
                <a:gd name="T4" fmla="*/ 652 w 720"/>
                <a:gd name="T5" fmla="*/ 522 h 720"/>
                <a:gd name="T6" fmla="*/ 639 w 720"/>
                <a:gd name="T7" fmla="*/ 520 h 720"/>
                <a:gd name="T8" fmla="*/ 617 w 720"/>
                <a:gd name="T9" fmla="*/ 507 h 720"/>
                <a:gd name="T10" fmla="*/ 610 w 720"/>
                <a:gd name="T11" fmla="*/ 501 h 720"/>
                <a:gd name="T12" fmla="*/ 578 w 720"/>
                <a:gd name="T13" fmla="*/ 482 h 720"/>
                <a:gd name="T14" fmla="*/ 543 w 720"/>
                <a:gd name="T15" fmla="*/ 532 h 720"/>
                <a:gd name="T16" fmla="*/ 542 w 720"/>
                <a:gd name="T17" fmla="*/ 543 h 720"/>
                <a:gd name="T18" fmla="*/ 542 w 720"/>
                <a:gd name="T19" fmla="*/ 720 h 720"/>
                <a:gd name="T20" fmla="*/ 542 w 720"/>
                <a:gd name="T21" fmla="*/ 720 h 720"/>
                <a:gd name="T22" fmla="*/ 542 w 720"/>
                <a:gd name="T23" fmla="*/ 720 h 720"/>
                <a:gd name="T24" fmla="*/ 365 w 720"/>
                <a:gd name="T25" fmla="*/ 720 h 720"/>
                <a:gd name="T26" fmla="*/ 358 w 720"/>
                <a:gd name="T27" fmla="*/ 719 h 720"/>
                <a:gd name="T28" fmla="*/ 321 w 720"/>
                <a:gd name="T29" fmla="*/ 702 h 720"/>
                <a:gd name="T30" fmla="*/ 335 w 720"/>
                <a:gd name="T31" fmla="*/ 680 h 720"/>
                <a:gd name="T32" fmla="*/ 342 w 720"/>
                <a:gd name="T33" fmla="*/ 673 h 720"/>
                <a:gd name="T34" fmla="*/ 360 w 720"/>
                <a:gd name="T35" fmla="*/ 627 h 720"/>
                <a:gd name="T36" fmla="*/ 275 w 720"/>
                <a:gd name="T37" fmla="*/ 542 h 720"/>
                <a:gd name="T38" fmla="*/ 190 w 720"/>
                <a:gd name="T39" fmla="*/ 627 h 720"/>
                <a:gd name="T40" fmla="*/ 208 w 720"/>
                <a:gd name="T41" fmla="*/ 673 h 720"/>
                <a:gd name="T42" fmla="*/ 215 w 720"/>
                <a:gd name="T43" fmla="*/ 680 h 720"/>
                <a:gd name="T44" fmla="*/ 229 w 720"/>
                <a:gd name="T45" fmla="*/ 702 h 720"/>
                <a:gd name="T46" fmla="*/ 192 w 720"/>
                <a:gd name="T47" fmla="*/ 719 h 720"/>
                <a:gd name="T48" fmla="*/ 185 w 720"/>
                <a:gd name="T49" fmla="*/ 720 h 720"/>
                <a:gd name="T50" fmla="*/ 0 w 720"/>
                <a:gd name="T51" fmla="*/ 720 h 720"/>
                <a:gd name="T52" fmla="*/ 0 w 720"/>
                <a:gd name="T53" fmla="*/ 543 h 720"/>
                <a:gd name="T54" fmla="*/ 1 w 720"/>
                <a:gd name="T55" fmla="*/ 534 h 720"/>
                <a:gd name="T56" fmla="*/ 28 w 720"/>
                <a:gd name="T57" fmla="*/ 491 h 720"/>
                <a:gd name="T58" fmla="*/ 61 w 720"/>
                <a:gd name="T59" fmla="*/ 514 h 720"/>
                <a:gd name="T60" fmla="*/ 101 w 720"/>
                <a:gd name="T61" fmla="*/ 530 h 720"/>
                <a:gd name="T62" fmla="*/ 102 w 720"/>
                <a:gd name="T63" fmla="*/ 530 h 720"/>
                <a:gd name="T64" fmla="*/ 178 w 720"/>
                <a:gd name="T65" fmla="*/ 453 h 720"/>
                <a:gd name="T66" fmla="*/ 102 w 720"/>
                <a:gd name="T67" fmla="*/ 377 h 720"/>
                <a:gd name="T68" fmla="*/ 101 w 720"/>
                <a:gd name="T69" fmla="*/ 377 h 720"/>
                <a:gd name="T70" fmla="*/ 61 w 720"/>
                <a:gd name="T71" fmla="*/ 393 h 720"/>
                <a:gd name="T72" fmla="*/ 28 w 720"/>
                <a:gd name="T73" fmla="*/ 416 h 720"/>
                <a:gd name="T74" fmla="*/ 1 w 720"/>
                <a:gd name="T75" fmla="*/ 373 h 720"/>
                <a:gd name="T76" fmla="*/ 0 w 720"/>
                <a:gd name="T77" fmla="*/ 364 h 720"/>
                <a:gd name="T78" fmla="*/ 0 w 720"/>
                <a:gd name="T79" fmla="*/ 178 h 720"/>
                <a:gd name="T80" fmla="*/ 185 w 720"/>
                <a:gd name="T81" fmla="*/ 178 h 720"/>
                <a:gd name="T82" fmla="*/ 194 w 720"/>
                <a:gd name="T83" fmla="*/ 177 h 720"/>
                <a:gd name="T84" fmla="*/ 215 w 720"/>
                <a:gd name="T85" fmla="*/ 117 h 720"/>
                <a:gd name="T86" fmla="*/ 198 w 720"/>
                <a:gd name="T87" fmla="*/ 77 h 720"/>
                <a:gd name="T88" fmla="*/ 275 w 720"/>
                <a:gd name="T89" fmla="*/ 0 h 720"/>
                <a:gd name="T90" fmla="*/ 352 w 720"/>
                <a:gd name="T91" fmla="*/ 77 h 720"/>
                <a:gd name="T92" fmla="*/ 335 w 720"/>
                <a:gd name="T93" fmla="*/ 117 h 720"/>
                <a:gd name="T94" fmla="*/ 356 w 720"/>
                <a:gd name="T95" fmla="*/ 177 h 720"/>
                <a:gd name="T96" fmla="*/ 365 w 720"/>
                <a:gd name="T97" fmla="*/ 178 h 720"/>
                <a:gd name="T98" fmla="*/ 542 w 720"/>
                <a:gd name="T99" fmla="*/ 178 h 720"/>
                <a:gd name="T100" fmla="*/ 542 w 720"/>
                <a:gd name="T101" fmla="*/ 364 h 720"/>
                <a:gd name="T102" fmla="*/ 543 w 720"/>
                <a:gd name="T103" fmla="*/ 374 h 720"/>
                <a:gd name="T104" fmla="*/ 578 w 720"/>
                <a:gd name="T105" fmla="*/ 424 h 720"/>
                <a:gd name="T106" fmla="*/ 610 w 720"/>
                <a:gd name="T107" fmla="*/ 406 h 720"/>
                <a:gd name="T108" fmla="*/ 617 w 720"/>
                <a:gd name="T109" fmla="*/ 399 h 720"/>
                <a:gd name="T110" fmla="*/ 651 w 720"/>
                <a:gd name="T111" fmla="*/ 385 h 720"/>
                <a:gd name="T112" fmla="*/ 652 w 720"/>
                <a:gd name="T113" fmla="*/ 385 h 720"/>
                <a:gd name="T114" fmla="*/ 720 w 720"/>
                <a:gd name="T115" fmla="*/ 453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20" h="720">
                  <a:moveTo>
                    <a:pt x="720" y="453"/>
                  </a:moveTo>
                  <a:cubicBezTo>
                    <a:pt x="720" y="491"/>
                    <a:pt x="690" y="522"/>
                    <a:pt x="652" y="522"/>
                  </a:cubicBezTo>
                  <a:cubicBezTo>
                    <a:pt x="652" y="522"/>
                    <a:pt x="652" y="522"/>
                    <a:pt x="652" y="522"/>
                  </a:cubicBezTo>
                  <a:cubicBezTo>
                    <a:pt x="650" y="522"/>
                    <a:pt x="645" y="522"/>
                    <a:pt x="639" y="520"/>
                  </a:cubicBezTo>
                  <a:cubicBezTo>
                    <a:pt x="633" y="518"/>
                    <a:pt x="625" y="514"/>
                    <a:pt x="617" y="507"/>
                  </a:cubicBezTo>
                  <a:cubicBezTo>
                    <a:pt x="615" y="505"/>
                    <a:pt x="612" y="503"/>
                    <a:pt x="610" y="501"/>
                  </a:cubicBezTo>
                  <a:cubicBezTo>
                    <a:pt x="600" y="492"/>
                    <a:pt x="590" y="482"/>
                    <a:pt x="578" y="482"/>
                  </a:cubicBezTo>
                  <a:cubicBezTo>
                    <a:pt x="557" y="482"/>
                    <a:pt x="549" y="509"/>
                    <a:pt x="543" y="532"/>
                  </a:cubicBezTo>
                  <a:cubicBezTo>
                    <a:pt x="542" y="536"/>
                    <a:pt x="542" y="539"/>
                    <a:pt x="542" y="543"/>
                  </a:cubicBezTo>
                  <a:cubicBezTo>
                    <a:pt x="542" y="720"/>
                    <a:pt x="542" y="720"/>
                    <a:pt x="542" y="720"/>
                  </a:cubicBezTo>
                  <a:cubicBezTo>
                    <a:pt x="542" y="720"/>
                    <a:pt x="542" y="720"/>
                    <a:pt x="542" y="720"/>
                  </a:cubicBezTo>
                  <a:cubicBezTo>
                    <a:pt x="542" y="720"/>
                    <a:pt x="542" y="720"/>
                    <a:pt x="542" y="720"/>
                  </a:cubicBezTo>
                  <a:cubicBezTo>
                    <a:pt x="365" y="720"/>
                    <a:pt x="365" y="720"/>
                    <a:pt x="365" y="720"/>
                  </a:cubicBezTo>
                  <a:cubicBezTo>
                    <a:pt x="362" y="720"/>
                    <a:pt x="360" y="720"/>
                    <a:pt x="358" y="719"/>
                  </a:cubicBezTo>
                  <a:cubicBezTo>
                    <a:pt x="326" y="712"/>
                    <a:pt x="322" y="704"/>
                    <a:pt x="321" y="702"/>
                  </a:cubicBezTo>
                  <a:cubicBezTo>
                    <a:pt x="319" y="697"/>
                    <a:pt x="328" y="687"/>
                    <a:pt x="335" y="680"/>
                  </a:cubicBezTo>
                  <a:cubicBezTo>
                    <a:pt x="337" y="678"/>
                    <a:pt x="340" y="675"/>
                    <a:pt x="342" y="673"/>
                  </a:cubicBezTo>
                  <a:cubicBezTo>
                    <a:pt x="360" y="652"/>
                    <a:pt x="360" y="630"/>
                    <a:pt x="360" y="627"/>
                  </a:cubicBezTo>
                  <a:cubicBezTo>
                    <a:pt x="360" y="580"/>
                    <a:pt x="322" y="542"/>
                    <a:pt x="275" y="542"/>
                  </a:cubicBezTo>
                  <a:cubicBezTo>
                    <a:pt x="228" y="542"/>
                    <a:pt x="190" y="580"/>
                    <a:pt x="190" y="627"/>
                  </a:cubicBezTo>
                  <a:cubicBezTo>
                    <a:pt x="190" y="630"/>
                    <a:pt x="190" y="652"/>
                    <a:pt x="208" y="673"/>
                  </a:cubicBezTo>
                  <a:cubicBezTo>
                    <a:pt x="210" y="675"/>
                    <a:pt x="213" y="678"/>
                    <a:pt x="215" y="680"/>
                  </a:cubicBezTo>
                  <a:cubicBezTo>
                    <a:pt x="222" y="687"/>
                    <a:pt x="231" y="697"/>
                    <a:pt x="229" y="702"/>
                  </a:cubicBezTo>
                  <a:cubicBezTo>
                    <a:pt x="229" y="704"/>
                    <a:pt x="224" y="712"/>
                    <a:pt x="192" y="719"/>
                  </a:cubicBezTo>
                  <a:cubicBezTo>
                    <a:pt x="190" y="720"/>
                    <a:pt x="188" y="720"/>
                    <a:pt x="185" y="720"/>
                  </a:cubicBezTo>
                  <a:cubicBezTo>
                    <a:pt x="0" y="720"/>
                    <a:pt x="0" y="720"/>
                    <a:pt x="0" y="720"/>
                  </a:cubicBezTo>
                  <a:cubicBezTo>
                    <a:pt x="0" y="543"/>
                    <a:pt x="0" y="543"/>
                    <a:pt x="0" y="543"/>
                  </a:cubicBezTo>
                  <a:cubicBezTo>
                    <a:pt x="0" y="540"/>
                    <a:pt x="0" y="537"/>
                    <a:pt x="1" y="534"/>
                  </a:cubicBezTo>
                  <a:cubicBezTo>
                    <a:pt x="9" y="501"/>
                    <a:pt x="18" y="491"/>
                    <a:pt x="28" y="491"/>
                  </a:cubicBezTo>
                  <a:cubicBezTo>
                    <a:pt x="39" y="491"/>
                    <a:pt x="51" y="505"/>
                    <a:pt x="61" y="514"/>
                  </a:cubicBezTo>
                  <a:cubicBezTo>
                    <a:pt x="79" y="529"/>
                    <a:pt x="97" y="530"/>
                    <a:pt x="101" y="530"/>
                  </a:cubicBezTo>
                  <a:cubicBezTo>
                    <a:pt x="101" y="530"/>
                    <a:pt x="102" y="530"/>
                    <a:pt x="102" y="530"/>
                  </a:cubicBezTo>
                  <a:cubicBezTo>
                    <a:pt x="144" y="530"/>
                    <a:pt x="178" y="496"/>
                    <a:pt x="178" y="453"/>
                  </a:cubicBezTo>
                  <a:cubicBezTo>
                    <a:pt x="178" y="411"/>
                    <a:pt x="144" y="377"/>
                    <a:pt x="102" y="377"/>
                  </a:cubicBezTo>
                  <a:cubicBezTo>
                    <a:pt x="102" y="377"/>
                    <a:pt x="101" y="377"/>
                    <a:pt x="101" y="377"/>
                  </a:cubicBezTo>
                  <a:cubicBezTo>
                    <a:pt x="97" y="377"/>
                    <a:pt x="79" y="378"/>
                    <a:pt x="61" y="393"/>
                  </a:cubicBezTo>
                  <a:cubicBezTo>
                    <a:pt x="51" y="402"/>
                    <a:pt x="39" y="416"/>
                    <a:pt x="28" y="416"/>
                  </a:cubicBezTo>
                  <a:cubicBezTo>
                    <a:pt x="18" y="416"/>
                    <a:pt x="9" y="406"/>
                    <a:pt x="1" y="373"/>
                  </a:cubicBezTo>
                  <a:cubicBezTo>
                    <a:pt x="0" y="370"/>
                    <a:pt x="0" y="367"/>
                    <a:pt x="0" y="36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185" y="178"/>
                    <a:pt x="185" y="178"/>
                    <a:pt x="185" y="178"/>
                  </a:cubicBezTo>
                  <a:cubicBezTo>
                    <a:pt x="188" y="178"/>
                    <a:pt x="191" y="178"/>
                    <a:pt x="194" y="177"/>
                  </a:cubicBezTo>
                  <a:cubicBezTo>
                    <a:pt x="266" y="161"/>
                    <a:pt x="232" y="137"/>
                    <a:pt x="215" y="117"/>
                  </a:cubicBezTo>
                  <a:cubicBezTo>
                    <a:pt x="197" y="97"/>
                    <a:pt x="198" y="77"/>
                    <a:pt x="198" y="77"/>
                  </a:cubicBezTo>
                  <a:cubicBezTo>
                    <a:pt x="198" y="34"/>
                    <a:pt x="233" y="0"/>
                    <a:pt x="275" y="0"/>
                  </a:cubicBezTo>
                  <a:cubicBezTo>
                    <a:pt x="317" y="0"/>
                    <a:pt x="352" y="34"/>
                    <a:pt x="352" y="77"/>
                  </a:cubicBezTo>
                  <a:cubicBezTo>
                    <a:pt x="352" y="77"/>
                    <a:pt x="353" y="97"/>
                    <a:pt x="335" y="117"/>
                  </a:cubicBezTo>
                  <a:cubicBezTo>
                    <a:pt x="318" y="137"/>
                    <a:pt x="285" y="161"/>
                    <a:pt x="356" y="177"/>
                  </a:cubicBezTo>
                  <a:cubicBezTo>
                    <a:pt x="359" y="178"/>
                    <a:pt x="362" y="178"/>
                    <a:pt x="365" y="178"/>
                  </a:cubicBezTo>
                  <a:cubicBezTo>
                    <a:pt x="542" y="178"/>
                    <a:pt x="542" y="178"/>
                    <a:pt x="542" y="178"/>
                  </a:cubicBezTo>
                  <a:cubicBezTo>
                    <a:pt x="542" y="364"/>
                    <a:pt x="542" y="364"/>
                    <a:pt x="542" y="364"/>
                  </a:cubicBezTo>
                  <a:cubicBezTo>
                    <a:pt x="542" y="367"/>
                    <a:pt x="542" y="371"/>
                    <a:pt x="543" y="374"/>
                  </a:cubicBezTo>
                  <a:cubicBezTo>
                    <a:pt x="549" y="398"/>
                    <a:pt x="557" y="424"/>
                    <a:pt x="578" y="424"/>
                  </a:cubicBezTo>
                  <a:cubicBezTo>
                    <a:pt x="590" y="424"/>
                    <a:pt x="600" y="415"/>
                    <a:pt x="610" y="406"/>
                  </a:cubicBezTo>
                  <a:cubicBezTo>
                    <a:pt x="612" y="403"/>
                    <a:pt x="615" y="401"/>
                    <a:pt x="617" y="399"/>
                  </a:cubicBezTo>
                  <a:cubicBezTo>
                    <a:pt x="633" y="386"/>
                    <a:pt x="648" y="385"/>
                    <a:pt x="651" y="385"/>
                  </a:cubicBezTo>
                  <a:cubicBezTo>
                    <a:pt x="652" y="385"/>
                    <a:pt x="652" y="385"/>
                    <a:pt x="652" y="385"/>
                  </a:cubicBezTo>
                  <a:cubicBezTo>
                    <a:pt x="690" y="385"/>
                    <a:pt x="720" y="416"/>
                    <a:pt x="720" y="45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8214" tIns="24107" rIns="48214" bIns="24107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4400396" y="2099557"/>
              <a:ext cx="1034530" cy="3802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lvl="0" algn="ctr"/>
              <a:r>
                <a:rPr lang="en-US" altLang="ko-KR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993275" y="233964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05575" y="329978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91178" y="425991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99578" y="522004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3"/>
          <p:cNvSpPr txBox="1"/>
          <p:nvPr/>
        </p:nvSpPr>
        <p:spPr>
          <a:xfrm>
            <a:off x="8762829" y="2187073"/>
            <a:ext cx="23068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TextBox 23"/>
          <p:cNvSpPr txBox="1"/>
          <p:nvPr/>
        </p:nvSpPr>
        <p:spPr>
          <a:xfrm>
            <a:off x="8762829" y="3158623"/>
            <a:ext cx="23068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TextBox 23"/>
          <p:cNvSpPr txBox="1"/>
          <p:nvPr/>
        </p:nvSpPr>
        <p:spPr>
          <a:xfrm>
            <a:off x="8762829" y="4111123"/>
            <a:ext cx="23068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TextBox 23"/>
          <p:cNvSpPr txBox="1"/>
          <p:nvPr/>
        </p:nvSpPr>
        <p:spPr>
          <a:xfrm>
            <a:off x="8762829" y="5063623"/>
            <a:ext cx="23068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48602" y="559508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529128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5248602" y="559508"/>
            <a:ext cx="236154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70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5" grpId="0"/>
      <p:bldP spid="27" grpId="0"/>
      <p:bldP spid="30" grpId="0"/>
      <p:bldP spid="32" grpId="0"/>
      <p:bldP spid="33" grpId="0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Freeform 7"/>
          <p:cNvSpPr>
            <a:spLocks/>
          </p:cNvSpPr>
          <p:nvPr/>
        </p:nvSpPr>
        <p:spPr bwMode="auto">
          <a:xfrm>
            <a:off x="3009305" y="2798144"/>
            <a:ext cx="1301503" cy="1299270"/>
          </a:xfrm>
          <a:custGeom>
            <a:avLst/>
            <a:gdLst>
              <a:gd name="T0" fmla="*/ 0 w 307"/>
              <a:gd name="T1" fmla="*/ 307 h 307"/>
              <a:gd name="T2" fmla="*/ 307 w 307"/>
              <a:gd name="T3" fmla="*/ 307 h 307"/>
              <a:gd name="T4" fmla="*/ 0 w 307"/>
              <a:gd name="T5" fmla="*/ 0 h 307"/>
              <a:gd name="T6" fmla="*/ 0 w 307"/>
              <a:gd name="T7" fmla="*/ 307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7" h="307">
                <a:moveTo>
                  <a:pt x="0" y="307"/>
                </a:moveTo>
                <a:cubicBezTo>
                  <a:pt x="307" y="307"/>
                  <a:pt x="307" y="307"/>
                  <a:pt x="307" y="307"/>
                </a:cubicBezTo>
                <a:cubicBezTo>
                  <a:pt x="301" y="140"/>
                  <a:pt x="167" y="6"/>
                  <a:pt x="0" y="0"/>
                </a:cubicBezTo>
                <a:lnTo>
                  <a:pt x="0" y="30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416" name="Freeform 8"/>
          <p:cNvSpPr>
            <a:spLocks/>
          </p:cNvSpPr>
          <p:nvPr/>
        </p:nvSpPr>
        <p:spPr bwMode="auto">
          <a:xfrm>
            <a:off x="1625204" y="2807074"/>
            <a:ext cx="1299270" cy="1299270"/>
          </a:xfrm>
          <a:custGeom>
            <a:avLst/>
            <a:gdLst>
              <a:gd name="T0" fmla="*/ 307 w 307"/>
              <a:gd name="T1" fmla="*/ 307 h 307"/>
              <a:gd name="T2" fmla="*/ 307 w 307"/>
              <a:gd name="T3" fmla="*/ 0 h 307"/>
              <a:gd name="T4" fmla="*/ 0 w 307"/>
              <a:gd name="T5" fmla="*/ 307 h 307"/>
              <a:gd name="T6" fmla="*/ 307 w 307"/>
              <a:gd name="T7" fmla="*/ 307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7" h="307">
                <a:moveTo>
                  <a:pt x="307" y="307"/>
                </a:moveTo>
                <a:cubicBezTo>
                  <a:pt x="307" y="0"/>
                  <a:pt x="307" y="0"/>
                  <a:pt x="307" y="0"/>
                </a:cubicBezTo>
                <a:cubicBezTo>
                  <a:pt x="140" y="6"/>
                  <a:pt x="6" y="140"/>
                  <a:pt x="0" y="307"/>
                </a:cubicBezTo>
                <a:lnTo>
                  <a:pt x="307" y="30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417" name="Freeform 9"/>
          <p:cNvSpPr>
            <a:spLocks/>
          </p:cNvSpPr>
          <p:nvPr/>
        </p:nvSpPr>
        <p:spPr bwMode="auto">
          <a:xfrm>
            <a:off x="4393407" y="4182245"/>
            <a:ext cx="1301503" cy="1299270"/>
          </a:xfrm>
          <a:custGeom>
            <a:avLst/>
            <a:gdLst>
              <a:gd name="T0" fmla="*/ 0 w 307"/>
              <a:gd name="T1" fmla="*/ 0 h 307"/>
              <a:gd name="T2" fmla="*/ 0 w 307"/>
              <a:gd name="T3" fmla="*/ 307 h 307"/>
              <a:gd name="T4" fmla="*/ 307 w 307"/>
              <a:gd name="T5" fmla="*/ 0 h 307"/>
              <a:gd name="T6" fmla="*/ 0 w 307"/>
              <a:gd name="T7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7" h="307">
                <a:moveTo>
                  <a:pt x="0" y="0"/>
                </a:moveTo>
                <a:cubicBezTo>
                  <a:pt x="0" y="307"/>
                  <a:pt x="0" y="307"/>
                  <a:pt x="0" y="307"/>
                </a:cubicBezTo>
                <a:cubicBezTo>
                  <a:pt x="167" y="301"/>
                  <a:pt x="301" y="167"/>
                  <a:pt x="30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418" name="Freeform 10"/>
          <p:cNvSpPr>
            <a:spLocks/>
          </p:cNvSpPr>
          <p:nvPr/>
        </p:nvSpPr>
        <p:spPr bwMode="auto">
          <a:xfrm>
            <a:off x="3009305" y="4191175"/>
            <a:ext cx="1301503" cy="1299270"/>
          </a:xfrm>
          <a:custGeom>
            <a:avLst/>
            <a:gdLst>
              <a:gd name="T0" fmla="*/ 307 w 307"/>
              <a:gd name="T1" fmla="*/ 0 h 307"/>
              <a:gd name="T2" fmla="*/ 0 w 307"/>
              <a:gd name="T3" fmla="*/ 0 h 307"/>
              <a:gd name="T4" fmla="*/ 307 w 307"/>
              <a:gd name="T5" fmla="*/ 307 h 307"/>
              <a:gd name="T6" fmla="*/ 307 w 307"/>
              <a:gd name="T7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7" h="307">
                <a:moveTo>
                  <a:pt x="307" y="0"/>
                </a:moveTo>
                <a:cubicBezTo>
                  <a:pt x="0" y="0"/>
                  <a:pt x="0" y="0"/>
                  <a:pt x="0" y="0"/>
                </a:cubicBezTo>
                <a:cubicBezTo>
                  <a:pt x="6" y="167"/>
                  <a:pt x="140" y="301"/>
                  <a:pt x="307" y="307"/>
                </a:cubicBezTo>
                <a:lnTo>
                  <a:pt x="307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419" name="Freeform 11"/>
          <p:cNvSpPr>
            <a:spLocks/>
          </p:cNvSpPr>
          <p:nvPr/>
        </p:nvSpPr>
        <p:spPr bwMode="auto">
          <a:xfrm>
            <a:off x="5779741" y="2798144"/>
            <a:ext cx="1299270" cy="1299270"/>
          </a:xfrm>
          <a:custGeom>
            <a:avLst/>
            <a:gdLst>
              <a:gd name="T0" fmla="*/ 0 w 307"/>
              <a:gd name="T1" fmla="*/ 307 h 307"/>
              <a:gd name="T2" fmla="*/ 307 w 307"/>
              <a:gd name="T3" fmla="*/ 307 h 307"/>
              <a:gd name="T4" fmla="*/ 0 w 307"/>
              <a:gd name="T5" fmla="*/ 0 h 307"/>
              <a:gd name="T6" fmla="*/ 0 w 307"/>
              <a:gd name="T7" fmla="*/ 307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7" h="307">
                <a:moveTo>
                  <a:pt x="0" y="307"/>
                </a:moveTo>
                <a:cubicBezTo>
                  <a:pt x="307" y="307"/>
                  <a:pt x="307" y="307"/>
                  <a:pt x="307" y="307"/>
                </a:cubicBezTo>
                <a:cubicBezTo>
                  <a:pt x="302" y="140"/>
                  <a:pt x="167" y="6"/>
                  <a:pt x="0" y="0"/>
                </a:cubicBezTo>
                <a:lnTo>
                  <a:pt x="0" y="30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420" name="Freeform 12"/>
          <p:cNvSpPr>
            <a:spLocks/>
          </p:cNvSpPr>
          <p:nvPr/>
        </p:nvSpPr>
        <p:spPr bwMode="auto">
          <a:xfrm>
            <a:off x="4393407" y="2807074"/>
            <a:ext cx="1301503" cy="1299270"/>
          </a:xfrm>
          <a:custGeom>
            <a:avLst/>
            <a:gdLst>
              <a:gd name="T0" fmla="*/ 307 w 307"/>
              <a:gd name="T1" fmla="*/ 307 h 307"/>
              <a:gd name="T2" fmla="*/ 307 w 307"/>
              <a:gd name="T3" fmla="*/ 0 h 307"/>
              <a:gd name="T4" fmla="*/ 0 w 307"/>
              <a:gd name="T5" fmla="*/ 307 h 307"/>
              <a:gd name="T6" fmla="*/ 307 w 307"/>
              <a:gd name="T7" fmla="*/ 307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7" h="307">
                <a:moveTo>
                  <a:pt x="307" y="307"/>
                </a:moveTo>
                <a:cubicBezTo>
                  <a:pt x="307" y="0"/>
                  <a:pt x="307" y="0"/>
                  <a:pt x="307" y="0"/>
                </a:cubicBezTo>
                <a:cubicBezTo>
                  <a:pt x="140" y="6"/>
                  <a:pt x="6" y="140"/>
                  <a:pt x="0" y="307"/>
                </a:cubicBezTo>
                <a:lnTo>
                  <a:pt x="307" y="30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421" name="Freeform 13"/>
          <p:cNvSpPr>
            <a:spLocks/>
          </p:cNvSpPr>
          <p:nvPr/>
        </p:nvSpPr>
        <p:spPr bwMode="auto">
          <a:xfrm>
            <a:off x="7168307" y="4182245"/>
            <a:ext cx="1294805" cy="1299270"/>
          </a:xfrm>
          <a:custGeom>
            <a:avLst/>
            <a:gdLst>
              <a:gd name="T0" fmla="*/ 0 w 306"/>
              <a:gd name="T1" fmla="*/ 0 h 307"/>
              <a:gd name="T2" fmla="*/ 0 w 306"/>
              <a:gd name="T3" fmla="*/ 307 h 307"/>
              <a:gd name="T4" fmla="*/ 306 w 306"/>
              <a:gd name="T5" fmla="*/ 0 h 307"/>
              <a:gd name="T6" fmla="*/ 0 w 306"/>
              <a:gd name="T7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6" h="307">
                <a:moveTo>
                  <a:pt x="0" y="0"/>
                </a:moveTo>
                <a:cubicBezTo>
                  <a:pt x="0" y="307"/>
                  <a:pt x="0" y="307"/>
                  <a:pt x="0" y="307"/>
                </a:cubicBezTo>
                <a:cubicBezTo>
                  <a:pt x="166" y="301"/>
                  <a:pt x="301" y="167"/>
                  <a:pt x="30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422" name="Freeform 14"/>
          <p:cNvSpPr>
            <a:spLocks/>
          </p:cNvSpPr>
          <p:nvPr/>
        </p:nvSpPr>
        <p:spPr bwMode="auto">
          <a:xfrm>
            <a:off x="5779741" y="4191175"/>
            <a:ext cx="1299270" cy="1299270"/>
          </a:xfrm>
          <a:custGeom>
            <a:avLst/>
            <a:gdLst>
              <a:gd name="T0" fmla="*/ 307 w 307"/>
              <a:gd name="T1" fmla="*/ 0 h 307"/>
              <a:gd name="T2" fmla="*/ 0 w 307"/>
              <a:gd name="T3" fmla="*/ 0 h 307"/>
              <a:gd name="T4" fmla="*/ 307 w 307"/>
              <a:gd name="T5" fmla="*/ 307 h 307"/>
              <a:gd name="T6" fmla="*/ 307 w 307"/>
              <a:gd name="T7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7" h="307">
                <a:moveTo>
                  <a:pt x="307" y="0"/>
                </a:moveTo>
                <a:cubicBezTo>
                  <a:pt x="0" y="0"/>
                  <a:pt x="0" y="0"/>
                  <a:pt x="0" y="0"/>
                </a:cubicBezTo>
                <a:cubicBezTo>
                  <a:pt x="6" y="167"/>
                  <a:pt x="140" y="301"/>
                  <a:pt x="307" y="307"/>
                </a:cubicBezTo>
                <a:lnTo>
                  <a:pt x="307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423" name="Freeform 15"/>
          <p:cNvSpPr>
            <a:spLocks/>
          </p:cNvSpPr>
          <p:nvPr/>
        </p:nvSpPr>
        <p:spPr bwMode="auto">
          <a:xfrm>
            <a:off x="8556875" y="2807074"/>
            <a:ext cx="1297036" cy="1299270"/>
          </a:xfrm>
          <a:custGeom>
            <a:avLst/>
            <a:gdLst>
              <a:gd name="T0" fmla="*/ 0 w 306"/>
              <a:gd name="T1" fmla="*/ 307 h 307"/>
              <a:gd name="T2" fmla="*/ 306 w 306"/>
              <a:gd name="T3" fmla="*/ 307 h 307"/>
              <a:gd name="T4" fmla="*/ 0 w 306"/>
              <a:gd name="T5" fmla="*/ 0 h 307"/>
              <a:gd name="T6" fmla="*/ 0 w 306"/>
              <a:gd name="T7" fmla="*/ 307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6" h="307">
                <a:moveTo>
                  <a:pt x="0" y="307"/>
                </a:moveTo>
                <a:cubicBezTo>
                  <a:pt x="306" y="307"/>
                  <a:pt x="306" y="307"/>
                  <a:pt x="306" y="307"/>
                </a:cubicBezTo>
                <a:cubicBezTo>
                  <a:pt x="301" y="140"/>
                  <a:pt x="166" y="6"/>
                  <a:pt x="0" y="0"/>
                </a:cubicBezTo>
                <a:lnTo>
                  <a:pt x="0" y="30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424" name="Freeform 16"/>
          <p:cNvSpPr>
            <a:spLocks/>
          </p:cNvSpPr>
          <p:nvPr/>
        </p:nvSpPr>
        <p:spPr bwMode="auto">
          <a:xfrm>
            <a:off x="7168307" y="2807074"/>
            <a:ext cx="1294805" cy="1299270"/>
          </a:xfrm>
          <a:custGeom>
            <a:avLst/>
            <a:gdLst>
              <a:gd name="T0" fmla="*/ 306 w 306"/>
              <a:gd name="T1" fmla="*/ 307 h 307"/>
              <a:gd name="T2" fmla="*/ 306 w 306"/>
              <a:gd name="T3" fmla="*/ 0 h 307"/>
              <a:gd name="T4" fmla="*/ 0 w 306"/>
              <a:gd name="T5" fmla="*/ 307 h 307"/>
              <a:gd name="T6" fmla="*/ 306 w 306"/>
              <a:gd name="T7" fmla="*/ 307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6" h="307">
                <a:moveTo>
                  <a:pt x="306" y="307"/>
                </a:moveTo>
                <a:cubicBezTo>
                  <a:pt x="306" y="0"/>
                  <a:pt x="306" y="0"/>
                  <a:pt x="306" y="0"/>
                </a:cubicBezTo>
                <a:cubicBezTo>
                  <a:pt x="139" y="6"/>
                  <a:pt x="5" y="140"/>
                  <a:pt x="0" y="307"/>
                </a:cubicBezTo>
                <a:lnTo>
                  <a:pt x="306" y="30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425" name="Freeform 17"/>
          <p:cNvSpPr>
            <a:spLocks/>
          </p:cNvSpPr>
          <p:nvPr/>
        </p:nvSpPr>
        <p:spPr bwMode="auto">
          <a:xfrm>
            <a:off x="9938742" y="4191175"/>
            <a:ext cx="1294805" cy="1299270"/>
          </a:xfrm>
          <a:custGeom>
            <a:avLst/>
            <a:gdLst>
              <a:gd name="T0" fmla="*/ 0 w 306"/>
              <a:gd name="T1" fmla="*/ 0 h 307"/>
              <a:gd name="T2" fmla="*/ 0 w 306"/>
              <a:gd name="T3" fmla="*/ 307 h 307"/>
              <a:gd name="T4" fmla="*/ 306 w 306"/>
              <a:gd name="T5" fmla="*/ 0 h 307"/>
              <a:gd name="T6" fmla="*/ 0 w 306"/>
              <a:gd name="T7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6" h="307">
                <a:moveTo>
                  <a:pt x="0" y="0"/>
                </a:moveTo>
                <a:cubicBezTo>
                  <a:pt x="0" y="307"/>
                  <a:pt x="0" y="307"/>
                  <a:pt x="0" y="307"/>
                </a:cubicBezTo>
                <a:cubicBezTo>
                  <a:pt x="167" y="301"/>
                  <a:pt x="301" y="167"/>
                  <a:pt x="30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426" name="Freeform 18"/>
          <p:cNvSpPr>
            <a:spLocks/>
          </p:cNvSpPr>
          <p:nvPr/>
        </p:nvSpPr>
        <p:spPr bwMode="auto">
          <a:xfrm>
            <a:off x="8552410" y="4191175"/>
            <a:ext cx="1297036" cy="1299270"/>
          </a:xfrm>
          <a:custGeom>
            <a:avLst/>
            <a:gdLst>
              <a:gd name="T0" fmla="*/ 306 w 306"/>
              <a:gd name="T1" fmla="*/ 0 h 307"/>
              <a:gd name="T2" fmla="*/ 0 w 306"/>
              <a:gd name="T3" fmla="*/ 0 h 307"/>
              <a:gd name="T4" fmla="*/ 306 w 306"/>
              <a:gd name="T5" fmla="*/ 307 h 307"/>
              <a:gd name="T6" fmla="*/ 306 w 306"/>
              <a:gd name="T7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6" h="307">
                <a:moveTo>
                  <a:pt x="306" y="0"/>
                </a:moveTo>
                <a:cubicBezTo>
                  <a:pt x="0" y="0"/>
                  <a:pt x="0" y="0"/>
                  <a:pt x="0" y="0"/>
                </a:cubicBezTo>
                <a:cubicBezTo>
                  <a:pt x="5" y="167"/>
                  <a:pt x="139" y="301"/>
                  <a:pt x="306" y="307"/>
                </a:cubicBezTo>
                <a:lnTo>
                  <a:pt x="306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427" name="Freeform 19"/>
          <p:cNvSpPr>
            <a:spLocks noEditPoints="1"/>
          </p:cNvSpPr>
          <p:nvPr/>
        </p:nvSpPr>
        <p:spPr bwMode="auto">
          <a:xfrm>
            <a:off x="10374066" y="4530504"/>
            <a:ext cx="299145" cy="281285"/>
          </a:xfrm>
          <a:custGeom>
            <a:avLst/>
            <a:gdLst>
              <a:gd name="T0" fmla="*/ 65 w 103"/>
              <a:gd name="T1" fmla="*/ 84 h 97"/>
              <a:gd name="T2" fmla="*/ 67 w 103"/>
              <a:gd name="T3" fmla="*/ 81 h 97"/>
              <a:gd name="T4" fmla="*/ 67 w 103"/>
              <a:gd name="T5" fmla="*/ 46 h 97"/>
              <a:gd name="T6" fmla="*/ 65 w 103"/>
              <a:gd name="T7" fmla="*/ 44 h 97"/>
              <a:gd name="T8" fmla="*/ 38 w 103"/>
              <a:gd name="T9" fmla="*/ 44 h 97"/>
              <a:gd name="T10" fmla="*/ 36 w 103"/>
              <a:gd name="T11" fmla="*/ 46 h 97"/>
              <a:gd name="T12" fmla="*/ 36 w 103"/>
              <a:gd name="T13" fmla="*/ 81 h 97"/>
              <a:gd name="T14" fmla="*/ 38 w 103"/>
              <a:gd name="T15" fmla="*/ 84 h 97"/>
              <a:gd name="T16" fmla="*/ 65 w 103"/>
              <a:gd name="T17" fmla="*/ 84 h 97"/>
              <a:gd name="T18" fmla="*/ 40 w 103"/>
              <a:gd name="T19" fmla="*/ 49 h 97"/>
              <a:gd name="T20" fmla="*/ 40 w 103"/>
              <a:gd name="T21" fmla="*/ 49 h 97"/>
              <a:gd name="T22" fmla="*/ 62 w 103"/>
              <a:gd name="T23" fmla="*/ 49 h 97"/>
              <a:gd name="T24" fmla="*/ 62 w 103"/>
              <a:gd name="T25" fmla="*/ 79 h 97"/>
              <a:gd name="T26" fmla="*/ 40 w 103"/>
              <a:gd name="T27" fmla="*/ 79 h 97"/>
              <a:gd name="T28" fmla="*/ 40 w 103"/>
              <a:gd name="T29" fmla="*/ 49 h 97"/>
              <a:gd name="T30" fmla="*/ 84 w 103"/>
              <a:gd name="T31" fmla="*/ 50 h 97"/>
              <a:gd name="T32" fmla="*/ 84 w 103"/>
              <a:gd name="T33" fmla="*/ 50 h 97"/>
              <a:gd name="T34" fmla="*/ 80 w 103"/>
              <a:gd name="T35" fmla="*/ 54 h 97"/>
              <a:gd name="T36" fmla="*/ 80 w 103"/>
              <a:gd name="T37" fmla="*/ 89 h 97"/>
              <a:gd name="T38" fmla="*/ 23 w 103"/>
              <a:gd name="T39" fmla="*/ 89 h 97"/>
              <a:gd name="T40" fmla="*/ 23 w 103"/>
              <a:gd name="T41" fmla="*/ 54 h 97"/>
              <a:gd name="T42" fmla="*/ 19 w 103"/>
              <a:gd name="T43" fmla="*/ 50 h 97"/>
              <a:gd name="T44" fmla="*/ 15 w 103"/>
              <a:gd name="T45" fmla="*/ 54 h 97"/>
              <a:gd name="T46" fmla="*/ 15 w 103"/>
              <a:gd name="T47" fmla="*/ 93 h 97"/>
              <a:gd name="T48" fmla="*/ 19 w 103"/>
              <a:gd name="T49" fmla="*/ 97 h 97"/>
              <a:gd name="T50" fmla="*/ 84 w 103"/>
              <a:gd name="T51" fmla="*/ 97 h 97"/>
              <a:gd name="T52" fmla="*/ 88 w 103"/>
              <a:gd name="T53" fmla="*/ 93 h 97"/>
              <a:gd name="T54" fmla="*/ 88 w 103"/>
              <a:gd name="T55" fmla="*/ 54 h 97"/>
              <a:gd name="T56" fmla="*/ 84 w 103"/>
              <a:gd name="T57" fmla="*/ 50 h 97"/>
              <a:gd name="T58" fmla="*/ 102 w 103"/>
              <a:gd name="T59" fmla="*/ 49 h 97"/>
              <a:gd name="T60" fmla="*/ 102 w 103"/>
              <a:gd name="T61" fmla="*/ 49 h 97"/>
              <a:gd name="T62" fmla="*/ 54 w 103"/>
              <a:gd name="T63" fmla="*/ 2 h 97"/>
              <a:gd name="T64" fmla="*/ 49 w 103"/>
              <a:gd name="T65" fmla="*/ 2 h 97"/>
              <a:gd name="T66" fmla="*/ 1 w 103"/>
              <a:gd name="T67" fmla="*/ 49 h 97"/>
              <a:gd name="T68" fmla="*/ 1 w 103"/>
              <a:gd name="T69" fmla="*/ 55 h 97"/>
              <a:gd name="T70" fmla="*/ 7 w 103"/>
              <a:gd name="T71" fmla="*/ 55 h 97"/>
              <a:gd name="T72" fmla="*/ 51 w 103"/>
              <a:gd name="T73" fmla="*/ 10 h 97"/>
              <a:gd name="T74" fmla="*/ 96 w 103"/>
              <a:gd name="T75" fmla="*/ 55 h 97"/>
              <a:gd name="T76" fmla="*/ 102 w 103"/>
              <a:gd name="T77" fmla="*/ 55 h 97"/>
              <a:gd name="T78" fmla="*/ 102 w 103"/>
              <a:gd name="T79" fmla="*/ 49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3" h="97">
                <a:moveTo>
                  <a:pt x="65" y="84"/>
                </a:moveTo>
                <a:cubicBezTo>
                  <a:pt x="66" y="84"/>
                  <a:pt x="67" y="83"/>
                  <a:pt x="67" y="81"/>
                </a:cubicBezTo>
                <a:cubicBezTo>
                  <a:pt x="67" y="46"/>
                  <a:pt x="67" y="46"/>
                  <a:pt x="67" y="46"/>
                </a:cubicBezTo>
                <a:cubicBezTo>
                  <a:pt x="67" y="45"/>
                  <a:pt x="66" y="44"/>
                  <a:pt x="65" y="44"/>
                </a:cubicBezTo>
                <a:cubicBezTo>
                  <a:pt x="38" y="44"/>
                  <a:pt x="38" y="44"/>
                  <a:pt x="38" y="44"/>
                </a:cubicBezTo>
                <a:cubicBezTo>
                  <a:pt x="37" y="44"/>
                  <a:pt x="36" y="45"/>
                  <a:pt x="36" y="46"/>
                </a:cubicBezTo>
                <a:cubicBezTo>
                  <a:pt x="36" y="81"/>
                  <a:pt x="36" y="81"/>
                  <a:pt x="36" y="81"/>
                </a:cubicBezTo>
                <a:cubicBezTo>
                  <a:pt x="36" y="83"/>
                  <a:pt x="37" y="84"/>
                  <a:pt x="38" y="84"/>
                </a:cubicBezTo>
                <a:cubicBezTo>
                  <a:pt x="65" y="84"/>
                  <a:pt x="65" y="84"/>
                  <a:pt x="65" y="84"/>
                </a:cubicBezTo>
                <a:close/>
                <a:moveTo>
                  <a:pt x="40" y="49"/>
                </a:moveTo>
                <a:cubicBezTo>
                  <a:pt x="40" y="49"/>
                  <a:pt x="40" y="49"/>
                  <a:pt x="40" y="49"/>
                </a:cubicBezTo>
                <a:cubicBezTo>
                  <a:pt x="62" y="49"/>
                  <a:pt x="62" y="49"/>
                  <a:pt x="62" y="49"/>
                </a:cubicBezTo>
                <a:cubicBezTo>
                  <a:pt x="62" y="79"/>
                  <a:pt x="62" y="79"/>
                  <a:pt x="62" y="79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49"/>
                  <a:pt x="40" y="49"/>
                  <a:pt x="40" y="49"/>
                </a:cubicBezTo>
                <a:close/>
                <a:moveTo>
                  <a:pt x="84" y="50"/>
                </a:moveTo>
                <a:cubicBezTo>
                  <a:pt x="84" y="50"/>
                  <a:pt x="84" y="50"/>
                  <a:pt x="84" y="50"/>
                </a:cubicBezTo>
                <a:cubicBezTo>
                  <a:pt x="82" y="50"/>
                  <a:pt x="80" y="52"/>
                  <a:pt x="80" y="54"/>
                </a:cubicBezTo>
                <a:cubicBezTo>
                  <a:pt x="80" y="89"/>
                  <a:pt x="80" y="89"/>
                  <a:pt x="80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2"/>
                  <a:pt x="21" y="50"/>
                  <a:pt x="19" y="50"/>
                </a:cubicBezTo>
                <a:cubicBezTo>
                  <a:pt x="17" y="50"/>
                  <a:pt x="15" y="52"/>
                  <a:pt x="15" y="54"/>
                </a:cubicBezTo>
                <a:cubicBezTo>
                  <a:pt x="15" y="93"/>
                  <a:pt x="15" y="93"/>
                  <a:pt x="15" y="93"/>
                </a:cubicBezTo>
                <a:cubicBezTo>
                  <a:pt x="15" y="95"/>
                  <a:pt x="17" y="97"/>
                  <a:pt x="19" y="97"/>
                </a:cubicBezTo>
                <a:cubicBezTo>
                  <a:pt x="84" y="97"/>
                  <a:pt x="84" y="97"/>
                  <a:pt x="84" y="97"/>
                </a:cubicBezTo>
                <a:cubicBezTo>
                  <a:pt x="86" y="97"/>
                  <a:pt x="88" y="95"/>
                  <a:pt x="88" y="93"/>
                </a:cubicBezTo>
                <a:cubicBezTo>
                  <a:pt x="88" y="54"/>
                  <a:pt x="88" y="54"/>
                  <a:pt x="88" y="54"/>
                </a:cubicBezTo>
                <a:cubicBezTo>
                  <a:pt x="88" y="52"/>
                  <a:pt x="86" y="50"/>
                  <a:pt x="84" y="50"/>
                </a:cubicBezTo>
                <a:close/>
                <a:moveTo>
                  <a:pt x="102" y="49"/>
                </a:moveTo>
                <a:cubicBezTo>
                  <a:pt x="102" y="49"/>
                  <a:pt x="102" y="49"/>
                  <a:pt x="102" y="49"/>
                </a:cubicBezTo>
                <a:cubicBezTo>
                  <a:pt x="54" y="2"/>
                  <a:pt x="54" y="2"/>
                  <a:pt x="54" y="2"/>
                </a:cubicBezTo>
                <a:cubicBezTo>
                  <a:pt x="53" y="0"/>
                  <a:pt x="50" y="0"/>
                  <a:pt x="49" y="2"/>
                </a:cubicBezTo>
                <a:cubicBezTo>
                  <a:pt x="1" y="49"/>
                  <a:pt x="1" y="49"/>
                  <a:pt x="1" y="49"/>
                </a:cubicBezTo>
                <a:cubicBezTo>
                  <a:pt x="0" y="51"/>
                  <a:pt x="0" y="53"/>
                  <a:pt x="1" y="55"/>
                </a:cubicBezTo>
                <a:cubicBezTo>
                  <a:pt x="3" y="57"/>
                  <a:pt x="5" y="57"/>
                  <a:pt x="7" y="55"/>
                </a:cubicBezTo>
                <a:cubicBezTo>
                  <a:pt x="51" y="10"/>
                  <a:pt x="51" y="10"/>
                  <a:pt x="51" y="10"/>
                </a:cubicBezTo>
                <a:cubicBezTo>
                  <a:pt x="96" y="55"/>
                  <a:pt x="96" y="55"/>
                  <a:pt x="96" y="55"/>
                </a:cubicBezTo>
                <a:cubicBezTo>
                  <a:pt x="98" y="57"/>
                  <a:pt x="100" y="57"/>
                  <a:pt x="102" y="55"/>
                </a:cubicBezTo>
                <a:cubicBezTo>
                  <a:pt x="103" y="53"/>
                  <a:pt x="103" y="51"/>
                  <a:pt x="102" y="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428" name="Freeform 20"/>
          <p:cNvSpPr>
            <a:spLocks noEditPoints="1"/>
          </p:cNvSpPr>
          <p:nvPr/>
        </p:nvSpPr>
        <p:spPr bwMode="auto">
          <a:xfrm>
            <a:off x="6206133" y="3380805"/>
            <a:ext cx="348258" cy="357188"/>
          </a:xfrm>
          <a:custGeom>
            <a:avLst/>
            <a:gdLst>
              <a:gd name="T0" fmla="*/ 3 w 120"/>
              <a:gd name="T1" fmla="*/ 63 h 124"/>
              <a:gd name="T2" fmla="*/ 60 w 120"/>
              <a:gd name="T3" fmla="*/ 20 h 124"/>
              <a:gd name="T4" fmla="*/ 20 w 120"/>
              <a:gd name="T5" fmla="*/ 60 h 124"/>
              <a:gd name="T6" fmla="*/ 30 w 120"/>
              <a:gd name="T7" fmla="*/ 60 h 124"/>
              <a:gd name="T8" fmla="*/ 44 w 120"/>
              <a:gd name="T9" fmla="*/ 108 h 124"/>
              <a:gd name="T10" fmla="*/ 76 w 120"/>
              <a:gd name="T11" fmla="*/ 102 h 124"/>
              <a:gd name="T12" fmla="*/ 53 w 120"/>
              <a:gd name="T13" fmla="*/ 124 h 124"/>
              <a:gd name="T14" fmla="*/ 67 w 120"/>
              <a:gd name="T15" fmla="*/ 118 h 124"/>
              <a:gd name="T16" fmla="*/ 44 w 120"/>
              <a:gd name="T17" fmla="*/ 116 h 124"/>
              <a:gd name="T18" fmla="*/ 76 w 120"/>
              <a:gd name="T19" fmla="*/ 110 h 124"/>
              <a:gd name="T20" fmla="*/ 84 w 120"/>
              <a:gd name="T21" fmla="*/ 60 h 124"/>
              <a:gd name="T22" fmla="*/ 75 w 120"/>
              <a:gd name="T23" fmla="*/ 56 h 124"/>
              <a:gd name="T24" fmla="*/ 60 w 120"/>
              <a:gd name="T25" fmla="*/ 56 h 124"/>
              <a:gd name="T26" fmla="*/ 50 w 120"/>
              <a:gd name="T27" fmla="*/ 57 h 124"/>
              <a:gd name="T28" fmla="*/ 35 w 120"/>
              <a:gd name="T29" fmla="*/ 60 h 124"/>
              <a:gd name="T30" fmla="*/ 47 w 120"/>
              <a:gd name="T31" fmla="*/ 62 h 124"/>
              <a:gd name="T32" fmla="*/ 50 w 120"/>
              <a:gd name="T33" fmla="*/ 64 h 124"/>
              <a:gd name="T34" fmla="*/ 50 w 120"/>
              <a:gd name="T35" fmla="*/ 64 h 124"/>
              <a:gd name="T36" fmla="*/ 51 w 120"/>
              <a:gd name="T37" fmla="*/ 64 h 124"/>
              <a:gd name="T38" fmla="*/ 51 w 120"/>
              <a:gd name="T39" fmla="*/ 64 h 124"/>
              <a:gd name="T40" fmla="*/ 51 w 120"/>
              <a:gd name="T41" fmla="*/ 65 h 124"/>
              <a:gd name="T42" fmla="*/ 51 w 120"/>
              <a:gd name="T43" fmla="*/ 65 h 124"/>
              <a:gd name="T44" fmla="*/ 51 w 120"/>
              <a:gd name="T45" fmla="*/ 65 h 124"/>
              <a:gd name="T46" fmla="*/ 52 w 120"/>
              <a:gd name="T47" fmla="*/ 65 h 124"/>
              <a:gd name="T48" fmla="*/ 52 w 120"/>
              <a:gd name="T49" fmla="*/ 65 h 124"/>
              <a:gd name="T50" fmla="*/ 52 w 120"/>
              <a:gd name="T51" fmla="*/ 65 h 124"/>
              <a:gd name="T52" fmla="*/ 52 w 120"/>
              <a:gd name="T53" fmla="*/ 65 h 124"/>
              <a:gd name="T54" fmla="*/ 53 w 120"/>
              <a:gd name="T55" fmla="*/ 65 h 124"/>
              <a:gd name="T56" fmla="*/ 53 w 120"/>
              <a:gd name="T57" fmla="*/ 65 h 124"/>
              <a:gd name="T58" fmla="*/ 53 w 120"/>
              <a:gd name="T59" fmla="*/ 65 h 124"/>
              <a:gd name="T60" fmla="*/ 53 w 120"/>
              <a:gd name="T61" fmla="*/ 65 h 124"/>
              <a:gd name="T62" fmla="*/ 53 w 120"/>
              <a:gd name="T63" fmla="*/ 65 h 124"/>
              <a:gd name="T64" fmla="*/ 54 w 120"/>
              <a:gd name="T65" fmla="*/ 65 h 124"/>
              <a:gd name="T66" fmla="*/ 54 w 120"/>
              <a:gd name="T67" fmla="*/ 65 h 124"/>
              <a:gd name="T68" fmla="*/ 54 w 120"/>
              <a:gd name="T69" fmla="*/ 64 h 124"/>
              <a:gd name="T70" fmla="*/ 54 w 120"/>
              <a:gd name="T71" fmla="*/ 64 h 124"/>
              <a:gd name="T72" fmla="*/ 55 w 120"/>
              <a:gd name="T73" fmla="*/ 64 h 124"/>
              <a:gd name="T74" fmla="*/ 58 w 120"/>
              <a:gd name="T75" fmla="*/ 62 h 124"/>
              <a:gd name="T76" fmla="*/ 64 w 120"/>
              <a:gd name="T77" fmla="*/ 63 h 124"/>
              <a:gd name="T78" fmla="*/ 69 w 120"/>
              <a:gd name="T79" fmla="*/ 64 h 124"/>
              <a:gd name="T80" fmla="*/ 80 w 120"/>
              <a:gd name="T81" fmla="*/ 64 h 124"/>
              <a:gd name="T82" fmla="*/ 29 w 120"/>
              <a:gd name="T83" fmla="*/ 26 h 124"/>
              <a:gd name="T84" fmla="*/ 25 w 120"/>
              <a:gd name="T85" fmla="*/ 30 h 124"/>
              <a:gd name="T86" fmla="*/ 106 w 120"/>
              <a:gd name="T87" fmla="*/ 63 h 124"/>
              <a:gd name="T88" fmla="*/ 120 w 120"/>
              <a:gd name="T89" fmla="*/ 60 h 124"/>
              <a:gd name="T90" fmla="*/ 95 w 120"/>
              <a:gd name="T91" fmla="*/ 30 h 124"/>
              <a:gd name="T92" fmla="*/ 91 w 120"/>
              <a:gd name="T93" fmla="*/ 26 h 124"/>
              <a:gd name="T94" fmla="*/ 63 w 120"/>
              <a:gd name="T95" fmla="*/ 14 h 124"/>
              <a:gd name="T96" fmla="*/ 60 w 120"/>
              <a:gd name="T97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0" h="124">
                <a:moveTo>
                  <a:pt x="14" y="58"/>
                </a:moveTo>
                <a:cubicBezTo>
                  <a:pt x="15" y="58"/>
                  <a:pt x="16" y="59"/>
                  <a:pt x="16" y="60"/>
                </a:cubicBezTo>
                <a:cubicBezTo>
                  <a:pt x="16" y="62"/>
                  <a:pt x="15" y="63"/>
                  <a:pt x="14" y="63"/>
                </a:cubicBezTo>
                <a:cubicBezTo>
                  <a:pt x="3" y="63"/>
                  <a:pt x="3" y="63"/>
                  <a:pt x="3" y="63"/>
                </a:cubicBezTo>
                <a:cubicBezTo>
                  <a:pt x="1" y="63"/>
                  <a:pt x="0" y="62"/>
                  <a:pt x="0" y="60"/>
                </a:cubicBezTo>
                <a:cubicBezTo>
                  <a:pt x="0" y="59"/>
                  <a:pt x="1" y="58"/>
                  <a:pt x="3" y="58"/>
                </a:cubicBezTo>
                <a:cubicBezTo>
                  <a:pt x="14" y="58"/>
                  <a:pt x="14" y="58"/>
                  <a:pt x="14" y="58"/>
                </a:cubicBezTo>
                <a:close/>
                <a:moveTo>
                  <a:pt x="60" y="20"/>
                </a:moveTo>
                <a:cubicBezTo>
                  <a:pt x="60" y="20"/>
                  <a:pt x="60" y="20"/>
                  <a:pt x="60" y="20"/>
                </a:cubicBezTo>
                <a:cubicBezTo>
                  <a:pt x="82" y="20"/>
                  <a:pt x="100" y="38"/>
                  <a:pt x="100" y="60"/>
                </a:cubicBezTo>
                <a:cubicBezTo>
                  <a:pt x="100" y="83"/>
                  <a:pt x="82" y="101"/>
                  <a:pt x="60" y="101"/>
                </a:cubicBezTo>
                <a:cubicBezTo>
                  <a:pt x="38" y="101"/>
                  <a:pt x="20" y="83"/>
                  <a:pt x="20" y="60"/>
                </a:cubicBezTo>
                <a:cubicBezTo>
                  <a:pt x="20" y="38"/>
                  <a:pt x="38" y="20"/>
                  <a:pt x="60" y="20"/>
                </a:cubicBezTo>
                <a:close/>
                <a:moveTo>
                  <a:pt x="60" y="30"/>
                </a:moveTo>
                <a:cubicBezTo>
                  <a:pt x="60" y="30"/>
                  <a:pt x="60" y="30"/>
                  <a:pt x="60" y="30"/>
                </a:cubicBezTo>
                <a:cubicBezTo>
                  <a:pt x="43" y="30"/>
                  <a:pt x="30" y="44"/>
                  <a:pt x="30" y="60"/>
                </a:cubicBezTo>
                <a:cubicBezTo>
                  <a:pt x="30" y="77"/>
                  <a:pt x="43" y="91"/>
                  <a:pt x="60" y="91"/>
                </a:cubicBezTo>
                <a:cubicBezTo>
                  <a:pt x="77" y="91"/>
                  <a:pt x="90" y="77"/>
                  <a:pt x="90" y="60"/>
                </a:cubicBezTo>
                <a:cubicBezTo>
                  <a:pt x="90" y="44"/>
                  <a:pt x="77" y="30"/>
                  <a:pt x="60" y="30"/>
                </a:cubicBezTo>
                <a:close/>
                <a:moveTo>
                  <a:pt x="44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2" y="108"/>
                  <a:pt x="41" y="107"/>
                  <a:pt x="41" y="105"/>
                </a:cubicBezTo>
                <a:cubicBezTo>
                  <a:pt x="41" y="104"/>
                  <a:pt x="42" y="102"/>
                  <a:pt x="44" y="102"/>
                </a:cubicBezTo>
                <a:cubicBezTo>
                  <a:pt x="76" y="102"/>
                  <a:pt x="76" y="102"/>
                  <a:pt x="76" y="102"/>
                </a:cubicBezTo>
                <a:cubicBezTo>
                  <a:pt x="78" y="102"/>
                  <a:pt x="79" y="104"/>
                  <a:pt x="79" y="105"/>
                </a:cubicBezTo>
                <a:cubicBezTo>
                  <a:pt x="79" y="107"/>
                  <a:pt x="78" y="108"/>
                  <a:pt x="76" y="108"/>
                </a:cubicBezTo>
                <a:cubicBezTo>
                  <a:pt x="44" y="108"/>
                  <a:pt x="44" y="108"/>
                  <a:pt x="44" y="108"/>
                </a:cubicBezTo>
                <a:close/>
                <a:moveTo>
                  <a:pt x="53" y="124"/>
                </a:moveTo>
                <a:cubicBezTo>
                  <a:pt x="53" y="124"/>
                  <a:pt x="53" y="124"/>
                  <a:pt x="53" y="124"/>
                </a:cubicBezTo>
                <a:cubicBezTo>
                  <a:pt x="51" y="124"/>
                  <a:pt x="50" y="123"/>
                  <a:pt x="50" y="121"/>
                </a:cubicBezTo>
                <a:cubicBezTo>
                  <a:pt x="50" y="119"/>
                  <a:pt x="51" y="118"/>
                  <a:pt x="53" y="118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69" y="118"/>
                  <a:pt x="70" y="119"/>
                  <a:pt x="70" y="121"/>
                </a:cubicBezTo>
                <a:cubicBezTo>
                  <a:pt x="70" y="123"/>
                  <a:pt x="69" y="124"/>
                  <a:pt x="67" y="124"/>
                </a:cubicBezTo>
                <a:cubicBezTo>
                  <a:pt x="53" y="124"/>
                  <a:pt x="53" y="124"/>
                  <a:pt x="53" y="124"/>
                </a:cubicBezTo>
                <a:close/>
                <a:moveTo>
                  <a:pt x="44" y="116"/>
                </a:moveTo>
                <a:cubicBezTo>
                  <a:pt x="44" y="116"/>
                  <a:pt x="44" y="116"/>
                  <a:pt x="44" y="116"/>
                </a:cubicBezTo>
                <a:cubicBezTo>
                  <a:pt x="42" y="116"/>
                  <a:pt x="41" y="115"/>
                  <a:pt x="41" y="113"/>
                </a:cubicBezTo>
                <a:cubicBezTo>
                  <a:pt x="41" y="112"/>
                  <a:pt x="42" y="110"/>
                  <a:pt x="44" y="110"/>
                </a:cubicBezTo>
                <a:cubicBezTo>
                  <a:pt x="76" y="110"/>
                  <a:pt x="76" y="110"/>
                  <a:pt x="76" y="110"/>
                </a:cubicBezTo>
                <a:cubicBezTo>
                  <a:pt x="78" y="110"/>
                  <a:pt x="79" y="112"/>
                  <a:pt x="79" y="113"/>
                </a:cubicBezTo>
                <a:cubicBezTo>
                  <a:pt x="79" y="115"/>
                  <a:pt x="78" y="116"/>
                  <a:pt x="76" y="116"/>
                </a:cubicBezTo>
                <a:cubicBezTo>
                  <a:pt x="44" y="116"/>
                  <a:pt x="44" y="116"/>
                  <a:pt x="44" y="116"/>
                </a:cubicBezTo>
                <a:close/>
                <a:moveTo>
                  <a:pt x="84" y="60"/>
                </a:moveTo>
                <a:cubicBezTo>
                  <a:pt x="84" y="60"/>
                  <a:pt x="84" y="60"/>
                  <a:pt x="84" y="60"/>
                </a:cubicBezTo>
                <a:cubicBezTo>
                  <a:pt x="83" y="59"/>
                  <a:pt x="82" y="58"/>
                  <a:pt x="80" y="57"/>
                </a:cubicBezTo>
                <a:cubicBezTo>
                  <a:pt x="79" y="57"/>
                  <a:pt x="78" y="56"/>
                  <a:pt x="78" y="56"/>
                </a:cubicBezTo>
                <a:cubicBezTo>
                  <a:pt x="77" y="56"/>
                  <a:pt x="76" y="56"/>
                  <a:pt x="75" y="56"/>
                </a:cubicBezTo>
                <a:cubicBezTo>
                  <a:pt x="72" y="56"/>
                  <a:pt x="70" y="57"/>
                  <a:pt x="67" y="58"/>
                </a:cubicBezTo>
                <a:cubicBezTo>
                  <a:pt x="67" y="58"/>
                  <a:pt x="66" y="57"/>
                  <a:pt x="65" y="57"/>
                </a:cubicBezTo>
                <a:cubicBezTo>
                  <a:pt x="64" y="57"/>
                  <a:pt x="64" y="56"/>
                  <a:pt x="63" y="56"/>
                </a:cubicBezTo>
                <a:cubicBezTo>
                  <a:pt x="62" y="56"/>
                  <a:pt x="61" y="56"/>
                  <a:pt x="60" y="56"/>
                </a:cubicBezTo>
                <a:cubicBezTo>
                  <a:pt x="59" y="56"/>
                  <a:pt x="58" y="56"/>
                  <a:pt x="57" y="56"/>
                </a:cubicBezTo>
                <a:cubicBezTo>
                  <a:pt x="56" y="56"/>
                  <a:pt x="56" y="57"/>
                  <a:pt x="55" y="57"/>
                </a:cubicBezTo>
                <a:cubicBezTo>
                  <a:pt x="54" y="57"/>
                  <a:pt x="53" y="58"/>
                  <a:pt x="52" y="58"/>
                </a:cubicBezTo>
                <a:cubicBezTo>
                  <a:pt x="52" y="58"/>
                  <a:pt x="51" y="57"/>
                  <a:pt x="50" y="57"/>
                </a:cubicBezTo>
                <a:cubicBezTo>
                  <a:pt x="49" y="57"/>
                  <a:pt x="49" y="56"/>
                  <a:pt x="48" y="56"/>
                </a:cubicBezTo>
                <a:cubicBezTo>
                  <a:pt x="47" y="56"/>
                  <a:pt x="46" y="56"/>
                  <a:pt x="45" y="56"/>
                </a:cubicBezTo>
                <a:cubicBezTo>
                  <a:pt x="42" y="56"/>
                  <a:pt x="40" y="57"/>
                  <a:pt x="37" y="58"/>
                </a:cubicBezTo>
                <a:cubicBezTo>
                  <a:pt x="37" y="59"/>
                  <a:pt x="36" y="59"/>
                  <a:pt x="35" y="60"/>
                </a:cubicBezTo>
                <a:cubicBezTo>
                  <a:pt x="34" y="61"/>
                  <a:pt x="34" y="63"/>
                  <a:pt x="35" y="64"/>
                </a:cubicBezTo>
                <a:cubicBezTo>
                  <a:pt x="37" y="65"/>
                  <a:pt x="38" y="65"/>
                  <a:pt x="40" y="64"/>
                </a:cubicBezTo>
                <a:cubicBezTo>
                  <a:pt x="41" y="63"/>
                  <a:pt x="43" y="62"/>
                  <a:pt x="45" y="62"/>
                </a:cubicBezTo>
                <a:cubicBezTo>
                  <a:pt x="46" y="62"/>
                  <a:pt x="46" y="62"/>
                  <a:pt x="47" y="62"/>
                </a:cubicBezTo>
                <a:cubicBezTo>
                  <a:pt x="47" y="62"/>
                  <a:pt x="47" y="62"/>
                  <a:pt x="48" y="62"/>
                </a:cubicBezTo>
                <a:cubicBezTo>
                  <a:pt x="49" y="63"/>
                  <a:pt x="50" y="63"/>
                  <a:pt x="50" y="6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64"/>
                  <a:pt x="50" y="64"/>
                  <a:pt x="50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4" y="65"/>
                  <a:pt x="54" y="65"/>
                  <a:pt x="54" y="65"/>
                </a:cubicBezTo>
                <a:cubicBezTo>
                  <a:pt x="54" y="65"/>
                  <a:pt x="54" y="65"/>
                  <a:pt x="54" y="65"/>
                </a:cubicBezTo>
                <a:cubicBezTo>
                  <a:pt x="54" y="65"/>
                  <a:pt x="54" y="65"/>
                  <a:pt x="54" y="65"/>
                </a:cubicBezTo>
                <a:cubicBezTo>
                  <a:pt x="54" y="65"/>
                  <a:pt x="54" y="65"/>
                  <a:pt x="54" y="65"/>
                </a:cubicBezTo>
                <a:cubicBezTo>
                  <a:pt x="54" y="65"/>
                  <a:pt x="54" y="65"/>
                  <a:pt x="54" y="65"/>
                </a:cubicBezTo>
                <a:cubicBezTo>
                  <a:pt x="54" y="65"/>
                  <a:pt x="54" y="65"/>
                  <a:pt x="54" y="65"/>
                </a:cubicBezTo>
                <a:cubicBezTo>
                  <a:pt x="54" y="65"/>
                  <a:pt x="54" y="65"/>
                  <a:pt x="54" y="65"/>
                </a:cubicBezTo>
                <a:cubicBezTo>
                  <a:pt x="54" y="65"/>
                  <a:pt x="54" y="65"/>
                  <a:pt x="54" y="65"/>
                </a:cubicBezTo>
                <a:cubicBezTo>
                  <a:pt x="54" y="65"/>
                  <a:pt x="54" y="65"/>
                  <a:pt x="54" y="65"/>
                </a:cubicBezTo>
                <a:cubicBezTo>
                  <a:pt x="54" y="64"/>
                  <a:pt x="54" y="64"/>
                  <a:pt x="54" y="64"/>
                </a:cubicBezTo>
                <a:cubicBezTo>
                  <a:pt x="54" y="64"/>
                  <a:pt x="54" y="64"/>
                  <a:pt x="54" y="64"/>
                </a:cubicBezTo>
                <a:cubicBezTo>
                  <a:pt x="54" y="64"/>
                  <a:pt x="54" y="64"/>
                  <a:pt x="54" y="64"/>
                </a:cubicBezTo>
                <a:cubicBezTo>
                  <a:pt x="54" y="64"/>
                  <a:pt x="54" y="64"/>
                  <a:pt x="54" y="64"/>
                </a:cubicBezTo>
                <a:cubicBezTo>
                  <a:pt x="54" y="64"/>
                  <a:pt x="54" y="64"/>
                  <a:pt x="54" y="64"/>
                </a:cubicBezTo>
                <a:cubicBezTo>
                  <a:pt x="54" y="64"/>
                  <a:pt x="54" y="64"/>
                  <a:pt x="54" y="64"/>
                </a:cubicBezTo>
                <a:cubicBezTo>
                  <a:pt x="54" y="64"/>
                  <a:pt x="54" y="64"/>
                  <a:pt x="54" y="64"/>
                </a:cubicBezTo>
                <a:cubicBezTo>
                  <a:pt x="54" y="64"/>
                  <a:pt x="54" y="64"/>
                  <a:pt x="54" y="64"/>
                </a:cubicBezTo>
                <a:cubicBezTo>
                  <a:pt x="55" y="64"/>
                  <a:pt x="55" y="64"/>
                  <a:pt x="55" y="64"/>
                </a:cubicBezTo>
                <a:cubicBezTo>
                  <a:pt x="55" y="64"/>
                  <a:pt x="55" y="64"/>
                  <a:pt x="55" y="64"/>
                </a:cubicBezTo>
                <a:cubicBezTo>
                  <a:pt x="55" y="64"/>
                  <a:pt x="55" y="64"/>
                  <a:pt x="55" y="64"/>
                </a:cubicBezTo>
                <a:cubicBezTo>
                  <a:pt x="55" y="64"/>
                  <a:pt x="55" y="64"/>
                  <a:pt x="55" y="64"/>
                </a:cubicBezTo>
                <a:cubicBezTo>
                  <a:pt x="55" y="64"/>
                  <a:pt x="55" y="64"/>
                  <a:pt x="55" y="64"/>
                </a:cubicBezTo>
                <a:cubicBezTo>
                  <a:pt x="55" y="63"/>
                  <a:pt x="56" y="63"/>
                  <a:pt x="57" y="62"/>
                </a:cubicBezTo>
                <a:cubicBezTo>
                  <a:pt x="57" y="62"/>
                  <a:pt x="58" y="62"/>
                  <a:pt x="58" y="62"/>
                </a:cubicBezTo>
                <a:cubicBezTo>
                  <a:pt x="59" y="62"/>
                  <a:pt x="59" y="62"/>
                  <a:pt x="60" y="62"/>
                </a:cubicBezTo>
                <a:cubicBezTo>
                  <a:pt x="61" y="62"/>
                  <a:pt x="61" y="62"/>
                  <a:pt x="61" y="62"/>
                </a:cubicBezTo>
                <a:cubicBezTo>
                  <a:pt x="62" y="62"/>
                  <a:pt x="62" y="62"/>
                  <a:pt x="63" y="62"/>
                </a:cubicBezTo>
                <a:cubicBezTo>
                  <a:pt x="63" y="63"/>
                  <a:pt x="64" y="63"/>
                  <a:pt x="64" y="63"/>
                </a:cubicBezTo>
                <a:cubicBezTo>
                  <a:pt x="65" y="63"/>
                  <a:pt x="65" y="64"/>
                  <a:pt x="65" y="64"/>
                </a:cubicBezTo>
                <a:cubicBezTo>
                  <a:pt x="65" y="64"/>
                  <a:pt x="65" y="64"/>
                  <a:pt x="65" y="64"/>
                </a:cubicBezTo>
                <a:cubicBezTo>
                  <a:pt x="65" y="64"/>
                  <a:pt x="65" y="64"/>
                  <a:pt x="65" y="64"/>
                </a:cubicBezTo>
                <a:cubicBezTo>
                  <a:pt x="66" y="65"/>
                  <a:pt x="68" y="65"/>
                  <a:pt x="69" y="64"/>
                </a:cubicBezTo>
                <a:cubicBezTo>
                  <a:pt x="71" y="63"/>
                  <a:pt x="73" y="62"/>
                  <a:pt x="75" y="62"/>
                </a:cubicBezTo>
                <a:cubicBezTo>
                  <a:pt x="76" y="62"/>
                  <a:pt x="76" y="62"/>
                  <a:pt x="76" y="62"/>
                </a:cubicBezTo>
                <a:cubicBezTo>
                  <a:pt x="77" y="62"/>
                  <a:pt x="77" y="62"/>
                  <a:pt x="78" y="62"/>
                </a:cubicBezTo>
                <a:cubicBezTo>
                  <a:pt x="79" y="63"/>
                  <a:pt x="80" y="63"/>
                  <a:pt x="80" y="64"/>
                </a:cubicBezTo>
                <a:cubicBezTo>
                  <a:pt x="82" y="65"/>
                  <a:pt x="83" y="65"/>
                  <a:pt x="84" y="64"/>
                </a:cubicBezTo>
                <a:cubicBezTo>
                  <a:pt x="86" y="63"/>
                  <a:pt x="86" y="61"/>
                  <a:pt x="84" y="60"/>
                </a:cubicBezTo>
                <a:close/>
                <a:moveTo>
                  <a:pt x="29" y="26"/>
                </a:moveTo>
                <a:cubicBezTo>
                  <a:pt x="29" y="26"/>
                  <a:pt x="29" y="26"/>
                  <a:pt x="29" y="26"/>
                </a:cubicBezTo>
                <a:cubicBezTo>
                  <a:pt x="22" y="18"/>
                  <a:pt x="22" y="18"/>
                  <a:pt x="22" y="18"/>
                </a:cubicBezTo>
                <a:cubicBezTo>
                  <a:pt x="21" y="17"/>
                  <a:pt x="19" y="17"/>
                  <a:pt x="17" y="18"/>
                </a:cubicBezTo>
                <a:cubicBezTo>
                  <a:pt x="16" y="19"/>
                  <a:pt x="16" y="21"/>
                  <a:pt x="17" y="22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1"/>
                  <a:pt x="28" y="31"/>
                  <a:pt x="29" y="30"/>
                </a:cubicBezTo>
                <a:cubicBezTo>
                  <a:pt x="30" y="29"/>
                  <a:pt x="30" y="27"/>
                  <a:pt x="29" y="26"/>
                </a:cubicBezTo>
                <a:close/>
                <a:moveTo>
                  <a:pt x="106" y="63"/>
                </a:moveTo>
                <a:cubicBezTo>
                  <a:pt x="106" y="63"/>
                  <a:pt x="106" y="63"/>
                  <a:pt x="106" y="63"/>
                </a:cubicBezTo>
                <a:cubicBezTo>
                  <a:pt x="105" y="63"/>
                  <a:pt x="103" y="62"/>
                  <a:pt x="103" y="60"/>
                </a:cubicBezTo>
                <a:cubicBezTo>
                  <a:pt x="103" y="59"/>
                  <a:pt x="105" y="58"/>
                  <a:pt x="106" y="58"/>
                </a:cubicBezTo>
                <a:cubicBezTo>
                  <a:pt x="117" y="58"/>
                  <a:pt x="117" y="58"/>
                  <a:pt x="117" y="58"/>
                </a:cubicBezTo>
                <a:cubicBezTo>
                  <a:pt x="119" y="58"/>
                  <a:pt x="120" y="59"/>
                  <a:pt x="120" y="60"/>
                </a:cubicBezTo>
                <a:cubicBezTo>
                  <a:pt x="120" y="62"/>
                  <a:pt x="119" y="63"/>
                  <a:pt x="117" y="63"/>
                </a:cubicBezTo>
                <a:cubicBezTo>
                  <a:pt x="106" y="63"/>
                  <a:pt x="106" y="63"/>
                  <a:pt x="106" y="63"/>
                </a:cubicBezTo>
                <a:close/>
                <a:moveTo>
                  <a:pt x="95" y="30"/>
                </a:moveTo>
                <a:cubicBezTo>
                  <a:pt x="95" y="30"/>
                  <a:pt x="95" y="30"/>
                  <a:pt x="95" y="30"/>
                </a:cubicBezTo>
                <a:cubicBezTo>
                  <a:pt x="102" y="22"/>
                  <a:pt x="102" y="22"/>
                  <a:pt x="102" y="22"/>
                </a:cubicBezTo>
                <a:cubicBezTo>
                  <a:pt x="104" y="21"/>
                  <a:pt x="104" y="19"/>
                  <a:pt x="102" y="18"/>
                </a:cubicBezTo>
                <a:cubicBezTo>
                  <a:pt x="101" y="17"/>
                  <a:pt x="99" y="17"/>
                  <a:pt x="98" y="18"/>
                </a:cubicBezTo>
                <a:cubicBezTo>
                  <a:pt x="91" y="26"/>
                  <a:pt x="91" y="26"/>
                  <a:pt x="91" y="26"/>
                </a:cubicBezTo>
                <a:cubicBezTo>
                  <a:pt x="90" y="27"/>
                  <a:pt x="90" y="29"/>
                  <a:pt x="91" y="30"/>
                </a:cubicBezTo>
                <a:cubicBezTo>
                  <a:pt x="92" y="31"/>
                  <a:pt x="94" y="31"/>
                  <a:pt x="95" y="30"/>
                </a:cubicBezTo>
                <a:close/>
                <a:moveTo>
                  <a:pt x="63" y="14"/>
                </a:moveTo>
                <a:cubicBezTo>
                  <a:pt x="63" y="14"/>
                  <a:pt x="63" y="14"/>
                  <a:pt x="63" y="14"/>
                </a:cubicBezTo>
                <a:cubicBezTo>
                  <a:pt x="63" y="16"/>
                  <a:pt x="62" y="17"/>
                  <a:pt x="60" y="17"/>
                </a:cubicBezTo>
                <a:cubicBezTo>
                  <a:pt x="58" y="17"/>
                  <a:pt x="57" y="16"/>
                  <a:pt x="57" y="14"/>
                </a:cubicBezTo>
                <a:cubicBezTo>
                  <a:pt x="57" y="3"/>
                  <a:pt x="57" y="3"/>
                  <a:pt x="57" y="3"/>
                </a:cubicBezTo>
                <a:cubicBezTo>
                  <a:pt x="57" y="2"/>
                  <a:pt x="58" y="0"/>
                  <a:pt x="60" y="0"/>
                </a:cubicBezTo>
                <a:cubicBezTo>
                  <a:pt x="62" y="0"/>
                  <a:pt x="63" y="2"/>
                  <a:pt x="63" y="3"/>
                </a:cubicBezTo>
                <a:cubicBezTo>
                  <a:pt x="63" y="14"/>
                  <a:pt x="63" y="14"/>
                  <a:pt x="63" y="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429" name="Freeform 21"/>
          <p:cNvSpPr>
            <a:spLocks noEditPoints="1"/>
          </p:cNvSpPr>
          <p:nvPr/>
        </p:nvSpPr>
        <p:spPr bwMode="auto">
          <a:xfrm>
            <a:off x="9045774" y="4521574"/>
            <a:ext cx="236637" cy="299145"/>
          </a:xfrm>
          <a:custGeom>
            <a:avLst/>
            <a:gdLst>
              <a:gd name="T0" fmla="*/ 4 w 81"/>
              <a:gd name="T1" fmla="*/ 0 h 103"/>
              <a:gd name="T2" fmla="*/ 77 w 81"/>
              <a:gd name="T3" fmla="*/ 8 h 103"/>
              <a:gd name="T4" fmla="*/ 66 w 81"/>
              <a:gd name="T5" fmla="*/ 38 h 103"/>
              <a:gd name="T6" fmla="*/ 67 w 81"/>
              <a:gd name="T7" fmla="*/ 67 h 103"/>
              <a:gd name="T8" fmla="*/ 81 w 81"/>
              <a:gd name="T9" fmla="*/ 99 h 103"/>
              <a:gd name="T10" fmla="*/ 0 w 81"/>
              <a:gd name="T11" fmla="*/ 99 h 103"/>
              <a:gd name="T12" fmla="*/ 15 w 81"/>
              <a:gd name="T13" fmla="*/ 67 h 103"/>
              <a:gd name="T14" fmla="*/ 15 w 81"/>
              <a:gd name="T15" fmla="*/ 38 h 103"/>
              <a:gd name="T16" fmla="*/ 4 w 81"/>
              <a:gd name="T17" fmla="*/ 8 h 103"/>
              <a:gd name="T18" fmla="*/ 55 w 81"/>
              <a:gd name="T19" fmla="*/ 77 h 103"/>
              <a:gd name="T20" fmla="*/ 13 w 81"/>
              <a:gd name="T21" fmla="*/ 95 h 103"/>
              <a:gd name="T22" fmla="*/ 14 w 81"/>
              <a:gd name="T23" fmla="*/ 82 h 103"/>
              <a:gd name="T24" fmla="*/ 58 w 81"/>
              <a:gd name="T25" fmla="*/ 73 h 103"/>
              <a:gd name="T26" fmla="*/ 62 w 81"/>
              <a:gd name="T27" fmla="*/ 69 h 103"/>
              <a:gd name="T28" fmla="*/ 44 w 81"/>
              <a:gd name="T29" fmla="*/ 55 h 103"/>
              <a:gd name="T30" fmla="*/ 43 w 81"/>
              <a:gd name="T31" fmla="*/ 54 h 103"/>
              <a:gd name="T32" fmla="*/ 43 w 81"/>
              <a:gd name="T33" fmla="*/ 54 h 103"/>
              <a:gd name="T34" fmla="*/ 42 w 81"/>
              <a:gd name="T35" fmla="*/ 53 h 103"/>
              <a:gd name="T36" fmla="*/ 42 w 81"/>
              <a:gd name="T37" fmla="*/ 52 h 103"/>
              <a:gd name="T38" fmla="*/ 42 w 81"/>
              <a:gd name="T39" fmla="*/ 52 h 103"/>
              <a:gd name="T40" fmla="*/ 43 w 81"/>
              <a:gd name="T41" fmla="*/ 51 h 103"/>
              <a:gd name="T42" fmla="*/ 43 w 81"/>
              <a:gd name="T43" fmla="*/ 51 h 103"/>
              <a:gd name="T44" fmla="*/ 43 w 81"/>
              <a:gd name="T45" fmla="*/ 51 h 103"/>
              <a:gd name="T46" fmla="*/ 44 w 81"/>
              <a:gd name="T47" fmla="*/ 50 h 103"/>
              <a:gd name="T48" fmla="*/ 69 w 81"/>
              <a:gd name="T49" fmla="*/ 8 h 103"/>
              <a:gd name="T50" fmla="*/ 19 w 81"/>
              <a:gd name="T51" fmla="*/ 35 h 103"/>
              <a:gd name="T52" fmla="*/ 38 w 81"/>
              <a:gd name="T53" fmla="*/ 50 h 103"/>
              <a:gd name="T54" fmla="*/ 39 w 81"/>
              <a:gd name="T55" fmla="*/ 51 h 103"/>
              <a:gd name="T56" fmla="*/ 39 w 81"/>
              <a:gd name="T57" fmla="*/ 51 h 103"/>
              <a:gd name="T58" fmla="*/ 39 w 81"/>
              <a:gd name="T59" fmla="*/ 52 h 103"/>
              <a:gd name="T60" fmla="*/ 39 w 81"/>
              <a:gd name="T61" fmla="*/ 52 h 103"/>
              <a:gd name="T62" fmla="*/ 39 w 81"/>
              <a:gd name="T63" fmla="*/ 53 h 103"/>
              <a:gd name="T64" fmla="*/ 39 w 81"/>
              <a:gd name="T65" fmla="*/ 53 h 103"/>
              <a:gd name="T66" fmla="*/ 39 w 81"/>
              <a:gd name="T67" fmla="*/ 54 h 103"/>
              <a:gd name="T68" fmla="*/ 38 w 81"/>
              <a:gd name="T69" fmla="*/ 54 h 103"/>
              <a:gd name="T70" fmla="*/ 38 w 81"/>
              <a:gd name="T71" fmla="*/ 55 h 103"/>
              <a:gd name="T72" fmla="*/ 14 w 81"/>
              <a:gd name="T73" fmla="*/ 82 h 103"/>
              <a:gd name="T74" fmla="*/ 28 w 81"/>
              <a:gd name="T75" fmla="*/ 40 h 103"/>
              <a:gd name="T76" fmla="*/ 39 w 81"/>
              <a:gd name="T77" fmla="*/ 46 h 103"/>
              <a:gd name="T78" fmla="*/ 40 w 81"/>
              <a:gd name="T79" fmla="*/ 47 h 103"/>
              <a:gd name="T80" fmla="*/ 42 w 81"/>
              <a:gd name="T81" fmla="*/ 47 h 103"/>
              <a:gd name="T82" fmla="*/ 43 w 81"/>
              <a:gd name="T83" fmla="*/ 46 h 103"/>
              <a:gd name="T84" fmla="*/ 61 w 81"/>
              <a:gd name="T85" fmla="*/ 28 h 103"/>
              <a:gd name="T86" fmla="*/ 51 w 81"/>
              <a:gd name="T87" fmla="*/ 36 h 103"/>
              <a:gd name="T88" fmla="*/ 41 w 81"/>
              <a:gd name="T89" fmla="*/ 42 h 103"/>
              <a:gd name="T90" fmla="*/ 40 w 81"/>
              <a:gd name="T91" fmla="*/ 42 h 103"/>
              <a:gd name="T92" fmla="*/ 24 w 81"/>
              <a:gd name="T93" fmla="*/ 26 h 103"/>
              <a:gd name="T94" fmla="*/ 41 w 81"/>
              <a:gd name="T95" fmla="*/ 42 h 103"/>
              <a:gd name="T96" fmla="*/ 41 w 81"/>
              <a:gd name="T97" fmla="*/ 4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1" h="103">
                <a:moveTo>
                  <a:pt x="4" y="8"/>
                </a:moveTo>
                <a:cubicBezTo>
                  <a:pt x="2" y="8"/>
                  <a:pt x="0" y="6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9" y="0"/>
                  <a:pt x="81" y="2"/>
                  <a:pt x="81" y="4"/>
                </a:cubicBezTo>
                <a:cubicBezTo>
                  <a:pt x="81" y="6"/>
                  <a:pt x="79" y="8"/>
                  <a:pt x="77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3" y="21"/>
                  <a:pt x="71" y="31"/>
                  <a:pt x="67" y="38"/>
                </a:cubicBezTo>
                <a:cubicBezTo>
                  <a:pt x="66" y="38"/>
                  <a:pt x="66" y="38"/>
                  <a:pt x="66" y="38"/>
                </a:cubicBezTo>
                <a:cubicBezTo>
                  <a:pt x="62" y="45"/>
                  <a:pt x="57" y="50"/>
                  <a:pt x="51" y="52"/>
                </a:cubicBezTo>
                <a:cubicBezTo>
                  <a:pt x="57" y="55"/>
                  <a:pt x="62" y="60"/>
                  <a:pt x="66" y="67"/>
                </a:cubicBezTo>
                <a:cubicBezTo>
                  <a:pt x="67" y="67"/>
                  <a:pt x="67" y="67"/>
                  <a:pt x="67" y="67"/>
                </a:cubicBezTo>
                <a:cubicBezTo>
                  <a:pt x="70" y="74"/>
                  <a:pt x="73" y="83"/>
                  <a:pt x="74" y="95"/>
                </a:cubicBezTo>
                <a:cubicBezTo>
                  <a:pt x="77" y="95"/>
                  <a:pt x="77" y="95"/>
                  <a:pt x="77" y="95"/>
                </a:cubicBezTo>
                <a:cubicBezTo>
                  <a:pt x="79" y="95"/>
                  <a:pt x="81" y="97"/>
                  <a:pt x="81" y="99"/>
                </a:cubicBezTo>
                <a:cubicBezTo>
                  <a:pt x="81" y="101"/>
                  <a:pt x="79" y="103"/>
                  <a:pt x="77" y="103"/>
                </a:cubicBezTo>
                <a:cubicBezTo>
                  <a:pt x="4" y="103"/>
                  <a:pt x="4" y="103"/>
                  <a:pt x="4" y="103"/>
                </a:cubicBezTo>
                <a:cubicBezTo>
                  <a:pt x="2" y="103"/>
                  <a:pt x="0" y="101"/>
                  <a:pt x="0" y="99"/>
                </a:cubicBezTo>
                <a:cubicBezTo>
                  <a:pt x="0" y="97"/>
                  <a:pt x="2" y="95"/>
                  <a:pt x="4" y="95"/>
                </a:cubicBezTo>
                <a:cubicBezTo>
                  <a:pt x="8" y="95"/>
                  <a:pt x="8" y="95"/>
                  <a:pt x="8" y="95"/>
                </a:cubicBezTo>
                <a:cubicBezTo>
                  <a:pt x="8" y="83"/>
                  <a:pt x="11" y="74"/>
                  <a:pt x="15" y="67"/>
                </a:cubicBezTo>
                <a:cubicBezTo>
                  <a:pt x="15" y="67"/>
                  <a:pt x="15" y="67"/>
                  <a:pt x="15" y="67"/>
                </a:cubicBezTo>
                <a:cubicBezTo>
                  <a:pt x="19" y="60"/>
                  <a:pt x="25" y="55"/>
                  <a:pt x="31" y="52"/>
                </a:cubicBezTo>
                <a:cubicBezTo>
                  <a:pt x="25" y="50"/>
                  <a:pt x="19" y="45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1" y="31"/>
                  <a:pt x="8" y="21"/>
                  <a:pt x="8" y="8"/>
                </a:cubicBezTo>
                <a:cubicBezTo>
                  <a:pt x="4" y="8"/>
                  <a:pt x="4" y="8"/>
                  <a:pt x="4" y="8"/>
                </a:cubicBezTo>
                <a:close/>
                <a:moveTo>
                  <a:pt x="69" y="95"/>
                </a:moveTo>
                <a:cubicBezTo>
                  <a:pt x="69" y="95"/>
                  <a:pt x="69" y="95"/>
                  <a:pt x="69" y="95"/>
                </a:cubicBezTo>
                <a:cubicBezTo>
                  <a:pt x="66" y="87"/>
                  <a:pt x="61" y="81"/>
                  <a:pt x="55" y="77"/>
                </a:cubicBezTo>
                <a:cubicBezTo>
                  <a:pt x="51" y="75"/>
                  <a:pt x="46" y="74"/>
                  <a:pt x="41" y="74"/>
                </a:cubicBezTo>
                <a:cubicBezTo>
                  <a:pt x="36" y="74"/>
                  <a:pt x="31" y="75"/>
                  <a:pt x="26" y="77"/>
                </a:cubicBezTo>
                <a:cubicBezTo>
                  <a:pt x="20" y="81"/>
                  <a:pt x="15" y="87"/>
                  <a:pt x="13" y="95"/>
                </a:cubicBezTo>
                <a:cubicBezTo>
                  <a:pt x="69" y="95"/>
                  <a:pt x="69" y="95"/>
                  <a:pt x="69" y="95"/>
                </a:cubicBezTo>
                <a:close/>
                <a:moveTo>
                  <a:pt x="14" y="82"/>
                </a:moveTo>
                <a:cubicBezTo>
                  <a:pt x="14" y="82"/>
                  <a:pt x="14" y="82"/>
                  <a:pt x="14" y="82"/>
                </a:cubicBezTo>
                <a:cubicBezTo>
                  <a:pt x="17" y="78"/>
                  <a:pt x="20" y="75"/>
                  <a:pt x="24" y="73"/>
                </a:cubicBezTo>
                <a:cubicBezTo>
                  <a:pt x="29" y="70"/>
                  <a:pt x="35" y="69"/>
                  <a:pt x="41" y="69"/>
                </a:cubicBezTo>
                <a:cubicBezTo>
                  <a:pt x="47" y="69"/>
                  <a:pt x="52" y="70"/>
                  <a:pt x="58" y="73"/>
                </a:cubicBezTo>
                <a:cubicBezTo>
                  <a:pt x="61" y="75"/>
                  <a:pt x="65" y="78"/>
                  <a:pt x="67" y="82"/>
                </a:cubicBezTo>
                <a:cubicBezTo>
                  <a:pt x="66" y="77"/>
                  <a:pt x="64" y="73"/>
                  <a:pt x="62" y="70"/>
                </a:cubicBezTo>
                <a:cubicBezTo>
                  <a:pt x="62" y="69"/>
                  <a:pt x="62" y="69"/>
                  <a:pt x="62" y="69"/>
                </a:cubicBezTo>
                <a:cubicBezTo>
                  <a:pt x="58" y="61"/>
                  <a:pt x="51" y="57"/>
                  <a:pt x="44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3" y="54"/>
                  <a:pt x="43" y="54"/>
                  <a:pt x="43" y="54"/>
                </a:cubicBezTo>
                <a:cubicBezTo>
                  <a:pt x="43" y="54"/>
                  <a:pt x="43" y="54"/>
                  <a:pt x="43" y="54"/>
                </a:cubicBezTo>
                <a:cubicBezTo>
                  <a:pt x="43" y="54"/>
                  <a:pt x="43" y="54"/>
                  <a:pt x="43" y="54"/>
                </a:cubicBezTo>
                <a:cubicBezTo>
                  <a:pt x="43" y="54"/>
                  <a:pt x="43" y="54"/>
                  <a:pt x="43" y="54"/>
                </a:cubicBezTo>
                <a:cubicBezTo>
                  <a:pt x="43" y="54"/>
                  <a:pt x="43" y="54"/>
                  <a:pt x="43" y="54"/>
                </a:cubicBezTo>
                <a:cubicBezTo>
                  <a:pt x="43" y="54"/>
                  <a:pt x="43" y="54"/>
                  <a:pt x="43" y="54"/>
                </a:cubicBezTo>
                <a:cubicBezTo>
                  <a:pt x="43" y="54"/>
                  <a:pt x="43" y="54"/>
                  <a:pt x="43" y="53"/>
                </a:cubicBezTo>
                <a:cubicBezTo>
                  <a:pt x="42" y="53"/>
                  <a:pt x="42" y="53"/>
                  <a:pt x="42" y="53"/>
                </a:cubicBezTo>
                <a:cubicBezTo>
                  <a:pt x="42" y="53"/>
                  <a:pt x="42" y="53"/>
                  <a:pt x="42" y="53"/>
                </a:cubicBezTo>
                <a:cubicBezTo>
                  <a:pt x="42" y="53"/>
                  <a:pt x="42" y="53"/>
                  <a:pt x="42" y="53"/>
                </a:cubicBezTo>
                <a:cubicBezTo>
                  <a:pt x="42" y="53"/>
                  <a:pt x="42" y="53"/>
                  <a:pt x="42" y="53"/>
                </a:cubicBezTo>
                <a:cubicBezTo>
                  <a:pt x="42" y="52"/>
                  <a:pt x="42" y="52"/>
                  <a:pt x="42" y="52"/>
                </a:cubicBezTo>
                <a:cubicBezTo>
                  <a:pt x="42" y="52"/>
                  <a:pt x="42" y="52"/>
                  <a:pt x="42" y="52"/>
                </a:cubicBezTo>
                <a:cubicBezTo>
                  <a:pt x="42" y="52"/>
                  <a:pt x="42" y="52"/>
                  <a:pt x="42" y="52"/>
                </a:cubicBezTo>
                <a:cubicBezTo>
                  <a:pt x="42" y="52"/>
                  <a:pt x="42" y="52"/>
                  <a:pt x="42" y="52"/>
                </a:cubicBezTo>
                <a:cubicBezTo>
                  <a:pt x="42" y="52"/>
                  <a:pt x="42" y="52"/>
                  <a:pt x="42" y="52"/>
                </a:cubicBezTo>
                <a:cubicBezTo>
                  <a:pt x="42" y="52"/>
                  <a:pt x="42" y="52"/>
                  <a:pt x="42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0"/>
                  <a:pt x="43" y="50"/>
                  <a:pt x="44" y="50"/>
                </a:cubicBezTo>
                <a:cubicBezTo>
                  <a:pt x="44" y="50"/>
                  <a:pt x="44" y="50"/>
                  <a:pt x="44" y="50"/>
                </a:cubicBezTo>
                <a:cubicBezTo>
                  <a:pt x="44" y="50"/>
                  <a:pt x="44" y="50"/>
                  <a:pt x="44" y="50"/>
                </a:cubicBezTo>
                <a:cubicBezTo>
                  <a:pt x="51" y="48"/>
                  <a:pt x="58" y="44"/>
                  <a:pt x="62" y="35"/>
                </a:cubicBezTo>
                <a:cubicBezTo>
                  <a:pt x="62" y="35"/>
                  <a:pt x="62" y="35"/>
                  <a:pt x="62" y="35"/>
                </a:cubicBezTo>
                <a:cubicBezTo>
                  <a:pt x="66" y="29"/>
                  <a:pt x="69" y="20"/>
                  <a:pt x="69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3" y="20"/>
                  <a:pt x="15" y="29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4" y="44"/>
                  <a:pt x="31" y="48"/>
                  <a:pt x="38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50"/>
                  <a:pt x="38" y="50"/>
                  <a:pt x="38" y="51"/>
                </a:cubicBezTo>
                <a:cubicBezTo>
                  <a:pt x="38" y="51"/>
                  <a:pt x="38" y="51"/>
                  <a:pt x="38" y="51"/>
                </a:cubicBezTo>
                <a:cubicBezTo>
                  <a:pt x="39" y="51"/>
                  <a:pt x="39" y="51"/>
                  <a:pt x="39" y="51"/>
                </a:cubicBezTo>
                <a:cubicBezTo>
                  <a:pt x="39" y="51"/>
                  <a:pt x="39" y="51"/>
                  <a:pt x="39" y="51"/>
                </a:cubicBezTo>
                <a:cubicBezTo>
                  <a:pt x="39" y="51"/>
                  <a:pt x="39" y="51"/>
                  <a:pt x="39" y="51"/>
                </a:cubicBezTo>
                <a:cubicBezTo>
                  <a:pt x="39" y="51"/>
                  <a:pt x="39" y="51"/>
                  <a:pt x="39" y="51"/>
                </a:cubicBezTo>
                <a:cubicBezTo>
                  <a:pt x="39" y="51"/>
                  <a:pt x="39" y="51"/>
                  <a:pt x="39" y="51"/>
                </a:cubicBezTo>
                <a:cubicBezTo>
                  <a:pt x="39" y="51"/>
                  <a:pt x="39" y="51"/>
                  <a:pt x="39" y="51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53"/>
                  <a:pt x="39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9" y="54"/>
                  <a:pt x="39" y="54"/>
                  <a:pt x="39" y="54"/>
                </a:cubicBezTo>
                <a:cubicBezTo>
                  <a:pt x="39" y="54"/>
                  <a:pt x="39" y="54"/>
                  <a:pt x="39" y="54"/>
                </a:cubicBezTo>
                <a:cubicBezTo>
                  <a:pt x="39" y="54"/>
                  <a:pt x="39" y="54"/>
                  <a:pt x="39" y="54"/>
                </a:cubicBezTo>
                <a:cubicBezTo>
                  <a:pt x="39" y="54"/>
                  <a:pt x="39" y="54"/>
                  <a:pt x="39" y="54"/>
                </a:cubicBezTo>
                <a:cubicBezTo>
                  <a:pt x="38" y="54"/>
                  <a:pt x="38" y="54"/>
                  <a:pt x="38" y="54"/>
                </a:cubicBezTo>
                <a:cubicBezTo>
                  <a:pt x="38" y="54"/>
                  <a:pt x="38" y="54"/>
                  <a:pt x="38" y="54"/>
                </a:cubicBezTo>
                <a:cubicBezTo>
                  <a:pt x="38" y="54"/>
                  <a:pt x="38" y="54"/>
                  <a:pt x="38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31" y="57"/>
                  <a:pt x="24" y="61"/>
                  <a:pt x="19" y="69"/>
                </a:cubicBezTo>
                <a:cubicBezTo>
                  <a:pt x="19" y="70"/>
                  <a:pt x="19" y="70"/>
                  <a:pt x="19" y="70"/>
                </a:cubicBezTo>
                <a:cubicBezTo>
                  <a:pt x="17" y="73"/>
                  <a:pt x="16" y="77"/>
                  <a:pt x="14" y="82"/>
                </a:cubicBezTo>
                <a:close/>
                <a:moveTo>
                  <a:pt x="20" y="28"/>
                </a:moveTo>
                <a:cubicBezTo>
                  <a:pt x="20" y="28"/>
                  <a:pt x="20" y="28"/>
                  <a:pt x="20" y="28"/>
                </a:cubicBezTo>
                <a:cubicBezTo>
                  <a:pt x="22" y="33"/>
                  <a:pt x="24" y="37"/>
                  <a:pt x="28" y="40"/>
                </a:cubicBezTo>
                <a:cubicBezTo>
                  <a:pt x="31" y="43"/>
                  <a:pt x="34" y="45"/>
                  <a:pt x="39" y="46"/>
                </a:cubicBezTo>
                <a:cubicBezTo>
                  <a:pt x="39" y="46"/>
                  <a:pt x="39" y="46"/>
                  <a:pt x="39" y="46"/>
                </a:cubicBezTo>
                <a:cubicBezTo>
                  <a:pt x="39" y="46"/>
                  <a:pt x="39" y="46"/>
                  <a:pt x="39" y="46"/>
                </a:cubicBezTo>
                <a:cubicBezTo>
                  <a:pt x="40" y="47"/>
                  <a:pt x="40" y="47"/>
                  <a:pt x="40" y="47"/>
                </a:cubicBezTo>
                <a:cubicBezTo>
                  <a:pt x="40" y="47"/>
                  <a:pt x="40" y="47"/>
                  <a:pt x="40" y="47"/>
                </a:cubicBezTo>
                <a:cubicBezTo>
                  <a:pt x="40" y="47"/>
                  <a:pt x="40" y="47"/>
                  <a:pt x="40" y="47"/>
                </a:cubicBezTo>
                <a:cubicBezTo>
                  <a:pt x="40" y="47"/>
                  <a:pt x="40" y="47"/>
                  <a:pt x="40" y="47"/>
                </a:cubicBezTo>
                <a:cubicBezTo>
                  <a:pt x="41" y="47"/>
                  <a:pt x="41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3" y="46"/>
                  <a:pt x="43" y="46"/>
                  <a:pt x="43" y="46"/>
                </a:cubicBezTo>
                <a:cubicBezTo>
                  <a:pt x="43" y="46"/>
                  <a:pt x="43" y="46"/>
                  <a:pt x="43" y="46"/>
                </a:cubicBezTo>
                <a:cubicBezTo>
                  <a:pt x="43" y="46"/>
                  <a:pt x="43" y="46"/>
                  <a:pt x="43" y="46"/>
                </a:cubicBezTo>
                <a:cubicBezTo>
                  <a:pt x="47" y="45"/>
                  <a:pt x="51" y="43"/>
                  <a:pt x="54" y="40"/>
                </a:cubicBezTo>
                <a:cubicBezTo>
                  <a:pt x="54" y="40"/>
                  <a:pt x="54" y="40"/>
                  <a:pt x="54" y="40"/>
                </a:cubicBezTo>
                <a:cubicBezTo>
                  <a:pt x="57" y="37"/>
                  <a:pt x="60" y="33"/>
                  <a:pt x="61" y="28"/>
                </a:cubicBezTo>
                <a:cubicBezTo>
                  <a:pt x="62" y="27"/>
                  <a:pt x="61" y="26"/>
                  <a:pt x="60" y="25"/>
                </a:cubicBezTo>
                <a:cubicBezTo>
                  <a:pt x="59" y="25"/>
                  <a:pt x="58" y="25"/>
                  <a:pt x="57" y="26"/>
                </a:cubicBezTo>
                <a:cubicBezTo>
                  <a:pt x="56" y="30"/>
                  <a:pt x="54" y="34"/>
                  <a:pt x="51" y="36"/>
                </a:cubicBezTo>
                <a:cubicBezTo>
                  <a:pt x="48" y="39"/>
                  <a:pt x="45" y="41"/>
                  <a:pt x="41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36" y="41"/>
                  <a:pt x="33" y="39"/>
                  <a:pt x="31" y="36"/>
                </a:cubicBezTo>
                <a:cubicBezTo>
                  <a:pt x="28" y="34"/>
                  <a:pt x="26" y="30"/>
                  <a:pt x="24" y="26"/>
                </a:cubicBezTo>
                <a:cubicBezTo>
                  <a:pt x="24" y="25"/>
                  <a:pt x="23" y="25"/>
                  <a:pt x="21" y="25"/>
                </a:cubicBezTo>
                <a:cubicBezTo>
                  <a:pt x="20" y="26"/>
                  <a:pt x="20" y="27"/>
                  <a:pt x="20" y="28"/>
                </a:cubicBezTo>
                <a:close/>
                <a:moveTo>
                  <a:pt x="41" y="42"/>
                </a:moveTo>
                <a:cubicBezTo>
                  <a:pt x="41" y="42"/>
                  <a:pt x="41" y="42"/>
                  <a:pt x="41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42"/>
                  <a:pt x="41" y="42"/>
                  <a:pt x="41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430" name="Freeform 22"/>
          <p:cNvSpPr>
            <a:spLocks noEditPoints="1"/>
          </p:cNvSpPr>
          <p:nvPr/>
        </p:nvSpPr>
        <p:spPr bwMode="auto">
          <a:xfrm>
            <a:off x="4942582" y="3396433"/>
            <a:ext cx="321469" cy="325934"/>
          </a:xfrm>
          <a:custGeom>
            <a:avLst/>
            <a:gdLst>
              <a:gd name="T0" fmla="*/ 59 w 109"/>
              <a:gd name="T1" fmla="*/ 56 h 112"/>
              <a:gd name="T2" fmla="*/ 55 w 109"/>
              <a:gd name="T3" fmla="*/ 21 h 112"/>
              <a:gd name="T4" fmla="*/ 51 w 109"/>
              <a:gd name="T5" fmla="*/ 60 h 112"/>
              <a:gd name="T6" fmla="*/ 77 w 109"/>
              <a:gd name="T7" fmla="*/ 64 h 112"/>
              <a:gd name="T8" fmla="*/ 77 w 109"/>
              <a:gd name="T9" fmla="*/ 56 h 112"/>
              <a:gd name="T10" fmla="*/ 91 w 109"/>
              <a:gd name="T11" fmla="*/ 24 h 112"/>
              <a:gd name="T12" fmla="*/ 18 w 109"/>
              <a:gd name="T13" fmla="*/ 24 h 112"/>
              <a:gd name="T14" fmla="*/ 3 w 109"/>
              <a:gd name="T15" fmla="*/ 60 h 112"/>
              <a:gd name="T16" fmla="*/ 18 w 109"/>
              <a:gd name="T17" fmla="*/ 97 h 112"/>
              <a:gd name="T18" fmla="*/ 91 w 109"/>
              <a:gd name="T19" fmla="*/ 97 h 112"/>
              <a:gd name="T20" fmla="*/ 91 w 109"/>
              <a:gd name="T21" fmla="*/ 97 h 112"/>
              <a:gd name="T22" fmla="*/ 91 w 109"/>
              <a:gd name="T23" fmla="*/ 24 h 112"/>
              <a:gd name="T24" fmla="*/ 85 w 109"/>
              <a:gd name="T25" fmla="*/ 91 h 112"/>
              <a:gd name="T26" fmla="*/ 55 w 109"/>
              <a:gd name="T27" fmla="*/ 104 h 112"/>
              <a:gd name="T28" fmla="*/ 24 w 109"/>
              <a:gd name="T29" fmla="*/ 91 h 112"/>
              <a:gd name="T30" fmla="*/ 24 w 109"/>
              <a:gd name="T31" fmla="*/ 30 h 112"/>
              <a:gd name="T32" fmla="*/ 55 w 109"/>
              <a:gd name="T33" fmla="*/ 17 h 112"/>
              <a:gd name="T34" fmla="*/ 86 w 109"/>
              <a:gd name="T35" fmla="*/ 30 h 112"/>
              <a:gd name="T36" fmla="*/ 85 w 109"/>
              <a:gd name="T37" fmla="*/ 91 h 112"/>
              <a:gd name="T38" fmla="*/ 108 w 109"/>
              <a:gd name="T39" fmla="*/ 24 h 112"/>
              <a:gd name="T40" fmla="*/ 100 w 109"/>
              <a:gd name="T41" fmla="*/ 15 h 112"/>
              <a:gd name="T42" fmla="*/ 96 w 109"/>
              <a:gd name="T43" fmla="*/ 11 h 112"/>
              <a:gd name="T44" fmla="*/ 85 w 109"/>
              <a:gd name="T45" fmla="*/ 4 h 112"/>
              <a:gd name="T46" fmla="*/ 75 w 109"/>
              <a:gd name="T47" fmla="*/ 3 h 112"/>
              <a:gd name="T48" fmla="*/ 82 w 109"/>
              <a:gd name="T49" fmla="*/ 11 h 112"/>
              <a:gd name="T50" fmla="*/ 91 w 109"/>
              <a:gd name="T51" fmla="*/ 17 h 112"/>
              <a:gd name="T52" fmla="*/ 95 w 109"/>
              <a:gd name="T53" fmla="*/ 20 h 112"/>
              <a:gd name="T54" fmla="*/ 102 w 109"/>
              <a:gd name="T55" fmla="*/ 29 h 112"/>
              <a:gd name="T56" fmla="*/ 108 w 109"/>
              <a:gd name="T57" fmla="*/ 24 h 112"/>
              <a:gd name="T58" fmla="*/ 8 w 109"/>
              <a:gd name="T59" fmla="*/ 29 h 112"/>
              <a:gd name="T60" fmla="*/ 15 w 109"/>
              <a:gd name="T61" fmla="*/ 20 h 112"/>
              <a:gd name="T62" fmla="*/ 23 w 109"/>
              <a:gd name="T63" fmla="*/ 13 h 112"/>
              <a:gd name="T64" fmla="*/ 28 w 109"/>
              <a:gd name="T65" fmla="*/ 10 h 112"/>
              <a:gd name="T66" fmla="*/ 35 w 109"/>
              <a:gd name="T67" fmla="*/ 3 h 112"/>
              <a:gd name="T68" fmla="*/ 24 w 109"/>
              <a:gd name="T69" fmla="*/ 4 h 112"/>
              <a:gd name="T70" fmla="*/ 18 w 109"/>
              <a:gd name="T71" fmla="*/ 7 h 112"/>
              <a:gd name="T72" fmla="*/ 9 w 109"/>
              <a:gd name="T73" fmla="*/ 15 h 112"/>
              <a:gd name="T74" fmla="*/ 1 w 109"/>
              <a:gd name="T75" fmla="*/ 24 h 112"/>
              <a:gd name="T76" fmla="*/ 8 w 109"/>
              <a:gd name="T77" fmla="*/ 29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9" h="112">
                <a:moveTo>
                  <a:pt x="77" y="56"/>
                </a:moveTo>
                <a:cubicBezTo>
                  <a:pt x="59" y="56"/>
                  <a:pt x="59" y="56"/>
                  <a:pt x="59" y="56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3"/>
                  <a:pt x="57" y="21"/>
                  <a:pt x="55" y="21"/>
                </a:cubicBezTo>
                <a:cubicBezTo>
                  <a:pt x="52" y="21"/>
                  <a:pt x="51" y="23"/>
                  <a:pt x="51" y="25"/>
                </a:cubicBezTo>
                <a:cubicBezTo>
                  <a:pt x="51" y="60"/>
                  <a:pt x="51" y="60"/>
                  <a:pt x="51" y="60"/>
                </a:cubicBezTo>
                <a:cubicBezTo>
                  <a:pt x="51" y="63"/>
                  <a:pt x="52" y="64"/>
                  <a:pt x="55" y="64"/>
                </a:cubicBezTo>
                <a:cubicBezTo>
                  <a:pt x="77" y="64"/>
                  <a:pt x="77" y="64"/>
                  <a:pt x="77" y="64"/>
                </a:cubicBezTo>
                <a:cubicBezTo>
                  <a:pt x="79" y="64"/>
                  <a:pt x="81" y="63"/>
                  <a:pt x="81" y="60"/>
                </a:cubicBezTo>
                <a:cubicBezTo>
                  <a:pt x="81" y="58"/>
                  <a:pt x="79" y="56"/>
                  <a:pt x="77" y="56"/>
                </a:cubicBezTo>
                <a:close/>
                <a:moveTo>
                  <a:pt x="91" y="24"/>
                </a:moveTo>
                <a:cubicBezTo>
                  <a:pt x="91" y="24"/>
                  <a:pt x="91" y="24"/>
                  <a:pt x="91" y="24"/>
                </a:cubicBezTo>
                <a:cubicBezTo>
                  <a:pt x="82" y="15"/>
                  <a:pt x="69" y="9"/>
                  <a:pt x="55" y="9"/>
                </a:cubicBezTo>
                <a:cubicBezTo>
                  <a:pt x="40" y="9"/>
                  <a:pt x="28" y="15"/>
                  <a:pt x="18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9" y="33"/>
                  <a:pt x="3" y="46"/>
                  <a:pt x="3" y="60"/>
                </a:cubicBezTo>
                <a:cubicBezTo>
                  <a:pt x="3" y="75"/>
                  <a:pt x="9" y="87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28" y="106"/>
                  <a:pt x="40" y="112"/>
                  <a:pt x="55" y="112"/>
                </a:cubicBezTo>
                <a:cubicBezTo>
                  <a:pt x="69" y="112"/>
                  <a:pt x="82" y="106"/>
                  <a:pt x="91" y="97"/>
                </a:cubicBezTo>
                <a:cubicBezTo>
                  <a:pt x="91" y="97"/>
                  <a:pt x="91" y="97"/>
                  <a:pt x="91" y="97"/>
                </a:cubicBezTo>
                <a:cubicBezTo>
                  <a:pt x="91" y="97"/>
                  <a:pt x="91" y="97"/>
                  <a:pt x="91" y="97"/>
                </a:cubicBezTo>
                <a:cubicBezTo>
                  <a:pt x="100" y="87"/>
                  <a:pt x="106" y="75"/>
                  <a:pt x="106" y="60"/>
                </a:cubicBezTo>
                <a:cubicBezTo>
                  <a:pt x="106" y="46"/>
                  <a:pt x="100" y="34"/>
                  <a:pt x="91" y="24"/>
                </a:cubicBezTo>
                <a:cubicBezTo>
                  <a:pt x="91" y="24"/>
                  <a:pt x="91" y="24"/>
                  <a:pt x="91" y="24"/>
                </a:cubicBezTo>
                <a:close/>
                <a:moveTo>
                  <a:pt x="85" y="91"/>
                </a:moveTo>
                <a:cubicBezTo>
                  <a:pt x="85" y="91"/>
                  <a:pt x="85" y="91"/>
                  <a:pt x="85" y="91"/>
                </a:cubicBezTo>
                <a:cubicBezTo>
                  <a:pt x="77" y="99"/>
                  <a:pt x="67" y="104"/>
                  <a:pt x="55" y="104"/>
                </a:cubicBezTo>
                <a:cubicBezTo>
                  <a:pt x="43" y="104"/>
                  <a:pt x="32" y="99"/>
                  <a:pt x="24" y="91"/>
                </a:cubicBezTo>
                <a:cubicBezTo>
                  <a:pt x="24" y="91"/>
                  <a:pt x="24" y="91"/>
                  <a:pt x="24" y="91"/>
                </a:cubicBezTo>
                <a:cubicBezTo>
                  <a:pt x="16" y="83"/>
                  <a:pt x="11" y="72"/>
                  <a:pt x="11" y="60"/>
                </a:cubicBezTo>
                <a:cubicBezTo>
                  <a:pt x="11" y="48"/>
                  <a:pt x="16" y="38"/>
                  <a:pt x="24" y="30"/>
                </a:cubicBezTo>
                <a:cubicBezTo>
                  <a:pt x="24" y="30"/>
                  <a:pt x="24" y="30"/>
                  <a:pt x="24" y="30"/>
                </a:cubicBezTo>
                <a:cubicBezTo>
                  <a:pt x="32" y="22"/>
                  <a:pt x="43" y="17"/>
                  <a:pt x="55" y="17"/>
                </a:cubicBezTo>
                <a:cubicBezTo>
                  <a:pt x="67" y="17"/>
                  <a:pt x="77" y="22"/>
                  <a:pt x="85" y="30"/>
                </a:cubicBezTo>
                <a:cubicBezTo>
                  <a:pt x="86" y="30"/>
                  <a:pt x="86" y="30"/>
                  <a:pt x="86" y="30"/>
                </a:cubicBezTo>
                <a:cubicBezTo>
                  <a:pt x="93" y="38"/>
                  <a:pt x="98" y="49"/>
                  <a:pt x="98" y="60"/>
                </a:cubicBezTo>
                <a:cubicBezTo>
                  <a:pt x="98" y="72"/>
                  <a:pt x="93" y="83"/>
                  <a:pt x="85" y="91"/>
                </a:cubicBezTo>
                <a:close/>
                <a:moveTo>
                  <a:pt x="10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7" y="23"/>
                  <a:pt x="106" y="21"/>
                  <a:pt x="104" y="19"/>
                </a:cubicBezTo>
                <a:cubicBezTo>
                  <a:pt x="103" y="18"/>
                  <a:pt x="102" y="16"/>
                  <a:pt x="100" y="15"/>
                </a:cubicBezTo>
                <a:cubicBezTo>
                  <a:pt x="99" y="13"/>
                  <a:pt x="97" y="12"/>
                  <a:pt x="96" y="11"/>
                </a:cubicBezTo>
                <a:cubicBezTo>
                  <a:pt x="96" y="11"/>
                  <a:pt x="96" y="11"/>
                  <a:pt x="96" y="11"/>
                </a:cubicBezTo>
                <a:cubicBezTo>
                  <a:pt x="94" y="9"/>
                  <a:pt x="92" y="8"/>
                  <a:pt x="91" y="7"/>
                </a:cubicBezTo>
                <a:cubicBezTo>
                  <a:pt x="89" y="6"/>
                  <a:pt x="87" y="5"/>
                  <a:pt x="85" y="4"/>
                </a:cubicBezTo>
                <a:cubicBezTo>
                  <a:pt x="84" y="3"/>
                  <a:pt x="82" y="2"/>
                  <a:pt x="80" y="1"/>
                </a:cubicBezTo>
                <a:cubicBezTo>
                  <a:pt x="78" y="0"/>
                  <a:pt x="75" y="1"/>
                  <a:pt x="75" y="3"/>
                </a:cubicBezTo>
                <a:cubicBezTo>
                  <a:pt x="74" y="5"/>
                  <a:pt x="75" y="7"/>
                  <a:pt x="77" y="8"/>
                </a:cubicBezTo>
                <a:cubicBezTo>
                  <a:pt x="78" y="9"/>
                  <a:pt x="80" y="10"/>
                  <a:pt x="82" y="11"/>
                </a:cubicBezTo>
                <a:cubicBezTo>
                  <a:pt x="83" y="11"/>
                  <a:pt x="85" y="12"/>
                  <a:pt x="86" y="13"/>
                </a:cubicBezTo>
                <a:cubicBezTo>
                  <a:pt x="88" y="14"/>
                  <a:pt x="89" y="16"/>
                  <a:pt x="91" y="17"/>
                </a:cubicBezTo>
                <a:cubicBezTo>
                  <a:pt x="91" y="17"/>
                  <a:pt x="91" y="17"/>
                  <a:pt x="91" y="17"/>
                </a:cubicBezTo>
                <a:cubicBezTo>
                  <a:pt x="92" y="18"/>
                  <a:pt x="93" y="19"/>
                  <a:pt x="95" y="20"/>
                </a:cubicBezTo>
                <a:cubicBezTo>
                  <a:pt x="96" y="22"/>
                  <a:pt x="97" y="23"/>
                  <a:pt x="98" y="24"/>
                </a:cubicBezTo>
                <a:cubicBezTo>
                  <a:pt x="99" y="26"/>
                  <a:pt x="101" y="27"/>
                  <a:pt x="102" y="29"/>
                </a:cubicBezTo>
                <a:cubicBezTo>
                  <a:pt x="103" y="31"/>
                  <a:pt x="105" y="31"/>
                  <a:pt x="107" y="30"/>
                </a:cubicBezTo>
                <a:cubicBezTo>
                  <a:pt x="109" y="29"/>
                  <a:pt x="109" y="26"/>
                  <a:pt x="108" y="24"/>
                </a:cubicBezTo>
                <a:close/>
                <a:moveTo>
                  <a:pt x="8" y="29"/>
                </a:moveTo>
                <a:cubicBezTo>
                  <a:pt x="8" y="29"/>
                  <a:pt x="8" y="29"/>
                  <a:pt x="8" y="29"/>
                </a:cubicBezTo>
                <a:cubicBezTo>
                  <a:pt x="9" y="27"/>
                  <a:pt x="10" y="26"/>
                  <a:pt x="11" y="24"/>
                </a:cubicBezTo>
                <a:cubicBezTo>
                  <a:pt x="12" y="23"/>
                  <a:pt x="13" y="22"/>
                  <a:pt x="15" y="20"/>
                </a:cubicBezTo>
                <a:cubicBezTo>
                  <a:pt x="16" y="19"/>
                  <a:pt x="17" y="18"/>
                  <a:pt x="19" y="17"/>
                </a:cubicBezTo>
                <a:cubicBezTo>
                  <a:pt x="20" y="16"/>
                  <a:pt x="21" y="14"/>
                  <a:pt x="23" y="13"/>
                </a:cubicBezTo>
                <a:cubicBezTo>
                  <a:pt x="24" y="12"/>
                  <a:pt x="26" y="11"/>
                  <a:pt x="28" y="11"/>
                </a:cubicBezTo>
                <a:cubicBezTo>
                  <a:pt x="28" y="10"/>
                  <a:pt x="28" y="10"/>
                  <a:pt x="28" y="10"/>
                </a:cubicBezTo>
                <a:cubicBezTo>
                  <a:pt x="29" y="10"/>
                  <a:pt x="31" y="9"/>
                  <a:pt x="33" y="8"/>
                </a:cubicBezTo>
                <a:cubicBezTo>
                  <a:pt x="35" y="7"/>
                  <a:pt x="35" y="5"/>
                  <a:pt x="35" y="3"/>
                </a:cubicBezTo>
                <a:cubicBezTo>
                  <a:pt x="34" y="1"/>
                  <a:pt x="31" y="0"/>
                  <a:pt x="29" y="1"/>
                </a:cubicBezTo>
                <a:cubicBezTo>
                  <a:pt x="28" y="2"/>
                  <a:pt x="26" y="3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2" y="5"/>
                  <a:pt x="20" y="6"/>
                  <a:pt x="18" y="7"/>
                </a:cubicBezTo>
                <a:cubicBezTo>
                  <a:pt x="17" y="8"/>
                  <a:pt x="15" y="9"/>
                  <a:pt x="14" y="11"/>
                </a:cubicBezTo>
                <a:cubicBezTo>
                  <a:pt x="12" y="12"/>
                  <a:pt x="10" y="13"/>
                  <a:pt x="9" y="15"/>
                </a:cubicBezTo>
                <a:cubicBezTo>
                  <a:pt x="8" y="16"/>
                  <a:pt x="6" y="18"/>
                  <a:pt x="5" y="19"/>
                </a:cubicBezTo>
                <a:cubicBezTo>
                  <a:pt x="3" y="21"/>
                  <a:pt x="2" y="23"/>
                  <a:pt x="1" y="24"/>
                </a:cubicBezTo>
                <a:cubicBezTo>
                  <a:pt x="0" y="26"/>
                  <a:pt x="0" y="29"/>
                  <a:pt x="2" y="30"/>
                </a:cubicBezTo>
                <a:cubicBezTo>
                  <a:pt x="4" y="31"/>
                  <a:pt x="6" y="31"/>
                  <a:pt x="8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431" name="Freeform 23"/>
          <p:cNvSpPr>
            <a:spLocks noEditPoints="1"/>
          </p:cNvSpPr>
          <p:nvPr/>
        </p:nvSpPr>
        <p:spPr bwMode="auto">
          <a:xfrm>
            <a:off x="6219528" y="4523805"/>
            <a:ext cx="308074" cy="303609"/>
          </a:xfrm>
          <a:custGeom>
            <a:avLst/>
            <a:gdLst>
              <a:gd name="T0" fmla="*/ 51 w 105"/>
              <a:gd name="T1" fmla="*/ 30 h 105"/>
              <a:gd name="T2" fmla="*/ 45 w 105"/>
              <a:gd name="T3" fmla="*/ 30 h 105"/>
              <a:gd name="T4" fmla="*/ 45 w 105"/>
              <a:gd name="T5" fmla="*/ 24 h 105"/>
              <a:gd name="T6" fmla="*/ 62 w 105"/>
              <a:gd name="T7" fmla="*/ 8 h 105"/>
              <a:gd name="T8" fmla="*/ 80 w 105"/>
              <a:gd name="T9" fmla="*/ 0 h 105"/>
              <a:gd name="T10" fmla="*/ 105 w 105"/>
              <a:gd name="T11" fmla="*/ 26 h 105"/>
              <a:gd name="T12" fmla="*/ 98 w 105"/>
              <a:gd name="T13" fmla="*/ 44 h 105"/>
              <a:gd name="T14" fmla="*/ 80 w 105"/>
              <a:gd name="T15" fmla="*/ 62 h 105"/>
              <a:gd name="T16" fmla="*/ 80 w 105"/>
              <a:gd name="T17" fmla="*/ 62 h 105"/>
              <a:gd name="T18" fmla="*/ 62 w 105"/>
              <a:gd name="T19" fmla="*/ 69 h 105"/>
              <a:gd name="T20" fmla="*/ 40 w 105"/>
              <a:gd name="T21" fmla="*/ 57 h 105"/>
              <a:gd name="T22" fmla="*/ 40 w 105"/>
              <a:gd name="T23" fmla="*/ 57 h 105"/>
              <a:gd name="T24" fmla="*/ 37 w 105"/>
              <a:gd name="T25" fmla="*/ 51 h 105"/>
              <a:gd name="T26" fmla="*/ 40 w 105"/>
              <a:gd name="T27" fmla="*/ 46 h 105"/>
              <a:gd name="T28" fmla="*/ 45 w 105"/>
              <a:gd name="T29" fmla="*/ 49 h 105"/>
              <a:gd name="T30" fmla="*/ 47 w 105"/>
              <a:gd name="T31" fmla="*/ 53 h 105"/>
              <a:gd name="T32" fmla="*/ 62 w 105"/>
              <a:gd name="T33" fmla="*/ 61 h 105"/>
              <a:gd name="T34" fmla="*/ 74 w 105"/>
              <a:gd name="T35" fmla="*/ 56 h 105"/>
              <a:gd name="T36" fmla="*/ 74 w 105"/>
              <a:gd name="T37" fmla="*/ 56 h 105"/>
              <a:gd name="T38" fmla="*/ 74 w 105"/>
              <a:gd name="T39" fmla="*/ 56 h 105"/>
              <a:gd name="T40" fmla="*/ 92 w 105"/>
              <a:gd name="T41" fmla="*/ 38 h 105"/>
              <a:gd name="T42" fmla="*/ 97 w 105"/>
              <a:gd name="T43" fmla="*/ 26 h 105"/>
              <a:gd name="T44" fmla="*/ 80 w 105"/>
              <a:gd name="T45" fmla="*/ 8 h 105"/>
              <a:gd name="T46" fmla="*/ 67 w 105"/>
              <a:gd name="T47" fmla="*/ 13 h 105"/>
              <a:gd name="T48" fmla="*/ 67 w 105"/>
              <a:gd name="T49" fmla="*/ 13 h 105"/>
              <a:gd name="T50" fmla="*/ 51 w 105"/>
              <a:gd name="T51" fmla="*/ 30 h 105"/>
              <a:gd name="T52" fmla="*/ 57 w 105"/>
              <a:gd name="T53" fmla="*/ 73 h 105"/>
              <a:gd name="T54" fmla="*/ 57 w 105"/>
              <a:gd name="T55" fmla="*/ 73 h 105"/>
              <a:gd name="T56" fmla="*/ 40 w 105"/>
              <a:gd name="T57" fmla="*/ 90 h 105"/>
              <a:gd name="T58" fmla="*/ 16 w 105"/>
              <a:gd name="T59" fmla="*/ 90 h 105"/>
              <a:gd name="T60" fmla="*/ 16 w 105"/>
              <a:gd name="T61" fmla="*/ 90 h 105"/>
              <a:gd name="T62" fmla="*/ 16 w 105"/>
              <a:gd name="T63" fmla="*/ 65 h 105"/>
              <a:gd name="T64" fmla="*/ 34 w 105"/>
              <a:gd name="T65" fmla="*/ 47 h 105"/>
              <a:gd name="T66" fmla="*/ 46 w 105"/>
              <a:gd name="T67" fmla="*/ 42 h 105"/>
              <a:gd name="T68" fmla="*/ 59 w 105"/>
              <a:gd name="T69" fmla="*/ 47 h 105"/>
              <a:gd name="T70" fmla="*/ 61 w 105"/>
              <a:gd name="T71" fmla="*/ 50 h 105"/>
              <a:gd name="T72" fmla="*/ 63 w 105"/>
              <a:gd name="T73" fmla="*/ 54 h 105"/>
              <a:gd name="T74" fmla="*/ 68 w 105"/>
              <a:gd name="T75" fmla="*/ 57 h 105"/>
              <a:gd name="T76" fmla="*/ 70 w 105"/>
              <a:gd name="T77" fmla="*/ 52 h 105"/>
              <a:gd name="T78" fmla="*/ 68 w 105"/>
              <a:gd name="T79" fmla="*/ 46 h 105"/>
              <a:gd name="T80" fmla="*/ 64 w 105"/>
              <a:gd name="T81" fmla="*/ 41 h 105"/>
              <a:gd name="T82" fmla="*/ 64 w 105"/>
              <a:gd name="T83" fmla="*/ 41 h 105"/>
              <a:gd name="T84" fmla="*/ 46 w 105"/>
              <a:gd name="T85" fmla="*/ 34 h 105"/>
              <a:gd name="T86" fmla="*/ 28 w 105"/>
              <a:gd name="T87" fmla="*/ 41 h 105"/>
              <a:gd name="T88" fmla="*/ 10 w 105"/>
              <a:gd name="T89" fmla="*/ 60 h 105"/>
              <a:gd name="T90" fmla="*/ 10 w 105"/>
              <a:gd name="T91" fmla="*/ 96 h 105"/>
              <a:gd name="T92" fmla="*/ 10 w 105"/>
              <a:gd name="T93" fmla="*/ 96 h 105"/>
              <a:gd name="T94" fmla="*/ 46 w 105"/>
              <a:gd name="T95" fmla="*/ 96 h 105"/>
              <a:gd name="T96" fmla="*/ 46 w 105"/>
              <a:gd name="T97" fmla="*/ 96 h 105"/>
              <a:gd name="T98" fmla="*/ 46 w 105"/>
              <a:gd name="T99" fmla="*/ 96 h 105"/>
              <a:gd name="T100" fmla="*/ 63 w 105"/>
              <a:gd name="T101" fmla="*/ 79 h 105"/>
              <a:gd name="T102" fmla="*/ 63 w 105"/>
              <a:gd name="T103" fmla="*/ 73 h 105"/>
              <a:gd name="T104" fmla="*/ 57 w 105"/>
              <a:gd name="T105" fmla="*/ 73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5" h="105">
                <a:moveTo>
                  <a:pt x="51" y="30"/>
                </a:moveTo>
                <a:cubicBezTo>
                  <a:pt x="49" y="32"/>
                  <a:pt x="47" y="32"/>
                  <a:pt x="45" y="30"/>
                </a:cubicBezTo>
                <a:cubicBezTo>
                  <a:pt x="44" y="29"/>
                  <a:pt x="44" y="26"/>
                  <a:pt x="45" y="24"/>
                </a:cubicBezTo>
                <a:cubicBezTo>
                  <a:pt x="62" y="8"/>
                  <a:pt x="62" y="8"/>
                  <a:pt x="62" y="8"/>
                </a:cubicBezTo>
                <a:cubicBezTo>
                  <a:pt x="67" y="3"/>
                  <a:pt x="73" y="0"/>
                  <a:pt x="80" y="0"/>
                </a:cubicBezTo>
                <a:cubicBezTo>
                  <a:pt x="94" y="0"/>
                  <a:pt x="105" y="12"/>
                  <a:pt x="105" y="26"/>
                </a:cubicBezTo>
                <a:cubicBezTo>
                  <a:pt x="105" y="32"/>
                  <a:pt x="103" y="39"/>
                  <a:pt x="98" y="44"/>
                </a:cubicBezTo>
                <a:cubicBezTo>
                  <a:pt x="80" y="62"/>
                  <a:pt x="80" y="62"/>
                  <a:pt x="80" y="62"/>
                </a:cubicBezTo>
                <a:cubicBezTo>
                  <a:pt x="80" y="62"/>
                  <a:pt x="80" y="62"/>
                  <a:pt x="80" y="62"/>
                </a:cubicBezTo>
                <a:cubicBezTo>
                  <a:pt x="75" y="67"/>
                  <a:pt x="68" y="69"/>
                  <a:pt x="62" y="69"/>
                </a:cubicBezTo>
                <a:cubicBezTo>
                  <a:pt x="53" y="69"/>
                  <a:pt x="44" y="65"/>
                  <a:pt x="40" y="57"/>
                </a:cubicBezTo>
                <a:cubicBezTo>
                  <a:pt x="40" y="57"/>
                  <a:pt x="40" y="57"/>
                  <a:pt x="40" y="57"/>
                </a:cubicBezTo>
                <a:cubicBezTo>
                  <a:pt x="39" y="55"/>
                  <a:pt x="38" y="53"/>
                  <a:pt x="37" y="51"/>
                </a:cubicBezTo>
                <a:cubicBezTo>
                  <a:pt x="37" y="49"/>
                  <a:pt x="38" y="47"/>
                  <a:pt x="40" y="46"/>
                </a:cubicBezTo>
                <a:cubicBezTo>
                  <a:pt x="42" y="46"/>
                  <a:pt x="44" y="47"/>
                  <a:pt x="45" y="49"/>
                </a:cubicBezTo>
                <a:cubicBezTo>
                  <a:pt x="45" y="50"/>
                  <a:pt x="46" y="52"/>
                  <a:pt x="47" y="53"/>
                </a:cubicBezTo>
                <a:cubicBezTo>
                  <a:pt x="50" y="58"/>
                  <a:pt x="56" y="61"/>
                  <a:pt x="62" y="61"/>
                </a:cubicBezTo>
                <a:cubicBezTo>
                  <a:pt x="66" y="61"/>
                  <a:pt x="71" y="60"/>
                  <a:pt x="74" y="56"/>
                </a:cubicBezTo>
                <a:cubicBezTo>
                  <a:pt x="74" y="56"/>
                  <a:pt x="74" y="56"/>
                  <a:pt x="74" y="56"/>
                </a:cubicBezTo>
                <a:cubicBezTo>
                  <a:pt x="74" y="56"/>
                  <a:pt x="74" y="56"/>
                  <a:pt x="74" y="56"/>
                </a:cubicBezTo>
                <a:cubicBezTo>
                  <a:pt x="92" y="38"/>
                  <a:pt x="92" y="38"/>
                  <a:pt x="92" y="38"/>
                </a:cubicBezTo>
                <a:cubicBezTo>
                  <a:pt x="96" y="35"/>
                  <a:pt x="97" y="30"/>
                  <a:pt x="97" y="26"/>
                </a:cubicBezTo>
                <a:cubicBezTo>
                  <a:pt x="97" y="16"/>
                  <a:pt x="90" y="8"/>
                  <a:pt x="80" y="8"/>
                </a:cubicBezTo>
                <a:cubicBezTo>
                  <a:pt x="75" y="8"/>
                  <a:pt x="71" y="10"/>
                  <a:pt x="67" y="13"/>
                </a:cubicBezTo>
                <a:cubicBezTo>
                  <a:pt x="67" y="13"/>
                  <a:pt x="67" y="13"/>
                  <a:pt x="67" y="13"/>
                </a:cubicBezTo>
                <a:cubicBezTo>
                  <a:pt x="51" y="30"/>
                  <a:pt x="51" y="30"/>
                  <a:pt x="51" y="30"/>
                </a:cubicBezTo>
                <a:close/>
                <a:moveTo>
                  <a:pt x="57" y="73"/>
                </a:moveTo>
                <a:cubicBezTo>
                  <a:pt x="57" y="73"/>
                  <a:pt x="57" y="73"/>
                  <a:pt x="57" y="73"/>
                </a:cubicBezTo>
                <a:cubicBezTo>
                  <a:pt x="40" y="90"/>
                  <a:pt x="40" y="90"/>
                  <a:pt x="40" y="90"/>
                </a:cubicBezTo>
                <a:cubicBezTo>
                  <a:pt x="34" y="97"/>
                  <a:pt x="22" y="97"/>
                  <a:pt x="16" y="90"/>
                </a:cubicBezTo>
                <a:cubicBezTo>
                  <a:pt x="16" y="90"/>
                  <a:pt x="16" y="90"/>
                  <a:pt x="16" y="90"/>
                </a:cubicBezTo>
                <a:cubicBezTo>
                  <a:pt x="9" y="83"/>
                  <a:pt x="9" y="72"/>
                  <a:pt x="16" y="65"/>
                </a:cubicBezTo>
                <a:cubicBezTo>
                  <a:pt x="34" y="47"/>
                  <a:pt x="34" y="47"/>
                  <a:pt x="34" y="47"/>
                </a:cubicBezTo>
                <a:cubicBezTo>
                  <a:pt x="37" y="44"/>
                  <a:pt x="42" y="42"/>
                  <a:pt x="46" y="42"/>
                </a:cubicBezTo>
                <a:cubicBezTo>
                  <a:pt x="51" y="42"/>
                  <a:pt x="55" y="44"/>
                  <a:pt x="59" y="47"/>
                </a:cubicBezTo>
                <a:cubicBezTo>
                  <a:pt x="60" y="48"/>
                  <a:pt x="60" y="49"/>
                  <a:pt x="61" y="50"/>
                </a:cubicBezTo>
                <a:cubicBezTo>
                  <a:pt x="62" y="52"/>
                  <a:pt x="62" y="53"/>
                  <a:pt x="63" y="54"/>
                </a:cubicBezTo>
                <a:cubicBezTo>
                  <a:pt x="64" y="57"/>
                  <a:pt x="66" y="58"/>
                  <a:pt x="68" y="57"/>
                </a:cubicBezTo>
                <a:cubicBezTo>
                  <a:pt x="70" y="57"/>
                  <a:pt x="71" y="54"/>
                  <a:pt x="70" y="52"/>
                </a:cubicBezTo>
                <a:cubicBezTo>
                  <a:pt x="70" y="50"/>
                  <a:pt x="69" y="48"/>
                  <a:pt x="68" y="46"/>
                </a:cubicBezTo>
                <a:cubicBezTo>
                  <a:pt x="67" y="45"/>
                  <a:pt x="66" y="43"/>
                  <a:pt x="64" y="41"/>
                </a:cubicBezTo>
                <a:cubicBezTo>
                  <a:pt x="64" y="41"/>
                  <a:pt x="64" y="41"/>
                  <a:pt x="64" y="41"/>
                </a:cubicBezTo>
                <a:cubicBezTo>
                  <a:pt x="59" y="37"/>
                  <a:pt x="53" y="34"/>
                  <a:pt x="46" y="34"/>
                </a:cubicBezTo>
                <a:cubicBezTo>
                  <a:pt x="40" y="34"/>
                  <a:pt x="33" y="37"/>
                  <a:pt x="28" y="41"/>
                </a:cubicBezTo>
                <a:cubicBezTo>
                  <a:pt x="10" y="60"/>
                  <a:pt x="10" y="60"/>
                  <a:pt x="10" y="60"/>
                </a:cubicBezTo>
                <a:cubicBezTo>
                  <a:pt x="0" y="69"/>
                  <a:pt x="0" y="86"/>
                  <a:pt x="10" y="96"/>
                </a:cubicBezTo>
                <a:cubicBezTo>
                  <a:pt x="10" y="96"/>
                  <a:pt x="10" y="96"/>
                  <a:pt x="10" y="96"/>
                </a:cubicBezTo>
                <a:cubicBezTo>
                  <a:pt x="20" y="105"/>
                  <a:pt x="36" y="105"/>
                  <a:pt x="46" y="96"/>
                </a:cubicBezTo>
                <a:cubicBezTo>
                  <a:pt x="46" y="96"/>
                  <a:pt x="46" y="96"/>
                  <a:pt x="46" y="96"/>
                </a:cubicBezTo>
                <a:cubicBezTo>
                  <a:pt x="46" y="96"/>
                  <a:pt x="46" y="96"/>
                  <a:pt x="46" y="96"/>
                </a:cubicBezTo>
                <a:cubicBezTo>
                  <a:pt x="63" y="79"/>
                  <a:pt x="63" y="79"/>
                  <a:pt x="63" y="79"/>
                </a:cubicBezTo>
                <a:cubicBezTo>
                  <a:pt x="64" y="77"/>
                  <a:pt x="64" y="75"/>
                  <a:pt x="63" y="73"/>
                </a:cubicBezTo>
                <a:cubicBezTo>
                  <a:pt x="61" y="72"/>
                  <a:pt x="59" y="72"/>
                  <a:pt x="57" y="7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432" name="Freeform 24"/>
          <p:cNvSpPr>
            <a:spLocks noEditPoints="1"/>
          </p:cNvSpPr>
          <p:nvPr/>
        </p:nvSpPr>
        <p:spPr bwMode="auto">
          <a:xfrm>
            <a:off x="3453558" y="3412059"/>
            <a:ext cx="303609" cy="299145"/>
          </a:xfrm>
          <a:custGeom>
            <a:avLst/>
            <a:gdLst>
              <a:gd name="T0" fmla="*/ 29 w 104"/>
              <a:gd name="T1" fmla="*/ 32 h 103"/>
              <a:gd name="T2" fmla="*/ 29 w 104"/>
              <a:gd name="T3" fmla="*/ 70 h 103"/>
              <a:gd name="T4" fmla="*/ 29 w 104"/>
              <a:gd name="T5" fmla="*/ 70 h 103"/>
              <a:gd name="T6" fmla="*/ 56 w 104"/>
              <a:gd name="T7" fmla="*/ 91 h 103"/>
              <a:gd name="T8" fmla="*/ 56 w 104"/>
              <a:gd name="T9" fmla="*/ 73 h 103"/>
              <a:gd name="T10" fmla="*/ 56 w 104"/>
              <a:gd name="T11" fmla="*/ 29 h 103"/>
              <a:gd name="T12" fmla="*/ 56 w 104"/>
              <a:gd name="T13" fmla="*/ 12 h 103"/>
              <a:gd name="T14" fmla="*/ 29 w 104"/>
              <a:gd name="T15" fmla="*/ 32 h 103"/>
              <a:gd name="T16" fmla="*/ 29 w 104"/>
              <a:gd name="T17" fmla="*/ 32 h 103"/>
              <a:gd name="T18" fmla="*/ 77 w 104"/>
              <a:gd name="T19" fmla="*/ 17 h 103"/>
              <a:gd name="T20" fmla="*/ 77 w 104"/>
              <a:gd name="T21" fmla="*/ 17 h 103"/>
              <a:gd name="T22" fmla="*/ 75 w 104"/>
              <a:gd name="T23" fmla="*/ 12 h 103"/>
              <a:gd name="T24" fmla="*/ 81 w 104"/>
              <a:gd name="T25" fmla="*/ 10 h 103"/>
              <a:gd name="T26" fmla="*/ 98 w 104"/>
              <a:gd name="T27" fmla="*/ 28 h 103"/>
              <a:gd name="T28" fmla="*/ 104 w 104"/>
              <a:gd name="T29" fmla="*/ 51 h 103"/>
              <a:gd name="T30" fmla="*/ 98 w 104"/>
              <a:gd name="T31" fmla="*/ 75 h 103"/>
              <a:gd name="T32" fmla="*/ 81 w 104"/>
              <a:gd name="T33" fmla="*/ 92 h 103"/>
              <a:gd name="T34" fmla="*/ 75 w 104"/>
              <a:gd name="T35" fmla="*/ 91 h 103"/>
              <a:gd name="T36" fmla="*/ 77 w 104"/>
              <a:gd name="T37" fmla="*/ 85 h 103"/>
              <a:gd name="T38" fmla="*/ 91 w 104"/>
              <a:gd name="T39" fmla="*/ 71 h 103"/>
              <a:gd name="T40" fmla="*/ 96 w 104"/>
              <a:gd name="T41" fmla="*/ 51 h 103"/>
              <a:gd name="T42" fmla="*/ 91 w 104"/>
              <a:gd name="T43" fmla="*/ 32 h 103"/>
              <a:gd name="T44" fmla="*/ 77 w 104"/>
              <a:gd name="T45" fmla="*/ 17 h 103"/>
              <a:gd name="T46" fmla="*/ 24 w 104"/>
              <a:gd name="T47" fmla="*/ 33 h 103"/>
              <a:gd name="T48" fmla="*/ 24 w 104"/>
              <a:gd name="T49" fmla="*/ 33 h 103"/>
              <a:gd name="T50" fmla="*/ 8 w 104"/>
              <a:gd name="T51" fmla="*/ 33 h 103"/>
              <a:gd name="T52" fmla="*/ 8 w 104"/>
              <a:gd name="T53" fmla="*/ 69 h 103"/>
              <a:gd name="T54" fmla="*/ 24 w 104"/>
              <a:gd name="T55" fmla="*/ 69 h 103"/>
              <a:gd name="T56" fmla="*/ 24 w 104"/>
              <a:gd name="T57" fmla="*/ 33 h 103"/>
              <a:gd name="T58" fmla="*/ 25 w 104"/>
              <a:gd name="T59" fmla="*/ 25 h 103"/>
              <a:gd name="T60" fmla="*/ 25 w 104"/>
              <a:gd name="T61" fmla="*/ 25 h 103"/>
              <a:gd name="T62" fmla="*/ 57 w 104"/>
              <a:gd name="T63" fmla="*/ 1 h 103"/>
              <a:gd name="T64" fmla="*/ 60 w 104"/>
              <a:gd name="T65" fmla="*/ 0 h 103"/>
              <a:gd name="T66" fmla="*/ 63 w 104"/>
              <a:gd name="T67" fmla="*/ 4 h 103"/>
              <a:gd name="T68" fmla="*/ 63 w 104"/>
              <a:gd name="T69" fmla="*/ 29 h 103"/>
              <a:gd name="T70" fmla="*/ 63 w 104"/>
              <a:gd name="T71" fmla="*/ 30 h 103"/>
              <a:gd name="T72" fmla="*/ 73 w 104"/>
              <a:gd name="T73" fmla="*/ 37 h 103"/>
              <a:gd name="T74" fmla="*/ 78 w 104"/>
              <a:gd name="T75" fmla="*/ 51 h 103"/>
              <a:gd name="T76" fmla="*/ 73 w 104"/>
              <a:gd name="T77" fmla="*/ 65 h 103"/>
              <a:gd name="T78" fmla="*/ 63 w 104"/>
              <a:gd name="T79" fmla="*/ 72 h 103"/>
              <a:gd name="T80" fmla="*/ 63 w 104"/>
              <a:gd name="T81" fmla="*/ 73 h 103"/>
              <a:gd name="T82" fmla="*/ 63 w 104"/>
              <a:gd name="T83" fmla="*/ 99 h 103"/>
              <a:gd name="T84" fmla="*/ 63 w 104"/>
              <a:gd name="T85" fmla="*/ 101 h 103"/>
              <a:gd name="T86" fmla="*/ 57 w 104"/>
              <a:gd name="T87" fmla="*/ 102 h 103"/>
              <a:gd name="T88" fmla="*/ 25 w 104"/>
              <a:gd name="T89" fmla="*/ 77 h 103"/>
              <a:gd name="T90" fmla="*/ 4 w 104"/>
              <a:gd name="T91" fmla="*/ 77 h 103"/>
              <a:gd name="T92" fmla="*/ 4 w 104"/>
              <a:gd name="T93" fmla="*/ 77 h 103"/>
              <a:gd name="T94" fmla="*/ 0 w 104"/>
              <a:gd name="T95" fmla="*/ 73 h 103"/>
              <a:gd name="T96" fmla="*/ 0 w 104"/>
              <a:gd name="T97" fmla="*/ 29 h 103"/>
              <a:gd name="T98" fmla="*/ 0 w 104"/>
              <a:gd name="T99" fmla="*/ 29 h 103"/>
              <a:gd name="T100" fmla="*/ 4 w 104"/>
              <a:gd name="T101" fmla="*/ 25 h 103"/>
              <a:gd name="T102" fmla="*/ 25 w 104"/>
              <a:gd name="T103" fmla="*/ 25 h 103"/>
              <a:gd name="T104" fmla="*/ 63 w 104"/>
              <a:gd name="T105" fmla="*/ 35 h 103"/>
              <a:gd name="T106" fmla="*/ 63 w 104"/>
              <a:gd name="T107" fmla="*/ 35 h 103"/>
              <a:gd name="T108" fmla="*/ 63 w 104"/>
              <a:gd name="T109" fmla="*/ 67 h 103"/>
              <a:gd name="T110" fmla="*/ 69 w 104"/>
              <a:gd name="T111" fmla="*/ 62 h 103"/>
              <a:gd name="T112" fmla="*/ 73 w 104"/>
              <a:gd name="T113" fmla="*/ 51 h 103"/>
              <a:gd name="T114" fmla="*/ 69 w 104"/>
              <a:gd name="T115" fmla="*/ 40 h 103"/>
              <a:gd name="T116" fmla="*/ 63 w 104"/>
              <a:gd name="T117" fmla="*/ 35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4" h="103">
                <a:moveTo>
                  <a:pt x="29" y="32"/>
                </a:moveTo>
                <a:cubicBezTo>
                  <a:pt x="29" y="70"/>
                  <a:pt x="29" y="70"/>
                  <a:pt x="29" y="70"/>
                </a:cubicBezTo>
                <a:cubicBezTo>
                  <a:pt x="29" y="70"/>
                  <a:pt x="29" y="70"/>
                  <a:pt x="29" y="70"/>
                </a:cubicBezTo>
                <a:cubicBezTo>
                  <a:pt x="56" y="91"/>
                  <a:pt x="56" y="91"/>
                  <a:pt x="56" y="91"/>
                </a:cubicBezTo>
                <a:cubicBezTo>
                  <a:pt x="56" y="73"/>
                  <a:pt x="56" y="73"/>
                  <a:pt x="56" y="73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12"/>
                  <a:pt x="56" y="12"/>
                  <a:pt x="56" y="12"/>
                </a:cubicBezTo>
                <a:cubicBezTo>
                  <a:pt x="29" y="32"/>
                  <a:pt x="29" y="32"/>
                  <a:pt x="29" y="32"/>
                </a:cubicBezTo>
                <a:cubicBezTo>
                  <a:pt x="29" y="32"/>
                  <a:pt x="29" y="32"/>
                  <a:pt x="29" y="32"/>
                </a:cubicBezTo>
                <a:close/>
                <a:moveTo>
                  <a:pt x="77" y="17"/>
                </a:moveTo>
                <a:cubicBezTo>
                  <a:pt x="77" y="17"/>
                  <a:pt x="77" y="17"/>
                  <a:pt x="77" y="17"/>
                </a:cubicBezTo>
                <a:cubicBezTo>
                  <a:pt x="75" y="16"/>
                  <a:pt x="74" y="13"/>
                  <a:pt x="75" y="12"/>
                </a:cubicBezTo>
                <a:cubicBezTo>
                  <a:pt x="77" y="10"/>
                  <a:pt x="79" y="9"/>
                  <a:pt x="81" y="10"/>
                </a:cubicBezTo>
                <a:cubicBezTo>
                  <a:pt x="88" y="14"/>
                  <a:pt x="94" y="21"/>
                  <a:pt x="98" y="28"/>
                </a:cubicBezTo>
                <a:cubicBezTo>
                  <a:pt x="102" y="35"/>
                  <a:pt x="104" y="43"/>
                  <a:pt x="104" y="51"/>
                </a:cubicBezTo>
                <a:cubicBezTo>
                  <a:pt x="104" y="60"/>
                  <a:pt x="102" y="68"/>
                  <a:pt x="98" y="75"/>
                </a:cubicBezTo>
                <a:cubicBezTo>
                  <a:pt x="94" y="82"/>
                  <a:pt x="88" y="88"/>
                  <a:pt x="81" y="92"/>
                </a:cubicBezTo>
                <a:cubicBezTo>
                  <a:pt x="79" y="93"/>
                  <a:pt x="77" y="93"/>
                  <a:pt x="75" y="91"/>
                </a:cubicBezTo>
                <a:cubicBezTo>
                  <a:pt x="74" y="89"/>
                  <a:pt x="75" y="86"/>
                  <a:pt x="77" y="85"/>
                </a:cubicBezTo>
                <a:cubicBezTo>
                  <a:pt x="83" y="82"/>
                  <a:pt x="88" y="77"/>
                  <a:pt x="91" y="71"/>
                </a:cubicBezTo>
                <a:cubicBezTo>
                  <a:pt x="94" y="65"/>
                  <a:pt x="96" y="58"/>
                  <a:pt x="96" y="51"/>
                </a:cubicBezTo>
                <a:cubicBezTo>
                  <a:pt x="96" y="44"/>
                  <a:pt x="94" y="37"/>
                  <a:pt x="91" y="32"/>
                </a:cubicBezTo>
                <a:cubicBezTo>
                  <a:pt x="88" y="26"/>
                  <a:pt x="83" y="21"/>
                  <a:pt x="77" y="17"/>
                </a:cubicBezTo>
                <a:close/>
                <a:moveTo>
                  <a:pt x="24" y="33"/>
                </a:moveTo>
                <a:cubicBezTo>
                  <a:pt x="24" y="33"/>
                  <a:pt x="24" y="33"/>
                  <a:pt x="24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69"/>
                  <a:pt x="8" y="69"/>
                  <a:pt x="8" y="69"/>
                </a:cubicBezTo>
                <a:cubicBezTo>
                  <a:pt x="24" y="69"/>
                  <a:pt x="24" y="69"/>
                  <a:pt x="24" y="69"/>
                </a:cubicBezTo>
                <a:cubicBezTo>
                  <a:pt x="24" y="33"/>
                  <a:pt x="24" y="33"/>
                  <a:pt x="24" y="33"/>
                </a:cubicBezTo>
                <a:close/>
                <a:moveTo>
                  <a:pt x="25" y="25"/>
                </a:moveTo>
                <a:cubicBezTo>
                  <a:pt x="25" y="25"/>
                  <a:pt x="25" y="25"/>
                  <a:pt x="25" y="25"/>
                </a:cubicBezTo>
                <a:cubicBezTo>
                  <a:pt x="57" y="1"/>
                  <a:pt x="57" y="1"/>
                  <a:pt x="57" y="1"/>
                </a:cubicBezTo>
                <a:cubicBezTo>
                  <a:pt x="58" y="0"/>
                  <a:pt x="59" y="0"/>
                  <a:pt x="60" y="0"/>
                </a:cubicBezTo>
                <a:cubicBezTo>
                  <a:pt x="62" y="0"/>
                  <a:pt x="63" y="2"/>
                  <a:pt x="63" y="4"/>
                </a:cubicBezTo>
                <a:cubicBezTo>
                  <a:pt x="63" y="29"/>
                  <a:pt x="63" y="29"/>
                  <a:pt x="63" y="29"/>
                </a:cubicBezTo>
                <a:cubicBezTo>
                  <a:pt x="63" y="30"/>
                  <a:pt x="63" y="30"/>
                  <a:pt x="63" y="30"/>
                </a:cubicBezTo>
                <a:cubicBezTo>
                  <a:pt x="67" y="31"/>
                  <a:pt x="70" y="34"/>
                  <a:pt x="73" y="37"/>
                </a:cubicBezTo>
                <a:cubicBezTo>
                  <a:pt x="76" y="41"/>
                  <a:pt x="78" y="46"/>
                  <a:pt x="78" y="51"/>
                </a:cubicBezTo>
                <a:cubicBezTo>
                  <a:pt x="78" y="57"/>
                  <a:pt x="76" y="61"/>
                  <a:pt x="73" y="65"/>
                </a:cubicBezTo>
                <a:cubicBezTo>
                  <a:pt x="70" y="68"/>
                  <a:pt x="67" y="71"/>
                  <a:pt x="63" y="72"/>
                </a:cubicBezTo>
                <a:cubicBezTo>
                  <a:pt x="63" y="73"/>
                  <a:pt x="63" y="73"/>
                  <a:pt x="63" y="73"/>
                </a:cubicBezTo>
                <a:cubicBezTo>
                  <a:pt x="63" y="99"/>
                  <a:pt x="63" y="99"/>
                  <a:pt x="63" y="99"/>
                </a:cubicBezTo>
                <a:cubicBezTo>
                  <a:pt x="63" y="100"/>
                  <a:pt x="63" y="100"/>
                  <a:pt x="63" y="101"/>
                </a:cubicBezTo>
                <a:cubicBezTo>
                  <a:pt x="61" y="103"/>
                  <a:pt x="59" y="103"/>
                  <a:pt x="57" y="102"/>
                </a:cubicBezTo>
                <a:cubicBezTo>
                  <a:pt x="25" y="77"/>
                  <a:pt x="25" y="77"/>
                  <a:pt x="25" y="77"/>
                </a:cubicBezTo>
                <a:cubicBezTo>
                  <a:pt x="4" y="77"/>
                  <a:pt x="4" y="77"/>
                  <a:pt x="4" y="77"/>
                </a:cubicBezTo>
                <a:cubicBezTo>
                  <a:pt x="4" y="77"/>
                  <a:pt x="4" y="77"/>
                  <a:pt x="4" y="77"/>
                </a:cubicBezTo>
                <a:cubicBezTo>
                  <a:pt x="2" y="77"/>
                  <a:pt x="0" y="75"/>
                  <a:pt x="0" y="7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7"/>
                  <a:pt x="2" y="25"/>
                  <a:pt x="4" y="25"/>
                </a:cubicBezTo>
                <a:cubicBezTo>
                  <a:pt x="25" y="25"/>
                  <a:pt x="25" y="25"/>
                  <a:pt x="25" y="25"/>
                </a:cubicBezTo>
                <a:close/>
                <a:moveTo>
                  <a:pt x="63" y="35"/>
                </a:moveTo>
                <a:cubicBezTo>
                  <a:pt x="63" y="35"/>
                  <a:pt x="63" y="35"/>
                  <a:pt x="63" y="35"/>
                </a:cubicBezTo>
                <a:cubicBezTo>
                  <a:pt x="63" y="67"/>
                  <a:pt x="63" y="67"/>
                  <a:pt x="63" y="67"/>
                </a:cubicBezTo>
                <a:cubicBezTo>
                  <a:pt x="66" y="66"/>
                  <a:pt x="68" y="64"/>
                  <a:pt x="69" y="62"/>
                </a:cubicBezTo>
                <a:cubicBezTo>
                  <a:pt x="71" y="59"/>
                  <a:pt x="73" y="55"/>
                  <a:pt x="73" y="51"/>
                </a:cubicBezTo>
                <a:cubicBezTo>
                  <a:pt x="73" y="47"/>
                  <a:pt x="71" y="43"/>
                  <a:pt x="69" y="40"/>
                </a:cubicBezTo>
                <a:cubicBezTo>
                  <a:pt x="68" y="38"/>
                  <a:pt x="66" y="36"/>
                  <a:pt x="63" y="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433" name="Freeform 25"/>
          <p:cNvSpPr>
            <a:spLocks noEditPoints="1"/>
          </p:cNvSpPr>
          <p:nvPr/>
        </p:nvSpPr>
        <p:spPr bwMode="auto">
          <a:xfrm>
            <a:off x="9054703" y="3412059"/>
            <a:ext cx="223242" cy="299145"/>
          </a:xfrm>
          <a:custGeom>
            <a:avLst/>
            <a:gdLst>
              <a:gd name="T0" fmla="*/ 55 w 76"/>
              <a:gd name="T1" fmla="*/ 7 h 103"/>
              <a:gd name="T2" fmla="*/ 63 w 76"/>
              <a:gd name="T3" fmla="*/ 47 h 103"/>
              <a:gd name="T4" fmla="*/ 55 w 76"/>
              <a:gd name="T5" fmla="*/ 65 h 103"/>
              <a:gd name="T6" fmla="*/ 20 w 76"/>
              <a:gd name="T7" fmla="*/ 65 h 103"/>
              <a:gd name="T8" fmla="*/ 13 w 76"/>
              <a:gd name="T9" fmla="*/ 47 h 103"/>
              <a:gd name="T10" fmla="*/ 20 w 76"/>
              <a:gd name="T11" fmla="*/ 7 h 103"/>
              <a:gd name="T12" fmla="*/ 21 w 76"/>
              <a:gd name="T13" fmla="*/ 34 h 103"/>
              <a:gd name="T14" fmla="*/ 55 w 76"/>
              <a:gd name="T15" fmla="*/ 34 h 103"/>
              <a:gd name="T16" fmla="*/ 50 w 76"/>
              <a:gd name="T17" fmla="*/ 13 h 103"/>
              <a:gd name="T18" fmla="*/ 26 w 76"/>
              <a:gd name="T19" fmla="*/ 13 h 103"/>
              <a:gd name="T20" fmla="*/ 21 w 76"/>
              <a:gd name="T21" fmla="*/ 34 h 103"/>
              <a:gd name="T22" fmla="*/ 55 w 76"/>
              <a:gd name="T23" fmla="*/ 38 h 103"/>
              <a:gd name="T24" fmla="*/ 21 w 76"/>
              <a:gd name="T25" fmla="*/ 47 h 103"/>
              <a:gd name="T26" fmla="*/ 26 w 76"/>
              <a:gd name="T27" fmla="*/ 59 h 103"/>
              <a:gd name="T28" fmla="*/ 50 w 76"/>
              <a:gd name="T29" fmla="*/ 59 h 103"/>
              <a:gd name="T30" fmla="*/ 50 w 76"/>
              <a:gd name="T31" fmla="*/ 59 h 103"/>
              <a:gd name="T32" fmla="*/ 55 w 76"/>
              <a:gd name="T33" fmla="*/ 38 h 103"/>
              <a:gd name="T34" fmla="*/ 14 w 76"/>
              <a:gd name="T35" fmla="*/ 103 h 103"/>
              <a:gd name="T36" fmla="*/ 38 w 76"/>
              <a:gd name="T37" fmla="*/ 103 h 103"/>
              <a:gd name="T38" fmla="*/ 61 w 76"/>
              <a:gd name="T39" fmla="*/ 103 h 103"/>
              <a:gd name="T40" fmla="*/ 61 w 76"/>
              <a:gd name="T41" fmla="*/ 95 h 103"/>
              <a:gd name="T42" fmla="*/ 42 w 76"/>
              <a:gd name="T43" fmla="*/ 85 h 103"/>
              <a:gd name="T44" fmla="*/ 73 w 76"/>
              <a:gd name="T45" fmla="*/ 62 h 103"/>
              <a:gd name="T46" fmla="*/ 76 w 76"/>
              <a:gd name="T47" fmla="*/ 36 h 103"/>
              <a:gd name="T48" fmla="*/ 68 w 76"/>
              <a:gd name="T49" fmla="*/ 36 h 103"/>
              <a:gd name="T50" fmla="*/ 66 w 76"/>
              <a:gd name="T51" fmla="*/ 59 h 103"/>
              <a:gd name="T52" fmla="*/ 38 w 76"/>
              <a:gd name="T53" fmla="*/ 77 h 103"/>
              <a:gd name="T54" fmla="*/ 16 w 76"/>
              <a:gd name="T55" fmla="*/ 69 h 103"/>
              <a:gd name="T56" fmla="*/ 8 w 76"/>
              <a:gd name="T57" fmla="*/ 47 h 103"/>
              <a:gd name="T58" fmla="*/ 4 w 76"/>
              <a:gd name="T59" fmla="*/ 32 h 103"/>
              <a:gd name="T60" fmla="*/ 0 w 76"/>
              <a:gd name="T61" fmla="*/ 47 h 103"/>
              <a:gd name="T62" fmla="*/ 11 w 76"/>
              <a:gd name="T63" fmla="*/ 74 h 103"/>
              <a:gd name="T64" fmla="*/ 34 w 76"/>
              <a:gd name="T65" fmla="*/ 85 h 103"/>
              <a:gd name="T66" fmla="*/ 14 w 76"/>
              <a:gd name="T67" fmla="*/ 95 h 103"/>
              <a:gd name="T68" fmla="*/ 14 w 76"/>
              <a:gd name="T69" fmla="*/ 103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6" h="103">
                <a:moveTo>
                  <a:pt x="38" y="0"/>
                </a:moveTo>
                <a:cubicBezTo>
                  <a:pt x="45" y="0"/>
                  <a:pt x="51" y="3"/>
                  <a:pt x="55" y="7"/>
                </a:cubicBezTo>
                <a:cubicBezTo>
                  <a:pt x="60" y="12"/>
                  <a:pt x="63" y="18"/>
                  <a:pt x="63" y="25"/>
                </a:cubicBezTo>
                <a:cubicBezTo>
                  <a:pt x="63" y="47"/>
                  <a:pt x="63" y="47"/>
                  <a:pt x="63" y="47"/>
                </a:cubicBezTo>
                <a:cubicBezTo>
                  <a:pt x="63" y="54"/>
                  <a:pt x="60" y="60"/>
                  <a:pt x="55" y="65"/>
                </a:cubicBezTo>
                <a:cubicBezTo>
                  <a:pt x="55" y="65"/>
                  <a:pt x="55" y="65"/>
                  <a:pt x="55" y="65"/>
                </a:cubicBezTo>
                <a:cubicBezTo>
                  <a:pt x="51" y="69"/>
                  <a:pt x="45" y="72"/>
                  <a:pt x="38" y="72"/>
                </a:cubicBezTo>
                <a:cubicBezTo>
                  <a:pt x="31" y="72"/>
                  <a:pt x="25" y="69"/>
                  <a:pt x="20" y="65"/>
                </a:cubicBezTo>
                <a:cubicBezTo>
                  <a:pt x="20" y="65"/>
                  <a:pt x="20" y="65"/>
                  <a:pt x="20" y="65"/>
                </a:cubicBezTo>
                <a:cubicBezTo>
                  <a:pt x="16" y="60"/>
                  <a:pt x="13" y="54"/>
                  <a:pt x="13" y="47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18"/>
                  <a:pt x="16" y="12"/>
                  <a:pt x="20" y="7"/>
                </a:cubicBezTo>
                <a:cubicBezTo>
                  <a:pt x="25" y="3"/>
                  <a:pt x="31" y="0"/>
                  <a:pt x="38" y="0"/>
                </a:cubicBezTo>
                <a:close/>
                <a:moveTo>
                  <a:pt x="21" y="34"/>
                </a:moveTo>
                <a:cubicBezTo>
                  <a:pt x="21" y="34"/>
                  <a:pt x="21" y="34"/>
                  <a:pt x="21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25"/>
                  <a:pt x="55" y="25"/>
                  <a:pt x="55" y="25"/>
                </a:cubicBezTo>
                <a:cubicBezTo>
                  <a:pt x="55" y="20"/>
                  <a:pt x="53" y="16"/>
                  <a:pt x="50" y="13"/>
                </a:cubicBezTo>
                <a:cubicBezTo>
                  <a:pt x="47" y="10"/>
                  <a:pt x="42" y="8"/>
                  <a:pt x="38" y="8"/>
                </a:cubicBezTo>
                <a:cubicBezTo>
                  <a:pt x="33" y="8"/>
                  <a:pt x="29" y="10"/>
                  <a:pt x="26" y="13"/>
                </a:cubicBezTo>
                <a:cubicBezTo>
                  <a:pt x="23" y="16"/>
                  <a:pt x="21" y="20"/>
                  <a:pt x="21" y="25"/>
                </a:cubicBezTo>
                <a:cubicBezTo>
                  <a:pt x="21" y="34"/>
                  <a:pt x="21" y="34"/>
                  <a:pt x="21" y="34"/>
                </a:cubicBezTo>
                <a:close/>
                <a:moveTo>
                  <a:pt x="55" y="38"/>
                </a:moveTo>
                <a:cubicBezTo>
                  <a:pt x="55" y="38"/>
                  <a:pt x="55" y="38"/>
                  <a:pt x="55" y="38"/>
                </a:cubicBezTo>
                <a:cubicBezTo>
                  <a:pt x="21" y="38"/>
                  <a:pt x="21" y="38"/>
                  <a:pt x="21" y="38"/>
                </a:cubicBezTo>
                <a:cubicBezTo>
                  <a:pt x="21" y="47"/>
                  <a:pt x="21" y="47"/>
                  <a:pt x="21" y="47"/>
                </a:cubicBezTo>
                <a:cubicBezTo>
                  <a:pt x="21" y="52"/>
                  <a:pt x="23" y="56"/>
                  <a:pt x="26" y="59"/>
                </a:cubicBezTo>
                <a:cubicBezTo>
                  <a:pt x="26" y="59"/>
                  <a:pt x="26" y="59"/>
                  <a:pt x="26" y="59"/>
                </a:cubicBezTo>
                <a:cubicBezTo>
                  <a:pt x="29" y="62"/>
                  <a:pt x="33" y="64"/>
                  <a:pt x="38" y="64"/>
                </a:cubicBezTo>
                <a:cubicBezTo>
                  <a:pt x="42" y="64"/>
                  <a:pt x="47" y="62"/>
                  <a:pt x="50" y="59"/>
                </a:cubicBezTo>
                <a:cubicBezTo>
                  <a:pt x="50" y="59"/>
                  <a:pt x="50" y="59"/>
                  <a:pt x="50" y="59"/>
                </a:cubicBezTo>
                <a:cubicBezTo>
                  <a:pt x="50" y="59"/>
                  <a:pt x="50" y="59"/>
                  <a:pt x="50" y="59"/>
                </a:cubicBezTo>
                <a:cubicBezTo>
                  <a:pt x="53" y="56"/>
                  <a:pt x="55" y="52"/>
                  <a:pt x="55" y="47"/>
                </a:cubicBezTo>
                <a:cubicBezTo>
                  <a:pt x="55" y="38"/>
                  <a:pt x="55" y="38"/>
                  <a:pt x="55" y="38"/>
                </a:cubicBezTo>
                <a:close/>
                <a:moveTo>
                  <a:pt x="14" y="103"/>
                </a:moveTo>
                <a:cubicBezTo>
                  <a:pt x="14" y="103"/>
                  <a:pt x="14" y="103"/>
                  <a:pt x="14" y="103"/>
                </a:cubicBezTo>
                <a:cubicBezTo>
                  <a:pt x="38" y="103"/>
                  <a:pt x="38" y="103"/>
                  <a:pt x="38" y="103"/>
                </a:cubicBezTo>
                <a:cubicBezTo>
                  <a:pt x="38" y="103"/>
                  <a:pt x="38" y="103"/>
                  <a:pt x="38" y="103"/>
                </a:cubicBezTo>
                <a:cubicBezTo>
                  <a:pt x="38" y="103"/>
                  <a:pt x="38" y="103"/>
                  <a:pt x="38" y="103"/>
                </a:cubicBezTo>
                <a:cubicBezTo>
                  <a:pt x="61" y="103"/>
                  <a:pt x="61" y="103"/>
                  <a:pt x="61" y="103"/>
                </a:cubicBezTo>
                <a:cubicBezTo>
                  <a:pt x="63" y="103"/>
                  <a:pt x="65" y="101"/>
                  <a:pt x="65" y="99"/>
                </a:cubicBezTo>
                <a:cubicBezTo>
                  <a:pt x="65" y="96"/>
                  <a:pt x="63" y="95"/>
                  <a:pt x="61" y="95"/>
                </a:cubicBezTo>
                <a:cubicBezTo>
                  <a:pt x="42" y="95"/>
                  <a:pt x="42" y="95"/>
                  <a:pt x="42" y="95"/>
                </a:cubicBezTo>
                <a:cubicBezTo>
                  <a:pt x="42" y="85"/>
                  <a:pt x="42" y="85"/>
                  <a:pt x="42" y="85"/>
                </a:cubicBezTo>
                <a:cubicBezTo>
                  <a:pt x="51" y="84"/>
                  <a:pt x="59" y="80"/>
                  <a:pt x="65" y="74"/>
                </a:cubicBezTo>
                <a:cubicBezTo>
                  <a:pt x="68" y="71"/>
                  <a:pt x="71" y="67"/>
                  <a:pt x="73" y="62"/>
                </a:cubicBezTo>
                <a:cubicBezTo>
                  <a:pt x="75" y="57"/>
                  <a:pt x="76" y="52"/>
                  <a:pt x="76" y="47"/>
                </a:cubicBezTo>
                <a:cubicBezTo>
                  <a:pt x="76" y="36"/>
                  <a:pt x="76" y="36"/>
                  <a:pt x="76" y="36"/>
                </a:cubicBezTo>
                <a:cubicBezTo>
                  <a:pt x="76" y="34"/>
                  <a:pt x="74" y="32"/>
                  <a:pt x="72" y="32"/>
                </a:cubicBezTo>
                <a:cubicBezTo>
                  <a:pt x="70" y="32"/>
                  <a:pt x="68" y="34"/>
                  <a:pt x="68" y="36"/>
                </a:cubicBezTo>
                <a:cubicBezTo>
                  <a:pt x="68" y="47"/>
                  <a:pt x="68" y="47"/>
                  <a:pt x="68" y="47"/>
                </a:cubicBezTo>
                <a:cubicBezTo>
                  <a:pt x="68" y="51"/>
                  <a:pt x="67" y="55"/>
                  <a:pt x="66" y="59"/>
                </a:cubicBezTo>
                <a:cubicBezTo>
                  <a:pt x="64" y="63"/>
                  <a:pt x="62" y="66"/>
                  <a:pt x="59" y="69"/>
                </a:cubicBezTo>
                <a:cubicBezTo>
                  <a:pt x="54" y="74"/>
                  <a:pt x="46" y="77"/>
                  <a:pt x="38" y="77"/>
                </a:cubicBezTo>
                <a:cubicBezTo>
                  <a:pt x="34" y="77"/>
                  <a:pt x="30" y="77"/>
                  <a:pt x="26" y="75"/>
                </a:cubicBezTo>
                <a:cubicBezTo>
                  <a:pt x="23" y="74"/>
                  <a:pt x="19" y="71"/>
                  <a:pt x="16" y="69"/>
                </a:cubicBezTo>
                <a:cubicBezTo>
                  <a:pt x="14" y="66"/>
                  <a:pt x="11" y="63"/>
                  <a:pt x="10" y="59"/>
                </a:cubicBezTo>
                <a:cubicBezTo>
                  <a:pt x="8" y="55"/>
                  <a:pt x="8" y="51"/>
                  <a:pt x="8" y="47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4"/>
                  <a:pt x="6" y="32"/>
                  <a:pt x="4" y="32"/>
                </a:cubicBezTo>
                <a:cubicBezTo>
                  <a:pt x="1" y="32"/>
                  <a:pt x="0" y="34"/>
                  <a:pt x="0" y="36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52"/>
                  <a:pt x="1" y="57"/>
                  <a:pt x="3" y="62"/>
                </a:cubicBezTo>
                <a:cubicBezTo>
                  <a:pt x="5" y="67"/>
                  <a:pt x="7" y="71"/>
                  <a:pt x="11" y="74"/>
                </a:cubicBezTo>
                <a:cubicBezTo>
                  <a:pt x="14" y="78"/>
                  <a:pt x="19" y="81"/>
                  <a:pt x="23" y="82"/>
                </a:cubicBezTo>
                <a:cubicBezTo>
                  <a:pt x="27" y="84"/>
                  <a:pt x="30" y="85"/>
                  <a:pt x="34" y="85"/>
                </a:cubicBezTo>
                <a:cubicBezTo>
                  <a:pt x="34" y="95"/>
                  <a:pt x="34" y="95"/>
                  <a:pt x="34" y="95"/>
                </a:cubicBezTo>
                <a:cubicBezTo>
                  <a:pt x="14" y="95"/>
                  <a:pt x="14" y="95"/>
                  <a:pt x="14" y="95"/>
                </a:cubicBezTo>
                <a:cubicBezTo>
                  <a:pt x="12" y="95"/>
                  <a:pt x="10" y="96"/>
                  <a:pt x="10" y="99"/>
                </a:cubicBezTo>
                <a:cubicBezTo>
                  <a:pt x="10" y="101"/>
                  <a:pt x="12" y="103"/>
                  <a:pt x="14" y="1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434" name="Freeform 26"/>
          <p:cNvSpPr>
            <a:spLocks noEditPoints="1"/>
          </p:cNvSpPr>
          <p:nvPr/>
        </p:nvSpPr>
        <p:spPr bwMode="auto">
          <a:xfrm>
            <a:off x="2210098" y="3432152"/>
            <a:ext cx="299145" cy="254496"/>
          </a:xfrm>
          <a:custGeom>
            <a:avLst/>
            <a:gdLst>
              <a:gd name="T0" fmla="*/ 99 w 103"/>
              <a:gd name="T1" fmla="*/ 0 h 88"/>
              <a:gd name="T2" fmla="*/ 4 w 103"/>
              <a:gd name="T3" fmla="*/ 0 h 88"/>
              <a:gd name="T4" fmla="*/ 0 w 103"/>
              <a:gd name="T5" fmla="*/ 4 h 88"/>
              <a:gd name="T6" fmla="*/ 0 w 103"/>
              <a:gd name="T7" fmla="*/ 84 h 88"/>
              <a:gd name="T8" fmla="*/ 4 w 103"/>
              <a:gd name="T9" fmla="*/ 88 h 88"/>
              <a:gd name="T10" fmla="*/ 99 w 103"/>
              <a:gd name="T11" fmla="*/ 88 h 88"/>
              <a:gd name="T12" fmla="*/ 103 w 103"/>
              <a:gd name="T13" fmla="*/ 84 h 88"/>
              <a:gd name="T14" fmla="*/ 103 w 103"/>
              <a:gd name="T15" fmla="*/ 4 h 88"/>
              <a:gd name="T16" fmla="*/ 99 w 103"/>
              <a:gd name="T17" fmla="*/ 0 h 88"/>
              <a:gd name="T18" fmla="*/ 95 w 103"/>
              <a:gd name="T19" fmla="*/ 80 h 88"/>
              <a:gd name="T20" fmla="*/ 95 w 103"/>
              <a:gd name="T21" fmla="*/ 80 h 88"/>
              <a:gd name="T22" fmla="*/ 8 w 103"/>
              <a:gd name="T23" fmla="*/ 80 h 88"/>
              <a:gd name="T24" fmla="*/ 8 w 103"/>
              <a:gd name="T25" fmla="*/ 71 h 88"/>
              <a:gd name="T26" fmla="*/ 28 w 103"/>
              <a:gd name="T27" fmla="*/ 51 h 88"/>
              <a:gd name="T28" fmla="*/ 42 w 103"/>
              <a:gd name="T29" fmla="*/ 65 h 88"/>
              <a:gd name="T30" fmla="*/ 42 w 103"/>
              <a:gd name="T31" fmla="*/ 65 h 88"/>
              <a:gd name="T32" fmla="*/ 42 w 103"/>
              <a:gd name="T33" fmla="*/ 65 h 88"/>
              <a:gd name="T34" fmla="*/ 51 w 103"/>
              <a:gd name="T35" fmla="*/ 74 h 88"/>
              <a:gd name="T36" fmla="*/ 54 w 103"/>
              <a:gd name="T37" fmla="*/ 74 h 88"/>
              <a:gd name="T38" fmla="*/ 54 w 103"/>
              <a:gd name="T39" fmla="*/ 70 h 88"/>
              <a:gd name="T40" fmla="*/ 47 w 103"/>
              <a:gd name="T41" fmla="*/ 64 h 88"/>
              <a:gd name="T42" fmla="*/ 67 w 103"/>
              <a:gd name="T43" fmla="*/ 44 h 88"/>
              <a:gd name="T44" fmla="*/ 95 w 103"/>
              <a:gd name="T45" fmla="*/ 73 h 88"/>
              <a:gd name="T46" fmla="*/ 95 w 103"/>
              <a:gd name="T47" fmla="*/ 80 h 88"/>
              <a:gd name="T48" fmla="*/ 95 w 103"/>
              <a:gd name="T49" fmla="*/ 66 h 88"/>
              <a:gd name="T50" fmla="*/ 95 w 103"/>
              <a:gd name="T51" fmla="*/ 66 h 88"/>
              <a:gd name="T52" fmla="*/ 68 w 103"/>
              <a:gd name="T53" fmla="*/ 39 h 88"/>
              <a:gd name="T54" fmla="*/ 65 w 103"/>
              <a:gd name="T55" fmla="*/ 39 h 88"/>
              <a:gd name="T56" fmla="*/ 44 w 103"/>
              <a:gd name="T57" fmla="*/ 60 h 88"/>
              <a:gd name="T58" fmla="*/ 30 w 103"/>
              <a:gd name="T59" fmla="*/ 46 h 88"/>
              <a:gd name="T60" fmla="*/ 26 w 103"/>
              <a:gd name="T61" fmla="*/ 46 h 88"/>
              <a:gd name="T62" fmla="*/ 8 w 103"/>
              <a:gd name="T63" fmla="*/ 65 h 88"/>
              <a:gd name="T64" fmla="*/ 8 w 103"/>
              <a:gd name="T65" fmla="*/ 8 h 88"/>
              <a:gd name="T66" fmla="*/ 95 w 103"/>
              <a:gd name="T67" fmla="*/ 8 h 88"/>
              <a:gd name="T68" fmla="*/ 95 w 103"/>
              <a:gd name="T69" fmla="*/ 66 h 88"/>
              <a:gd name="T70" fmla="*/ 30 w 103"/>
              <a:gd name="T71" fmla="*/ 40 h 88"/>
              <a:gd name="T72" fmla="*/ 30 w 103"/>
              <a:gd name="T73" fmla="*/ 40 h 88"/>
              <a:gd name="T74" fmla="*/ 43 w 103"/>
              <a:gd name="T75" fmla="*/ 26 h 88"/>
              <a:gd name="T76" fmla="*/ 30 w 103"/>
              <a:gd name="T77" fmla="*/ 12 h 88"/>
              <a:gd name="T78" fmla="*/ 16 w 103"/>
              <a:gd name="T79" fmla="*/ 26 h 88"/>
              <a:gd name="T80" fmla="*/ 30 w 103"/>
              <a:gd name="T81" fmla="*/ 40 h 88"/>
              <a:gd name="T82" fmla="*/ 30 w 103"/>
              <a:gd name="T83" fmla="*/ 17 h 88"/>
              <a:gd name="T84" fmla="*/ 30 w 103"/>
              <a:gd name="T85" fmla="*/ 17 h 88"/>
              <a:gd name="T86" fmla="*/ 39 w 103"/>
              <a:gd name="T87" fmla="*/ 26 h 88"/>
              <a:gd name="T88" fmla="*/ 30 w 103"/>
              <a:gd name="T89" fmla="*/ 35 h 88"/>
              <a:gd name="T90" fmla="*/ 21 w 103"/>
              <a:gd name="T91" fmla="*/ 26 h 88"/>
              <a:gd name="T92" fmla="*/ 30 w 103"/>
              <a:gd name="T93" fmla="*/ 1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3" h="88">
                <a:moveTo>
                  <a:pt x="99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6"/>
                  <a:pt x="2" y="88"/>
                  <a:pt x="4" y="88"/>
                </a:cubicBezTo>
                <a:cubicBezTo>
                  <a:pt x="99" y="88"/>
                  <a:pt x="99" y="88"/>
                  <a:pt x="99" y="88"/>
                </a:cubicBezTo>
                <a:cubicBezTo>
                  <a:pt x="101" y="88"/>
                  <a:pt x="103" y="86"/>
                  <a:pt x="103" y="84"/>
                </a:cubicBezTo>
                <a:cubicBezTo>
                  <a:pt x="103" y="4"/>
                  <a:pt x="103" y="4"/>
                  <a:pt x="103" y="4"/>
                </a:cubicBezTo>
                <a:cubicBezTo>
                  <a:pt x="103" y="2"/>
                  <a:pt x="101" y="0"/>
                  <a:pt x="99" y="0"/>
                </a:cubicBezTo>
                <a:close/>
                <a:moveTo>
                  <a:pt x="95" y="80"/>
                </a:moveTo>
                <a:cubicBezTo>
                  <a:pt x="95" y="80"/>
                  <a:pt x="95" y="80"/>
                  <a:pt x="95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8" y="71"/>
                  <a:pt x="8" y="71"/>
                  <a:pt x="8" y="71"/>
                </a:cubicBezTo>
                <a:cubicBezTo>
                  <a:pt x="28" y="51"/>
                  <a:pt x="28" y="51"/>
                  <a:pt x="28" y="51"/>
                </a:cubicBezTo>
                <a:cubicBezTo>
                  <a:pt x="42" y="65"/>
                  <a:pt x="42" y="65"/>
                  <a:pt x="42" y="65"/>
                </a:cubicBezTo>
                <a:cubicBezTo>
                  <a:pt x="42" y="65"/>
                  <a:pt x="42" y="65"/>
                  <a:pt x="42" y="65"/>
                </a:cubicBezTo>
                <a:cubicBezTo>
                  <a:pt x="42" y="65"/>
                  <a:pt x="42" y="65"/>
                  <a:pt x="42" y="65"/>
                </a:cubicBezTo>
                <a:cubicBezTo>
                  <a:pt x="51" y="74"/>
                  <a:pt x="51" y="74"/>
                  <a:pt x="51" y="74"/>
                </a:cubicBezTo>
                <a:cubicBezTo>
                  <a:pt x="52" y="75"/>
                  <a:pt x="53" y="75"/>
                  <a:pt x="54" y="74"/>
                </a:cubicBezTo>
                <a:cubicBezTo>
                  <a:pt x="55" y="73"/>
                  <a:pt x="55" y="71"/>
                  <a:pt x="54" y="70"/>
                </a:cubicBezTo>
                <a:cubicBezTo>
                  <a:pt x="47" y="64"/>
                  <a:pt x="47" y="64"/>
                  <a:pt x="47" y="64"/>
                </a:cubicBezTo>
                <a:cubicBezTo>
                  <a:pt x="67" y="44"/>
                  <a:pt x="67" y="44"/>
                  <a:pt x="67" y="44"/>
                </a:cubicBezTo>
                <a:cubicBezTo>
                  <a:pt x="95" y="73"/>
                  <a:pt x="95" y="73"/>
                  <a:pt x="95" y="73"/>
                </a:cubicBezTo>
                <a:cubicBezTo>
                  <a:pt x="95" y="80"/>
                  <a:pt x="95" y="80"/>
                  <a:pt x="95" y="80"/>
                </a:cubicBezTo>
                <a:close/>
                <a:moveTo>
                  <a:pt x="95" y="66"/>
                </a:moveTo>
                <a:cubicBezTo>
                  <a:pt x="95" y="66"/>
                  <a:pt x="95" y="66"/>
                  <a:pt x="95" y="66"/>
                </a:cubicBezTo>
                <a:cubicBezTo>
                  <a:pt x="68" y="39"/>
                  <a:pt x="68" y="39"/>
                  <a:pt x="68" y="39"/>
                </a:cubicBezTo>
                <a:cubicBezTo>
                  <a:pt x="67" y="38"/>
                  <a:pt x="66" y="38"/>
                  <a:pt x="65" y="39"/>
                </a:cubicBezTo>
                <a:cubicBezTo>
                  <a:pt x="44" y="60"/>
                  <a:pt x="44" y="60"/>
                  <a:pt x="44" y="60"/>
                </a:cubicBezTo>
                <a:cubicBezTo>
                  <a:pt x="30" y="46"/>
                  <a:pt x="30" y="46"/>
                  <a:pt x="30" y="46"/>
                </a:cubicBezTo>
                <a:cubicBezTo>
                  <a:pt x="29" y="45"/>
                  <a:pt x="27" y="45"/>
                  <a:pt x="26" y="46"/>
                </a:cubicBezTo>
                <a:cubicBezTo>
                  <a:pt x="8" y="65"/>
                  <a:pt x="8" y="65"/>
                  <a:pt x="8" y="65"/>
                </a:cubicBezTo>
                <a:cubicBezTo>
                  <a:pt x="8" y="8"/>
                  <a:pt x="8" y="8"/>
                  <a:pt x="8" y="8"/>
                </a:cubicBezTo>
                <a:cubicBezTo>
                  <a:pt x="95" y="8"/>
                  <a:pt x="95" y="8"/>
                  <a:pt x="95" y="8"/>
                </a:cubicBezTo>
                <a:cubicBezTo>
                  <a:pt x="95" y="66"/>
                  <a:pt x="95" y="66"/>
                  <a:pt x="95" y="66"/>
                </a:cubicBezTo>
                <a:close/>
                <a:moveTo>
                  <a:pt x="30" y="40"/>
                </a:moveTo>
                <a:cubicBezTo>
                  <a:pt x="30" y="40"/>
                  <a:pt x="30" y="40"/>
                  <a:pt x="30" y="40"/>
                </a:cubicBezTo>
                <a:cubicBezTo>
                  <a:pt x="37" y="40"/>
                  <a:pt x="43" y="34"/>
                  <a:pt x="43" y="26"/>
                </a:cubicBezTo>
                <a:cubicBezTo>
                  <a:pt x="43" y="19"/>
                  <a:pt x="37" y="12"/>
                  <a:pt x="30" y="12"/>
                </a:cubicBezTo>
                <a:cubicBezTo>
                  <a:pt x="22" y="12"/>
                  <a:pt x="16" y="19"/>
                  <a:pt x="16" y="26"/>
                </a:cubicBezTo>
                <a:cubicBezTo>
                  <a:pt x="16" y="34"/>
                  <a:pt x="22" y="40"/>
                  <a:pt x="30" y="40"/>
                </a:cubicBezTo>
                <a:close/>
                <a:moveTo>
                  <a:pt x="30" y="17"/>
                </a:moveTo>
                <a:cubicBezTo>
                  <a:pt x="30" y="17"/>
                  <a:pt x="30" y="17"/>
                  <a:pt x="30" y="17"/>
                </a:cubicBezTo>
                <a:cubicBezTo>
                  <a:pt x="35" y="17"/>
                  <a:pt x="39" y="21"/>
                  <a:pt x="39" y="26"/>
                </a:cubicBezTo>
                <a:cubicBezTo>
                  <a:pt x="39" y="31"/>
                  <a:pt x="35" y="35"/>
                  <a:pt x="30" y="35"/>
                </a:cubicBezTo>
                <a:cubicBezTo>
                  <a:pt x="25" y="35"/>
                  <a:pt x="21" y="31"/>
                  <a:pt x="21" y="26"/>
                </a:cubicBezTo>
                <a:cubicBezTo>
                  <a:pt x="21" y="21"/>
                  <a:pt x="25" y="17"/>
                  <a:pt x="30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435" name="Freeform 27"/>
          <p:cNvSpPr>
            <a:spLocks noEditPoints="1"/>
          </p:cNvSpPr>
          <p:nvPr/>
        </p:nvSpPr>
        <p:spPr bwMode="auto">
          <a:xfrm>
            <a:off x="7713018" y="3441081"/>
            <a:ext cx="303609" cy="241102"/>
          </a:xfrm>
          <a:custGeom>
            <a:avLst/>
            <a:gdLst>
              <a:gd name="T0" fmla="*/ 89 w 103"/>
              <a:gd name="T1" fmla="*/ 31 h 83"/>
              <a:gd name="T2" fmla="*/ 81 w 103"/>
              <a:gd name="T3" fmla="*/ 31 h 83"/>
              <a:gd name="T4" fmla="*/ 25 w 103"/>
              <a:gd name="T5" fmla="*/ 12 h 83"/>
              <a:gd name="T6" fmla="*/ 12 w 103"/>
              <a:gd name="T7" fmla="*/ 12 h 83"/>
              <a:gd name="T8" fmla="*/ 24 w 103"/>
              <a:gd name="T9" fmla="*/ 14 h 83"/>
              <a:gd name="T10" fmla="*/ 7 w 103"/>
              <a:gd name="T11" fmla="*/ 14 h 83"/>
              <a:gd name="T12" fmla="*/ 4 w 103"/>
              <a:gd name="T13" fmla="*/ 14 h 83"/>
              <a:gd name="T14" fmla="*/ 0 w 103"/>
              <a:gd name="T15" fmla="*/ 18 h 83"/>
              <a:gd name="T16" fmla="*/ 0 w 103"/>
              <a:gd name="T17" fmla="*/ 79 h 83"/>
              <a:gd name="T18" fmla="*/ 99 w 103"/>
              <a:gd name="T19" fmla="*/ 83 h 83"/>
              <a:gd name="T20" fmla="*/ 103 w 103"/>
              <a:gd name="T21" fmla="*/ 79 h 83"/>
              <a:gd name="T22" fmla="*/ 103 w 103"/>
              <a:gd name="T23" fmla="*/ 18 h 83"/>
              <a:gd name="T24" fmla="*/ 79 w 103"/>
              <a:gd name="T25" fmla="*/ 14 h 83"/>
              <a:gd name="T26" fmla="*/ 71 w 103"/>
              <a:gd name="T27" fmla="*/ 0 h 83"/>
              <a:gd name="T28" fmla="*/ 28 w 103"/>
              <a:gd name="T29" fmla="*/ 2 h 83"/>
              <a:gd name="T30" fmla="*/ 9 w 103"/>
              <a:gd name="T31" fmla="*/ 7 h 83"/>
              <a:gd name="T32" fmla="*/ 7 w 103"/>
              <a:gd name="T33" fmla="*/ 10 h 83"/>
              <a:gd name="T34" fmla="*/ 51 w 103"/>
              <a:gd name="T35" fmla="*/ 30 h 83"/>
              <a:gd name="T36" fmla="*/ 61 w 103"/>
              <a:gd name="T37" fmla="*/ 34 h 83"/>
              <a:gd name="T38" fmla="*/ 51 w 103"/>
              <a:gd name="T39" fmla="*/ 56 h 83"/>
              <a:gd name="T40" fmla="*/ 51 w 103"/>
              <a:gd name="T41" fmla="*/ 30 h 83"/>
              <a:gd name="T42" fmla="*/ 57 w 103"/>
              <a:gd name="T43" fmla="*/ 37 h 83"/>
              <a:gd name="T44" fmla="*/ 60 w 103"/>
              <a:gd name="T45" fmla="*/ 43 h 83"/>
              <a:gd name="T46" fmla="*/ 43 w 103"/>
              <a:gd name="T47" fmla="*/ 43 h 83"/>
              <a:gd name="T48" fmla="*/ 57 w 103"/>
              <a:gd name="T49" fmla="*/ 37 h 83"/>
              <a:gd name="T50" fmla="*/ 27 w 103"/>
              <a:gd name="T51" fmla="*/ 22 h 83"/>
              <a:gd name="T52" fmla="*/ 8 w 103"/>
              <a:gd name="T53" fmla="*/ 75 h 83"/>
              <a:gd name="T54" fmla="*/ 95 w 103"/>
              <a:gd name="T55" fmla="*/ 22 h 83"/>
              <a:gd name="T56" fmla="*/ 76 w 103"/>
              <a:gd name="T57" fmla="*/ 22 h 83"/>
              <a:gd name="T58" fmla="*/ 68 w 103"/>
              <a:gd name="T59" fmla="*/ 8 h 83"/>
              <a:gd name="T60" fmla="*/ 30 w 103"/>
              <a:gd name="T61" fmla="*/ 19 h 83"/>
              <a:gd name="T62" fmla="*/ 51 w 103"/>
              <a:gd name="T63" fmla="*/ 16 h 83"/>
              <a:gd name="T64" fmla="*/ 79 w 103"/>
              <a:gd name="T65" fmla="*/ 43 h 83"/>
              <a:gd name="T66" fmla="*/ 24 w 103"/>
              <a:gd name="T67" fmla="*/ 43 h 83"/>
              <a:gd name="T68" fmla="*/ 51 w 103"/>
              <a:gd name="T69" fmla="*/ 24 h 83"/>
              <a:gd name="T70" fmla="*/ 71 w 103"/>
              <a:gd name="T71" fmla="*/ 43 h 83"/>
              <a:gd name="T72" fmla="*/ 32 w 103"/>
              <a:gd name="T73" fmla="*/ 4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3" h="83">
                <a:moveTo>
                  <a:pt x="85" y="27"/>
                </a:moveTo>
                <a:cubicBezTo>
                  <a:pt x="87" y="27"/>
                  <a:pt x="89" y="29"/>
                  <a:pt x="89" y="31"/>
                </a:cubicBezTo>
                <a:cubicBezTo>
                  <a:pt x="89" y="33"/>
                  <a:pt x="87" y="35"/>
                  <a:pt x="85" y="35"/>
                </a:cubicBezTo>
                <a:cubicBezTo>
                  <a:pt x="83" y="35"/>
                  <a:pt x="81" y="33"/>
                  <a:pt x="81" y="31"/>
                </a:cubicBezTo>
                <a:cubicBezTo>
                  <a:pt x="81" y="29"/>
                  <a:pt x="83" y="27"/>
                  <a:pt x="85" y="27"/>
                </a:cubicBezTo>
                <a:close/>
                <a:moveTo>
                  <a:pt x="25" y="12"/>
                </a:moveTo>
                <a:cubicBezTo>
                  <a:pt x="25" y="12"/>
                  <a:pt x="25" y="12"/>
                  <a:pt x="25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4"/>
                  <a:pt x="12" y="14"/>
                  <a:pt x="12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5" y="12"/>
                  <a:pt x="25" y="12"/>
                  <a:pt x="25" y="12"/>
                </a:cubicBezTo>
                <a:close/>
                <a:moveTo>
                  <a:pt x="7" y="14"/>
                </a:moveTo>
                <a:cubicBezTo>
                  <a:pt x="7" y="14"/>
                  <a:pt x="7" y="14"/>
                  <a:pt x="7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2" y="14"/>
                  <a:pt x="0" y="16"/>
                  <a:pt x="0" y="18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1"/>
                  <a:pt x="2" y="83"/>
                  <a:pt x="4" y="83"/>
                </a:cubicBezTo>
                <a:cubicBezTo>
                  <a:pt x="99" y="83"/>
                  <a:pt x="99" y="83"/>
                  <a:pt x="99" y="83"/>
                </a:cubicBezTo>
                <a:cubicBezTo>
                  <a:pt x="99" y="83"/>
                  <a:pt x="99" y="83"/>
                  <a:pt x="99" y="83"/>
                </a:cubicBezTo>
                <a:cubicBezTo>
                  <a:pt x="101" y="83"/>
                  <a:pt x="103" y="81"/>
                  <a:pt x="103" y="79"/>
                </a:cubicBezTo>
                <a:cubicBezTo>
                  <a:pt x="103" y="18"/>
                  <a:pt x="103" y="18"/>
                  <a:pt x="103" y="18"/>
                </a:cubicBezTo>
                <a:cubicBezTo>
                  <a:pt x="103" y="18"/>
                  <a:pt x="103" y="18"/>
                  <a:pt x="103" y="18"/>
                </a:cubicBezTo>
                <a:cubicBezTo>
                  <a:pt x="103" y="16"/>
                  <a:pt x="101" y="14"/>
                  <a:pt x="99" y="14"/>
                </a:cubicBezTo>
                <a:cubicBezTo>
                  <a:pt x="79" y="14"/>
                  <a:pt x="79" y="14"/>
                  <a:pt x="79" y="14"/>
                </a:cubicBezTo>
                <a:cubicBezTo>
                  <a:pt x="74" y="3"/>
                  <a:pt x="74" y="3"/>
                  <a:pt x="74" y="3"/>
                </a:cubicBezTo>
                <a:cubicBezTo>
                  <a:pt x="74" y="1"/>
                  <a:pt x="72" y="0"/>
                  <a:pt x="71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0" y="0"/>
                  <a:pt x="29" y="1"/>
                  <a:pt x="28" y="2"/>
                </a:cubicBezTo>
                <a:cubicBezTo>
                  <a:pt x="26" y="7"/>
                  <a:pt x="26" y="7"/>
                  <a:pt x="26" y="7"/>
                </a:cubicBezTo>
                <a:cubicBezTo>
                  <a:pt x="9" y="7"/>
                  <a:pt x="9" y="7"/>
                  <a:pt x="9" y="7"/>
                </a:cubicBezTo>
                <a:cubicBezTo>
                  <a:pt x="8" y="7"/>
                  <a:pt x="7" y="8"/>
                  <a:pt x="7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14"/>
                  <a:pt x="7" y="14"/>
                  <a:pt x="7" y="14"/>
                </a:cubicBezTo>
                <a:close/>
                <a:moveTo>
                  <a:pt x="51" y="30"/>
                </a:moveTo>
                <a:cubicBezTo>
                  <a:pt x="51" y="30"/>
                  <a:pt x="51" y="30"/>
                  <a:pt x="51" y="30"/>
                </a:cubicBezTo>
                <a:cubicBezTo>
                  <a:pt x="55" y="30"/>
                  <a:pt x="58" y="31"/>
                  <a:pt x="61" y="34"/>
                </a:cubicBezTo>
                <a:cubicBezTo>
                  <a:pt x="63" y="36"/>
                  <a:pt x="65" y="39"/>
                  <a:pt x="65" y="43"/>
                </a:cubicBezTo>
                <a:cubicBezTo>
                  <a:pt x="65" y="50"/>
                  <a:pt x="58" y="56"/>
                  <a:pt x="51" y="56"/>
                </a:cubicBezTo>
                <a:cubicBezTo>
                  <a:pt x="44" y="56"/>
                  <a:pt x="38" y="50"/>
                  <a:pt x="38" y="43"/>
                </a:cubicBezTo>
                <a:cubicBezTo>
                  <a:pt x="38" y="36"/>
                  <a:pt x="44" y="30"/>
                  <a:pt x="51" y="30"/>
                </a:cubicBezTo>
                <a:close/>
                <a:moveTo>
                  <a:pt x="57" y="37"/>
                </a:moveTo>
                <a:cubicBezTo>
                  <a:pt x="57" y="37"/>
                  <a:pt x="57" y="37"/>
                  <a:pt x="57" y="37"/>
                </a:cubicBezTo>
                <a:cubicBezTo>
                  <a:pt x="57" y="37"/>
                  <a:pt x="57" y="37"/>
                  <a:pt x="57" y="37"/>
                </a:cubicBezTo>
                <a:cubicBezTo>
                  <a:pt x="59" y="39"/>
                  <a:pt x="60" y="41"/>
                  <a:pt x="60" y="43"/>
                </a:cubicBezTo>
                <a:cubicBezTo>
                  <a:pt x="60" y="48"/>
                  <a:pt x="56" y="52"/>
                  <a:pt x="51" y="52"/>
                </a:cubicBezTo>
                <a:cubicBezTo>
                  <a:pt x="46" y="52"/>
                  <a:pt x="43" y="48"/>
                  <a:pt x="43" y="43"/>
                </a:cubicBezTo>
                <a:cubicBezTo>
                  <a:pt x="43" y="38"/>
                  <a:pt x="47" y="34"/>
                  <a:pt x="51" y="34"/>
                </a:cubicBezTo>
                <a:cubicBezTo>
                  <a:pt x="54" y="34"/>
                  <a:pt x="56" y="35"/>
                  <a:pt x="57" y="37"/>
                </a:cubicBezTo>
                <a:close/>
                <a:moveTo>
                  <a:pt x="27" y="22"/>
                </a:moveTo>
                <a:cubicBezTo>
                  <a:pt x="27" y="22"/>
                  <a:pt x="27" y="22"/>
                  <a:pt x="27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75"/>
                  <a:pt x="8" y="75"/>
                  <a:pt x="8" y="75"/>
                </a:cubicBezTo>
                <a:cubicBezTo>
                  <a:pt x="95" y="75"/>
                  <a:pt x="95" y="75"/>
                  <a:pt x="95" y="75"/>
                </a:cubicBezTo>
                <a:cubicBezTo>
                  <a:pt x="95" y="22"/>
                  <a:pt x="95" y="22"/>
                  <a:pt x="95" y="22"/>
                </a:cubicBezTo>
                <a:cubicBezTo>
                  <a:pt x="76" y="22"/>
                  <a:pt x="76" y="22"/>
                  <a:pt x="76" y="22"/>
                </a:cubicBezTo>
                <a:cubicBezTo>
                  <a:pt x="76" y="22"/>
                  <a:pt x="76" y="22"/>
                  <a:pt x="76" y="22"/>
                </a:cubicBezTo>
                <a:cubicBezTo>
                  <a:pt x="74" y="22"/>
                  <a:pt x="73" y="21"/>
                  <a:pt x="72" y="19"/>
                </a:cubicBezTo>
                <a:cubicBezTo>
                  <a:pt x="68" y="8"/>
                  <a:pt x="68" y="8"/>
                  <a:pt x="68" y="8"/>
                </a:cubicBezTo>
                <a:cubicBezTo>
                  <a:pt x="35" y="8"/>
                  <a:pt x="35" y="8"/>
                  <a:pt x="35" y="8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21"/>
                  <a:pt x="28" y="22"/>
                  <a:pt x="27" y="22"/>
                </a:cubicBezTo>
                <a:close/>
                <a:moveTo>
                  <a:pt x="51" y="16"/>
                </a:moveTo>
                <a:cubicBezTo>
                  <a:pt x="51" y="16"/>
                  <a:pt x="51" y="16"/>
                  <a:pt x="51" y="16"/>
                </a:cubicBezTo>
                <a:cubicBezTo>
                  <a:pt x="66" y="16"/>
                  <a:pt x="79" y="28"/>
                  <a:pt x="79" y="43"/>
                </a:cubicBezTo>
                <a:cubicBezTo>
                  <a:pt x="79" y="58"/>
                  <a:pt x="66" y="70"/>
                  <a:pt x="51" y="70"/>
                </a:cubicBezTo>
                <a:cubicBezTo>
                  <a:pt x="36" y="70"/>
                  <a:pt x="24" y="58"/>
                  <a:pt x="24" y="43"/>
                </a:cubicBezTo>
                <a:cubicBezTo>
                  <a:pt x="24" y="28"/>
                  <a:pt x="36" y="16"/>
                  <a:pt x="51" y="16"/>
                </a:cubicBezTo>
                <a:close/>
                <a:moveTo>
                  <a:pt x="51" y="24"/>
                </a:moveTo>
                <a:cubicBezTo>
                  <a:pt x="51" y="24"/>
                  <a:pt x="51" y="24"/>
                  <a:pt x="51" y="24"/>
                </a:cubicBezTo>
                <a:cubicBezTo>
                  <a:pt x="62" y="24"/>
                  <a:pt x="71" y="32"/>
                  <a:pt x="71" y="43"/>
                </a:cubicBezTo>
                <a:cubicBezTo>
                  <a:pt x="71" y="54"/>
                  <a:pt x="62" y="62"/>
                  <a:pt x="51" y="62"/>
                </a:cubicBezTo>
                <a:cubicBezTo>
                  <a:pt x="41" y="62"/>
                  <a:pt x="32" y="54"/>
                  <a:pt x="32" y="43"/>
                </a:cubicBezTo>
                <a:cubicBezTo>
                  <a:pt x="32" y="32"/>
                  <a:pt x="41" y="24"/>
                  <a:pt x="51" y="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436" name="Freeform 28"/>
          <p:cNvSpPr>
            <a:spLocks noEditPoints="1"/>
          </p:cNvSpPr>
          <p:nvPr/>
        </p:nvSpPr>
        <p:spPr bwMode="auto">
          <a:xfrm>
            <a:off x="3464719" y="4530504"/>
            <a:ext cx="285750" cy="281285"/>
          </a:xfrm>
          <a:custGeom>
            <a:avLst/>
            <a:gdLst>
              <a:gd name="T0" fmla="*/ 84 w 98"/>
              <a:gd name="T1" fmla="*/ 35 h 97"/>
              <a:gd name="T2" fmla="*/ 89 w 98"/>
              <a:gd name="T3" fmla="*/ 25 h 97"/>
              <a:gd name="T4" fmla="*/ 78 w 98"/>
              <a:gd name="T5" fmla="*/ 9 h 97"/>
              <a:gd name="T6" fmla="*/ 66 w 98"/>
              <a:gd name="T7" fmla="*/ 16 h 97"/>
              <a:gd name="T8" fmla="*/ 61 w 98"/>
              <a:gd name="T9" fmla="*/ 4 h 97"/>
              <a:gd name="T10" fmla="*/ 38 w 98"/>
              <a:gd name="T11" fmla="*/ 4 h 97"/>
              <a:gd name="T12" fmla="*/ 32 w 98"/>
              <a:gd name="T13" fmla="*/ 16 h 97"/>
              <a:gd name="T14" fmla="*/ 20 w 98"/>
              <a:gd name="T15" fmla="*/ 9 h 97"/>
              <a:gd name="T16" fmla="*/ 16 w 98"/>
              <a:gd name="T17" fmla="*/ 32 h 97"/>
              <a:gd name="T18" fmla="*/ 14 w 98"/>
              <a:gd name="T19" fmla="*/ 37 h 97"/>
              <a:gd name="T20" fmla="*/ 0 w 98"/>
              <a:gd name="T21" fmla="*/ 56 h 97"/>
              <a:gd name="T22" fmla="*/ 15 w 98"/>
              <a:gd name="T23" fmla="*/ 63 h 97"/>
              <a:gd name="T24" fmla="*/ 10 w 98"/>
              <a:gd name="T25" fmla="*/ 72 h 97"/>
              <a:gd name="T26" fmla="*/ 20 w 98"/>
              <a:gd name="T27" fmla="*/ 88 h 97"/>
              <a:gd name="T28" fmla="*/ 35 w 98"/>
              <a:gd name="T29" fmla="*/ 83 h 97"/>
              <a:gd name="T30" fmla="*/ 38 w 98"/>
              <a:gd name="T31" fmla="*/ 93 h 97"/>
              <a:gd name="T32" fmla="*/ 61 w 98"/>
              <a:gd name="T33" fmla="*/ 93 h 97"/>
              <a:gd name="T34" fmla="*/ 66 w 98"/>
              <a:gd name="T35" fmla="*/ 82 h 97"/>
              <a:gd name="T36" fmla="*/ 78 w 98"/>
              <a:gd name="T37" fmla="*/ 88 h 97"/>
              <a:gd name="T38" fmla="*/ 89 w 98"/>
              <a:gd name="T39" fmla="*/ 72 h 97"/>
              <a:gd name="T40" fmla="*/ 84 w 98"/>
              <a:gd name="T41" fmla="*/ 60 h 97"/>
              <a:gd name="T42" fmla="*/ 98 w 98"/>
              <a:gd name="T43" fmla="*/ 56 h 97"/>
              <a:gd name="T44" fmla="*/ 94 w 98"/>
              <a:gd name="T45" fmla="*/ 37 h 97"/>
              <a:gd name="T46" fmla="*/ 81 w 98"/>
              <a:gd name="T47" fmla="*/ 52 h 97"/>
              <a:gd name="T48" fmla="*/ 74 w 98"/>
              <a:gd name="T49" fmla="*/ 64 h 97"/>
              <a:gd name="T50" fmla="*/ 80 w 98"/>
              <a:gd name="T51" fmla="*/ 75 h 97"/>
              <a:gd name="T52" fmla="*/ 64 w 98"/>
              <a:gd name="T53" fmla="*/ 74 h 97"/>
              <a:gd name="T54" fmla="*/ 53 w 98"/>
              <a:gd name="T55" fmla="*/ 81 h 97"/>
              <a:gd name="T56" fmla="*/ 46 w 98"/>
              <a:gd name="T57" fmla="*/ 89 h 97"/>
              <a:gd name="T58" fmla="*/ 38 w 98"/>
              <a:gd name="T59" fmla="*/ 76 h 97"/>
              <a:gd name="T60" fmla="*/ 29 w 98"/>
              <a:gd name="T61" fmla="*/ 74 h 97"/>
              <a:gd name="T62" fmla="*/ 24 w 98"/>
              <a:gd name="T63" fmla="*/ 69 h 97"/>
              <a:gd name="T64" fmla="*/ 22 w 98"/>
              <a:gd name="T65" fmla="*/ 60 h 97"/>
              <a:gd name="T66" fmla="*/ 17 w 98"/>
              <a:gd name="T67" fmla="*/ 52 h 97"/>
              <a:gd name="T68" fmla="*/ 17 w 98"/>
              <a:gd name="T69" fmla="*/ 45 h 97"/>
              <a:gd name="T70" fmla="*/ 22 w 98"/>
              <a:gd name="T71" fmla="*/ 37 h 97"/>
              <a:gd name="T72" fmla="*/ 24 w 98"/>
              <a:gd name="T73" fmla="*/ 28 h 97"/>
              <a:gd name="T74" fmla="*/ 29 w 98"/>
              <a:gd name="T75" fmla="*/ 23 h 97"/>
              <a:gd name="T76" fmla="*/ 43 w 98"/>
              <a:gd name="T77" fmla="*/ 20 h 97"/>
              <a:gd name="T78" fmla="*/ 46 w 98"/>
              <a:gd name="T79" fmla="*/ 8 h 97"/>
              <a:gd name="T80" fmla="*/ 56 w 98"/>
              <a:gd name="T81" fmla="*/ 20 h 97"/>
              <a:gd name="T82" fmla="*/ 70 w 98"/>
              <a:gd name="T83" fmla="*/ 23 h 97"/>
              <a:gd name="T84" fmla="*/ 74 w 98"/>
              <a:gd name="T85" fmla="*/ 28 h 97"/>
              <a:gd name="T86" fmla="*/ 76 w 98"/>
              <a:gd name="T87" fmla="*/ 38 h 97"/>
              <a:gd name="T88" fmla="*/ 90 w 98"/>
              <a:gd name="T89" fmla="*/ 45 h 97"/>
              <a:gd name="T90" fmla="*/ 49 w 98"/>
              <a:gd name="T91" fmla="*/ 32 h 97"/>
              <a:gd name="T92" fmla="*/ 37 w 98"/>
              <a:gd name="T93" fmla="*/ 60 h 97"/>
              <a:gd name="T94" fmla="*/ 66 w 98"/>
              <a:gd name="T95" fmla="*/ 49 h 97"/>
              <a:gd name="T96" fmla="*/ 58 w 98"/>
              <a:gd name="T97" fmla="*/ 57 h 97"/>
              <a:gd name="T98" fmla="*/ 41 w 98"/>
              <a:gd name="T99" fmla="*/ 57 h 97"/>
              <a:gd name="T100" fmla="*/ 49 w 98"/>
              <a:gd name="T101" fmla="*/ 37 h 97"/>
              <a:gd name="T102" fmla="*/ 58 w 98"/>
              <a:gd name="T103" fmla="*/ 5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8" h="97">
                <a:moveTo>
                  <a:pt x="94" y="37"/>
                </a:moveTo>
                <a:cubicBezTo>
                  <a:pt x="84" y="37"/>
                  <a:pt x="84" y="37"/>
                  <a:pt x="84" y="37"/>
                </a:cubicBezTo>
                <a:cubicBezTo>
                  <a:pt x="84" y="36"/>
                  <a:pt x="84" y="35"/>
                  <a:pt x="84" y="35"/>
                </a:cubicBezTo>
                <a:cubicBezTo>
                  <a:pt x="83" y="34"/>
                  <a:pt x="83" y="34"/>
                  <a:pt x="83" y="34"/>
                </a:cubicBezTo>
                <a:cubicBezTo>
                  <a:pt x="83" y="33"/>
                  <a:pt x="83" y="33"/>
                  <a:pt x="82" y="32"/>
                </a:cubicBezTo>
                <a:cubicBezTo>
                  <a:pt x="89" y="25"/>
                  <a:pt x="89" y="25"/>
                  <a:pt x="89" y="25"/>
                </a:cubicBezTo>
                <a:cubicBezTo>
                  <a:pt x="89" y="25"/>
                  <a:pt x="89" y="25"/>
                  <a:pt x="89" y="25"/>
                </a:cubicBezTo>
                <a:cubicBezTo>
                  <a:pt x="90" y="24"/>
                  <a:pt x="90" y="21"/>
                  <a:pt x="89" y="20"/>
                </a:cubicBezTo>
                <a:cubicBezTo>
                  <a:pt x="78" y="9"/>
                  <a:pt x="78" y="9"/>
                  <a:pt x="78" y="9"/>
                </a:cubicBezTo>
                <a:cubicBezTo>
                  <a:pt x="78" y="9"/>
                  <a:pt x="78" y="9"/>
                  <a:pt x="78" y="9"/>
                </a:cubicBezTo>
                <a:cubicBezTo>
                  <a:pt x="77" y="7"/>
                  <a:pt x="74" y="7"/>
                  <a:pt x="73" y="9"/>
                </a:cubicBezTo>
                <a:cubicBezTo>
                  <a:pt x="66" y="16"/>
                  <a:pt x="66" y="16"/>
                  <a:pt x="66" y="16"/>
                </a:cubicBezTo>
                <a:cubicBezTo>
                  <a:pt x="65" y="15"/>
                  <a:pt x="64" y="15"/>
                  <a:pt x="63" y="14"/>
                </a:cubicBezTo>
                <a:cubicBezTo>
                  <a:pt x="62" y="14"/>
                  <a:pt x="61" y="14"/>
                  <a:pt x="61" y="13"/>
                </a:cubicBezTo>
                <a:cubicBezTo>
                  <a:pt x="61" y="4"/>
                  <a:pt x="61" y="4"/>
                  <a:pt x="61" y="4"/>
                </a:cubicBezTo>
                <a:cubicBezTo>
                  <a:pt x="61" y="2"/>
                  <a:pt x="59" y="0"/>
                  <a:pt x="57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39" y="0"/>
                  <a:pt x="38" y="2"/>
                  <a:pt x="38" y="4"/>
                </a:cubicBezTo>
                <a:cubicBezTo>
                  <a:pt x="38" y="13"/>
                  <a:pt x="38" y="13"/>
                  <a:pt x="38" y="13"/>
                </a:cubicBezTo>
                <a:cubicBezTo>
                  <a:pt x="37" y="14"/>
                  <a:pt x="36" y="14"/>
                  <a:pt x="35" y="14"/>
                </a:cubicBezTo>
                <a:cubicBezTo>
                  <a:pt x="34" y="15"/>
                  <a:pt x="33" y="15"/>
                  <a:pt x="32" y="16"/>
                </a:cubicBezTo>
                <a:cubicBezTo>
                  <a:pt x="26" y="9"/>
                  <a:pt x="26" y="9"/>
                  <a:pt x="26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24" y="7"/>
                  <a:pt x="22" y="7"/>
                  <a:pt x="20" y="9"/>
                </a:cubicBezTo>
                <a:cubicBezTo>
                  <a:pt x="9" y="20"/>
                  <a:pt x="9" y="20"/>
                  <a:pt x="9" y="20"/>
                </a:cubicBezTo>
                <a:cubicBezTo>
                  <a:pt x="8" y="21"/>
                  <a:pt x="8" y="24"/>
                  <a:pt x="9" y="25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33"/>
                  <a:pt x="15" y="33"/>
                  <a:pt x="15" y="34"/>
                </a:cubicBezTo>
                <a:cubicBezTo>
                  <a:pt x="15" y="34"/>
                  <a:pt x="15" y="34"/>
                  <a:pt x="15" y="34"/>
                </a:cubicBezTo>
                <a:cubicBezTo>
                  <a:pt x="14" y="35"/>
                  <a:pt x="14" y="36"/>
                  <a:pt x="1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2" y="37"/>
                  <a:pt x="0" y="39"/>
                  <a:pt x="0" y="41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8"/>
                  <a:pt x="2" y="60"/>
                  <a:pt x="4" y="60"/>
                </a:cubicBezTo>
                <a:cubicBezTo>
                  <a:pt x="14" y="60"/>
                  <a:pt x="14" y="60"/>
                  <a:pt x="14" y="60"/>
                </a:cubicBezTo>
                <a:cubicBezTo>
                  <a:pt x="14" y="61"/>
                  <a:pt x="14" y="62"/>
                  <a:pt x="15" y="63"/>
                </a:cubicBezTo>
                <a:cubicBezTo>
                  <a:pt x="15" y="63"/>
                  <a:pt x="15" y="63"/>
                  <a:pt x="15" y="63"/>
                </a:cubicBezTo>
                <a:cubicBezTo>
                  <a:pt x="15" y="64"/>
                  <a:pt x="16" y="65"/>
                  <a:pt x="16" y="66"/>
                </a:cubicBezTo>
                <a:cubicBezTo>
                  <a:pt x="10" y="72"/>
                  <a:pt x="10" y="72"/>
                  <a:pt x="10" y="72"/>
                </a:cubicBezTo>
                <a:cubicBezTo>
                  <a:pt x="9" y="72"/>
                  <a:pt x="9" y="72"/>
                  <a:pt x="9" y="72"/>
                </a:cubicBezTo>
                <a:cubicBezTo>
                  <a:pt x="8" y="74"/>
                  <a:pt x="8" y="76"/>
                  <a:pt x="9" y="78"/>
                </a:cubicBezTo>
                <a:cubicBezTo>
                  <a:pt x="20" y="88"/>
                  <a:pt x="20" y="88"/>
                  <a:pt x="20" y="88"/>
                </a:cubicBezTo>
                <a:cubicBezTo>
                  <a:pt x="22" y="90"/>
                  <a:pt x="24" y="90"/>
                  <a:pt x="26" y="88"/>
                </a:cubicBezTo>
                <a:cubicBezTo>
                  <a:pt x="32" y="82"/>
                  <a:pt x="32" y="82"/>
                  <a:pt x="32" y="82"/>
                </a:cubicBezTo>
                <a:cubicBezTo>
                  <a:pt x="33" y="82"/>
                  <a:pt x="34" y="83"/>
                  <a:pt x="35" y="83"/>
                </a:cubicBezTo>
                <a:cubicBezTo>
                  <a:pt x="35" y="83"/>
                  <a:pt x="35" y="83"/>
                  <a:pt x="35" y="83"/>
                </a:cubicBezTo>
                <a:cubicBezTo>
                  <a:pt x="36" y="83"/>
                  <a:pt x="37" y="84"/>
                  <a:pt x="38" y="84"/>
                </a:cubicBezTo>
                <a:cubicBezTo>
                  <a:pt x="38" y="93"/>
                  <a:pt x="38" y="93"/>
                  <a:pt x="38" y="93"/>
                </a:cubicBezTo>
                <a:cubicBezTo>
                  <a:pt x="38" y="95"/>
                  <a:pt x="39" y="97"/>
                  <a:pt x="42" y="97"/>
                </a:cubicBezTo>
                <a:cubicBezTo>
                  <a:pt x="57" y="97"/>
                  <a:pt x="57" y="97"/>
                  <a:pt x="57" y="97"/>
                </a:cubicBezTo>
                <a:cubicBezTo>
                  <a:pt x="59" y="97"/>
                  <a:pt x="61" y="95"/>
                  <a:pt x="61" y="93"/>
                </a:cubicBezTo>
                <a:cubicBezTo>
                  <a:pt x="61" y="84"/>
                  <a:pt x="61" y="84"/>
                  <a:pt x="61" y="84"/>
                </a:cubicBezTo>
                <a:cubicBezTo>
                  <a:pt x="61" y="84"/>
                  <a:pt x="62" y="83"/>
                  <a:pt x="63" y="83"/>
                </a:cubicBezTo>
                <a:cubicBezTo>
                  <a:pt x="64" y="83"/>
                  <a:pt x="65" y="82"/>
                  <a:pt x="66" y="82"/>
                </a:cubicBezTo>
                <a:cubicBezTo>
                  <a:pt x="73" y="88"/>
                  <a:pt x="73" y="88"/>
                  <a:pt x="73" y="88"/>
                </a:cubicBezTo>
                <a:cubicBezTo>
                  <a:pt x="73" y="88"/>
                  <a:pt x="73" y="88"/>
                  <a:pt x="73" y="88"/>
                </a:cubicBezTo>
                <a:cubicBezTo>
                  <a:pt x="74" y="90"/>
                  <a:pt x="77" y="90"/>
                  <a:pt x="78" y="88"/>
                </a:cubicBezTo>
                <a:cubicBezTo>
                  <a:pt x="89" y="78"/>
                  <a:pt x="89" y="78"/>
                  <a:pt x="89" y="78"/>
                </a:cubicBezTo>
                <a:cubicBezTo>
                  <a:pt x="89" y="78"/>
                  <a:pt x="89" y="78"/>
                  <a:pt x="89" y="78"/>
                </a:cubicBezTo>
                <a:cubicBezTo>
                  <a:pt x="90" y="76"/>
                  <a:pt x="90" y="74"/>
                  <a:pt x="89" y="72"/>
                </a:cubicBezTo>
                <a:cubicBezTo>
                  <a:pt x="82" y="66"/>
                  <a:pt x="82" y="66"/>
                  <a:pt x="82" y="66"/>
                </a:cubicBezTo>
                <a:cubicBezTo>
                  <a:pt x="83" y="65"/>
                  <a:pt x="83" y="64"/>
                  <a:pt x="83" y="63"/>
                </a:cubicBezTo>
                <a:cubicBezTo>
                  <a:pt x="84" y="62"/>
                  <a:pt x="84" y="61"/>
                  <a:pt x="84" y="60"/>
                </a:cubicBezTo>
                <a:cubicBezTo>
                  <a:pt x="94" y="60"/>
                  <a:pt x="94" y="60"/>
                  <a:pt x="94" y="60"/>
                </a:cubicBezTo>
                <a:cubicBezTo>
                  <a:pt x="94" y="60"/>
                  <a:pt x="94" y="60"/>
                  <a:pt x="94" y="60"/>
                </a:cubicBezTo>
                <a:cubicBezTo>
                  <a:pt x="96" y="60"/>
                  <a:pt x="98" y="58"/>
                  <a:pt x="98" y="56"/>
                </a:cubicBezTo>
                <a:cubicBezTo>
                  <a:pt x="98" y="41"/>
                  <a:pt x="98" y="41"/>
                  <a:pt x="98" y="41"/>
                </a:cubicBezTo>
                <a:cubicBezTo>
                  <a:pt x="98" y="41"/>
                  <a:pt x="98" y="41"/>
                  <a:pt x="98" y="41"/>
                </a:cubicBezTo>
                <a:cubicBezTo>
                  <a:pt x="98" y="39"/>
                  <a:pt x="96" y="37"/>
                  <a:pt x="94" y="37"/>
                </a:cubicBezTo>
                <a:close/>
                <a:moveTo>
                  <a:pt x="90" y="52"/>
                </a:moveTo>
                <a:cubicBezTo>
                  <a:pt x="90" y="52"/>
                  <a:pt x="90" y="52"/>
                  <a:pt x="90" y="52"/>
                </a:cubicBezTo>
                <a:cubicBezTo>
                  <a:pt x="81" y="52"/>
                  <a:pt x="81" y="52"/>
                  <a:pt x="81" y="52"/>
                </a:cubicBezTo>
                <a:cubicBezTo>
                  <a:pt x="79" y="52"/>
                  <a:pt x="78" y="54"/>
                  <a:pt x="78" y="55"/>
                </a:cubicBezTo>
                <a:cubicBezTo>
                  <a:pt x="77" y="57"/>
                  <a:pt x="77" y="58"/>
                  <a:pt x="76" y="60"/>
                </a:cubicBezTo>
                <a:cubicBezTo>
                  <a:pt x="76" y="61"/>
                  <a:pt x="75" y="63"/>
                  <a:pt x="74" y="64"/>
                </a:cubicBezTo>
                <a:cubicBezTo>
                  <a:pt x="73" y="66"/>
                  <a:pt x="73" y="68"/>
                  <a:pt x="74" y="69"/>
                </a:cubicBezTo>
                <a:cubicBezTo>
                  <a:pt x="74" y="69"/>
                  <a:pt x="74" y="69"/>
                  <a:pt x="74" y="69"/>
                </a:cubicBezTo>
                <a:cubicBezTo>
                  <a:pt x="80" y="75"/>
                  <a:pt x="80" y="75"/>
                  <a:pt x="80" y="75"/>
                </a:cubicBezTo>
                <a:cubicBezTo>
                  <a:pt x="75" y="80"/>
                  <a:pt x="75" y="80"/>
                  <a:pt x="75" y="80"/>
                </a:cubicBezTo>
                <a:cubicBezTo>
                  <a:pt x="69" y="74"/>
                  <a:pt x="69" y="74"/>
                  <a:pt x="69" y="74"/>
                </a:cubicBezTo>
                <a:cubicBezTo>
                  <a:pt x="68" y="73"/>
                  <a:pt x="66" y="72"/>
                  <a:pt x="64" y="74"/>
                </a:cubicBezTo>
                <a:cubicBezTo>
                  <a:pt x="63" y="74"/>
                  <a:pt x="62" y="75"/>
                  <a:pt x="60" y="76"/>
                </a:cubicBezTo>
                <a:cubicBezTo>
                  <a:pt x="59" y="76"/>
                  <a:pt x="57" y="77"/>
                  <a:pt x="56" y="77"/>
                </a:cubicBezTo>
                <a:cubicBezTo>
                  <a:pt x="54" y="78"/>
                  <a:pt x="53" y="79"/>
                  <a:pt x="53" y="81"/>
                </a:cubicBezTo>
                <a:cubicBezTo>
                  <a:pt x="53" y="81"/>
                  <a:pt x="53" y="81"/>
                  <a:pt x="53" y="81"/>
                </a:cubicBezTo>
                <a:cubicBezTo>
                  <a:pt x="53" y="89"/>
                  <a:pt x="53" y="89"/>
                  <a:pt x="53" y="89"/>
                </a:cubicBezTo>
                <a:cubicBezTo>
                  <a:pt x="46" y="89"/>
                  <a:pt x="46" y="89"/>
                  <a:pt x="46" y="89"/>
                </a:cubicBezTo>
                <a:cubicBezTo>
                  <a:pt x="46" y="81"/>
                  <a:pt x="46" y="81"/>
                  <a:pt x="46" y="81"/>
                </a:cubicBezTo>
                <a:cubicBezTo>
                  <a:pt x="46" y="79"/>
                  <a:pt x="44" y="77"/>
                  <a:pt x="42" y="77"/>
                </a:cubicBezTo>
                <a:cubicBezTo>
                  <a:pt x="41" y="77"/>
                  <a:pt x="39" y="76"/>
                  <a:pt x="38" y="76"/>
                </a:cubicBezTo>
                <a:cubicBezTo>
                  <a:pt x="38" y="76"/>
                  <a:pt x="38" y="76"/>
                  <a:pt x="38" y="76"/>
                </a:cubicBezTo>
                <a:cubicBezTo>
                  <a:pt x="36" y="75"/>
                  <a:pt x="35" y="74"/>
                  <a:pt x="34" y="73"/>
                </a:cubicBezTo>
                <a:cubicBezTo>
                  <a:pt x="32" y="72"/>
                  <a:pt x="30" y="73"/>
                  <a:pt x="29" y="74"/>
                </a:cubicBezTo>
                <a:cubicBezTo>
                  <a:pt x="23" y="80"/>
                  <a:pt x="23" y="80"/>
                  <a:pt x="23" y="80"/>
                </a:cubicBezTo>
                <a:cubicBezTo>
                  <a:pt x="18" y="75"/>
                  <a:pt x="18" y="75"/>
                  <a:pt x="18" y="75"/>
                </a:cubicBezTo>
                <a:cubicBezTo>
                  <a:pt x="24" y="69"/>
                  <a:pt x="24" y="69"/>
                  <a:pt x="24" y="69"/>
                </a:cubicBezTo>
                <a:cubicBezTo>
                  <a:pt x="25" y="68"/>
                  <a:pt x="25" y="66"/>
                  <a:pt x="24" y="64"/>
                </a:cubicBezTo>
                <a:cubicBezTo>
                  <a:pt x="23" y="63"/>
                  <a:pt x="23" y="61"/>
                  <a:pt x="22" y="60"/>
                </a:cubicBezTo>
                <a:cubicBezTo>
                  <a:pt x="22" y="60"/>
                  <a:pt x="22" y="60"/>
                  <a:pt x="22" y="60"/>
                </a:cubicBezTo>
                <a:cubicBezTo>
                  <a:pt x="21" y="58"/>
                  <a:pt x="21" y="57"/>
                  <a:pt x="21" y="55"/>
                </a:cubicBezTo>
                <a:cubicBezTo>
                  <a:pt x="20" y="53"/>
                  <a:pt x="19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8" y="52"/>
                  <a:pt x="8" y="52"/>
                  <a:pt x="8" y="52"/>
                </a:cubicBezTo>
                <a:cubicBezTo>
                  <a:pt x="8" y="45"/>
                  <a:pt x="8" y="45"/>
                  <a:pt x="8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9" y="45"/>
                  <a:pt x="20" y="44"/>
                  <a:pt x="21" y="42"/>
                </a:cubicBezTo>
                <a:cubicBezTo>
                  <a:pt x="21" y="40"/>
                  <a:pt x="22" y="39"/>
                  <a:pt x="22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3" y="36"/>
                  <a:pt x="23" y="34"/>
                  <a:pt x="24" y="33"/>
                </a:cubicBezTo>
                <a:cubicBezTo>
                  <a:pt x="25" y="32"/>
                  <a:pt x="25" y="30"/>
                  <a:pt x="24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18" y="22"/>
                  <a:pt x="18" y="22"/>
                  <a:pt x="18" y="22"/>
                </a:cubicBezTo>
                <a:cubicBezTo>
                  <a:pt x="23" y="17"/>
                  <a:pt x="23" y="17"/>
                  <a:pt x="23" y="17"/>
                </a:cubicBezTo>
                <a:cubicBezTo>
                  <a:pt x="29" y="23"/>
                  <a:pt x="29" y="23"/>
                  <a:pt x="29" y="23"/>
                </a:cubicBezTo>
                <a:cubicBezTo>
                  <a:pt x="30" y="25"/>
                  <a:pt x="32" y="25"/>
                  <a:pt x="34" y="24"/>
                </a:cubicBezTo>
                <a:cubicBezTo>
                  <a:pt x="35" y="23"/>
                  <a:pt x="36" y="22"/>
                  <a:pt x="38" y="22"/>
                </a:cubicBezTo>
                <a:cubicBezTo>
                  <a:pt x="39" y="21"/>
                  <a:pt x="41" y="20"/>
                  <a:pt x="43" y="20"/>
                </a:cubicBezTo>
                <a:cubicBezTo>
                  <a:pt x="44" y="20"/>
                  <a:pt x="46" y="18"/>
                  <a:pt x="46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8"/>
                  <a:pt x="46" y="8"/>
                  <a:pt x="46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18"/>
                  <a:pt x="54" y="20"/>
                  <a:pt x="56" y="20"/>
                </a:cubicBezTo>
                <a:cubicBezTo>
                  <a:pt x="57" y="21"/>
                  <a:pt x="59" y="21"/>
                  <a:pt x="60" y="22"/>
                </a:cubicBezTo>
                <a:cubicBezTo>
                  <a:pt x="62" y="22"/>
                  <a:pt x="63" y="23"/>
                  <a:pt x="65" y="24"/>
                </a:cubicBezTo>
                <a:cubicBezTo>
                  <a:pt x="66" y="25"/>
                  <a:pt x="68" y="24"/>
                  <a:pt x="70" y="23"/>
                </a:cubicBezTo>
                <a:cubicBezTo>
                  <a:pt x="75" y="17"/>
                  <a:pt x="75" y="17"/>
                  <a:pt x="75" y="17"/>
                </a:cubicBezTo>
                <a:cubicBezTo>
                  <a:pt x="80" y="22"/>
                  <a:pt x="80" y="22"/>
                  <a:pt x="80" y="22"/>
                </a:cubicBezTo>
                <a:cubicBezTo>
                  <a:pt x="74" y="28"/>
                  <a:pt x="74" y="28"/>
                  <a:pt x="74" y="28"/>
                </a:cubicBezTo>
                <a:cubicBezTo>
                  <a:pt x="73" y="30"/>
                  <a:pt x="73" y="32"/>
                  <a:pt x="74" y="33"/>
                </a:cubicBezTo>
                <a:cubicBezTo>
                  <a:pt x="75" y="35"/>
                  <a:pt x="76" y="36"/>
                  <a:pt x="76" y="37"/>
                </a:cubicBezTo>
                <a:cubicBezTo>
                  <a:pt x="76" y="38"/>
                  <a:pt x="76" y="38"/>
                  <a:pt x="76" y="38"/>
                </a:cubicBezTo>
                <a:cubicBezTo>
                  <a:pt x="77" y="39"/>
                  <a:pt x="77" y="41"/>
                  <a:pt x="78" y="42"/>
                </a:cubicBezTo>
                <a:cubicBezTo>
                  <a:pt x="78" y="44"/>
                  <a:pt x="80" y="45"/>
                  <a:pt x="81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52"/>
                  <a:pt x="90" y="52"/>
                  <a:pt x="90" y="52"/>
                </a:cubicBezTo>
                <a:close/>
                <a:moveTo>
                  <a:pt x="49" y="32"/>
                </a:moveTo>
                <a:cubicBezTo>
                  <a:pt x="49" y="32"/>
                  <a:pt x="49" y="32"/>
                  <a:pt x="49" y="32"/>
                </a:cubicBezTo>
                <a:cubicBezTo>
                  <a:pt x="45" y="32"/>
                  <a:pt x="40" y="34"/>
                  <a:pt x="37" y="37"/>
                </a:cubicBezTo>
                <a:cubicBezTo>
                  <a:pt x="34" y="40"/>
                  <a:pt x="32" y="44"/>
                  <a:pt x="32" y="49"/>
                </a:cubicBezTo>
                <a:cubicBezTo>
                  <a:pt x="32" y="53"/>
                  <a:pt x="34" y="57"/>
                  <a:pt x="37" y="60"/>
                </a:cubicBezTo>
                <a:cubicBezTo>
                  <a:pt x="40" y="63"/>
                  <a:pt x="45" y="65"/>
                  <a:pt x="49" y="65"/>
                </a:cubicBezTo>
                <a:cubicBezTo>
                  <a:pt x="54" y="65"/>
                  <a:pt x="58" y="63"/>
                  <a:pt x="61" y="60"/>
                </a:cubicBezTo>
                <a:cubicBezTo>
                  <a:pt x="64" y="57"/>
                  <a:pt x="66" y="53"/>
                  <a:pt x="66" y="49"/>
                </a:cubicBezTo>
                <a:cubicBezTo>
                  <a:pt x="66" y="44"/>
                  <a:pt x="64" y="40"/>
                  <a:pt x="61" y="37"/>
                </a:cubicBezTo>
                <a:cubicBezTo>
                  <a:pt x="58" y="34"/>
                  <a:pt x="54" y="32"/>
                  <a:pt x="49" y="32"/>
                </a:cubicBezTo>
                <a:close/>
                <a:moveTo>
                  <a:pt x="58" y="57"/>
                </a:moveTo>
                <a:cubicBezTo>
                  <a:pt x="58" y="57"/>
                  <a:pt x="58" y="57"/>
                  <a:pt x="58" y="57"/>
                </a:cubicBezTo>
                <a:cubicBezTo>
                  <a:pt x="55" y="59"/>
                  <a:pt x="52" y="61"/>
                  <a:pt x="49" y="61"/>
                </a:cubicBezTo>
                <a:cubicBezTo>
                  <a:pt x="46" y="61"/>
                  <a:pt x="43" y="59"/>
                  <a:pt x="41" y="57"/>
                </a:cubicBezTo>
                <a:cubicBezTo>
                  <a:pt x="39" y="55"/>
                  <a:pt x="37" y="52"/>
                  <a:pt x="37" y="49"/>
                </a:cubicBezTo>
                <a:cubicBezTo>
                  <a:pt x="37" y="45"/>
                  <a:pt x="39" y="42"/>
                  <a:pt x="41" y="40"/>
                </a:cubicBezTo>
                <a:cubicBezTo>
                  <a:pt x="43" y="38"/>
                  <a:pt x="46" y="37"/>
                  <a:pt x="49" y="37"/>
                </a:cubicBezTo>
                <a:cubicBezTo>
                  <a:pt x="52" y="37"/>
                  <a:pt x="55" y="38"/>
                  <a:pt x="58" y="40"/>
                </a:cubicBezTo>
                <a:cubicBezTo>
                  <a:pt x="60" y="42"/>
                  <a:pt x="61" y="45"/>
                  <a:pt x="61" y="49"/>
                </a:cubicBezTo>
                <a:cubicBezTo>
                  <a:pt x="61" y="52"/>
                  <a:pt x="60" y="55"/>
                  <a:pt x="58" y="5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437" name="Freeform 29"/>
          <p:cNvSpPr>
            <a:spLocks noEditPoints="1"/>
          </p:cNvSpPr>
          <p:nvPr/>
        </p:nvSpPr>
        <p:spPr bwMode="auto">
          <a:xfrm>
            <a:off x="4969371" y="4521574"/>
            <a:ext cx="267891" cy="299145"/>
          </a:xfrm>
          <a:custGeom>
            <a:avLst/>
            <a:gdLst>
              <a:gd name="T0" fmla="*/ 14 w 91"/>
              <a:gd name="T1" fmla="*/ 32 h 103"/>
              <a:gd name="T2" fmla="*/ 78 w 91"/>
              <a:gd name="T3" fmla="*/ 32 h 103"/>
              <a:gd name="T4" fmla="*/ 83 w 91"/>
              <a:gd name="T5" fmla="*/ 22 h 103"/>
              <a:gd name="T6" fmla="*/ 8 w 91"/>
              <a:gd name="T7" fmla="*/ 32 h 103"/>
              <a:gd name="T8" fmla="*/ 14 w 91"/>
              <a:gd name="T9" fmla="*/ 32 h 103"/>
              <a:gd name="T10" fmla="*/ 27 w 91"/>
              <a:gd name="T11" fmla="*/ 0 h 103"/>
              <a:gd name="T12" fmla="*/ 64 w 91"/>
              <a:gd name="T13" fmla="*/ 0 h 103"/>
              <a:gd name="T14" fmla="*/ 68 w 91"/>
              <a:gd name="T15" fmla="*/ 4 h 103"/>
              <a:gd name="T16" fmla="*/ 87 w 91"/>
              <a:gd name="T17" fmla="*/ 14 h 103"/>
              <a:gd name="T18" fmla="*/ 91 w 91"/>
              <a:gd name="T19" fmla="*/ 18 h 103"/>
              <a:gd name="T20" fmla="*/ 87 w 91"/>
              <a:gd name="T21" fmla="*/ 40 h 103"/>
              <a:gd name="T22" fmla="*/ 82 w 91"/>
              <a:gd name="T23" fmla="*/ 40 h 103"/>
              <a:gd name="T24" fmla="*/ 78 w 91"/>
              <a:gd name="T25" fmla="*/ 103 h 103"/>
              <a:gd name="T26" fmla="*/ 14 w 91"/>
              <a:gd name="T27" fmla="*/ 103 h 103"/>
              <a:gd name="T28" fmla="*/ 10 w 91"/>
              <a:gd name="T29" fmla="*/ 99 h 103"/>
              <a:gd name="T30" fmla="*/ 4 w 91"/>
              <a:gd name="T31" fmla="*/ 40 h 103"/>
              <a:gd name="T32" fmla="*/ 0 w 91"/>
              <a:gd name="T33" fmla="*/ 36 h 103"/>
              <a:gd name="T34" fmla="*/ 4 w 91"/>
              <a:gd name="T35" fmla="*/ 14 h 103"/>
              <a:gd name="T36" fmla="*/ 23 w 91"/>
              <a:gd name="T37" fmla="*/ 14 h 103"/>
              <a:gd name="T38" fmla="*/ 27 w 91"/>
              <a:gd name="T39" fmla="*/ 0 h 103"/>
              <a:gd name="T40" fmla="*/ 60 w 91"/>
              <a:gd name="T41" fmla="*/ 8 h 103"/>
              <a:gd name="T42" fmla="*/ 31 w 91"/>
              <a:gd name="T43" fmla="*/ 13 h 103"/>
              <a:gd name="T44" fmla="*/ 60 w 91"/>
              <a:gd name="T45" fmla="*/ 8 h 103"/>
              <a:gd name="T46" fmla="*/ 31 w 91"/>
              <a:gd name="T47" fmla="*/ 40 h 103"/>
              <a:gd name="T48" fmla="*/ 29 w 91"/>
              <a:gd name="T49" fmla="*/ 88 h 103"/>
              <a:gd name="T50" fmla="*/ 27 w 91"/>
              <a:gd name="T51" fmla="*/ 40 h 103"/>
              <a:gd name="T52" fmla="*/ 18 w 91"/>
              <a:gd name="T53" fmla="*/ 95 h 103"/>
              <a:gd name="T54" fmla="*/ 74 w 91"/>
              <a:gd name="T55" fmla="*/ 40 h 103"/>
              <a:gd name="T56" fmla="*/ 64 w 91"/>
              <a:gd name="T57" fmla="*/ 86 h 103"/>
              <a:gd name="T58" fmla="*/ 60 w 91"/>
              <a:gd name="T59" fmla="*/ 86 h 103"/>
              <a:gd name="T60" fmla="*/ 48 w 91"/>
              <a:gd name="T61" fmla="*/ 40 h 103"/>
              <a:gd name="T62" fmla="*/ 46 w 91"/>
              <a:gd name="T63" fmla="*/ 88 h 103"/>
              <a:gd name="T64" fmla="*/ 43 w 91"/>
              <a:gd name="T65" fmla="*/ 4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1" h="103">
                <a:moveTo>
                  <a:pt x="14" y="32"/>
                </a:moveTo>
                <a:cubicBezTo>
                  <a:pt x="14" y="32"/>
                  <a:pt x="14" y="32"/>
                  <a:pt x="14" y="32"/>
                </a:cubicBezTo>
                <a:cubicBezTo>
                  <a:pt x="78" y="32"/>
                  <a:pt x="78" y="32"/>
                  <a:pt x="78" y="32"/>
                </a:cubicBezTo>
                <a:cubicBezTo>
                  <a:pt x="78" y="32"/>
                  <a:pt x="78" y="32"/>
                  <a:pt x="78" y="32"/>
                </a:cubicBezTo>
                <a:cubicBezTo>
                  <a:pt x="83" y="32"/>
                  <a:pt x="83" y="32"/>
                  <a:pt x="83" y="32"/>
                </a:cubicBezTo>
                <a:cubicBezTo>
                  <a:pt x="83" y="22"/>
                  <a:pt x="83" y="22"/>
                  <a:pt x="83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32"/>
                  <a:pt x="8" y="32"/>
                  <a:pt x="8" y="32"/>
                </a:cubicBezTo>
                <a:cubicBezTo>
                  <a:pt x="13" y="32"/>
                  <a:pt x="13" y="32"/>
                  <a:pt x="13" y="32"/>
                </a:cubicBezTo>
                <a:cubicBezTo>
                  <a:pt x="14" y="32"/>
                  <a:pt x="14" y="32"/>
                  <a:pt x="14" y="32"/>
                </a:cubicBezTo>
                <a:close/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6" y="0"/>
                  <a:pt x="68" y="2"/>
                  <a:pt x="68" y="4"/>
                </a:cubicBezTo>
                <a:cubicBezTo>
                  <a:pt x="68" y="4"/>
                  <a:pt x="68" y="4"/>
                  <a:pt x="68" y="4"/>
                </a:cubicBezTo>
                <a:cubicBezTo>
                  <a:pt x="68" y="14"/>
                  <a:pt x="68" y="14"/>
                  <a:pt x="68" y="14"/>
                </a:cubicBezTo>
                <a:cubicBezTo>
                  <a:pt x="87" y="14"/>
                  <a:pt x="87" y="14"/>
                  <a:pt x="87" y="14"/>
                </a:cubicBezTo>
                <a:cubicBezTo>
                  <a:pt x="90" y="14"/>
                  <a:pt x="91" y="16"/>
                  <a:pt x="91" y="18"/>
                </a:cubicBezTo>
                <a:cubicBezTo>
                  <a:pt x="91" y="18"/>
                  <a:pt x="91" y="18"/>
                  <a:pt x="91" y="18"/>
                </a:cubicBezTo>
                <a:cubicBezTo>
                  <a:pt x="91" y="36"/>
                  <a:pt x="91" y="36"/>
                  <a:pt x="91" y="36"/>
                </a:cubicBezTo>
                <a:cubicBezTo>
                  <a:pt x="91" y="39"/>
                  <a:pt x="90" y="40"/>
                  <a:pt x="87" y="40"/>
                </a:cubicBezTo>
                <a:cubicBezTo>
                  <a:pt x="87" y="40"/>
                  <a:pt x="87" y="40"/>
                  <a:pt x="87" y="40"/>
                </a:cubicBezTo>
                <a:cubicBezTo>
                  <a:pt x="82" y="40"/>
                  <a:pt x="82" y="40"/>
                  <a:pt x="82" y="40"/>
                </a:cubicBezTo>
                <a:cubicBezTo>
                  <a:pt x="82" y="99"/>
                  <a:pt x="82" y="99"/>
                  <a:pt x="82" y="99"/>
                </a:cubicBezTo>
                <a:cubicBezTo>
                  <a:pt x="82" y="101"/>
                  <a:pt x="80" y="103"/>
                  <a:pt x="78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14" y="103"/>
                  <a:pt x="14" y="103"/>
                  <a:pt x="14" y="103"/>
                </a:cubicBezTo>
                <a:cubicBezTo>
                  <a:pt x="11" y="103"/>
                  <a:pt x="10" y="101"/>
                  <a:pt x="10" y="99"/>
                </a:cubicBezTo>
                <a:cubicBezTo>
                  <a:pt x="10" y="99"/>
                  <a:pt x="10" y="99"/>
                  <a:pt x="10" y="99"/>
                </a:cubicBezTo>
                <a:cubicBezTo>
                  <a:pt x="10" y="40"/>
                  <a:pt x="10" y="40"/>
                  <a:pt x="10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39"/>
                  <a:pt x="0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6"/>
                  <a:pt x="2" y="14"/>
                  <a:pt x="4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2"/>
                  <a:pt x="25" y="0"/>
                  <a:pt x="27" y="0"/>
                </a:cubicBezTo>
                <a:close/>
                <a:moveTo>
                  <a:pt x="60" y="8"/>
                </a:moveTo>
                <a:cubicBezTo>
                  <a:pt x="60" y="8"/>
                  <a:pt x="60" y="8"/>
                  <a:pt x="60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13"/>
                  <a:pt x="31" y="13"/>
                  <a:pt x="31" y="13"/>
                </a:cubicBezTo>
                <a:cubicBezTo>
                  <a:pt x="60" y="13"/>
                  <a:pt x="60" y="13"/>
                  <a:pt x="60" y="13"/>
                </a:cubicBezTo>
                <a:cubicBezTo>
                  <a:pt x="60" y="8"/>
                  <a:pt x="60" y="8"/>
                  <a:pt x="60" y="8"/>
                </a:cubicBezTo>
                <a:close/>
                <a:moveTo>
                  <a:pt x="31" y="40"/>
                </a:moveTo>
                <a:cubicBezTo>
                  <a:pt x="31" y="40"/>
                  <a:pt x="31" y="40"/>
                  <a:pt x="31" y="40"/>
                </a:cubicBezTo>
                <a:cubicBezTo>
                  <a:pt x="31" y="86"/>
                  <a:pt x="31" y="86"/>
                  <a:pt x="31" y="86"/>
                </a:cubicBezTo>
                <a:cubicBezTo>
                  <a:pt x="31" y="87"/>
                  <a:pt x="30" y="88"/>
                  <a:pt x="29" y="88"/>
                </a:cubicBezTo>
                <a:cubicBezTo>
                  <a:pt x="28" y="88"/>
                  <a:pt x="27" y="87"/>
                  <a:pt x="27" y="86"/>
                </a:cubicBezTo>
                <a:cubicBezTo>
                  <a:pt x="27" y="40"/>
                  <a:pt x="27" y="40"/>
                  <a:pt x="27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95"/>
                  <a:pt x="18" y="95"/>
                  <a:pt x="18" y="95"/>
                </a:cubicBezTo>
                <a:cubicBezTo>
                  <a:pt x="74" y="95"/>
                  <a:pt x="74" y="95"/>
                  <a:pt x="74" y="95"/>
                </a:cubicBezTo>
                <a:cubicBezTo>
                  <a:pt x="74" y="40"/>
                  <a:pt x="74" y="40"/>
                  <a:pt x="74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86"/>
                  <a:pt x="64" y="86"/>
                  <a:pt x="64" y="86"/>
                </a:cubicBezTo>
                <a:cubicBezTo>
                  <a:pt x="64" y="87"/>
                  <a:pt x="63" y="88"/>
                  <a:pt x="62" y="88"/>
                </a:cubicBezTo>
                <a:cubicBezTo>
                  <a:pt x="61" y="88"/>
                  <a:pt x="60" y="87"/>
                  <a:pt x="60" y="86"/>
                </a:cubicBezTo>
                <a:cubicBezTo>
                  <a:pt x="60" y="40"/>
                  <a:pt x="60" y="40"/>
                  <a:pt x="60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86"/>
                  <a:pt x="48" y="86"/>
                  <a:pt x="48" y="86"/>
                </a:cubicBezTo>
                <a:cubicBezTo>
                  <a:pt x="48" y="87"/>
                  <a:pt x="47" y="88"/>
                  <a:pt x="46" y="88"/>
                </a:cubicBezTo>
                <a:cubicBezTo>
                  <a:pt x="44" y="88"/>
                  <a:pt x="43" y="87"/>
                  <a:pt x="43" y="86"/>
                </a:cubicBezTo>
                <a:cubicBezTo>
                  <a:pt x="43" y="40"/>
                  <a:pt x="43" y="40"/>
                  <a:pt x="43" y="40"/>
                </a:cubicBezTo>
                <a:cubicBezTo>
                  <a:pt x="31" y="40"/>
                  <a:pt x="31" y="40"/>
                  <a:pt x="31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438" name="Freeform 30"/>
          <p:cNvSpPr>
            <a:spLocks noEditPoints="1"/>
          </p:cNvSpPr>
          <p:nvPr/>
        </p:nvSpPr>
        <p:spPr bwMode="auto">
          <a:xfrm>
            <a:off x="7746504" y="4523805"/>
            <a:ext cx="236637" cy="294680"/>
          </a:xfrm>
          <a:custGeom>
            <a:avLst/>
            <a:gdLst>
              <a:gd name="T0" fmla="*/ 61 w 81"/>
              <a:gd name="T1" fmla="*/ 25 h 101"/>
              <a:gd name="T2" fmla="*/ 55 w 81"/>
              <a:gd name="T3" fmla="*/ 6 h 101"/>
              <a:gd name="T4" fmla="*/ 40 w 81"/>
              <a:gd name="T5" fmla="*/ 0 h 101"/>
              <a:gd name="T6" fmla="*/ 19 w 81"/>
              <a:gd name="T7" fmla="*/ 21 h 101"/>
              <a:gd name="T8" fmla="*/ 4 w 81"/>
              <a:gd name="T9" fmla="*/ 25 h 101"/>
              <a:gd name="T10" fmla="*/ 0 w 81"/>
              <a:gd name="T11" fmla="*/ 97 h 101"/>
              <a:gd name="T12" fmla="*/ 77 w 81"/>
              <a:gd name="T13" fmla="*/ 101 h 101"/>
              <a:gd name="T14" fmla="*/ 81 w 81"/>
              <a:gd name="T15" fmla="*/ 29 h 101"/>
              <a:gd name="T16" fmla="*/ 57 w 81"/>
              <a:gd name="T17" fmla="*/ 46 h 101"/>
              <a:gd name="T18" fmla="*/ 59 w 81"/>
              <a:gd name="T19" fmla="*/ 45 h 101"/>
              <a:gd name="T20" fmla="*/ 59 w 81"/>
              <a:gd name="T21" fmla="*/ 45 h 101"/>
              <a:gd name="T22" fmla="*/ 61 w 81"/>
              <a:gd name="T23" fmla="*/ 46 h 101"/>
              <a:gd name="T24" fmla="*/ 62 w 81"/>
              <a:gd name="T25" fmla="*/ 48 h 101"/>
              <a:gd name="T26" fmla="*/ 61 w 81"/>
              <a:gd name="T27" fmla="*/ 50 h 101"/>
              <a:gd name="T28" fmla="*/ 57 w 81"/>
              <a:gd name="T29" fmla="*/ 50 h 101"/>
              <a:gd name="T30" fmla="*/ 56 w 81"/>
              <a:gd name="T31" fmla="*/ 48 h 101"/>
              <a:gd name="T32" fmla="*/ 57 w 81"/>
              <a:gd name="T33" fmla="*/ 46 h 101"/>
              <a:gd name="T34" fmla="*/ 24 w 81"/>
              <a:gd name="T35" fmla="*/ 21 h 101"/>
              <a:gd name="T36" fmla="*/ 40 w 81"/>
              <a:gd name="T37" fmla="*/ 5 h 101"/>
              <a:gd name="T38" fmla="*/ 52 w 81"/>
              <a:gd name="T39" fmla="*/ 10 h 101"/>
              <a:gd name="T40" fmla="*/ 57 w 81"/>
              <a:gd name="T41" fmla="*/ 25 h 101"/>
              <a:gd name="T42" fmla="*/ 24 w 81"/>
              <a:gd name="T43" fmla="*/ 21 h 101"/>
              <a:gd name="T44" fmla="*/ 19 w 81"/>
              <a:gd name="T45" fmla="*/ 46 h 101"/>
              <a:gd name="T46" fmla="*/ 21 w 81"/>
              <a:gd name="T47" fmla="*/ 45 h 101"/>
              <a:gd name="T48" fmla="*/ 22 w 81"/>
              <a:gd name="T49" fmla="*/ 45 h 101"/>
              <a:gd name="T50" fmla="*/ 24 w 81"/>
              <a:gd name="T51" fmla="*/ 46 h 101"/>
              <a:gd name="T52" fmla="*/ 24 w 81"/>
              <a:gd name="T53" fmla="*/ 50 h 101"/>
              <a:gd name="T54" fmla="*/ 21 w 81"/>
              <a:gd name="T55" fmla="*/ 51 h 101"/>
              <a:gd name="T56" fmla="*/ 19 w 81"/>
              <a:gd name="T57" fmla="*/ 50 h 101"/>
              <a:gd name="T58" fmla="*/ 19 w 81"/>
              <a:gd name="T59" fmla="*/ 46 h 101"/>
              <a:gd name="T60" fmla="*/ 73 w 81"/>
              <a:gd name="T61" fmla="*/ 93 h 101"/>
              <a:gd name="T62" fmla="*/ 8 w 81"/>
              <a:gd name="T63" fmla="*/ 33 h 101"/>
              <a:gd name="T64" fmla="*/ 19 w 81"/>
              <a:gd name="T65" fmla="*/ 41 h 101"/>
              <a:gd name="T66" fmla="*/ 16 w 81"/>
              <a:gd name="T67" fmla="*/ 42 h 101"/>
              <a:gd name="T68" fmla="*/ 16 w 81"/>
              <a:gd name="T69" fmla="*/ 53 h 101"/>
              <a:gd name="T70" fmla="*/ 21 w 81"/>
              <a:gd name="T71" fmla="*/ 56 h 101"/>
              <a:gd name="T72" fmla="*/ 27 w 81"/>
              <a:gd name="T73" fmla="*/ 53 h 101"/>
              <a:gd name="T74" fmla="*/ 27 w 81"/>
              <a:gd name="T75" fmla="*/ 42 h 101"/>
              <a:gd name="T76" fmla="*/ 24 w 81"/>
              <a:gd name="T77" fmla="*/ 41 h 101"/>
              <a:gd name="T78" fmla="*/ 57 w 81"/>
              <a:gd name="T79" fmla="*/ 33 h 101"/>
              <a:gd name="T80" fmla="*/ 54 w 81"/>
              <a:gd name="T81" fmla="*/ 42 h 101"/>
              <a:gd name="T82" fmla="*/ 51 w 81"/>
              <a:gd name="T83" fmla="*/ 48 h 101"/>
              <a:gd name="T84" fmla="*/ 54 w 81"/>
              <a:gd name="T85" fmla="*/ 53 h 101"/>
              <a:gd name="T86" fmla="*/ 64 w 81"/>
              <a:gd name="T87" fmla="*/ 53 h 101"/>
              <a:gd name="T88" fmla="*/ 67 w 81"/>
              <a:gd name="T89" fmla="*/ 48 h 101"/>
              <a:gd name="T90" fmla="*/ 61 w 81"/>
              <a:gd name="T91" fmla="*/ 41 h 101"/>
              <a:gd name="T92" fmla="*/ 73 w 81"/>
              <a:gd name="T93" fmla="*/ 33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01">
                <a:moveTo>
                  <a:pt x="77" y="25"/>
                </a:moveTo>
                <a:cubicBezTo>
                  <a:pt x="61" y="25"/>
                  <a:pt x="61" y="25"/>
                  <a:pt x="61" y="25"/>
                </a:cubicBezTo>
                <a:cubicBezTo>
                  <a:pt x="61" y="21"/>
                  <a:pt x="61" y="21"/>
                  <a:pt x="61" y="21"/>
                </a:cubicBezTo>
                <a:cubicBezTo>
                  <a:pt x="61" y="15"/>
                  <a:pt x="59" y="10"/>
                  <a:pt x="55" y="6"/>
                </a:cubicBezTo>
                <a:cubicBezTo>
                  <a:pt x="55" y="6"/>
                  <a:pt x="55" y="6"/>
                  <a:pt x="55" y="6"/>
                </a:cubicBezTo>
                <a:cubicBezTo>
                  <a:pt x="51" y="2"/>
                  <a:pt x="46" y="0"/>
                  <a:pt x="40" y="0"/>
                </a:cubicBezTo>
                <a:cubicBezTo>
                  <a:pt x="34" y="0"/>
                  <a:pt x="29" y="2"/>
                  <a:pt x="25" y="6"/>
                </a:cubicBezTo>
                <a:cubicBezTo>
                  <a:pt x="21" y="10"/>
                  <a:pt x="19" y="15"/>
                  <a:pt x="19" y="21"/>
                </a:cubicBezTo>
                <a:cubicBezTo>
                  <a:pt x="19" y="25"/>
                  <a:pt x="19" y="25"/>
                  <a:pt x="19" y="25"/>
                </a:cubicBezTo>
                <a:cubicBezTo>
                  <a:pt x="4" y="25"/>
                  <a:pt x="4" y="25"/>
                  <a:pt x="4" y="25"/>
                </a:cubicBezTo>
                <a:cubicBezTo>
                  <a:pt x="2" y="25"/>
                  <a:pt x="0" y="27"/>
                  <a:pt x="0" y="29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99"/>
                  <a:pt x="2" y="101"/>
                  <a:pt x="4" y="101"/>
                </a:cubicBezTo>
                <a:cubicBezTo>
                  <a:pt x="77" y="101"/>
                  <a:pt x="77" y="101"/>
                  <a:pt x="77" y="101"/>
                </a:cubicBezTo>
                <a:cubicBezTo>
                  <a:pt x="79" y="101"/>
                  <a:pt x="81" y="99"/>
                  <a:pt x="81" y="97"/>
                </a:cubicBezTo>
                <a:cubicBezTo>
                  <a:pt x="81" y="29"/>
                  <a:pt x="81" y="29"/>
                  <a:pt x="81" y="29"/>
                </a:cubicBezTo>
                <a:cubicBezTo>
                  <a:pt x="81" y="27"/>
                  <a:pt x="79" y="25"/>
                  <a:pt x="77" y="25"/>
                </a:cubicBezTo>
                <a:close/>
                <a:moveTo>
                  <a:pt x="57" y="46"/>
                </a:moveTo>
                <a:cubicBezTo>
                  <a:pt x="57" y="46"/>
                  <a:pt x="57" y="46"/>
                  <a:pt x="57" y="46"/>
                </a:cubicBezTo>
                <a:cubicBezTo>
                  <a:pt x="57" y="45"/>
                  <a:pt x="58" y="45"/>
                  <a:pt x="59" y="45"/>
                </a:cubicBezTo>
                <a:cubicBezTo>
                  <a:pt x="59" y="45"/>
                  <a:pt x="59" y="45"/>
                  <a:pt x="59" y="45"/>
                </a:cubicBezTo>
                <a:cubicBezTo>
                  <a:pt x="59" y="45"/>
                  <a:pt x="59" y="45"/>
                  <a:pt x="59" y="45"/>
                </a:cubicBezTo>
                <a:cubicBezTo>
                  <a:pt x="60" y="45"/>
                  <a:pt x="61" y="45"/>
                  <a:pt x="61" y="46"/>
                </a:cubicBezTo>
                <a:cubicBezTo>
                  <a:pt x="61" y="46"/>
                  <a:pt x="61" y="46"/>
                  <a:pt x="61" y="46"/>
                </a:cubicBezTo>
                <a:cubicBezTo>
                  <a:pt x="61" y="46"/>
                  <a:pt x="61" y="46"/>
                  <a:pt x="61" y="46"/>
                </a:cubicBezTo>
                <a:cubicBezTo>
                  <a:pt x="62" y="46"/>
                  <a:pt x="62" y="47"/>
                  <a:pt x="62" y="48"/>
                </a:cubicBezTo>
                <a:cubicBezTo>
                  <a:pt x="62" y="49"/>
                  <a:pt x="62" y="49"/>
                  <a:pt x="61" y="50"/>
                </a:cubicBezTo>
                <a:cubicBezTo>
                  <a:pt x="61" y="50"/>
                  <a:pt x="61" y="50"/>
                  <a:pt x="61" y="50"/>
                </a:cubicBezTo>
                <a:cubicBezTo>
                  <a:pt x="61" y="50"/>
                  <a:pt x="60" y="51"/>
                  <a:pt x="59" y="51"/>
                </a:cubicBezTo>
                <a:cubicBezTo>
                  <a:pt x="58" y="51"/>
                  <a:pt x="57" y="50"/>
                  <a:pt x="57" y="50"/>
                </a:cubicBezTo>
                <a:cubicBezTo>
                  <a:pt x="57" y="50"/>
                  <a:pt x="57" y="50"/>
                  <a:pt x="57" y="50"/>
                </a:cubicBezTo>
                <a:cubicBezTo>
                  <a:pt x="56" y="49"/>
                  <a:pt x="56" y="49"/>
                  <a:pt x="56" y="48"/>
                </a:cubicBezTo>
                <a:cubicBezTo>
                  <a:pt x="56" y="47"/>
                  <a:pt x="56" y="46"/>
                  <a:pt x="57" y="46"/>
                </a:cubicBezTo>
                <a:cubicBezTo>
                  <a:pt x="57" y="46"/>
                  <a:pt x="57" y="46"/>
                  <a:pt x="57" y="46"/>
                </a:cubicBezTo>
                <a:close/>
                <a:moveTo>
                  <a:pt x="24" y="21"/>
                </a:moveTo>
                <a:cubicBezTo>
                  <a:pt x="24" y="21"/>
                  <a:pt x="24" y="21"/>
                  <a:pt x="24" y="21"/>
                </a:cubicBezTo>
                <a:cubicBezTo>
                  <a:pt x="24" y="17"/>
                  <a:pt x="26" y="13"/>
                  <a:pt x="29" y="10"/>
                </a:cubicBezTo>
                <a:cubicBezTo>
                  <a:pt x="32" y="7"/>
                  <a:pt x="36" y="5"/>
                  <a:pt x="40" y="5"/>
                </a:cubicBezTo>
                <a:cubicBezTo>
                  <a:pt x="45" y="5"/>
                  <a:pt x="49" y="7"/>
                  <a:pt x="52" y="10"/>
                </a:cubicBezTo>
                <a:cubicBezTo>
                  <a:pt x="52" y="10"/>
                  <a:pt x="52" y="10"/>
                  <a:pt x="52" y="10"/>
                </a:cubicBezTo>
                <a:cubicBezTo>
                  <a:pt x="55" y="13"/>
                  <a:pt x="57" y="17"/>
                  <a:pt x="57" y="21"/>
                </a:cubicBezTo>
                <a:cubicBezTo>
                  <a:pt x="57" y="25"/>
                  <a:pt x="57" y="25"/>
                  <a:pt x="57" y="25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21"/>
                  <a:pt x="24" y="21"/>
                  <a:pt x="24" y="21"/>
                </a:cubicBezTo>
                <a:close/>
                <a:moveTo>
                  <a:pt x="19" y="46"/>
                </a:move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20" y="45"/>
                  <a:pt x="21" y="45"/>
                  <a:pt x="21" y="45"/>
                </a:cubicBezTo>
                <a:cubicBezTo>
                  <a:pt x="21" y="45"/>
                  <a:pt x="21" y="45"/>
                  <a:pt x="21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5"/>
                  <a:pt x="23" y="45"/>
                  <a:pt x="24" y="46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46"/>
                  <a:pt x="24" y="47"/>
                  <a:pt x="24" y="48"/>
                </a:cubicBezTo>
                <a:cubicBezTo>
                  <a:pt x="24" y="49"/>
                  <a:pt x="24" y="49"/>
                  <a:pt x="24" y="50"/>
                </a:cubicBezTo>
                <a:cubicBezTo>
                  <a:pt x="24" y="50"/>
                  <a:pt x="24" y="50"/>
                  <a:pt x="24" y="50"/>
                </a:cubicBezTo>
                <a:cubicBezTo>
                  <a:pt x="23" y="50"/>
                  <a:pt x="22" y="51"/>
                  <a:pt x="21" y="51"/>
                </a:cubicBezTo>
                <a:cubicBezTo>
                  <a:pt x="21" y="51"/>
                  <a:pt x="20" y="50"/>
                  <a:pt x="19" y="50"/>
                </a:cubicBezTo>
                <a:cubicBezTo>
                  <a:pt x="19" y="50"/>
                  <a:pt x="19" y="50"/>
                  <a:pt x="19" y="50"/>
                </a:cubicBezTo>
                <a:cubicBezTo>
                  <a:pt x="19" y="49"/>
                  <a:pt x="19" y="49"/>
                  <a:pt x="19" y="48"/>
                </a:cubicBezTo>
                <a:cubicBezTo>
                  <a:pt x="19" y="47"/>
                  <a:pt x="19" y="46"/>
                  <a:pt x="19" y="46"/>
                </a:cubicBezTo>
                <a:close/>
                <a:moveTo>
                  <a:pt x="73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8" y="93"/>
                  <a:pt x="8" y="93"/>
                  <a:pt x="8" y="93"/>
                </a:cubicBezTo>
                <a:cubicBezTo>
                  <a:pt x="8" y="33"/>
                  <a:pt x="8" y="33"/>
                  <a:pt x="8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41"/>
                  <a:pt x="19" y="41"/>
                  <a:pt x="19" y="41"/>
                </a:cubicBezTo>
                <a:cubicBezTo>
                  <a:pt x="18" y="41"/>
                  <a:pt x="17" y="42"/>
                  <a:pt x="16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5" y="44"/>
                  <a:pt x="14" y="46"/>
                  <a:pt x="14" y="48"/>
                </a:cubicBezTo>
                <a:cubicBezTo>
                  <a:pt x="14" y="50"/>
                  <a:pt x="15" y="52"/>
                  <a:pt x="16" y="53"/>
                </a:cubicBezTo>
                <a:cubicBezTo>
                  <a:pt x="16" y="53"/>
                  <a:pt x="16" y="53"/>
                  <a:pt x="16" y="53"/>
                </a:cubicBezTo>
                <a:cubicBezTo>
                  <a:pt x="17" y="55"/>
                  <a:pt x="19" y="56"/>
                  <a:pt x="21" y="56"/>
                </a:cubicBezTo>
                <a:cubicBezTo>
                  <a:pt x="24" y="56"/>
                  <a:pt x="25" y="55"/>
                  <a:pt x="27" y="53"/>
                </a:cubicBezTo>
                <a:cubicBezTo>
                  <a:pt x="27" y="53"/>
                  <a:pt x="27" y="53"/>
                  <a:pt x="27" y="53"/>
                </a:cubicBezTo>
                <a:cubicBezTo>
                  <a:pt x="28" y="52"/>
                  <a:pt x="29" y="50"/>
                  <a:pt x="29" y="48"/>
                </a:cubicBezTo>
                <a:cubicBezTo>
                  <a:pt x="29" y="46"/>
                  <a:pt x="28" y="44"/>
                  <a:pt x="27" y="42"/>
                </a:cubicBezTo>
                <a:cubicBezTo>
                  <a:pt x="27" y="42"/>
                  <a:pt x="27" y="42"/>
                  <a:pt x="27" y="42"/>
                </a:cubicBezTo>
                <a:cubicBezTo>
                  <a:pt x="26" y="42"/>
                  <a:pt x="25" y="41"/>
                  <a:pt x="24" y="41"/>
                </a:cubicBezTo>
                <a:cubicBezTo>
                  <a:pt x="24" y="33"/>
                  <a:pt x="24" y="33"/>
                  <a:pt x="24" y="33"/>
                </a:cubicBezTo>
                <a:cubicBezTo>
                  <a:pt x="57" y="33"/>
                  <a:pt x="57" y="33"/>
                  <a:pt x="57" y="33"/>
                </a:cubicBezTo>
                <a:cubicBezTo>
                  <a:pt x="57" y="41"/>
                  <a:pt x="57" y="41"/>
                  <a:pt x="57" y="41"/>
                </a:cubicBezTo>
                <a:cubicBezTo>
                  <a:pt x="56" y="41"/>
                  <a:pt x="55" y="42"/>
                  <a:pt x="54" y="42"/>
                </a:cubicBezTo>
                <a:cubicBezTo>
                  <a:pt x="54" y="42"/>
                  <a:pt x="54" y="42"/>
                  <a:pt x="54" y="42"/>
                </a:cubicBezTo>
                <a:cubicBezTo>
                  <a:pt x="52" y="44"/>
                  <a:pt x="51" y="46"/>
                  <a:pt x="51" y="48"/>
                </a:cubicBezTo>
                <a:cubicBezTo>
                  <a:pt x="51" y="50"/>
                  <a:pt x="52" y="52"/>
                  <a:pt x="53" y="53"/>
                </a:cubicBezTo>
                <a:cubicBezTo>
                  <a:pt x="54" y="53"/>
                  <a:pt x="54" y="53"/>
                  <a:pt x="54" y="53"/>
                </a:cubicBezTo>
                <a:cubicBezTo>
                  <a:pt x="55" y="55"/>
                  <a:pt x="57" y="56"/>
                  <a:pt x="59" y="56"/>
                </a:cubicBezTo>
                <a:cubicBezTo>
                  <a:pt x="61" y="56"/>
                  <a:pt x="63" y="55"/>
                  <a:pt x="64" y="53"/>
                </a:cubicBezTo>
                <a:cubicBezTo>
                  <a:pt x="64" y="53"/>
                  <a:pt x="64" y="53"/>
                  <a:pt x="64" y="53"/>
                </a:cubicBezTo>
                <a:cubicBezTo>
                  <a:pt x="66" y="52"/>
                  <a:pt x="67" y="50"/>
                  <a:pt x="67" y="48"/>
                </a:cubicBezTo>
                <a:cubicBezTo>
                  <a:pt x="67" y="46"/>
                  <a:pt x="66" y="44"/>
                  <a:pt x="64" y="42"/>
                </a:cubicBezTo>
                <a:cubicBezTo>
                  <a:pt x="64" y="42"/>
                  <a:pt x="63" y="41"/>
                  <a:pt x="61" y="41"/>
                </a:cubicBezTo>
                <a:cubicBezTo>
                  <a:pt x="61" y="33"/>
                  <a:pt x="61" y="33"/>
                  <a:pt x="61" y="33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93"/>
                  <a:pt x="73" y="93"/>
                  <a:pt x="73" y="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439" name="Rectangle 31"/>
          <p:cNvSpPr>
            <a:spLocks noChangeArrowheads="1"/>
          </p:cNvSpPr>
          <p:nvPr/>
        </p:nvSpPr>
        <p:spPr bwMode="auto">
          <a:xfrm>
            <a:off x="1975695" y="1769846"/>
            <a:ext cx="1922115" cy="99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</a:rPr>
              <a:t>请替换文字内容</a:t>
            </a:r>
            <a:endParaRPr lang="en-US" altLang="zh-CN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7440" name="Rectangle 32"/>
          <p:cNvSpPr>
            <a:spLocks noChangeArrowheads="1"/>
          </p:cNvSpPr>
          <p:nvPr/>
        </p:nvSpPr>
        <p:spPr bwMode="auto">
          <a:xfrm>
            <a:off x="4775152" y="1769846"/>
            <a:ext cx="1922115" cy="99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</a:rPr>
              <a:t>请替换文字内容</a:t>
            </a:r>
            <a:endParaRPr lang="en-US" altLang="zh-CN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7441" name="Rectangle 33"/>
          <p:cNvSpPr>
            <a:spLocks noChangeArrowheads="1"/>
          </p:cNvSpPr>
          <p:nvPr/>
        </p:nvSpPr>
        <p:spPr bwMode="auto">
          <a:xfrm>
            <a:off x="7536656" y="1769846"/>
            <a:ext cx="1922116" cy="99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</a:rPr>
              <a:t>请替换文字内容</a:t>
            </a:r>
            <a:endParaRPr lang="en-US" altLang="zh-CN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7442" name="Rectangle 34"/>
          <p:cNvSpPr>
            <a:spLocks noChangeArrowheads="1"/>
          </p:cNvSpPr>
          <p:nvPr/>
        </p:nvSpPr>
        <p:spPr bwMode="auto">
          <a:xfrm>
            <a:off x="3393281" y="5584206"/>
            <a:ext cx="1922116" cy="99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</a:rPr>
              <a:t>请替换文字内容</a:t>
            </a:r>
            <a:endParaRPr lang="en-US" altLang="zh-CN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7443" name="Rectangle 35"/>
          <p:cNvSpPr>
            <a:spLocks noChangeArrowheads="1"/>
          </p:cNvSpPr>
          <p:nvPr/>
        </p:nvSpPr>
        <p:spPr bwMode="auto">
          <a:xfrm>
            <a:off x="6165949" y="5584206"/>
            <a:ext cx="1922116" cy="99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</a:rPr>
              <a:t>请替换文字内容</a:t>
            </a:r>
            <a:endParaRPr lang="en-US" altLang="zh-CN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7444" name="Rectangle 36"/>
          <p:cNvSpPr>
            <a:spLocks noChangeArrowheads="1"/>
          </p:cNvSpPr>
          <p:nvPr/>
        </p:nvSpPr>
        <p:spPr bwMode="auto">
          <a:xfrm>
            <a:off x="8927456" y="5584206"/>
            <a:ext cx="1922115" cy="99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</a:rPr>
              <a:t>请替换文字内容</a:t>
            </a:r>
            <a:endParaRPr lang="en-US" altLang="zh-CN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48602" y="559508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529128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5248602" y="559508"/>
            <a:ext cx="236154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12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prism isInverted="1"/>
      </p:transition>
    </mc:Choice>
    <mc:Fallback xmlns="">
      <p:transition spd="slow" advTm="5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174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174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750" fill="hold"/>
                                            <p:tgtEl>
                                              <p:spTgt spid="174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750" fill="hold"/>
                                            <p:tgtEl>
                                              <p:spTgt spid="174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750" fill="hold"/>
                                            <p:tgtEl>
                                              <p:spTgt spid="174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750" fill="hold"/>
                                            <p:tgtEl>
                                              <p:spTgt spid="174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750" fill="hold"/>
                                            <p:tgtEl>
                                              <p:spTgt spid="174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750" fill="hold"/>
                                            <p:tgtEl>
                                              <p:spTgt spid="174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750" fill="hold"/>
                                            <p:tgtEl>
                                              <p:spTgt spid="174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750" fill="hold"/>
                                            <p:tgtEl>
                                              <p:spTgt spid="174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750" fill="hold"/>
                                            <p:tgtEl>
                                              <p:spTgt spid="174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750" fill="hold"/>
                                            <p:tgtEl>
                                              <p:spTgt spid="174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6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750" fill="hold"/>
                                            <p:tgtEl>
                                              <p:spTgt spid="174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750" fill="hold"/>
                                            <p:tgtEl>
                                              <p:spTgt spid="174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p14:presetBounceEnd="6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750" fill="hold"/>
                                            <p:tgtEl>
                                              <p:spTgt spid="174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750" fill="hold"/>
                                            <p:tgtEl>
                                              <p:spTgt spid="174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750" fill="hold"/>
                                            <p:tgtEl>
                                              <p:spTgt spid="174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750" fill="hold"/>
                                            <p:tgtEl>
                                              <p:spTgt spid="174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3" dur="750" fill="hold"/>
                                            <p:tgtEl>
                                              <p:spTgt spid="174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4" dur="750" fill="hold"/>
                                            <p:tgtEl>
                                              <p:spTgt spid="174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7" dur="750" fill="hold"/>
                                            <p:tgtEl>
                                              <p:spTgt spid="174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8" dur="750" fill="hold"/>
                                            <p:tgtEl>
                                              <p:spTgt spid="174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1" dur="750" fill="hold"/>
                                            <p:tgtEl>
                                              <p:spTgt spid="174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2" dur="750" fill="hold"/>
                                            <p:tgtEl>
                                              <p:spTgt spid="174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 p14:presetBounceEnd="6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5" dur="750" fill="hold"/>
                                            <p:tgtEl>
                                              <p:spTgt spid="174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6" dur="750" fill="hold"/>
                                            <p:tgtEl>
                                              <p:spTgt spid="174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 p14:presetBounceEnd="6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9" dur="750" fill="hold"/>
                                            <p:tgtEl>
                                              <p:spTgt spid="174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0" dur="750" fill="hold"/>
                                            <p:tgtEl>
                                              <p:spTgt spid="174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 p14:presetBounceEnd="60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3" dur="750" fill="hold"/>
                                            <p:tgtEl>
                                              <p:spTgt spid="174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4" dur="750" fill="hold"/>
                                            <p:tgtEl>
                                              <p:spTgt spid="174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 p14:presetBounceEnd="60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7" dur="750" fill="hold"/>
                                            <p:tgtEl>
                                              <p:spTgt spid="174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8" dur="750" fill="hold"/>
                                            <p:tgtEl>
                                              <p:spTgt spid="174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1" dur="750" fill="hold"/>
                                            <p:tgtEl>
                                              <p:spTgt spid="174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2" dur="750" fill="hold"/>
                                            <p:tgtEl>
                                              <p:spTgt spid="174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5" dur="750" fill="hold"/>
                                            <p:tgtEl>
                                              <p:spTgt spid="174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6" dur="750" fill="hold"/>
                                            <p:tgtEl>
                                              <p:spTgt spid="174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fill="hold" grpId="0" nodeType="withEffect" p14:presetBounceEnd="6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9" dur="750" fill="hold"/>
                                            <p:tgtEl>
                                              <p:spTgt spid="174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0" dur="750" fill="hold"/>
                                            <p:tgtEl>
                                              <p:spTgt spid="174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 p14:presetBounceEnd="6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3" dur="750" fill="hold"/>
                                            <p:tgtEl>
                                              <p:spTgt spid="174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4" dur="750" fill="hold"/>
                                            <p:tgtEl>
                                              <p:spTgt spid="174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 p14:presetBounceEnd="60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7" dur="750" fill="hold"/>
                                            <p:tgtEl>
                                              <p:spTgt spid="174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8" dur="750" fill="hold"/>
                                            <p:tgtEl>
                                              <p:spTgt spid="174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 p14:presetBounceEnd="60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1" dur="750" fill="hold"/>
                                            <p:tgtEl>
                                              <p:spTgt spid="17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2" dur="750" fill="hold"/>
                                            <p:tgtEl>
                                              <p:spTgt spid="17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fill="hold" grpId="0" nodeType="withEffect" p14:presetBounceEnd="60000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5" dur="750" fill="hold"/>
                                            <p:tgtEl>
                                              <p:spTgt spid="174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6" dur="750" fill="hold"/>
                                            <p:tgtEl>
                                              <p:spTgt spid="174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 p14:presetBounceEnd="60000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9" dur="750" fill="hold"/>
                                            <p:tgtEl>
                                              <p:spTgt spid="174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00" dur="750" fill="hold"/>
                                            <p:tgtEl>
                                              <p:spTgt spid="174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grpId="0" nodeType="withEffect" p14:presetBounceEnd="60000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03" dur="750" fill="hold"/>
                                            <p:tgtEl>
                                              <p:spTgt spid="174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04" dur="750" fill="hold"/>
                                            <p:tgtEl>
                                              <p:spTgt spid="174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2" fill="hold" grpId="0" nodeType="withEffect" p14:presetBounceEnd="60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07" dur="750" fill="hold"/>
                                            <p:tgtEl>
                                              <p:spTgt spid="174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08" dur="750" fill="hold"/>
                                            <p:tgtEl>
                                              <p:spTgt spid="174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2" fill="hold" grpId="0" nodeType="withEffect" p14:presetBounceEnd="60000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1" dur="750" fill="hold"/>
                                            <p:tgtEl>
                                              <p:spTgt spid="174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12" dur="750" fill="hold"/>
                                            <p:tgtEl>
                                              <p:spTgt spid="174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2" fill="hold" grpId="0" nodeType="withEffect" p14:presetBounceEnd="6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5" dur="750" fill="hold"/>
                                            <p:tgtEl>
                                              <p:spTgt spid="174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16" dur="750" fill="hold"/>
                                            <p:tgtEl>
                                              <p:spTgt spid="174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2" fill="hold" grpId="0" nodeType="withEffect" p14:presetBounceEnd="60000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9" dur="750" fill="hold"/>
                                            <p:tgtEl>
                                              <p:spTgt spid="174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0" dur="750" fill="hold"/>
                                            <p:tgtEl>
                                              <p:spTgt spid="174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2" fill="hold" grpId="0" nodeType="withEffect" p14:presetBounceEnd="60000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3" dur="750" fill="hold"/>
                                            <p:tgtEl>
                                              <p:spTgt spid="174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4" dur="750" fill="hold"/>
                                            <p:tgtEl>
                                              <p:spTgt spid="174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415" grpId="0" animBg="1"/>
          <p:bldP spid="17416" grpId="0" animBg="1"/>
          <p:bldP spid="17417" grpId="0" animBg="1"/>
          <p:bldP spid="17418" grpId="0" animBg="1"/>
          <p:bldP spid="17419" grpId="0" animBg="1"/>
          <p:bldP spid="17420" grpId="0" animBg="1"/>
          <p:bldP spid="17421" grpId="0" animBg="1"/>
          <p:bldP spid="17422" grpId="0" animBg="1"/>
          <p:bldP spid="17423" grpId="0" animBg="1"/>
          <p:bldP spid="17424" grpId="0" animBg="1"/>
          <p:bldP spid="17425" grpId="0" animBg="1"/>
          <p:bldP spid="17426" grpId="0" animBg="1"/>
          <p:bldP spid="17427" grpId="0" animBg="1"/>
          <p:bldP spid="17428" grpId="0" animBg="1"/>
          <p:bldP spid="17429" grpId="0" animBg="1"/>
          <p:bldP spid="17430" grpId="0" animBg="1"/>
          <p:bldP spid="17431" grpId="0" animBg="1"/>
          <p:bldP spid="17432" grpId="0" animBg="1"/>
          <p:bldP spid="17433" grpId="0" animBg="1"/>
          <p:bldP spid="17434" grpId="0" animBg="1"/>
          <p:bldP spid="17435" grpId="0" animBg="1"/>
          <p:bldP spid="17436" grpId="0" animBg="1"/>
          <p:bldP spid="17437" grpId="0" animBg="1"/>
          <p:bldP spid="17438" grpId="0" animBg="1"/>
          <p:bldP spid="17439" grpId="0"/>
          <p:bldP spid="17440" grpId="0"/>
          <p:bldP spid="17441" grpId="0"/>
          <p:bldP spid="17442" grpId="0"/>
          <p:bldP spid="17443" grpId="0"/>
          <p:bldP spid="1744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74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74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4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4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74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74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74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174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174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174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174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174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174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174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74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74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74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74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174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174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174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174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174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174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174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174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174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174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74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74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174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174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74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74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50" fill="hold"/>
                                            <p:tgtEl>
                                              <p:spTgt spid="174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174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750" fill="hold"/>
                                            <p:tgtEl>
                                              <p:spTgt spid="174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750" fill="hold"/>
                                            <p:tgtEl>
                                              <p:spTgt spid="174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750" fill="hold"/>
                                            <p:tgtEl>
                                              <p:spTgt spid="174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750" fill="hold"/>
                                            <p:tgtEl>
                                              <p:spTgt spid="174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750" fill="hold"/>
                                            <p:tgtEl>
                                              <p:spTgt spid="174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750" fill="hold"/>
                                            <p:tgtEl>
                                              <p:spTgt spid="174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750" fill="hold"/>
                                            <p:tgtEl>
                                              <p:spTgt spid="17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750" fill="hold"/>
                                            <p:tgtEl>
                                              <p:spTgt spid="17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750" fill="hold"/>
                                            <p:tgtEl>
                                              <p:spTgt spid="174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750" fill="hold"/>
                                            <p:tgtEl>
                                              <p:spTgt spid="174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750" fill="hold"/>
                                            <p:tgtEl>
                                              <p:spTgt spid="174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750" fill="hold"/>
                                            <p:tgtEl>
                                              <p:spTgt spid="174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750" fill="hold"/>
                                            <p:tgtEl>
                                              <p:spTgt spid="174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750" fill="hold"/>
                                            <p:tgtEl>
                                              <p:spTgt spid="174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2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750" fill="hold"/>
                                            <p:tgtEl>
                                              <p:spTgt spid="174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750" fill="hold"/>
                                            <p:tgtEl>
                                              <p:spTgt spid="174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2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750" fill="hold"/>
                                            <p:tgtEl>
                                              <p:spTgt spid="174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750" fill="hold"/>
                                            <p:tgtEl>
                                              <p:spTgt spid="174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750" fill="hold"/>
                                            <p:tgtEl>
                                              <p:spTgt spid="174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750" fill="hold"/>
                                            <p:tgtEl>
                                              <p:spTgt spid="174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2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750" fill="hold"/>
                                            <p:tgtEl>
                                              <p:spTgt spid="174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750" fill="hold"/>
                                            <p:tgtEl>
                                              <p:spTgt spid="174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2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750" fill="hold"/>
                                            <p:tgtEl>
                                              <p:spTgt spid="174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750" fill="hold"/>
                                            <p:tgtEl>
                                              <p:spTgt spid="174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415" grpId="0" animBg="1"/>
          <p:bldP spid="17416" grpId="0" animBg="1"/>
          <p:bldP spid="17417" grpId="0" animBg="1"/>
          <p:bldP spid="17418" grpId="0" animBg="1"/>
          <p:bldP spid="17419" grpId="0" animBg="1"/>
          <p:bldP spid="17420" grpId="0" animBg="1"/>
          <p:bldP spid="17421" grpId="0" animBg="1"/>
          <p:bldP spid="17422" grpId="0" animBg="1"/>
          <p:bldP spid="17423" grpId="0" animBg="1"/>
          <p:bldP spid="17424" grpId="0" animBg="1"/>
          <p:bldP spid="17425" grpId="0" animBg="1"/>
          <p:bldP spid="17426" grpId="0" animBg="1"/>
          <p:bldP spid="17427" grpId="0" animBg="1"/>
          <p:bldP spid="17428" grpId="0" animBg="1"/>
          <p:bldP spid="17429" grpId="0" animBg="1"/>
          <p:bldP spid="17430" grpId="0" animBg="1"/>
          <p:bldP spid="17431" grpId="0" animBg="1"/>
          <p:bldP spid="17432" grpId="0" animBg="1"/>
          <p:bldP spid="17433" grpId="0" animBg="1"/>
          <p:bldP spid="17434" grpId="0" animBg="1"/>
          <p:bldP spid="17435" grpId="0" animBg="1"/>
          <p:bldP spid="17436" grpId="0" animBg="1"/>
          <p:bldP spid="17437" grpId="0" animBg="1"/>
          <p:bldP spid="17438" grpId="0" animBg="1"/>
          <p:bldP spid="17439" grpId="0"/>
          <p:bldP spid="17440" grpId="0"/>
          <p:bldP spid="17441" grpId="0"/>
          <p:bldP spid="17442" grpId="0"/>
          <p:bldP spid="17443" grpId="0"/>
          <p:bldP spid="17444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820863" y="1228430"/>
            <a:ext cx="4035412" cy="5159568"/>
            <a:chOff x="6861512" y="1531261"/>
            <a:chExt cx="4079486" cy="5215919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3" name="Freeform 33"/>
            <p:cNvSpPr>
              <a:spLocks/>
            </p:cNvSpPr>
            <p:nvPr/>
          </p:nvSpPr>
          <p:spPr bwMode="auto">
            <a:xfrm rot="20192702" flipH="1">
              <a:off x="8996650" y="1920344"/>
              <a:ext cx="781902" cy="649063"/>
            </a:xfrm>
            <a:custGeom>
              <a:avLst/>
              <a:gdLst>
                <a:gd name="T0" fmla="*/ 167 w 196"/>
                <a:gd name="T1" fmla="*/ 142 h 163"/>
                <a:gd name="T2" fmla="*/ 170 w 196"/>
                <a:gd name="T3" fmla="*/ 48 h 163"/>
                <a:gd name="T4" fmla="*/ 167 w 196"/>
                <a:gd name="T5" fmla="*/ 57 h 163"/>
                <a:gd name="T6" fmla="*/ 75 w 196"/>
                <a:gd name="T7" fmla="*/ 3 h 163"/>
                <a:gd name="T8" fmla="*/ 0 w 196"/>
                <a:gd name="T9" fmla="*/ 26 h 163"/>
                <a:gd name="T10" fmla="*/ 20 w 196"/>
                <a:gd name="T11" fmla="*/ 60 h 163"/>
                <a:gd name="T12" fmla="*/ 77 w 196"/>
                <a:gd name="T13" fmla="*/ 124 h 163"/>
                <a:gd name="T14" fmla="*/ 119 w 196"/>
                <a:gd name="T15" fmla="*/ 134 h 163"/>
                <a:gd name="T16" fmla="*/ 102 w 196"/>
                <a:gd name="T17" fmla="*/ 139 h 163"/>
                <a:gd name="T18" fmla="*/ 161 w 196"/>
                <a:gd name="T19" fmla="*/ 163 h 163"/>
                <a:gd name="T20" fmla="*/ 81 w 196"/>
                <a:gd name="T21" fmla="*/ 35 h 163"/>
                <a:gd name="T22" fmla="*/ 167 w 196"/>
                <a:gd name="T23" fmla="*/ 14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6" h="163">
                  <a:moveTo>
                    <a:pt x="167" y="142"/>
                  </a:moveTo>
                  <a:cubicBezTo>
                    <a:pt x="167" y="142"/>
                    <a:pt x="196" y="98"/>
                    <a:pt x="170" y="48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67" y="57"/>
                    <a:pt x="152" y="0"/>
                    <a:pt x="75" y="3"/>
                  </a:cubicBezTo>
                  <a:cubicBezTo>
                    <a:pt x="21" y="6"/>
                    <a:pt x="0" y="26"/>
                    <a:pt x="0" y="26"/>
                  </a:cubicBezTo>
                  <a:cubicBezTo>
                    <a:pt x="0" y="26"/>
                    <a:pt x="19" y="23"/>
                    <a:pt x="20" y="60"/>
                  </a:cubicBezTo>
                  <a:cubicBezTo>
                    <a:pt x="21" y="81"/>
                    <a:pt x="43" y="116"/>
                    <a:pt x="77" y="124"/>
                  </a:cubicBezTo>
                  <a:cubicBezTo>
                    <a:pt x="111" y="131"/>
                    <a:pt x="119" y="134"/>
                    <a:pt x="119" y="134"/>
                  </a:cubicBezTo>
                  <a:cubicBezTo>
                    <a:pt x="102" y="139"/>
                    <a:pt x="102" y="139"/>
                    <a:pt x="102" y="139"/>
                  </a:cubicBezTo>
                  <a:cubicBezTo>
                    <a:pt x="102" y="139"/>
                    <a:pt x="159" y="140"/>
                    <a:pt x="161" y="163"/>
                  </a:cubicBezTo>
                  <a:cubicBezTo>
                    <a:pt x="161" y="163"/>
                    <a:pt x="157" y="56"/>
                    <a:pt x="81" y="35"/>
                  </a:cubicBezTo>
                  <a:cubicBezTo>
                    <a:pt x="81" y="35"/>
                    <a:pt x="153" y="45"/>
                    <a:pt x="167" y="1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7" rIns="48214" bIns="24107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4" name="Freeform 36"/>
            <p:cNvSpPr>
              <a:spLocks/>
            </p:cNvSpPr>
            <p:nvPr/>
          </p:nvSpPr>
          <p:spPr bwMode="auto">
            <a:xfrm rot="1695130">
              <a:off x="10373996" y="2670521"/>
              <a:ext cx="369825" cy="474643"/>
            </a:xfrm>
            <a:custGeom>
              <a:avLst/>
              <a:gdLst>
                <a:gd name="T0" fmla="*/ 4 w 79"/>
                <a:gd name="T1" fmla="*/ 55 h 101"/>
                <a:gd name="T2" fmla="*/ 37 w 79"/>
                <a:gd name="T3" fmla="*/ 10 h 101"/>
                <a:gd name="T4" fmla="*/ 77 w 79"/>
                <a:gd name="T5" fmla="*/ 5 h 101"/>
                <a:gd name="T6" fmla="*/ 75 w 79"/>
                <a:gd name="T7" fmla="*/ 25 h 101"/>
                <a:gd name="T8" fmla="*/ 61 w 79"/>
                <a:gd name="T9" fmla="*/ 67 h 101"/>
                <a:gd name="T10" fmla="*/ 43 w 79"/>
                <a:gd name="T11" fmla="*/ 81 h 101"/>
                <a:gd name="T12" fmla="*/ 52 w 79"/>
                <a:gd name="T13" fmla="*/ 80 h 101"/>
                <a:gd name="T14" fmla="*/ 30 w 79"/>
                <a:gd name="T15" fmla="*/ 101 h 101"/>
                <a:gd name="T16" fmla="*/ 27 w 79"/>
                <a:gd name="T17" fmla="*/ 87 h 101"/>
                <a:gd name="T18" fmla="*/ 48 w 79"/>
                <a:gd name="T19" fmla="*/ 20 h 101"/>
                <a:gd name="T20" fmla="*/ 18 w 79"/>
                <a:gd name="T21" fmla="*/ 91 h 101"/>
                <a:gd name="T22" fmla="*/ 1 w 79"/>
                <a:gd name="T23" fmla="*/ 51 h 101"/>
                <a:gd name="T24" fmla="*/ 4 w 79"/>
                <a:gd name="T25" fmla="*/ 5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101">
                  <a:moveTo>
                    <a:pt x="4" y="55"/>
                  </a:moveTo>
                  <a:cubicBezTo>
                    <a:pt x="4" y="55"/>
                    <a:pt x="0" y="25"/>
                    <a:pt x="37" y="10"/>
                  </a:cubicBezTo>
                  <a:cubicBezTo>
                    <a:pt x="63" y="0"/>
                    <a:pt x="77" y="5"/>
                    <a:pt x="77" y="5"/>
                  </a:cubicBezTo>
                  <a:cubicBezTo>
                    <a:pt x="77" y="5"/>
                    <a:pt x="67" y="7"/>
                    <a:pt x="75" y="25"/>
                  </a:cubicBezTo>
                  <a:cubicBezTo>
                    <a:pt x="79" y="35"/>
                    <a:pt x="76" y="57"/>
                    <a:pt x="61" y="67"/>
                  </a:cubicBezTo>
                  <a:cubicBezTo>
                    <a:pt x="47" y="78"/>
                    <a:pt x="43" y="81"/>
                    <a:pt x="43" y="81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52" y="80"/>
                    <a:pt x="29" y="91"/>
                    <a:pt x="30" y="101"/>
                  </a:cubicBezTo>
                  <a:cubicBezTo>
                    <a:pt x="28" y="97"/>
                    <a:pt x="28" y="92"/>
                    <a:pt x="27" y="87"/>
                  </a:cubicBezTo>
                  <a:cubicBezTo>
                    <a:pt x="24" y="59"/>
                    <a:pt x="33" y="34"/>
                    <a:pt x="48" y="20"/>
                  </a:cubicBezTo>
                  <a:cubicBezTo>
                    <a:pt x="30" y="31"/>
                    <a:pt x="14" y="52"/>
                    <a:pt x="18" y="91"/>
                  </a:cubicBezTo>
                  <a:cubicBezTo>
                    <a:pt x="11" y="85"/>
                    <a:pt x="0" y="71"/>
                    <a:pt x="1" y="51"/>
                  </a:cubicBezTo>
                  <a:lnTo>
                    <a:pt x="4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7" rIns="48214" bIns="24107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5" name="Freeform 30"/>
            <p:cNvSpPr>
              <a:spLocks/>
            </p:cNvSpPr>
            <p:nvPr/>
          </p:nvSpPr>
          <p:spPr bwMode="auto">
            <a:xfrm rot="19798984">
              <a:off x="9589356" y="1775933"/>
              <a:ext cx="1351642" cy="1016047"/>
            </a:xfrm>
            <a:custGeom>
              <a:avLst/>
              <a:gdLst>
                <a:gd name="T0" fmla="*/ 9 w 246"/>
                <a:gd name="T1" fmla="*/ 121 h 185"/>
                <a:gd name="T2" fmla="*/ 73 w 246"/>
                <a:gd name="T3" fmla="*/ 31 h 185"/>
                <a:gd name="T4" fmla="*/ 69 w 246"/>
                <a:gd name="T5" fmla="*/ 42 h 185"/>
                <a:gd name="T6" fmla="*/ 192 w 246"/>
                <a:gd name="T7" fmla="*/ 58 h 185"/>
                <a:gd name="T8" fmla="*/ 246 w 246"/>
                <a:gd name="T9" fmla="*/ 133 h 185"/>
                <a:gd name="T10" fmla="*/ 203 w 246"/>
                <a:gd name="T11" fmla="*/ 150 h 185"/>
                <a:gd name="T12" fmla="*/ 105 w 246"/>
                <a:gd name="T13" fmla="*/ 168 h 185"/>
                <a:gd name="T14" fmla="*/ 59 w 246"/>
                <a:gd name="T15" fmla="*/ 147 h 185"/>
                <a:gd name="T16" fmla="*/ 71 w 246"/>
                <a:gd name="T17" fmla="*/ 164 h 185"/>
                <a:gd name="T18" fmla="*/ 0 w 246"/>
                <a:gd name="T19" fmla="*/ 145 h 185"/>
                <a:gd name="T20" fmla="*/ 165 w 246"/>
                <a:gd name="T21" fmla="*/ 83 h 185"/>
                <a:gd name="T22" fmla="*/ 9 w 246"/>
                <a:gd name="T23" fmla="*/ 12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6" h="185">
                  <a:moveTo>
                    <a:pt x="9" y="121"/>
                  </a:moveTo>
                  <a:cubicBezTo>
                    <a:pt x="9" y="121"/>
                    <a:pt x="14" y="59"/>
                    <a:pt x="73" y="31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2"/>
                    <a:pt x="124" y="0"/>
                    <a:pt x="192" y="58"/>
                  </a:cubicBezTo>
                  <a:cubicBezTo>
                    <a:pt x="241" y="99"/>
                    <a:pt x="246" y="133"/>
                    <a:pt x="246" y="133"/>
                  </a:cubicBezTo>
                  <a:cubicBezTo>
                    <a:pt x="246" y="133"/>
                    <a:pt x="230" y="116"/>
                    <a:pt x="203" y="150"/>
                  </a:cubicBezTo>
                  <a:cubicBezTo>
                    <a:pt x="187" y="169"/>
                    <a:pt x="142" y="185"/>
                    <a:pt x="105" y="168"/>
                  </a:cubicBezTo>
                  <a:cubicBezTo>
                    <a:pt x="68" y="151"/>
                    <a:pt x="59" y="147"/>
                    <a:pt x="59" y="147"/>
                  </a:cubicBezTo>
                  <a:cubicBezTo>
                    <a:pt x="71" y="164"/>
                    <a:pt x="71" y="164"/>
                    <a:pt x="71" y="164"/>
                  </a:cubicBezTo>
                  <a:cubicBezTo>
                    <a:pt x="71" y="164"/>
                    <a:pt x="17" y="124"/>
                    <a:pt x="0" y="145"/>
                  </a:cubicBezTo>
                  <a:cubicBezTo>
                    <a:pt x="0" y="145"/>
                    <a:pt x="79" y="49"/>
                    <a:pt x="165" y="83"/>
                  </a:cubicBezTo>
                  <a:cubicBezTo>
                    <a:pt x="165" y="83"/>
                    <a:pt x="91" y="41"/>
                    <a:pt x="9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7" rIns="48214" bIns="24107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schemeClr val="bg1"/>
                </a:solidFill>
              </a:endParaRPr>
            </a:p>
          </p:txBody>
        </p:sp>
        <p:sp>
          <p:nvSpPr>
            <p:cNvPr id="16" name="Freeform 36"/>
            <p:cNvSpPr>
              <a:spLocks/>
            </p:cNvSpPr>
            <p:nvPr/>
          </p:nvSpPr>
          <p:spPr bwMode="auto">
            <a:xfrm rot="20742510">
              <a:off x="8449623" y="3313795"/>
              <a:ext cx="369825" cy="474643"/>
            </a:xfrm>
            <a:custGeom>
              <a:avLst/>
              <a:gdLst>
                <a:gd name="T0" fmla="*/ 4 w 79"/>
                <a:gd name="T1" fmla="*/ 55 h 101"/>
                <a:gd name="T2" fmla="*/ 37 w 79"/>
                <a:gd name="T3" fmla="*/ 10 h 101"/>
                <a:gd name="T4" fmla="*/ 77 w 79"/>
                <a:gd name="T5" fmla="*/ 5 h 101"/>
                <a:gd name="T6" fmla="*/ 75 w 79"/>
                <a:gd name="T7" fmla="*/ 25 h 101"/>
                <a:gd name="T8" fmla="*/ 61 w 79"/>
                <a:gd name="T9" fmla="*/ 67 h 101"/>
                <a:gd name="T10" fmla="*/ 43 w 79"/>
                <a:gd name="T11" fmla="*/ 81 h 101"/>
                <a:gd name="T12" fmla="*/ 52 w 79"/>
                <a:gd name="T13" fmla="*/ 80 h 101"/>
                <a:gd name="T14" fmla="*/ 30 w 79"/>
                <a:gd name="T15" fmla="*/ 101 h 101"/>
                <a:gd name="T16" fmla="*/ 27 w 79"/>
                <a:gd name="T17" fmla="*/ 87 h 101"/>
                <a:gd name="T18" fmla="*/ 48 w 79"/>
                <a:gd name="T19" fmla="*/ 20 h 101"/>
                <a:gd name="T20" fmla="*/ 18 w 79"/>
                <a:gd name="T21" fmla="*/ 91 h 101"/>
                <a:gd name="T22" fmla="*/ 1 w 79"/>
                <a:gd name="T23" fmla="*/ 51 h 101"/>
                <a:gd name="T24" fmla="*/ 4 w 79"/>
                <a:gd name="T25" fmla="*/ 5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101">
                  <a:moveTo>
                    <a:pt x="4" y="55"/>
                  </a:moveTo>
                  <a:cubicBezTo>
                    <a:pt x="4" y="55"/>
                    <a:pt x="0" y="25"/>
                    <a:pt x="37" y="10"/>
                  </a:cubicBezTo>
                  <a:cubicBezTo>
                    <a:pt x="63" y="0"/>
                    <a:pt x="77" y="5"/>
                    <a:pt x="77" y="5"/>
                  </a:cubicBezTo>
                  <a:cubicBezTo>
                    <a:pt x="77" y="5"/>
                    <a:pt x="67" y="7"/>
                    <a:pt x="75" y="25"/>
                  </a:cubicBezTo>
                  <a:cubicBezTo>
                    <a:pt x="79" y="35"/>
                    <a:pt x="76" y="57"/>
                    <a:pt x="61" y="67"/>
                  </a:cubicBezTo>
                  <a:cubicBezTo>
                    <a:pt x="47" y="78"/>
                    <a:pt x="43" y="81"/>
                    <a:pt x="43" y="81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52" y="80"/>
                    <a:pt x="29" y="91"/>
                    <a:pt x="30" y="101"/>
                  </a:cubicBezTo>
                  <a:cubicBezTo>
                    <a:pt x="28" y="97"/>
                    <a:pt x="28" y="92"/>
                    <a:pt x="27" y="87"/>
                  </a:cubicBezTo>
                  <a:cubicBezTo>
                    <a:pt x="24" y="59"/>
                    <a:pt x="33" y="34"/>
                    <a:pt x="48" y="20"/>
                  </a:cubicBezTo>
                  <a:cubicBezTo>
                    <a:pt x="30" y="31"/>
                    <a:pt x="14" y="52"/>
                    <a:pt x="18" y="91"/>
                  </a:cubicBezTo>
                  <a:cubicBezTo>
                    <a:pt x="11" y="85"/>
                    <a:pt x="0" y="71"/>
                    <a:pt x="1" y="51"/>
                  </a:cubicBezTo>
                  <a:lnTo>
                    <a:pt x="4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7" rIns="48214" bIns="24107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7" name="Freeform 30"/>
            <p:cNvSpPr>
              <a:spLocks/>
            </p:cNvSpPr>
            <p:nvPr/>
          </p:nvSpPr>
          <p:spPr bwMode="auto">
            <a:xfrm rot="1666479" flipH="1">
              <a:off x="7109750" y="1531261"/>
              <a:ext cx="1223410" cy="919653"/>
            </a:xfrm>
            <a:custGeom>
              <a:avLst/>
              <a:gdLst>
                <a:gd name="T0" fmla="*/ 9 w 246"/>
                <a:gd name="T1" fmla="*/ 121 h 185"/>
                <a:gd name="T2" fmla="*/ 73 w 246"/>
                <a:gd name="T3" fmla="*/ 31 h 185"/>
                <a:gd name="T4" fmla="*/ 69 w 246"/>
                <a:gd name="T5" fmla="*/ 42 h 185"/>
                <a:gd name="T6" fmla="*/ 192 w 246"/>
                <a:gd name="T7" fmla="*/ 58 h 185"/>
                <a:gd name="T8" fmla="*/ 246 w 246"/>
                <a:gd name="T9" fmla="*/ 133 h 185"/>
                <a:gd name="T10" fmla="*/ 203 w 246"/>
                <a:gd name="T11" fmla="*/ 150 h 185"/>
                <a:gd name="T12" fmla="*/ 105 w 246"/>
                <a:gd name="T13" fmla="*/ 168 h 185"/>
                <a:gd name="T14" fmla="*/ 59 w 246"/>
                <a:gd name="T15" fmla="*/ 147 h 185"/>
                <a:gd name="T16" fmla="*/ 71 w 246"/>
                <a:gd name="T17" fmla="*/ 164 h 185"/>
                <a:gd name="T18" fmla="*/ 0 w 246"/>
                <a:gd name="T19" fmla="*/ 145 h 185"/>
                <a:gd name="T20" fmla="*/ 165 w 246"/>
                <a:gd name="T21" fmla="*/ 83 h 185"/>
                <a:gd name="T22" fmla="*/ 9 w 246"/>
                <a:gd name="T23" fmla="*/ 12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6" h="185">
                  <a:moveTo>
                    <a:pt x="9" y="121"/>
                  </a:moveTo>
                  <a:cubicBezTo>
                    <a:pt x="9" y="121"/>
                    <a:pt x="14" y="59"/>
                    <a:pt x="73" y="31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2"/>
                    <a:pt x="124" y="0"/>
                    <a:pt x="192" y="58"/>
                  </a:cubicBezTo>
                  <a:cubicBezTo>
                    <a:pt x="241" y="99"/>
                    <a:pt x="246" y="133"/>
                    <a:pt x="246" y="133"/>
                  </a:cubicBezTo>
                  <a:cubicBezTo>
                    <a:pt x="246" y="133"/>
                    <a:pt x="230" y="116"/>
                    <a:pt x="203" y="150"/>
                  </a:cubicBezTo>
                  <a:cubicBezTo>
                    <a:pt x="187" y="169"/>
                    <a:pt x="142" y="185"/>
                    <a:pt x="105" y="168"/>
                  </a:cubicBezTo>
                  <a:cubicBezTo>
                    <a:pt x="68" y="151"/>
                    <a:pt x="59" y="147"/>
                    <a:pt x="59" y="147"/>
                  </a:cubicBezTo>
                  <a:cubicBezTo>
                    <a:pt x="71" y="164"/>
                    <a:pt x="71" y="164"/>
                    <a:pt x="71" y="164"/>
                  </a:cubicBezTo>
                  <a:cubicBezTo>
                    <a:pt x="71" y="164"/>
                    <a:pt x="17" y="124"/>
                    <a:pt x="0" y="145"/>
                  </a:cubicBezTo>
                  <a:cubicBezTo>
                    <a:pt x="0" y="145"/>
                    <a:pt x="79" y="49"/>
                    <a:pt x="165" y="83"/>
                  </a:cubicBezTo>
                  <a:cubicBezTo>
                    <a:pt x="165" y="83"/>
                    <a:pt x="91" y="41"/>
                    <a:pt x="9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7" rIns="48214" bIns="24107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8" name="Freeform 29"/>
            <p:cNvSpPr>
              <a:spLocks/>
            </p:cNvSpPr>
            <p:nvPr/>
          </p:nvSpPr>
          <p:spPr bwMode="auto">
            <a:xfrm>
              <a:off x="9235169" y="3434652"/>
              <a:ext cx="1386200" cy="943962"/>
            </a:xfrm>
            <a:custGeom>
              <a:avLst/>
              <a:gdLst>
                <a:gd name="T0" fmla="*/ 129 w 226"/>
                <a:gd name="T1" fmla="*/ 12 h 154"/>
                <a:gd name="T2" fmla="*/ 7 w 226"/>
                <a:gd name="T3" fmla="*/ 154 h 154"/>
                <a:gd name="T4" fmla="*/ 0 w 226"/>
                <a:gd name="T5" fmla="*/ 142 h 154"/>
                <a:gd name="T6" fmla="*/ 120 w 226"/>
                <a:gd name="T7" fmla="*/ 8 h 154"/>
                <a:gd name="T8" fmla="*/ 226 w 226"/>
                <a:gd name="T9" fmla="*/ 19 h 154"/>
                <a:gd name="T10" fmla="*/ 129 w 226"/>
                <a:gd name="T11" fmla="*/ 1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6" h="154">
                  <a:moveTo>
                    <a:pt x="129" y="12"/>
                  </a:moveTo>
                  <a:cubicBezTo>
                    <a:pt x="55" y="28"/>
                    <a:pt x="4" y="90"/>
                    <a:pt x="7" y="154"/>
                  </a:cubicBezTo>
                  <a:cubicBezTo>
                    <a:pt x="4" y="151"/>
                    <a:pt x="3" y="145"/>
                    <a:pt x="0" y="142"/>
                  </a:cubicBezTo>
                  <a:cubicBezTo>
                    <a:pt x="0" y="80"/>
                    <a:pt x="48" y="24"/>
                    <a:pt x="120" y="8"/>
                  </a:cubicBezTo>
                  <a:cubicBezTo>
                    <a:pt x="157" y="0"/>
                    <a:pt x="195" y="5"/>
                    <a:pt x="226" y="19"/>
                  </a:cubicBezTo>
                  <a:cubicBezTo>
                    <a:pt x="197" y="8"/>
                    <a:pt x="163" y="5"/>
                    <a:pt x="129" y="1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48214" tIns="24107" rIns="48214" bIns="24107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auto">
            <a:xfrm>
              <a:off x="8128278" y="4127752"/>
              <a:ext cx="183619" cy="1820681"/>
            </a:xfrm>
            <a:custGeom>
              <a:avLst/>
              <a:gdLst>
                <a:gd name="T0" fmla="*/ 21 w 30"/>
                <a:gd name="T1" fmla="*/ 297 h 297"/>
                <a:gd name="T2" fmla="*/ 29 w 30"/>
                <a:gd name="T3" fmla="*/ 290 h 297"/>
                <a:gd name="T4" fmla="*/ 29 w 30"/>
                <a:gd name="T5" fmla="*/ 13 h 297"/>
                <a:gd name="T6" fmla="*/ 21 w 30"/>
                <a:gd name="T7" fmla="*/ 2 h 297"/>
                <a:gd name="T8" fmla="*/ 22 w 30"/>
                <a:gd name="T9" fmla="*/ 7 h 297"/>
                <a:gd name="T10" fmla="*/ 14 w 30"/>
                <a:gd name="T11" fmla="*/ 290 h 297"/>
                <a:gd name="T12" fmla="*/ 21 w 30"/>
                <a:gd name="T13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97">
                  <a:moveTo>
                    <a:pt x="21" y="297"/>
                  </a:moveTo>
                  <a:cubicBezTo>
                    <a:pt x="25" y="297"/>
                    <a:pt x="29" y="294"/>
                    <a:pt x="29" y="29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9"/>
                    <a:pt x="25" y="2"/>
                    <a:pt x="21" y="2"/>
                  </a:cubicBezTo>
                  <a:cubicBezTo>
                    <a:pt x="17" y="2"/>
                    <a:pt x="0" y="0"/>
                    <a:pt x="22" y="7"/>
                  </a:cubicBezTo>
                  <a:cubicBezTo>
                    <a:pt x="30" y="9"/>
                    <a:pt x="14" y="290"/>
                    <a:pt x="14" y="290"/>
                  </a:cubicBezTo>
                  <a:cubicBezTo>
                    <a:pt x="14" y="294"/>
                    <a:pt x="17" y="297"/>
                    <a:pt x="21" y="29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48214" tIns="24107" rIns="48214" bIns="24107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auto">
            <a:xfrm>
              <a:off x="9498961" y="4476888"/>
              <a:ext cx="157757" cy="1471545"/>
            </a:xfrm>
            <a:custGeom>
              <a:avLst/>
              <a:gdLst>
                <a:gd name="T0" fmla="*/ 8 w 26"/>
                <a:gd name="T1" fmla="*/ 240 h 240"/>
                <a:gd name="T2" fmla="*/ 16 w 26"/>
                <a:gd name="T3" fmla="*/ 233 h 240"/>
                <a:gd name="T4" fmla="*/ 17 w 26"/>
                <a:gd name="T5" fmla="*/ 34 h 240"/>
                <a:gd name="T6" fmla="*/ 12 w 26"/>
                <a:gd name="T7" fmla="*/ 33 h 240"/>
                <a:gd name="T8" fmla="*/ 1 w 26"/>
                <a:gd name="T9" fmla="*/ 233 h 240"/>
                <a:gd name="T10" fmla="*/ 8 w 26"/>
                <a:gd name="T1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40">
                  <a:moveTo>
                    <a:pt x="8" y="240"/>
                  </a:moveTo>
                  <a:cubicBezTo>
                    <a:pt x="12" y="240"/>
                    <a:pt x="16" y="237"/>
                    <a:pt x="16" y="233"/>
                  </a:cubicBezTo>
                  <a:cubicBezTo>
                    <a:pt x="16" y="233"/>
                    <a:pt x="8" y="68"/>
                    <a:pt x="17" y="34"/>
                  </a:cubicBezTo>
                  <a:cubicBezTo>
                    <a:pt x="26" y="0"/>
                    <a:pt x="15" y="30"/>
                    <a:pt x="12" y="33"/>
                  </a:cubicBezTo>
                  <a:cubicBezTo>
                    <a:pt x="0" y="53"/>
                    <a:pt x="1" y="233"/>
                    <a:pt x="1" y="233"/>
                  </a:cubicBezTo>
                  <a:cubicBezTo>
                    <a:pt x="1" y="237"/>
                    <a:pt x="4" y="240"/>
                    <a:pt x="8" y="24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48214" tIns="24107" rIns="48214" bIns="24107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auto">
            <a:xfrm>
              <a:off x="9196375" y="4065684"/>
              <a:ext cx="124137" cy="1611200"/>
            </a:xfrm>
            <a:custGeom>
              <a:avLst/>
              <a:gdLst>
                <a:gd name="T0" fmla="*/ 9 w 20"/>
                <a:gd name="T1" fmla="*/ 263 h 263"/>
                <a:gd name="T2" fmla="*/ 17 w 20"/>
                <a:gd name="T3" fmla="*/ 256 h 263"/>
                <a:gd name="T4" fmla="*/ 17 w 20"/>
                <a:gd name="T5" fmla="*/ 19 h 263"/>
                <a:gd name="T6" fmla="*/ 9 w 20"/>
                <a:gd name="T7" fmla="*/ 12 h 263"/>
                <a:gd name="T8" fmla="*/ 2 w 20"/>
                <a:gd name="T9" fmla="*/ 256 h 263"/>
                <a:gd name="T10" fmla="*/ 9 w 20"/>
                <a:gd name="T11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63">
                  <a:moveTo>
                    <a:pt x="9" y="263"/>
                  </a:moveTo>
                  <a:cubicBezTo>
                    <a:pt x="13" y="263"/>
                    <a:pt x="17" y="260"/>
                    <a:pt x="17" y="256"/>
                  </a:cubicBezTo>
                  <a:cubicBezTo>
                    <a:pt x="17" y="256"/>
                    <a:pt x="8" y="67"/>
                    <a:pt x="17" y="19"/>
                  </a:cubicBezTo>
                  <a:cubicBezTo>
                    <a:pt x="20" y="0"/>
                    <a:pt x="12" y="9"/>
                    <a:pt x="9" y="12"/>
                  </a:cubicBezTo>
                  <a:cubicBezTo>
                    <a:pt x="0" y="22"/>
                    <a:pt x="2" y="256"/>
                    <a:pt x="2" y="256"/>
                  </a:cubicBezTo>
                  <a:cubicBezTo>
                    <a:pt x="2" y="260"/>
                    <a:pt x="5" y="263"/>
                    <a:pt x="9" y="26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48214" tIns="24107" rIns="48214" bIns="24107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23" name="Freeform 27"/>
            <p:cNvSpPr>
              <a:spLocks noEditPoints="1"/>
            </p:cNvSpPr>
            <p:nvPr/>
          </p:nvSpPr>
          <p:spPr bwMode="auto">
            <a:xfrm>
              <a:off x="8208449" y="5552358"/>
              <a:ext cx="1388786" cy="1194822"/>
            </a:xfrm>
            <a:custGeom>
              <a:avLst/>
              <a:gdLst>
                <a:gd name="T0" fmla="*/ 2 w 226"/>
                <a:gd name="T1" fmla="*/ 61 h 195"/>
                <a:gd name="T2" fmla="*/ 56 w 226"/>
                <a:gd name="T3" fmla="*/ 128 h 195"/>
                <a:gd name="T4" fmla="*/ 56 w 226"/>
                <a:gd name="T5" fmla="*/ 128 h 195"/>
                <a:gd name="T6" fmla="*/ 108 w 226"/>
                <a:gd name="T7" fmla="*/ 192 h 195"/>
                <a:gd name="T8" fmla="*/ 113 w 226"/>
                <a:gd name="T9" fmla="*/ 195 h 195"/>
                <a:gd name="T10" fmla="*/ 119 w 226"/>
                <a:gd name="T11" fmla="*/ 192 h 195"/>
                <a:gd name="T12" fmla="*/ 171 w 226"/>
                <a:gd name="T13" fmla="*/ 128 h 195"/>
                <a:gd name="T14" fmla="*/ 171 w 226"/>
                <a:gd name="T15" fmla="*/ 128 h 195"/>
                <a:gd name="T16" fmla="*/ 224 w 226"/>
                <a:gd name="T17" fmla="*/ 61 h 195"/>
                <a:gd name="T18" fmla="*/ 225 w 226"/>
                <a:gd name="T19" fmla="*/ 54 h 195"/>
                <a:gd name="T20" fmla="*/ 219 w 226"/>
                <a:gd name="T21" fmla="*/ 49 h 195"/>
                <a:gd name="T22" fmla="*/ 178 w 226"/>
                <a:gd name="T23" fmla="*/ 7 h 195"/>
                <a:gd name="T24" fmla="*/ 177 w 226"/>
                <a:gd name="T25" fmla="*/ 5 h 195"/>
                <a:gd name="T26" fmla="*/ 169 w 226"/>
                <a:gd name="T27" fmla="*/ 1 h 195"/>
                <a:gd name="T28" fmla="*/ 166 w 226"/>
                <a:gd name="T29" fmla="*/ 2 h 195"/>
                <a:gd name="T30" fmla="*/ 163 w 226"/>
                <a:gd name="T31" fmla="*/ 7 h 195"/>
                <a:gd name="T32" fmla="*/ 113 w 226"/>
                <a:gd name="T33" fmla="*/ 50 h 195"/>
                <a:gd name="T34" fmla="*/ 64 w 226"/>
                <a:gd name="T35" fmla="*/ 7 h 195"/>
                <a:gd name="T36" fmla="*/ 56 w 226"/>
                <a:gd name="T37" fmla="*/ 1 h 195"/>
                <a:gd name="T38" fmla="*/ 56 w 226"/>
                <a:gd name="T39" fmla="*/ 1 h 195"/>
                <a:gd name="T40" fmla="*/ 53 w 226"/>
                <a:gd name="T41" fmla="*/ 2 h 195"/>
                <a:gd name="T42" fmla="*/ 50 w 226"/>
                <a:gd name="T43" fmla="*/ 5 h 195"/>
                <a:gd name="T44" fmla="*/ 49 w 226"/>
                <a:gd name="T45" fmla="*/ 7 h 195"/>
                <a:gd name="T46" fmla="*/ 7 w 226"/>
                <a:gd name="T47" fmla="*/ 49 h 195"/>
                <a:gd name="T48" fmla="*/ 1 w 226"/>
                <a:gd name="T49" fmla="*/ 54 h 195"/>
                <a:gd name="T50" fmla="*/ 2 w 226"/>
                <a:gd name="T51" fmla="*/ 61 h 195"/>
                <a:gd name="T52" fmla="*/ 75 w 226"/>
                <a:gd name="T53" fmla="*/ 128 h 195"/>
                <a:gd name="T54" fmla="*/ 152 w 226"/>
                <a:gd name="T55" fmla="*/ 128 h 195"/>
                <a:gd name="T56" fmla="*/ 113 w 226"/>
                <a:gd name="T57" fmla="*/ 175 h 195"/>
                <a:gd name="T58" fmla="*/ 75 w 226"/>
                <a:gd name="T59" fmla="*/ 12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6" h="195">
                  <a:moveTo>
                    <a:pt x="2" y="61"/>
                  </a:moveTo>
                  <a:cubicBezTo>
                    <a:pt x="56" y="128"/>
                    <a:pt x="56" y="128"/>
                    <a:pt x="56" y="128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108" y="192"/>
                    <a:pt x="108" y="192"/>
                    <a:pt x="108" y="192"/>
                  </a:cubicBezTo>
                  <a:cubicBezTo>
                    <a:pt x="109" y="194"/>
                    <a:pt x="111" y="195"/>
                    <a:pt x="113" y="195"/>
                  </a:cubicBezTo>
                  <a:cubicBezTo>
                    <a:pt x="116" y="195"/>
                    <a:pt x="118" y="194"/>
                    <a:pt x="119" y="192"/>
                  </a:cubicBezTo>
                  <a:cubicBezTo>
                    <a:pt x="171" y="128"/>
                    <a:pt x="171" y="128"/>
                    <a:pt x="171" y="128"/>
                  </a:cubicBezTo>
                  <a:cubicBezTo>
                    <a:pt x="171" y="128"/>
                    <a:pt x="171" y="128"/>
                    <a:pt x="171" y="128"/>
                  </a:cubicBezTo>
                  <a:cubicBezTo>
                    <a:pt x="224" y="61"/>
                    <a:pt x="224" y="61"/>
                    <a:pt x="224" y="61"/>
                  </a:cubicBezTo>
                  <a:cubicBezTo>
                    <a:pt x="226" y="59"/>
                    <a:pt x="226" y="56"/>
                    <a:pt x="225" y="54"/>
                  </a:cubicBezTo>
                  <a:cubicBezTo>
                    <a:pt x="224" y="51"/>
                    <a:pt x="222" y="50"/>
                    <a:pt x="219" y="49"/>
                  </a:cubicBezTo>
                  <a:cubicBezTo>
                    <a:pt x="198" y="46"/>
                    <a:pt x="180" y="29"/>
                    <a:pt x="178" y="7"/>
                  </a:cubicBezTo>
                  <a:cubicBezTo>
                    <a:pt x="178" y="6"/>
                    <a:pt x="177" y="5"/>
                    <a:pt x="177" y="5"/>
                  </a:cubicBezTo>
                  <a:cubicBezTo>
                    <a:pt x="175" y="2"/>
                    <a:pt x="172" y="0"/>
                    <a:pt x="169" y="1"/>
                  </a:cubicBezTo>
                  <a:cubicBezTo>
                    <a:pt x="168" y="1"/>
                    <a:pt x="167" y="1"/>
                    <a:pt x="166" y="2"/>
                  </a:cubicBezTo>
                  <a:cubicBezTo>
                    <a:pt x="164" y="3"/>
                    <a:pt x="163" y="5"/>
                    <a:pt x="163" y="7"/>
                  </a:cubicBezTo>
                  <a:cubicBezTo>
                    <a:pt x="160" y="31"/>
                    <a:pt x="138" y="50"/>
                    <a:pt x="113" y="50"/>
                  </a:cubicBezTo>
                  <a:cubicBezTo>
                    <a:pt x="88" y="50"/>
                    <a:pt x="67" y="31"/>
                    <a:pt x="64" y="7"/>
                  </a:cubicBezTo>
                  <a:cubicBezTo>
                    <a:pt x="63" y="3"/>
                    <a:pt x="60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5" y="1"/>
                    <a:pt x="54" y="1"/>
                    <a:pt x="53" y="2"/>
                  </a:cubicBezTo>
                  <a:cubicBezTo>
                    <a:pt x="51" y="2"/>
                    <a:pt x="50" y="3"/>
                    <a:pt x="50" y="5"/>
                  </a:cubicBezTo>
                  <a:cubicBezTo>
                    <a:pt x="49" y="5"/>
                    <a:pt x="49" y="6"/>
                    <a:pt x="49" y="7"/>
                  </a:cubicBezTo>
                  <a:cubicBezTo>
                    <a:pt x="46" y="29"/>
                    <a:pt x="29" y="46"/>
                    <a:pt x="7" y="49"/>
                  </a:cubicBezTo>
                  <a:cubicBezTo>
                    <a:pt x="4" y="50"/>
                    <a:pt x="2" y="51"/>
                    <a:pt x="1" y="54"/>
                  </a:cubicBezTo>
                  <a:cubicBezTo>
                    <a:pt x="0" y="56"/>
                    <a:pt x="1" y="59"/>
                    <a:pt x="2" y="61"/>
                  </a:cubicBezTo>
                  <a:close/>
                  <a:moveTo>
                    <a:pt x="75" y="128"/>
                  </a:moveTo>
                  <a:cubicBezTo>
                    <a:pt x="101" y="123"/>
                    <a:pt x="126" y="123"/>
                    <a:pt x="152" y="128"/>
                  </a:cubicBezTo>
                  <a:cubicBezTo>
                    <a:pt x="113" y="175"/>
                    <a:pt x="113" y="175"/>
                    <a:pt x="113" y="175"/>
                  </a:cubicBezTo>
                  <a:lnTo>
                    <a:pt x="75" y="1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48214" tIns="24107" rIns="48214" bIns="24107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auto">
            <a:xfrm>
              <a:off x="6861512" y="2859315"/>
              <a:ext cx="1546462" cy="1423223"/>
            </a:xfrm>
            <a:custGeom>
              <a:avLst/>
              <a:gdLst>
                <a:gd name="T0" fmla="*/ 105 w 164"/>
                <a:gd name="T1" fmla="*/ 85 h 151"/>
                <a:gd name="T2" fmla="*/ 149 w 164"/>
                <a:gd name="T3" fmla="*/ 140 h 151"/>
                <a:gd name="T4" fmla="*/ 60 w 164"/>
                <a:gd name="T5" fmla="*/ 126 h 151"/>
                <a:gd name="T6" fmla="*/ 33 w 164"/>
                <a:gd name="T7" fmla="*/ 0 h 151"/>
                <a:gd name="T8" fmla="*/ 126 w 164"/>
                <a:gd name="T9" fmla="*/ 54 h 151"/>
                <a:gd name="T10" fmla="*/ 164 w 164"/>
                <a:gd name="T11" fmla="*/ 127 h 151"/>
                <a:gd name="T12" fmla="*/ 105 w 164"/>
                <a:gd name="T13" fmla="*/ 8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51">
                  <a:moveTo>
                    <a:pt x="105" y="85"/>
                  </a:moveTo>
                  <a:cubicBezTo>
                    <a:pt x="105" y="85"/>
                    <a:pt x="156" y="110"/>
                    <a:pt x="149" y="140"/>
                  </a:cubicBezTo>
                  <a:cubicBezTo>
                    <a:pt x="134" y="131"/>
                    <a:pt x="88" y="151"/>
                    <a:pt x="60" y="126"/>
                  </a:cubicBezTo>
                  <a:cubicBezTo>
                    <a:pt x="0" y="69"/>
                    <a:pt x="33" y="0"/>
                    <a:pt x="33" y="0"/>
                  </a:cubicBezTo>
                  <a:cubicBezTo>
                    <a:pt x="39" y="49"/>
                    <a:pt x="90" y="22"/>
                    <a:pt x="126" y="54"/>
                  </a:cubicBezTo>
                  <a:cubicBezTo>
                    <a:pt x="159" y="83"/>
                    <a:pt x="162" y="111"/>
                    <a:pt x="164" y="127"/>
                  </a:cubicBezTo>
                  <a:cubicBezTo>
                    <a:pt x="162" y="121"/>
                    <a:pt x="142" y="91"/>
                    <a:pt x="105" y="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7" rIns="48214" bIns="24107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25" name="Freeform 30"/>
            <p:cNvSpPr>
              <a:spLocks/>
            </p:cNvSpPr>
            <p:nvPr/>
          </p:nvSpPr>
          <p:spPr bwMode="auto">
            <a:xfrm>
              <a:off x="9423961" y="2928144"/>
              <a:ext cx="1510337" cy="1135340"/>
            </a:xfrm>
            <a:custGeom>
              <a:avLst/>
              <a:gdLst>
                <a:gd name="T0" fmla="*/ 9 w 246"/>
                <a:gd name="T1" fmla="*/ 121 h 185"/>
                <a:gd name="T2" fmla="*/ 73 w 246"/>
                <a:gd name="T3" fmla="*/ 31 h 185"/>
                <a:gd name="T4" fmla="*/ 69 w 246"/>
                <a:gd name="T5" fmla="*/ 42 h 185"/>
                <a:gd name="T6" fmla="*/ 192 w 246"/>
                <a:gd name="T7" fmla="*/ 58 h 185"/>
                <a:gd name="T8" fmla="*/ 246 w 246"/>
                <a:gd name="T9" fmla="*/ 133 h 185"/>
                <a:gd name="T10" fmla="*/ 203 w 246"/>
                <a:gd name="T11" fmla="*/ 150 h 185"/>
                <a:gd name="T12" fmla="*/ 105 w 246"/>
                <a:gd name="T13" fmla="*/ 168 h 185"/>
                <a:gd name="T14" fmla="*/ 59 w 246"/>
                <a:gd name="T15" fmla="*/ 147 h 185"/>
                <a:gd name="T16" fmla="*/ 71 w 246"/>
                <a:gd name="T17" fmla="*/ 164 h 185"/>
                <a:gd name="T18" fmla="*/ 0 w 246"/>
                <a:gd name="T19" fmla="*/ 145 h 185"/>
                <a:gd name="T20" fmla="*/ 165 w 246"/>
                <a:gd name="T21" fmla="*/ 83 h 185"/>
                <a:gd name="T22" fmla="*/ 9 w 246"/>
                <a:gd name="T23" fmla="*/ 12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6" h="185">
                  <a:moveTo>
                    <a:pt x="9" y="121"/>
                  </a:moveTo>
                  <a:cubicBezTo>
                    <a:pt x="9" y="121"/>
                    <a:pt x="14" y="59"/>
                    <a:pt x="73" y="31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2"/>
                    <a:pt x="124" y="0"/>
                    <a:pt x="192" y="58"/>
                  </a:cubicBezTo>
                  <a:cubicBezTo>
                    <a:pt x="241" y="99"/>
                    <a:pt x="246" y="133"/>
                    <a:pt x="246" y="133"/>
                  </a:cubicBezTo>
                  <a:cubicBezTo>
                    <a:pt x="246" y="133"/>
                    <a:pt x="230" y="116"/>
                    <a:pt x="203" y="150"/>
                  </a:cubicBezTo>
                  <a:cubicBezTo>
                    <a:pt x="187" y="169"/>
                    <a:pt x="142" y="185"/>
                    <a:pt x="105" y="168"/>
                  </a:cubicBezTo>
                  <a:cubicBezTo>
                    <a:pt x="68" y="151"/>
                    <a:pt x="59" y="147"/>
                    <a:pt x="59" y="147"/>
                  </a:cubicBezTo>
                  <a:cubicBezTo>
                    <a:pt x="71" y="164"/>
                    <a:pt x="71" y="164"/>
                    <a:pt x="71" y="164"/>
                  </a:cubicBezTo>
                  <a:cubicBezTo>
                    <a:pt x="71" y="164"/>
                    <a:pt x="17" y="124"/>
                    <a:pt x="0" y="145"/>
                  </a:cubicBezTo>
                  <a:cubicBezTo>
                    <a:pt x="0" y="145"/>
                    <a:pt x="79" y="49"/>
                    <a:pt x="165" y="83"/>
                  </a:cubicBezTo>
                  <a:cubicBezTo>
                    <a:pt x="165" y="83"/>
                    <a:pt x="91" y="41"/>
                    <a:pt x="9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7" rIns="48214" bIns="24107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8508448" y="3695592"/>
              <a:ext cx="93103" cy="1981292"/>
            </a:xfrm>
            <a:custGeom>
              <a:avLst/>
              <a:gdLst>
                <a:gd name="T0" fmla="*/ 13 w 15"/>
                <a:gd name="T1" fmla="*/ 4 h 300"/>
                <a:gd name="T2" fmla="*/ 15 w 15"/>
                <a:gd name="T3" fmla="*/ 293 h 300"/>
                <a:gd name="T4" fmla="*/ 7 w 15"/>
                <a:gd name="T5" fmla="*/ 300 h 300"/>
                <a:gd name="T6" fmla="*/ 0 w 15"/>
                <a:gd name="T7" fmla="*/ 293 h 300"/>
                <a:gd name="T8" fmla="*/ 4 w 15"/>
                <a:gd name="T9" fmla="*/ 0 h 300"/>
                <a:gd name="T10" fmla="*/ 13 w 15"/>
                <a:gd name="T11" fmla="*/ 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300">
                  <a:moveTo>
                    <a:pt x="13" y="4"/>
                  </a:moveTo>
                  <a:cubicBezTo>
                    <a:pt x="13" y="137"/>
                    <a:pt x="15" y="293"/>
                    <a:pt x="15" y="293"/>
                  </a:cubicBezTo>
                  <a:cubicBezTo>
                    <a:pt x="15" y="297"/>
                    <a:pt x="11" y="300"/>
                    <a:pt x="7" y="300"/>
                  </a:cubicBezTo>
                  <a:cubicBezTo>
                    <a:pt x="3" y="300"/>
                    <a:pt x="0" y="297"/>
                    <a:pt x="0" y="293"/>
                  </a:cubicBezTo>
                  <a:cubicBezTo>
                    <a:pt x="0" y="293"/>
                    <a:pt x="3" y="134"/>
                    <a:pt x="4" y="0"/>
                  </a:cubicBezTo>
                  <a:cubicBezTo>
                    <a:pt x="7" y="2"/>
                    <a:pt x="10" y="3"/>
                    <a:pt x="13" y="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48214" tIns="24107" rIns="48214" bIns="24107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8435333" y="3910700"/>
              <a:ext cx="928895" cy="771083"/>
            </a:xfrm>
            <a:custGeom>
              <a:avLst/>
              <a:gdLst>
                <a:gd name="T0" fmla="*/ 167 w 196"/>
                <a:gd name="T1" fmla="*/ 142 h 163"/>
                <a:gd name="T2" fmla="*/ 170 w 196"/>
                <a:gd name="T3" fmla="*/ 48 h 163"/>
                <a:gd name="T4" fmla="*/ 167 w 196"/>
                <a:gd name="T5" fmla="*/ 57 h 163"/>
                <a:gd name="T6" fmla="*/ 75 w 196"/>
                <a:gd name="T7" fmla="*/ 3 h 163"/>
                <a:gd name="T8" fmla="*/ 0 w 196"/>
                <a:gd name="T9" fmla="*/ 26 h 163"/>
                <a:gd name="T10" fmla="*/ 20 w 196"/>
                <a:gd name="T11" fmla="*/ 60 h 163"/>
                <a:gd name="T12" fmla="*/ 77 w 196"/>
                <a:gd name="T13" fmla="*/ 124 h 163"/>
                <a:gd name="T14" fmla="*/ 119 w 196"/>
                <a:gd name="T15" fmla="*/ 134 h 163"/>
                <a:gd name="T16" fmla="*/ 102 w 196"/>
                <a:gd name="T17" fmla="*/ 139 h 163"/>
                <a:gd name="T18" fmla="*/ 161 w 196"/>
                <a:gd name="T19" fmla="*/ 163 h 163"/>
                <a:gd name="T20" fmla="*/ 81 w 196"/>
                <a:gd name="T21" fmla="*/ 35 h 163"/>
                <a:gd name="T22" fmla="*/ 167 w 196"/>
                <a:gd name="T23" fmla="*/ 14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6" h="163">
                  <a:moveTo>
                    <a:pt x="167" y="142"/>
                  </a:moveTo>
                  <a:cubicBezTo>
                    <a:pt x="167" y="142"/>
                    <a:pt x="196" y="98"/>
                    <a:pt x="170" y="48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67" y="57"/>
                    <a:pt x="152" y="0"/>
                    <a:pt x="75" y="3"/>
                  </a:cubicBezTo>
                  <a:cubicBezTo>
                    <a:pt x="21" y="6"/>
                    <a:pt x="0" y="26"/>
                    <a:pt x="0" y="26"/>
                  </a:cubicBezTo>
                  <a:cubicBezTo>
                    <a:pt x="0" y="26"/>
                    <a:pt x="19" y="23"/>
                    <a:pt x="20" y="60"/>
                  </a:cubicBezTo>
                  <a:cubicBezTo>
                    <a:pt x="21" y="81"/>
                    <a:pt x="43" y="116"/>
                    <a:pt x="77" y="124"/>
                  </a:cubicBezTo>
                  <a:cubicBezTo>
                    <a:pt x="111" y="131"/>
                    <a:pt x="119" y="134"/>
                    <a:pt x="119" y="134"/>
                  </a:cubicBezTo>
                  <a:cubicBezTo>
                    <a:pt x="102" y="139"/>
                    <a:pt x="102" y="139"/>
                    <a:pt x="102" y="139"/>
                  </a:cubicBezTo>
                  <a:cubicBezTo>
                    <a:pt x="102" y="139"/>
                    <a:pt x="159" y="140"/>
                    <a:pt x="161" y="163"/>
                  </a:cubicBezTo>
                  <a:cubicBezTo>
                    <a:pt x="161" y="163"/>
                    <a:pt x="157" y="56"/>
                    <a:pt x="81" y="35"/>
                  </a:cubicBezTo>
                  <a:cubicBezTo>
                    <a:pt x="81" y="35"/>
                    <a:pt x="153" y="45"/>
                    <a:pt x="167" y="1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7" rIns="48214" bIns="24107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7838797" y="2620506"/>
              <a:ext cx="478445" cy="638791"/>
            </a:xfrm>
            <a:custGeom>
              <a:avLst/>
              <a:gdLst>
                <a:gd name="T0" fmla="*/ 23 w 78"/>
                <a:gd name="T1" fmla="*/ 85 h 104"/>
                <a:gd name="T2" fmla="*/ 18 w 78"/>
                <a:gd name="T3" fmla="*/ 31 h 104"/>
                <a:gd name="T4" fmla="*/ 45 w 78"/>
                <a:gd name="T5" fmla="*/ 0 h 104"/>
                <a:gd name="T6" fmla="*/ 57 w 78"/>
                <a:gd name="T7" fmla="*/ 17 h 104"/>
                <a:gd name="T8" fmla="*/ 75 w 78"/>
                <a:gd name="T9" fmla="*/ 57 h 104"/>
                <a:gd name="T10" fmla="*/ 70 w 78"/>
                <a:gd name="T11" fmla="*/ 79 h 104"/>
                <a:gd name="T12" fmla="*/ 76 w 78"/>
                <a:gd name="T13" fmla="*/ 72 h 104"/>
                <a:gd name="T14" fmla="*/ 73 w 78"/>
                <a:gd name="T15" fmla="*/ 104 h 104"/>
                <a:gd name="T16" fmla="*/ 62 w 78"/>
                <a:gd name="T17" fmla="*/ 95 h 104"/>
                <a:gd name="T18" fmla="*/ 33 w 78"/>
                <a:gd name="T19" fmla="*/ 30 h 104"/>
                <a:gd name="T20" fmla="*/ 57 w 78"/>
                <a:gd name="T21" fmla="*/ 104 h 104"/>
                <a:gd name="T22" fmla="*/ 19 w 78"/>
                <a:gd name="T23" fmla="*/ 85 h 104"/>
                <a:gd name="T24" fmla="*/ 23 w 78"/>
                <a:gd name="T25" fmla="*/ 8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104">
                  <a:moveTo>
                    <a:pt x="23" y="85"/>
                  </a:moveTo>
                  <a:cubicBezTo>
                    <a:pt x="23" y="85"/>
                    <a:pt x="0" y="66"/>
                    <a:pt x="18" y="31"/>
                  </a:cubicBezTo>
                  <a:cubicBezTo>
                    <a:pt x="31" y="5"/>
                    <a:pt x="45" y="0"/>
                    <a:pt x="45" y="0"/>
                  </a:cubicBezTo>
                  <a:cubicBezTo>
                    <a:pt x="45" y="0"/>
                    <a:pt x="40" y="8"/>
                    <a:pt x="57" y="17"/>
                  </a:cubicBezTo>
                  <a:cubicBezTo>
                    <a:pt x="67" y="22"/>
                    <a:pt x="78" y="40"/>
                    <a:pt x="75" y="57"/>
                  </a:cubicBezTo>
                  <a:cubicBezTo>
                    <a:pt x="71" y="75"/>
                    <a:pt x="70" y="79"/>
                    <a:pt x="70" y="79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76" y="72"/>
                    <a:pt x="66" y="96"/>
                    <a:pt x="73" y="104"/>
                  </a:cubicBezTo>
                  <a:cubicBezTo>
                    <a:pt x="69" y="101"/>
                    <a:pt x="66" y="98"/>
                    <a:pt x="62" y="95"/>
                  </a:cubicBezTo>
                  <a:cubicBezTo>
                    <a:pt x="41" y="76"/>
                    <a:pt x="31" y="51"/>
                    <a:pt x="33" y="30"/>
                  </a:cubicBezTo>
                  <a:cubicBezTo>
                    <a:pt x="27" y="50"/>
                    <a:pt x="29" y="77"/>
                    <a:pt x="57" y="104"/>
                  </a:cubicBezTo>
                  <a:cubicBezTo>
                    <a:pt x="48" y="104"/>
                    <a:pt x="31" y="101"/>
                    <a:pt x="19" y="85"/>
                  </a:cubicBezTo>
                  <a:lnTo>
                    <a:pt x="23" y="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7" rIns="48214" bIns="24107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auto">
            <a:xfrm>
              <a:off x="9485256" y="4296241"/>
              <a:ext cx="571548" cy="545688"/>
            </a:xfrm>
            <a:custGeom>
              <a:avLst/>
              <a:gdLst>
                <a:gd name="T0" fmla="*/ 9 w 93"/>
                <a:gd name="T1" fmla="*/ 37 h 89"/>
                <a:gd name="T2" fmla="*/ 52 w 93"/>
                <a:gd name="T3" fmla="*/ 3 h 89"/>
                <a:gd name="T4" fmla="*/ 93 w 93"/>
                <a:gd name="T5" fmla="*/ 9 h 89"/>
                <a:gd name="T6" fmla="*/ 85 w 93"/>
                <a:gd name="T7" fmla="*/ 28 h 89"/>
                <a:gd name="T8" fmla="*/ 60 w 93"/>
                <a:gd name="T9" fmla="*/ 65 h 89"/>
                <a:gd name="T10" fmla="*/ 40 w 93"/>
                <a:gd name="T11" fmla="*/ 73 h 89"/>
                <a:gd name="T12" fmla="*/ 49 w 93"/>
                <a:gd name="T13" fmla="*/ 74 h 89"/>
                <a:gd name="T14" fmla="*/ 21 w 93"/>
                <a:gd name="T15" fmla="*/ 89 h 89"/>
                <a:gd name="T16" fmla="*/ 22 w 93"/>
                <a:gd name="T17" fmla="*/ 74 h 89"/>
                <a:gd name="T18" fmla="*/ 60 w 93"/>
                <a:gd name="T19" fmla="*/ 15 h 89"/>
                <a:gd name="T20" fmla="*/ 12 w 93"/>
                <a:gd name="T21" fmla="*/ 76 h 89"/>
                <a:gd name="T22" fmla="*/ 7 w 93"/>
                <a:gd name="T23" fmla="*/ 33 h 89"/>
                <a:gd name="T24" fmla="*/ 9 w 93"/>
                <a:gd name="T25" fmla="*/ 3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89">
                  <a:moveTo>
                    <a:pt x="9" y="37"/>
                  </a:moveTo>
                  <a:cubicBezTo>
                    <a:pt x="9" y="37"/>
                    <a:pt x="13" y="7"/>
                    <a:pt x="52" y="3"/>
                  </a:cubicBezTo>
                  <a:cubicBezTo>
                    <a:pt x="80" y="0"/>
                    <a:pt x="93" y="9"/>
                    <a:pt x="93" y="9"/>
                  </a:cubicBezTo>
                  <a:cubicBezTo>
                    <a:pt x="93" y="9"/>
                    <a:pt x="83" y="9"/>
                    <a:pt x="85" y="28"/>
                  </a:cubicBezTo>
                  <a:cubicBezTo>
                    <a:pt x="86" y="39"/>
                    <a:pt x="77" y="58"/>
                    <a:pt x="60" y="65"/>
                  </a:cubicBezTo>
                  <a:cubicBezTo>
                    <a:pt x="44" y="71"/>
                    <a:pt x="40" y="73"/>
                    <a:pt x="40" y="73"/>
                  </a:cubicBezTo>
                  <a:cubicBezTo>
                    <a:pt x="49" y="74"/>
                    <a:pt x="49" y="74"/>
                    <a:pt x="49" y="74"/>
                  </a:cubicBezTo>
                  <a:cubicBezTo>
                    <a:pt x="49" y="74"/>
                    <a:pt x="23" y="78"/>
                    <a:pt x="21" y="89"/>
                  </a:cubicBezTo>
                  <a:cubicBezTo>
                    <a:pt x="21" y="84"/>
                    <a:pt x="21" y="79"/>
                    <a:pt x="22" y="74"/>
                  </a:cubicBezTo>
                  <a:cubicBezTo>
                    <a:pt x="27" y="47"/>
                    <a:pt x="42" y="25"/>
                    <a:pt x="60" y="15"/>
                  </a:cubicBezTo>
                  <a:cubicBezTo>
                    <a:pt x="41" y="21"/>
                    <a:pt x="19" y="37"/>
                    <a:pt x="12" y="76"/>
                  </a:cubicBezTo>
                  <a:cubicBezTo>
                    <a:pt x="7" y="68"/>
                    <a:pt x="0" y="52"/>
                    <a:pt x="7" y="33"/>
                  </a:cubicBezTo>
                  <a:lnTo>
                    <a:pt x="9" y="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7" rIns="48214" bIns="24107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9188231" y="2679483"/>
              <a:ext cx="483618" cy="620687"/>
            </a:xfrm>
            <a:custGeom>
              <a:avLst/>
              <a:gdLst>
                <a:gd name="T0" fmla="*/ 4 w 79"/>
                <a:gd name="T1" fmla="*/ 55 h 101"/>
                <a:gd name="T2" fmla="*/ 37 w 79"/>
                <a:gd name="T3" fmla="*/ 10 h 101"/>
                <a:gd name="T4" fmla="*/ 77 w 79"/>
                <a:gd name="T5" fmla="*/ 5 h 101"/>
                <a:gd name="T6" fmla="*/ 75 w 79"/>
                <a:gd name="T7" fmla="*/ 25 h 101"/>
                <a:gd name="T8" fmla="*/ 61 w 79"/>
                <a:gd name="T9" fmla="*/ 67 h 101"/>
                <a:gd name="T10" fmla="*/ 43 w 79"/>
                <a:gd name="T11" fmla="*/ 81 h 101"/>
                <a:gd name="T12" fmla="*/ 52 w 79"/>
                <a:gd name="T13" fmla="*/ 80 h 101"/>
                <a:gd name="T14" fmla="*/ 30 w 79"/>
                <a:gd name="T15" fmla="*/ 101 h 101"/>
                <a:gd name="T16" fmla="*/ 27 w 79"/>
                <a:gd name="T17" fmla="*/ 87 h 101"/>
                <a:gd name="T18" fmla="*/ 48 w 79"/>
                <a:gd name="T19" fmla="*/ 20 h 101"/>
                <a:gd name="T20" fmla="*/ 18 w 79"/>
                <a:gd name="T21" fmla="*/ 91 h 101"/>
                <a:gd name="T22" fmla="*/ 1 w 79"/>
                <a:gd name="T23" fmla="*/ 51 h 101"/>
                <a:gd name="T24" fmla="*/ 4 w 79"/>
                <a:gd name="T25" fmla="*/ 5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101">
                  <a:moveTo>
                    <a:pt x="4" y="55"/>
                  </a:moveTo>
                  <a:cubicBezTo>
                    <a:pt x="4" y="55"/>
                    <a:pt x="0" y="25"/>
                    <a:pt x="37" y="10"/>
                  </a:cubicBezTo>
                  <a:cubicBezTo>
                    <a:pt x="63" y="0"/>
                    <a:pt x="77" y="5"/>
                    <a:pt x="77" y="5"/>
                  </a:cubicBezTo>
                  <a:cubicBezTo>
                    <a:pt x="77" y="5"/>
                    <a:pt x="67" y="7"/>
                    <a:pt x="75" y="25"/>
                  </a:cubicBezTo>
                  <a:cubicBezTo>
                    <a:pt x="79" y="35"/>
                    <a:pt x="76" y="57"/>
                    <a:pt x="61" y="67"/>
                  </a:cubicBezTo>
                  <a:cubicBezTo>
                    <a:pt x="47" y="78"/>
                    <a:pt x="43" y="81"/>
                    <a:pt x="43" y="81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52" y="80"/>
                    <a:pt x="29" y="91"/>
                    <a:pt x="30" y="101"/>
                  </a:cubicBezTo>
                  <a:cubicBezTo>
                    <a:pt x="28" y="97"/>
                    <a:pt x="28" y="92"/>
                    <a:pt x="27" y="87"/>
                  </a:cubicBezTo>
                  <a:cubicBezTo>
                    <a:pt x="24" y="59"/>
                    <a:pt x="33" y="34"/>
                    <a:pt x="48" y="20"/>
                  </a:cubicBezTo>
                  <a:cubicBezTo>
                    <a:pt x="30" y="31"/>
                    <a:pt x="14" y="52"/>
                    <a:pt x="18" y="91"/>
                  </a:cubicBezTo>
                  <a:cubicBezTo>
                    <a:pt x="11" y="85"/>
                    <a:pt x="0" y="71"/>
                    <a:pt x="1" y="51"/>
                  </a:cubicBezTo>
                  <a:lnTo>
                    <a:pt x="4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7" rIns="48214" bIns="24107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8205477" y="1954575"/>
              <a:ext cx="680168" cy="889651"/>
            </a:xfrm>
            <a:custGeom>
              <a:avLst/>
              <a:gdLst>
                <a:gd name="T0" fmla="*/ 15 w 111"/>
                <a:gd name="T1" fmla="*/ 90 h 145"/>
                <a:gd name="T2" fmla="*/ 45 w 111"/>
                <a:gd name="T3" fmla="*/ 21 h 145"/>
                <a:gd name="T4" fmla="*/ 98 w 111"/>
                <a:gd name="T5" fmla="*/ 2 h 145"/>
                <a:gd name="T6" fmla="*/ 101 w 111"/>
                <a:gd name="T7" fmla="*/ 31 h 145"/>
                <a:gd name="T8" fmla="*/ 94 w 111"/>
                <a:gd name="T9" fmla="*/ 91 h 145"/>
                <a:gd name="T10" fmla="*/ 74 w 111"/>
                <a:gd name="T11" fmla="*/ 114 h 145"/>
                <a:gd name="T12" fmla="*/ 86 w 111"/>
                <a:gd name="T13" fmla="*/ 110 h 145"/>
                <a:gd name="T14" fmla="*/ 61 w 111"/>
                <a:gd name="T15" fmla="*/ 145 h 145"/>
                <a:gd name="T16" fmla="*/ 54 w 111"/>
                <a:gd name="T17" fmla="*/ 126 h 145"/>
                <a:gd name="T18" fmla="*/ 63 w 111"/>
                <a:gd name="T19" fmla="*/ 30 h 145"/>
                <a:gd name="T20" fmla="*/ 42 w 111"/>
                <a:gd name="T21" fmla="*/ 134 h 145"/>
                <a:gd name="T22" fmla="*/ 9 w 111"/>
                <a:gd name="T23" fmla="*/ 86 h 145"/>
                <a:gd name="T24" fmla="*/ 15 w 111"/>
                <a:gd name="T25" fmla="*/ 9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145">
                  <a:moveTo>
                    <a:pt x="15" y="90"/>
                  </a:moveTo>
                  <a:cubicBezTo>
                    <a:pt x="15" y="90"/>
                    <a:pt x="0" y="50"/>
                    <a:pt x="45" y="21"/>
                  </a:cubicBezTo>
                  <a:cubicBezTo>
                    <a:pt x="78" y="0"/>
                    <a:pt x="98" y="2"/>
                    <a:pt x="98" y="2"/>
                  </a:cubicBezTo>
                  <a:cubicBezTo>
                    <a:pt x="98" y="2"/>
                    <a:pt x="86" y="9"/>
                    <a:pt x="101" y="31"/>
                  </a:cubicBezTo>
                  <a:cubicBezTo>
                    <a:pt x="109" y="43"/>
                    <a:pt x="111" y="72"/>
                    <a:pt x="94" y="91"/>
                  </a:cubicBezTo>
                  <a:cubicBezTo>
                    <a:pt x="78" y="109"/>
                    <a:pt x="74" y="114"/>
                    <a:pt x="74" y="114"/>
                  </a:cubicBezTo>
                  <a:cubicBezTo>
                    <a:pt x="86" y="110"/>
                    <a:pt x="86" y="110"/>
                    <a:pt x="86" y="110"/>
                  </a:cubicBezTo>
                  <a:cubicBezTo>
                    <a:pt x="86" y="110"/>
                    <a:pt x="58" y="131"/>
                    <a:pt x="61" y="145"/>
                  </a:cubicBezTo>
                  <a:cubicBezTo>
                    <a:pt x="59" y="139"/>
                    <a:pt x="56" y="133"/>
                    <a:pt x="54" y="126"/>
                  </a:cubicBezTo>
                  <a:cubicBezTo>
                    <a:pt x="42" y="90"/>
                    <a:pt x="47" y="53"/>
                    <a:pt x="63" y="30"/>
                  </a:cubicBezTo>
                  <a:cubicBezTo>
                    <a:pt x="43" y="50"/>
                    <a:pt x="27" y="84"/>
                    <a:pt x="42" y="134"/>
                  </a:cubicBezTo>
                  <a:cubicBezTo>
                    <a:pt x="32" y="128"/>
                    <a:pt x="14" y="113"/>
                    <a:pt x="9" y="86"/>
                  </a:cubicBezTo>
                  <a:lnTo>
                    <a:pt x="15" y="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7" rIns="48214" bIns="24107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32" name="Freeform 33"/>
            <p:cNvSpPr>
              <a:spLocks/>
            </p:cNvSpPr>
            <p:nvPr/>
          </p:nvSpPr>
          <p:spPr bwMode="auto">
            <a:xfrm>
              <a:off x="7066535" y="2493591"/>
              <a:ext cx="684651" cy="568335"/>
            </a:xfrm>
            <a:custGeom>
              <a:avLst/>
              <a:gdLst>
                <a:gd name="T0" fmla="*/ 167 w 196"/>
                <a:gd name="T1" fmla="*/ 142 h 163"/>
                <a:gd name="T2" fmla="*/ 170 w 196"/>
                <a:gd name="T3" fmla="*/ 48 h 163"/>
                <a:gd name="T4" fmla="*/ 167 w 196"/>
                <a:gd name="T5" fmla="*/ 57 h 163"/>
                <a:gd name="T6" fmla="*/ 75 w 196"/>
                <a:gd name="T7" fmla="*/ 3 h 163"/>
                <a:gd name="T8" fmla="*/ 0 w 196"/>
                <a:gd name="T9" fmla="*/ 26 h 163"/>
                <a:gd name="T10" fmla="*/ 20 w 196"/>
                <a:gd name="T11" fmla="*/ 60 h 163"/>
                <a:gd name="T12" fmla="*/ 77 w 196"/>
                <a:gd name="T13" fmla="*/ 124 h 163"/>
                <a:gd name="T14" fmla="*/ 119 w 196"/>
                <a:gd name="T15" fmla="*/ 134 h 163"/>
                <a:gd name="T16" fmla="*/ 102 w 196"/>
                <a:gd name="T17" fmla="*/ 139 h 163"/>
                <a:gd name="T18" fmla="*/ 161 w 196"/>
                <a:gd name="T19" fmla="*/ 163 h 163"/>
                <a:gd name="T20" fmla="*/ 81 w 196"/>
                <a:gd name="T21" fmla="*/ 35 h 163"/>
                <a:gd name="T22" fmla="*/ 167 w 196"/>
                <a:gd name="T23" fmla="*/ 14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6" h="163">
                  <a:moveTo>
                    <a:pt x="167" y="142"/>
                  </a:moveTo>
                  <a:cubicBezTo>
                    <a:pt x="167" y="142"/>
                    <a:pt x="196" y="98"/>
                    <a:pt x="170" y="48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67" y="57"/>
                    <a:pt x="152" y="0"/>
                    <a:pt x="75" y="3"/>
                  </a:cubicBezTo>
                  <a:cubicBezTo>
                    <a:pt x="21" y="6"/>
                    <a:pt x="0" y="26"/>
                    <a:pt x="0" y="26"/>
                  </a:cubicBezTo>
                  <a:cubicBezTo>
                    <a:pt x="0" y="26"/>
                    <a:pt x="19" y="23"/>
                    <a:pt x="20" y="60"/>
                  </a:cubicBezTo>
                  <a:cubicBezTo>
                    <a:pt x="21" y="81"/>
                    <a:pt x="43" y="116"/>
                    <a:pt x="77" y="124"/>
                  </a:cubicBezTo>
                  <a:cubicBezTo>
                    <a:pt x="111" y="131"/>
                    <a:pt x="119" y="134"/>
                    <a:pt x="119" y="134"/>
                  </a:cubicBezTo>
                  <a:cubicBezTo>
                    <a:pt x="102" y="139"/>
                    <a:pt x="102" y="139"/>
                    <a:pt x="102" y="139"/>
                  </a:cubicBezTo>
                  <a:cubicBezTo>
                    <a:pt x="102" y="139"/>
                    <a:pt x="159" y="140"/>
                    <a:pt x="161" y="163"/>
                  </a:cubicBezTo>
                  <a:cubicBezTo>
                    <a:pt x="161" y="163"/>
                    <a:pt x="157" y="56"/>
                    <a:pt x="81" y="35"/>
                  </a:cubicBezTo>
                  <a:cubicBezTo>
                    <a:pt x="81" y="35"/>
                    <a:pt x="153" y="45"/>
                    <a:pt x="167" y="1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7" rIns="48214" bIns="24107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</p:grpSp>
      <p:sp>
        <p:nvSpPr>
          <p:cNvPr id="44" name="TextBox 23"/>
          <p:cNvSpPr txBox="1"/>
          <p:nvPr/>
        </p:nvSpPr>
        <p:spPr>
          <a:xfrm>
            <a:off x="7221463" y="2603426"/>
            <a:ext cx="2845093" cy="483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TextBox 24"/>
          <p:cNvSpPr txBox="1"/>
          <p:nvPr/>
        </p:nvSpPr>
        <p:spPr>
          <a:xfrm>
            <a:off x="8445599" y="21995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</a:t>
            </a:r>
            <a:r>
              <a:rPr lang="zh-CN" altLang="en-US" sz="16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内容</a:t>
            </a: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6" name="TextBox 23"/>
          <p:cNvSpPr txBox="1"/>
          <p:nvPr/>
        </p:nvSpPr>
        <p:spPr>
          <a:xfrm>
            <a:off x="7221463" y="3870251"/>
            <a:ext cx="2845093" cy="483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Box 24"/>
          <p:cNvSpPr txBox="1"/>
          <p:nvPr/>
        </p:nvSpPr>
        <p:spPr>
          <a:xfrm>
            <a:off x="8445599" y="3466374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</a:t>
            </a:r>
            <a:r>
              <a:rPr lang="zh-CN" altLang="en-US" sz="16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内容</a:t>
            </a: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8" name="TextBox 23"/>
          <p:cNvSpPr txBox="1"/>
          <p:nvPr/>
        </p:nvSpPr>
        <p:spPr>
          <a:xfrm>
            <a:off x="7221463" y="5108501"/>
            <a:ext cx="2845093" cy="483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TextBox 24"/>
          <p:cNvSpPr txBox="1"/>
          <p:nvPr/>
        </p:nvSpPr>
        <p:spPr>
          <a:xfrm>
            <a:off x="8445599" y="4704624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</a:t>
            </a:r>
            <a:r>
              <a:rPr lang="zh-CN" altLang="en-US" sz="16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内容</a:t>
            </a: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50" name="Group 11"/>
          <p:cNvGrpSpPr/>
          <p:nvPr/>
        </p:nvGrpSpPr>
        <p:grpSpPr>
          <a:xfrm>
            <a:off x="10245799" y="2501808"/>
            <a:ext cx="730280" cy="730280"/>
            <a:chOff x="3962400" y="2419350"/>
            <a:chExt cx="685800" cy="6858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1" name="Rounded Rectangle 12"/>
            <p:cNvSpPr/>
            <p:nvPr/>
          </p:nvSpPr>
          <p:spPr bwMode="auto">
            <a:xfrm>
              <a:off x="3962400" y="2419350"/>
              <a:ext cx="685800" cy="685800"/>
            </a:xfrm>
            <a:prstGeom prst="roundRect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vert="horz" wrap="none" lIns="128580" tIns="64290" rIns="128580" bIns="6429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687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Oval 13"/>
            <p:cNvSpPr/>
            <p:nvPr/>
          </p:nvSpPr>
          <p:spPr bwMode="auto">
            <a:xfrm>
              <a:off x="4038600" y="2495550"/>
              <a:ext cx="533400" cy="533400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round/>
              <a:headEnd/>
              <a:tailEnd/>
            </a:ln>
          </p:spPr>
          <p:txBody>
            <a:bodyPr vert="horz" wrap="none" lIns="128580" tIns="64290" rIns="128580" bIns="6429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687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14"/>
          <p:cNvGrpSpPr/>
          <p:nvPr/>
        </p:nvGrpSpPr>
        <p:grpSpPr>
          <a:xfrm>
            <a:off x="10466157" y="2685312"/>
            <a:ext cx="289566" cy="363274"/>
            <a:chOff x="3740150" y="1146175"/>
            <a:chExt cx="174625" cy="2190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3740150" y="1146175"/>
              <a:ext cx="174625" cy="219075"/>
            </a:xfrm>
            <a:custGeom>
              <a:avLst/>
              <a:gdLst/>
              <a:ahLst/>
              <a:cxnLst>
                <a:cxn ang="0">
                  <a:pos x="57" y="5"/>
                </a:cxn>
                <a:cxn ang="0">
                  <a:pos x="55" y="0"/>
                </a:cxn>
                <a:cxn ang="0">
                  <a:pos x="53" y="5"/>
                </a:cxn>
                <a:cxn ang="0">
                  <a:pos x="49" y="1"/>
                </a:cxn>
                <a:cxn ang="0">
                  <a:pos x="45" y="1"/>
                </a:cxn>
                <a:cxn ang="0">
                  <a:pos x="40" y="5"/>
                </a:cxn>
                <a:cxn ang="0">
                  <a:pos x="38" y="0"/>
                </a:cxn>
                <a:cxn ang="0">
                  <a:pos x="36" y="5"/>
                </a:cxn>
                <a:cxn ang="0">
                  <a:pos x="31" y="1"/>
                </a:cxn>
                <a:cxn ang="0">
                  <a:pos x="28" y="1"/>
                </a:cxn>
                <a:cxn ang="0">
                  <a:pos x="23" y="5"/>
                </a:cxn>
                <a:cxn ang="0">
                  <a:pos x="21" y="0"/>
                </a:cxn>
                <a:cxn ang="0">
                  <a:pos x="19" y="5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6" y="5"/>
                </a:cxn>
                <a:cxn ang="0">
                  <a:pos x="0" y="80"/>
                </a:cxn>
                <a:cxn ang="0">
                  <a:pos x="62" y="85"/>
                </a:cxn>
                <a:cxn ang="0">
                  <a:pos x="68" y="10"/>
                </a:cxn>
                <a:cxn ang="0">
                  <a:pos x="6" y="80"/>
                </a:cxn>
                <a:cxn ang="0">
                  <a:pos x="44" y="24"/>
                </a:cxn>
                <a:cxn ang="0">
                  <a:pos x="44" y="20"/>
                </a:cxn>
                <a:cxn ang="0">
                  <a:pos x="6" y="10"/>
                </a:cxn>
                <a:cxn ang="0">
                  <a:pos x="11" y="14"/>
                </a:cxn>
                <a:cxn ang="0">
                  <a:pos x="14" y="14"/>
                </a:cxn>
                <a:cxn ang="0">
                  <a:pos x="19" y="10"/>
                </a:cxn>
                <a:cxn ang="0">
                  <a:pos x="21" y="16"/>
                </a:cxn>
                <a:cxn ang="0">
                  <a:pos x="23" y="10"/>
                </a:cxn>
                <a:cxn ang="0">
                  <a:pos x="28" y="14"/>
                </a:cxn>
                <a:cxn ang="0">
                  <a:pos x="31" y="14"/>
                </a:cxn>
                <a:cxn ang="0">
                  <a:pos x="36" y="10"/>
                </a:cxn>
                <a:cxn ang="0">
                  <a:pos x="38" y="16"/>
                </a:cxn>
                <a:cxn ang="0">
                  <a:pos x="40" y="10"/>
                </a:cxn>
                <a:cxn ang="0">
                  <a:pos x="45" y="14"/>
                </a:cxn>
                <a:cxn ang="0">
                  <a:pos x="49" y="14"/>
                </a:cxn>
                <a:cxn ang="0">
                  <a:pos x="53" y="10"/>
                </a:cxn>
                <a:cxn ang="0">
                  <a:pos x="55" y="16"/>
                </a:cxn>
                <a:cxn ang="0">
                  <a:pos x="57" y="10"/>
                </a:cxn>
                <a:cxn ang="0">
                  <a:pos x="62" y="20"/>
                </a:cxn>
                <a:cxn ang="0">
                  <a:pos x="52" y="22"/>
                </a:cxn>
                <a:cxn ang="0">
                  <a:pos x="62" y="24"/>
                </a:cxn>
                <a:cxn ang="0">
                  <a:pos x="6" y="80"/>
                </a:cxn>
              </a:cxnLst>
              <a:rect l="0" t="0" r="r" b="b"/>
              <a:pathLst>
                <a:path w="68" h="85">
                  <a:moveTo>
                    <a:pt x="62" y="5"/>
                  </a:moveTo>
                  <a:cubicBezTo>
                    <a:pt x="57" y="5"/>
                    <a:pt x="57" y="5"/>
                    <a:pt x="57" y="5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7" y="0"/>
                    <a:pt x="56" y="0"/>
                    <a:pt x="55" y="0"/>
                  </a:cubicBezTo>
                  <a:cubicBezTo>
                    <a:pt x="54" y="0"/>
                    <a:pt x="53" y="0"/>
                    <a:pt x="53" y="1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0"/>
                    <a:pt x="48" y="0"/>
                    <a:pt x="47" y="0"/>
                  </a:cubicBezTo>
                  <a:cubicBezTo>
                    <a:pt x="46" y="0"/>
                    <a:pt x="45" y="0"/>
                    <a:pt x="45" y="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7" y="0"/>
                    <a:pt x="36" y="0"/>
                    <a:pt x="36" y="1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0" y="0"/>
                  </a:cubicBezTo>
                  <a:cubicBezTo>
                    <a:pt x="29" y="0"/>
                    <a:pt x="28" y="0"/>
                    <a:pt x="28" y="1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20" y="0"/>
                    <a:pt x="19" y="0"/>
                    <a:pt x="19" y="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1" y="0"/>
                    <a:pt x="11" y="0"/>
                    <a:pt x="11" y="1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5"/>
                    <a:pt x="0" y="7"/>
                    <a:pt x="0" y="1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3"/>
                    <a:pt x="3" y="85"/>
                    <a:pt x="6" y="85"/>
                  </a:cubicBezTo>
                  <a:cubicBezTo>
                    <a:pt x="62" y="85"/>
                    <a:pt x="62" y="85"/>
                    <a:pt x="62" y="85"/>
                  </a:cubicBezTo>
                  <a:cubicBezTo>
                    <a:pt x="65" y="85"/>
                    <a:pt x="68" y="83"/>
                    <a:pt x="68" y="80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7"/>
                    <a:pt x="65" y="5"/>
                    <a:pt x="62" y="5"/>
                  </a:cubicBezTo>
                  <a:close/>
                  <a:moveTo>
                    <a:pt x="6" y="80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5" y="24"/>
                    <a:pt x="46" y="23"/>
                    <a:pt x="46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1" y="16"/>
                    <a:pt x="12" y="16"/>
                  </a:cubicBezTo>
                  <a:cubicBezTo>
                    <a:pt x="13" y="16"/>
                    <a:pt x="14" y="15"/>
                    <a:pt x="14" y="14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5"/>
                    <a:pt x="20" y="16"/>
                    <a:pt x="21" y="16"/>
                  </a:cubicBezTo>
                  <a:cubicBezTo>
                    <a:pt x="22" y="16"/>
                    <a:pt x="23" y="15"/>
                    <a:pt x="23" y="14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5"/>
                    <a:pt x="29" y="16"/>
                    <a:pt x="30" y="16"/>
                  </a:cubicBezTo>
                  <a:cubicBezTo>
                    <a:pt x="31" y="16"/>
                    <a:pt x="31" y="15"/>
                    <a:pt x="31" y="14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5"/>
                    <a:pt x="37" y="16"/>
                    <a:pt x="38" y="16"/>
                  </a:cubicBezTo>
                  <a:cubicBezTo>
                    <a:pt x="39" y="16"/>
                    <a:pt x="40" y="15"/>
                    <a:pt x="40" y="14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5"/>
                    <a:pt x="46" y="16"/>
                    <a:pt x="47" y="16"/>
                  </a:cubicBezTo>
                  <a:cubicBezTo>
                    <a:pt x="48" y="16"/>
                    <a:pt x="49" y="15"/>
                    <a:pt x="49" y="1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5"/>
                    <a:pt x="54" y="16"/>
                    <a:pt x="55" y="16"/>
                  </a:cubicBezTo>
                  <a:cubicBezTo>
                    <a:pt x="56" y="16"/>
                    <a:pt x="57" y="15"/>
                    <a:pt x="57" y="14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2" y="21"/>
                    <a:pt x="52" y="22"/>
                  </a:cubicBezTo>
                  <a:cubicBezTo>
                    <a:pt x="52" y="23"/>
                    <a:pt x="53" y="24"/>
                    <a:pt x="54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80"/>
                    <a:pt x="62" y="80"/>
                    <a:pt x="62" y="80"/>
                  </a:cubicBezTo>
                  <a:lnTo>
                    <a:pt x="6" y="8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3816350" y="1236663"/>
              <a:ext cx="65088" cy="11113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23" y="4"/>
                </a:cxn>
                <a:cxn ang="0">
                  <a:pos x="25" y="2"/>
                </a:cxn>
                <a:cxn ang="0">
                  <a:pos x="23" y="0"/>
                </a:cxn>
              </a:cxnLst>
              <a:rect l="0" t="0" r="r" b="b"/>
              <a:pathLst>
                <a:path w="25" h="4">
                  <a:moveTo>
                    <a:pt x="2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4" y="4"/>
                    <a:pt x="25" y="3"/>
                    <a:pt x="25" y="2"/>
                  </a:cubicBezTo>
                  <a:cubicBezTo>
                    <a:pt x="25" y="1"/>
                    <a:pt x="24" y="0"/>
                    <a:pt x="2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3773488" y="1236663"/>
              <a:ext cx="25400" cy="1111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8" y="4"/>
                </a:cxn>
                <a:cxn ang="0">
                  <a:pos x="10" y="2"/>
                </a:cxn>
                <a:cxn ang="0">
                  <a:pos x="8" y="0"/>
                </a:cxn>
              </a:cxnLst>
              <a:rect l="0" t="0" r="r" b="b"/>
              <a:pathLst>
                <a:path w="10" h="4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10" y="3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3816350" y="1262063"/>
              <a:ext cx="65088" cy="7938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23" y="3"/>
                </a:cxn>
                <a:cxn ang="0">
                  <a:pos x="25" y="2"/>
                </a:cxn>
                <a:cxn ang="0">
                  <a:pos x="23" y="0"/>
                </a:cxn>
              </a:cxnLst>
              <a:rect l="0" t="0" r="r" b="b"/>
              <a:pathLst>
                <a:path w="25" h="3">
                  <a:moveTo>
                    <a:pt x="2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5" y="3"/>
                    <a:pt x="25" y="2"/>
                  </a:cubicBezTo>
                  <a:cubicBezTo>
                    <a:pt x="25" y="1"/>
                    <a:pt x="24" y="0"/>
                    <a:pt x="2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3773488" y="1262063"/>
              <a:ext cx="25400" cy="793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8" y="3"/>
                </a:cxn>
                <a:cxn ang="0">
                  <a:pos x="10" y="2"/>
                </a:cxn>
                <a:cxn ang="0">
                  <a:pos x="8" y="0"/>
                </a:cxn>
              </a:cxnLst>
              <a:rect l="0" t="0" r="r" b="b"/>
              <a:pathLst>
                <a:path w="10" h="3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3"/>
                    <a:pt x="10" y="3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3816350" y="1287463"/>
              <a:ext cx="65088" cy="7938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23" y="3"/>
                </a:cxn>
                <a:cxn ang="0">
                  <a:pos x="25" y="2"/>
                </a:cxn>
                <a:cxn ang="0">
                  <a:pos x="23" y="0"/>
                </a:cxn>
              </a:cxnLst>
              <a:rect l="0" t="0" r="r" b="b"/>
              <a:pathLst>
                <a:path w="25" h="3">
                  <a:moveTo>
                    <a:pt x="2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5" y="3"/>
                    <a:pt x="25" y="2"/>
                  </a:cubicBezTo>
                  <a:cubicBezTo>
                    <a:pt x="25" y="1"/>
                    <a:pt x="24" y="0"/>
                    <a:pt x="2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3773488" y="1287463"/>
              <a:ext cx="25400" cy="793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8" y="3"/>
                </a:cxn>
                <a:cxn ang="0">
                  <a:pos x="10" y="2"/>
                </a:cxn>
                <a:cxn ang="0">
                  <a:pos x="8" y="0"/>
                </a:cxn>
              </a:cxnLst>
              <a:rect l="0" t="0" r="r" b="b"/>
              <a:pathLst>
                <a:path w="10" h="3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3"/>
                    <a:pt x="10" y="3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816350" y="1314450"/>
              <a:ext cx="65088" cy="952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23" y="4"/>
                </a:cxn>
                <a:cxn ang="0">
                  <a:pos x="25" y="2"/>
                </a:cxn>
                <a:cxn ang="0">
                  <a:pos x="23" y="0"/>
                </a:cxn>
              </a:cxnLst>
              <a:rect l="0" t="0" r="r" b="b"/>
              <a:pathLst>
                <a:path w="25" h="4">
                  <a:moveTo>
                    <a:pt x="2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4" y="4"/>
                    <a:pt x="25" y="3"/>
                    <a:pt x="25" y="2"/>
                  </a:cubicBezTo>
                  <a:cubicBezTo>
                    <a:pt x="25" y="1"/>
                    <a:pt x="24" y="0"/>
                    <a:pt x="2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3773488" y="1314450"/>
              <a:ext cx="25400" cy="95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8" y="4"/>
                </a:cxn>
                <a:cxn ang="0">
                  <a:pos x="10" y="2"/>
                </a:cxn>
                <a:cxn ang="0">
                  <a:pos x="8" y="0"/>
                </a:cxn>
              </a:cxnLst>
              <a:rect l="0" t="0" r="r" b="b"/>
              <a:pathLst>
                <a:path w="10" h="4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10" y="3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27"/>
          <p:cNvGrpSpPr/>
          <p:nvPr/>
        </p:nvGrpSpPr>
        <p:grpSpPr>
          <a:xfrm>
            <a:off x="10245799" y="3625494"/>
            <a:ext cx="730280" cy="730280"/>
            <a:chOff x="3962400" y="2419350"/>
            <a:chExt cx="685800" cy="6858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4" name="Rounded Rectangle 28"/>
            <p:cNvSpPr/>
            <p:nvPr/>
          </p:nvSpPr>
          <p:spPr bwMode="auto">
            <a:xfrm>
              <a:off x="3962400" y="2419350"/>
              <a:ext cx="685800" cy="685800"/>
            </a:xfrm>
            <a:prstGeom prst="roundRect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vert="horz" wrap="none" lIns="128580" tIns="64290" rIns="128580" bIns="6429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687" b="1" dirty="0">
                <a:solidFill>
                  <a:schemeClr val="bg1"/>
                </a:solidFill>
              </a:endParaRPr>
            </a:p>
          </p:txBody>
        </p:sp>
        <p:sp>
          <p:nvSpPr>
            <p:cNvPr id="65" name="Oval 29"/>
            <p:cNvSpPr/>
            <p:nvPr/>
          </p:nvSpPr>
          <p:spPr bwMode="auto">
            <a:xfrm>
              <a:off x="4038600" y="2495550"/>
              <a:ext cx="533400" cy="533400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round/>
              <a:headEnd/>
              <a:tailEnd/>
            </a:ln>
          </p:spPr>
          <p:txBody>
            <a:bodyPr vert="horz" wrap="none" lIns="128580" tIns="64290" rIns="128580" bIns="6429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687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30"/>
          <p:cNvGrpSpPr/>
          <p:nvPr/>
        </p:nvGrpSpPr>
        <p:grpSpPr>
          <a:xfrm>
            <a:off x="10245799" y="4749179"/>
            <a:ext cx="730280" cy="730280"/>
            <a:chOff x="3962400" y="2419350"/>
            <a:chExt cx="685800" cy="6858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7" name="Rounded Rectangle 31"/>
            <p:cNvSpPr/>
            <p:nvPr/>
          </p:nvSpPr>
          <p:spPr bwMode="auto">
            <a:xfrm>
              <a:off x="3962400" y="2419350"/>
              <a:ext cx="685800" cy="685800"/>
            </a:xfrm>
            <a:prstGeom prst="roundRect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vert="horz" wrap="none" lIns="128580" tIns="64290" rIns="128580" bIns="6429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687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Oval 32"/>
            <p:cNvSpPr/>
            <p:nvPr/>
          </p:nvSpPr>
          <p:spPr bwMode="auto">
            <a:xfrm>
              <a:off x="4038600" y="2495550"/>
              <a:ext cx="533400" cy="533400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round/>
              <a:headEnd/>
              <a:tailEnd/>
            </a:ln>
          </p:spPr>
          <p:txBody>
            <a:bodyPr vert="horz" wrap="none" lIns="128580" tIns="64290" rIns="128580" bIns="6429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687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Freeform 122"/>
          <p:cNvSpPr>
            <a:spLocks noEditPoints="1"/>
          </p:cNvSpPr>
          <p:nvPr/>
        </p:nvSpPr>
        <p:spPr bwMode="auto">
          <a:xfrm>
            <a:off x="10422240" y="3825123"/>
            <a:ext cx="377398" cy="336376"/>
          </a:xfrm>
          <a:custGeom>
            <a:avLst/>
            <a:gdLst/>
            <a:ahLst/>
            <a:cxnLst>
              <a:cxn ang="0">
                <a:pos x="84" y="19"/>
              </a:cxn>
              <a:cxn ang="0">
                <a:pos x="74" y="3"/>
              </a:cxn>
              <a:cxn ang="0">
                <a:pos x="69" y="0"/>
              </a:cxn>
              <a:cxn ang="0">
                <a:pos x="16" y="0"/>
              </a:cxn>
              <a:cxn ang="0">
                <a:pos x="11" y="3"/>
              </a:cxn>
              <a:cxn ang="0">
                <a:pos x="1" y="19"/>
              </a:cxn>
              <a:cxn ang="0">
                <a:pos x="1" y="25"/>
              </a:cxn>
              <a:cxn ang="0">
                <a:pos x="38" y="74"/>
              </a:cxn>
              <a:cxn ang="0">
                <a:pos x="43" y="76"/>
              </a:cxn>
              <a:cxn ang="0">
                <a:pos x="47" y="74"/>
              </a:cxn>
              <a:cxn ang="0">
                <a:pos x="84" y="25"/>
              </a:cxn>
              <a:cxn ang="0">
                <a:pos x="84" y="19"/>
              </a:cxn>
              <a:cxn ang="0">
                <a:pos x="43" y="6"/>
              </a:cxn>
              <a:cxn ang="0">
                <a:pos x="53" y="20"/>
              </a:cxn>
              <a:cxn ang="0">
                <a:pos x="32" y="20"/>
              </a:cxn>
              <a:cxn ang="0">
                <a:pos x="42" y="6"/>
              </a:cxn>
              <a:cxn ang="0">
                <a:pos x="43" y="6"/>
              </a:cxn>
              <a:cxn ang="0">
                <a:pos x="54" y="23"/>
              </a:cxn>
              <a:cxn ang="0">
                <a:pos x="43" y="64"/>
              </a:cxn>
              <a:cxn ang="0">
                <a:pos x="31" y="23"/>
              </a:cxn>
              <a:cxn ang="0">
                <a:pos x="54" y="23"/>
              </a:cxn>
              <a:cxn ang="0">
                <a:pos x="47" y="6"/>
              </a:cxn>
              <a:cxn ang="0">
                <a:pos x="65" y="6"/>
              </a:cxn>
              <a:cxn ang="0">
                <a:pos x="56" y="18"/>
              </a:cxn>
              <a:cxn ang="0">
                <a:pos x="47" y="6"/>
              </a:cxn>
              <a:cxn ang="0">
                <a:pos x="16" y="6"/>
              </a:cxn>
              <a:cxn ang="0">
                <a:pos x="38" y="6"/>
              </a:cxn>
              <a:cxn ang="0">
                <a:pos x="29" y="18"/>
              </a:cxn>
              <a:cxn ang="0">
                <a:pos x="23" y="10"/>
              </a:cxn>
              <a:cxn ang="0">
                <a:pos x="20" y="10"/>
              </a:cxn>
              <a:cxn ang="0">
                <a:pos x="20" y="12"/>
              </a:cxn>
              <a:cxn ang="0">
                <a:pos x="26" y="20"/>
              </a:cxn>
              <a:cxn ang="0">
                <a:pos x="7" y="20"/>
              </a:cxn>
              <a:cxn ang="0">
                <a:pos x="16" y="6"/>
              </a:cxn>
              <a:cxn ang="0">
                <a:pos x="7" y="23"/>
              </a:cxn>
              <a:cxn ang="0">
                <a:pos x="28" y="23"/>
              </a:cxn>
              <a:cxn ang="0">
                <a:pos x="40" y="67"/>
              </a:cxn>
              <a:cxn ang="0">
                <a:pos x="7" y="23"/>
              </a:cxn>
              <a:cxn ang="0">
                <a:pos x="46" y="67"/>
              </a:cxn>
              <a:cxn ang="0">
                <a:pos x="58" y="23"/>
              </a:cxn>
              <a:cxn ang="0">
                <a:pos x="61" y="23"/>
              </a:cxn>
              <a:cxn ang="0">
                <a:pos x="63" y="22"/>
              </a:cxn>
              <a:cxn ang="0">
                <a:pos x="61" y="20"/>
              </a:cxn>
              <a:cxn ang="0">
                <a:pos x="60" y="20"/>
              </a:cxn>
              <a:cxn ang="0">
                <a:pos x="70" y="6"/>
              </a:cxn>
              <a:cxn ang="0">
                <a:pos x="79" y="20"/>
              </a:cxn>
              <a:cxn ang="0">
                <a:pos x="72" y="20"/>
              </a:cxn>
              <a:cxn ang="0">
                <a:pos x="71" y="22"/>
              </a:cxn>
              <a:cxn ang="0">
                <a:pos x="72" y="23"/>
              </a:cxn>
              <a:cxn ang="0">
                <a:pos x="78" y="23"/>
              </a:cxn>
              <a:cxn ang="0">
                <a:pos x="46" y="67"/>
              </a:cxn>
            </a:cxnLst>
            <a:rect l="0" t="0" r="r" b="b"/>
            <a:pathLst>
              <a:path w="85" h="76">
                <a:moveTo>
                  <a:pt x="84" y="19"/>
                </a:moveTo>
                <a:cubicBezTo>
                  <a:pt x="74" y="3"/>
                  <a:pt x="74" y="3"/>
                  <a:pt x="74" y="3"/>
                </a:cubicBezTo>
                <a:cubicBezTo>
                  <a:pt x="73" y="1"/>
                  <a:pt x="71" y="0"/>
                  <a:pt x="6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4" y="0"/>
                  <a:pt x="12" y="1"/>
                  <a:pt x="11" y="3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20"/>
                  <a:pt x="0" y="23"/>
                  <a:pt x="1" y="25"/>
                </a:cubicBezTo>
                <a:cubicBezTo>
                  <a:pt x="38" y="74"/>
                  <a:pt x="38" y="74"/>
                  <a:pt x="38" y="74"/>
                </a:cubicBezTo>
                <a:cubicBezTo>
                  <a:pt x="39" y="76"/>
                  <a:pt x="41" y="76"/>
                  <a:pt x="43" y="76"/>
                </a:cubicBezTo>
                <a:cubicBezTo>
                  <a:pt x="44" y="76"/>
                  <a:pt x="46" y="76"/>
                  <a:pt x="47" y="74"/>
                </a:cubicBezTo>
                <a:cubicBezTo>
                  <a:pt x="84" y="25"/>
                  <a:pt x="84" y="25"/>
                  <a:pt x="84" y="25"/>
                </a:cubicBezTo>
                <a:cubicBezTo>
                  <a:pt x="85" y="23"/>
                  <a:pt x="85" y="20"/>
                  <a:pt x="84" y="19"/>
                </a:cubicBezTo>
                <a:close/>
                <a:moveTo>
                  <a:pt x="43" y="6"/>
                </a:moveTo>
                <a:cubicBezTo>
                  <a:pt x="53" y="20"/>
                  <a:pt x="53" y="20"/>
                  <a:pt x="53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42" y="6"/>
                  <a:pt x="42" y="6"/>
                  <a:pt x="42" y="6"/>
                </a:cubicBezTo>
                <a:lnTo>
                  <a:pt x="43" y="6"/>
                </a:lnTo>
                <a:close/>
                <a:moveTo>
                  <a:pt x="54" y="23"/>
                </a:moveTo>
                <a:cubicBezTo>
                  <a:pt x="43" y="64"/>
                  <a:pt x="43" y="64"/>
                  <a:pt x="43" y="64"/>
                </a:cubicBezTo>
                <a:cubicBezTo>
                  <a:pt x="31" y="23"/>
                  <a:pt x="31" y="23"/>
                  <a:pt x="31" y="23"/>
                </a:cubicBezTo>
                <a:lnTo>
                  <a:pt x="54" y="23"/>
                </a:lnTo>
                <a:close/>
                <a:moveTo>
                  <a:pt x="47" y="6"/>
                </a:moveTo>
                <a:cubicBezTo>
                  <a:pt x="65" y="6"/>
                  <a:pt x="65" y="6"/>
                  <a:pt x="65" y="6"/>
                </a:cubicBezTo>
                <a:cubicBezTo>
                  <a:pt x="56" y="18"/>
                  <a:pt x="56" y="18"/>
                  <a:pt x="56" y="18"/>
                </a:cubicBezTo>
                <a:lnTo>
                  <a:pt x="47" y="6"/>
                </a:lnTo>
                <a:close/>
                <a:moveTo>
                  <a:pt x="16" y="6"/>
                </a:moveTo>
                <a:cubicBezTo>
                  <a:pt x="38" y="6"/>
                  <a:pt x="38" y="6"/>
                  <a:pt x="38" y="6"/>
                </a:cubicBezTo>
                <a:cubicBezTo>
                  <a:pt x="29" y="18"/>
                  <a:pt x="29" y="18"/>
                  <a:pt x="29" y="18"/>
                </a:cubicBezTo>
                <a:cubicBezTo>
                  <a:pt x="23" y="10"/>
                  <a:pt x="23" y="10"/>
                  <a:pt x="23" y="10"/>
                </a:cubicBezTo>
                <a:cubicBezTo>
                  <a:pt x="22" y="9"/>
                  <a:pt x="21" y="9"/>
                  <a:pt x="20" y="10"/>
                </a:cubicBezTo>
                <a:cubicBezTo>
                  <a:pt x="20" y="10"/>
                  <a:pt x="19" y="11"/>
                  <a:pt x="20" y="12"/>
                </a:cubicBezTo>
                <a:cubicBezTo>
                  <a:pt x="26" y="20"/>
                  <a:pt x="26" y="20"/>
                  <a:pt x="26" y="20"/>
                </a:cubicBezTo>
                <a:cubicBezTo>
                  <a:pt x="7" y="20"/>
                  <a:pt x="7" y="20"/>
                  <a:pt x="7" y="20"/>
                </a:cubicBezTo>
                <a:lnTo>
                  <a:pt x="16" y="6"/>
                </a:lnTo>
                <a:close/>
                <a:moveTo>
                  <a:pt x="7" y="23"/>
                </a:moveTo>
                <a:cubicBezTo>
                  <a:pt x="28" y="23"/>
                  <a:pt x="28" y="23"/>
                  <a:pt x="28" y="23"/>
                </a:cubicBezTo>
                <a:cubicBezTo>
                  <a:pt x="40" y="67"/>
                  <a:pt x="40" y="67"/>
                  <a:pt x="40" y="67"/>
                </a:cubicBezTo>
                <a:lnTo>
                  <a:pt x="7" y="23"/>
                </a:lnTo>
                <a:close/>
                <a:moveTo>
                  <a:pt x="46" y="67"/>
                </a:moveTo>
                <a:cubicBezTo>
                  <a:pt x="58" y="23"/>
                  <a:pt x="58" y="23"/>
                  <a:pt x="58" y="23"/>
                </a:cubicBezTo>
                <a:cubicBezTo>
                  <a:pt x="61" y="23"/>
                  <a:pt x="61" y="23"/>
                  <a:pt x="61" y="23"/>
                </a:cubicBezTo>
                <a:cubicBezTo>
                  <a:pt x="62" y="23"/>
                  <a:pt x="63" y="22"/>
                  <a:pt x="63" y="22"/>
                </a:cubicBezTo>
                <a:cubicBezTo>
                  <a:pt x="63" y="21"/>
                  <a:pt x="62" y="20"/>
                  <a:pt x="61" y="20"/>
                </a:cubicBezTo>
                <a:cubicBezTo>
                  <a:pt x="60" y="20"/>
                  <a:pt x="60" y="20"/>
                  <a:pt x="60" y="20"/>
                </a:cubicBezTo>
                <a:cubicBezTo>
                  <a:pt x="70" y="6"/>
                  <a:pt x="70" y="6"/>
                  <a:pt x="70" y="6"/>
                </a:cubicBezTo>
                <a:cubicBezTo>
                  <a:pt x="79" y="20"/>
                  <a:pt x="79" y="20"/>
                  <a:pt x="79" y="20"/>
                </a:cubicBezTo>
                <a:cubicBezTo>
                  <a:pt x="72" y="20"/>
                  <a:pt x="72" y="20"/>
                  <a:pt x="72" y="20"/>
                </a:cubicBezTo>
                <a:cubicBezTo>
                  <a:pt x="71" y="20"/>
                  <a:pt x="71" y="21"/>
                  <a:pt x="71" y="22"/>
                </a:cubicBezTo>
                <a:cubicBezTo>
                  <a:pt x="71" y="22"/>
                  <a:pt x="71" y="23"/>
                  <a:pt x="72" y="23"/>
                </a:cubicBezTo>
                <a:cubicBezTo>
                  <a:pt x="78" y="23"/>
                  <a:pt x="78" y="23"/>
                  <a:pt x="78" y="23"/>
                </a:cubicBezTo>
                <a:lnTo>
                  <a:pt x="46" y="6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70" name="Group 37"/>
          <p:cNvGrpSpPr/>
          <p:nvPr/>
        </p:nvGrpSpPr>
        <p:grpSpPr>
          <a:xfrm>
            <a:off x="10432809" y="4937326"/>
            <a:ext cx="356258" cy="358858"/>
            <a:chOff x="1905000" y="3457575"/>
            <a:chExt cx="217488" cy="2190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1" name="Freeform 44"/>
            <p:cNvSpPr>
              <a:spLocks noEditPoints="1"/>
            </p:cNvSpPr>
            <p:nvPr/>
          </p:nvSpPr>
          <p:spPr bwMode="auto">
            <a:xfrm>
              <a:off x="1905000" y="3457575"/>
              <a:ext cx="217488" cy="219075"/>
            </a:xfrm>
            <a:custGeom>
              <a:avLst/>
              <a:gdLst/>
              <a:ahLst/>
              <a:cxnLst>
                <a:cxn ang="0">
                  <a:pos x="76" y="9"/>
                </a:cxn>
                <a:cxn ang="0">
                  <a:pos x="53" y="0"/>
                </a:cxn>
                <a:cxn ang="0">
                  <a:pos x="30" y="9"/>
                </a:cxn>
                <a:cxn ang="0">
                  <a:pos x="21" y="32"/>
                </a:cxn>
                <a:cxn ang="0">
                  <a:pos x="25" y="48"/>
                </a:cxn>
                <a:cxn ang="0">
                  <a:pos x="1" y="73"/>
                </a:cxn>
                <a:cxn ang="0">
                  <a:pos x="0" y="75"/>
                </a:cxn>
                <a:cxn ang="0">
                  <a:pos x="1" y="77"/>
                </a:cxn>
                <a:cxn ang="0">
                  <a:pos x="8" y="85"/>
                </a:cxn>
                <a:cxn ang="0">
                  <a:pos x="10" y="85"/>
                </a:cxn>
                <a:cxn ang="0">
                  <a:pos x="12" y="85"/>
                </a:cxn>
                <a:cxn ang="0">
                  <a:pos x="37" y="60"/>
                </a:cxn>
                <a:cxn ang="0">
                  <a:pos x="53" y="64"/>
                </a:cxn>
                <a:cxn ang="0">
                  <a:pos x="76" y="55"/>
                </a:cxn>
                <a:cxn ang="0">
                  <a:pos x="85" y="32"/>
                </a:cxn>
                <a:cxn ang="0">
                  <a:pos x="76" y="9"/>
                </a:cxn>
                <a:cxn ang="0">
                  <a:pos x="10" y="79"/>
                </a:cxn>
                <a:cxn ang="0">
                  <a:pos x="6" y="75"/>
                </a:cxn>
                <a:cxn ang="0">
                  <a:pos x="28" y="53"/>
                </a:cxn>
                <a:cxn ang="0">
                  <a:pos x="30" y="55"/>
                </a:cxn>
                <a:cxn ang="0">
                  <a:pos x="32" y="57"/>
                </a:cxn>
                <a:cxn ang="0">
                  <a:pos x="10" y="79"/>
                </a:cxn>
                <a:cxn ang="0">
                  <a:pos x="72" y="51"/>
                </a:cxn>
                <a:cxn ang="0">
                  <a:pos x="53" y="59"/>
                </a:cxn>
                <a:cxn ang="0">
                  <a:pos x="34" y="51"/>
                </a:cxn>
                <a:cxn ang="0">
                  <a:pos x="26" y="32"/>
                </a:cxn>
                <a:cxn ang="0">
                  <a:pos x="34" y="13"/>
                </a:cxn>
                <a:cxn ang="0">
                  <a:pos x="53" y="5"/>
                </a:cxn>
                <a:cxn ang="0">
                  <a:pos x="72" y="13"/>
                </a:cxn>
                <a:cxn ang="0">
                  <a:pos x="80" y="32"/>
                </a:cxn>
                <a:cxn ang="0">
                  <a:pos x="72" y="51"/>
                </a:cxn>
              </a:cxnLst>
              <a:rect l="0" t="0" r="r" b="b"/>
              <a:pathLst>
                <a:path w="85" h="85">
                  <a:moveTo>
                    <a:pt x="76" y="9"/>
                  </a:moveTo>
                  <a:cubicBezTo>
                    <a:pt x="70" y="3"/>
                    <a:pt x="62" y="0"/>
                    <a:pt x="53" y="0"/>
                  </a:cubicBezTo>
                  <a:cubicBezTo>
                    <a:pt x="44" y="0"/>
                    <a:pt x="36" y="3"/>
                    <a:pt x="30" y="9"/>
                  </a:cubicBezTo>
                  <a:cubicBezTo>
                    <a:pt x="24" y="15"/>
                    <a:pt x="21" y="23"/>
                    <a:pt x="21" y="32"/>
                  </a:cubicBezTo>
                  <a:cubicBezTo>
                    <a:pt x="21" y="38"/>
                    <a:pt x="22" y="43"/>
                    <a:pt x="25" y="48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4"/>
                    <a:pt x="0" y="74"/>
                    <a:pt x="0" y="75"/>
                  </a:cubicBezTo>
                  <a:cubicBezTo>
                    <a:pt x="0" y="76"/>
                    <a:pt x="0" y="76"/>
                    <a:pt x="1" y="77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9" y="85"/>
                    <a:pt x="9" y="85"/>
                    <a:pt x="10" y="85"/>
                  </a:cubicBezTo>
                  <a:cubicBezTo>
                    <a:pt x="11" y="85"/>
                    <a:pt x="12" y="85"/>
                    <a:pt x="12" y="85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42" y="63"/>
                    <a:pt x="47" y="64"/>
                    <a:pt x="53" y="64"/>
                  </a:cubicBezTo>
                  <a:cubicBezTo>
                    <a:pt x="62" y="64"/>
                    <a:pt x="70" y="61"/>
                    <a:pt x="76" y="55"/>
                  </a:cubicBezTo>
                  <a:cubicBezTo>
                    <a:pt x="82" y="49"/>
                    <a:pt x="85" y="41"/>
                    <a:pt x="85" y="32"/>
                  </a:cubicBezTo>
                  <a:cubicBezTo>
                    <a:pt x="85" y="23"/>
                    <a:pt x="82" y="15"/>
                    <a:pt x="76" y="9"/>
                  </a:cubicBezTo>
                  <a:close/>
                  <a:moveTo>
                    <a:pt x="10" y="79"/>
                  </a:moveTo>
                  <a:cubicBezTo>
                    <a:pt x="6" y="75"/>
                    <a:pt x="6" y="75"/>
                    <a:pt x="6" y="75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9" y="53"/>
                    <a:pt x="30" y="54"/>
                    <a:pt x="30" y="55"/>
                  </a:cubicBezTo>
                  <a:cubicBezTo>
                    <a:pt x="31" y="56"/>
                    <a:pt x="32" y="56"/>
                    <a:pt x="32" y="57"/>
                  </a:cubicBezTo>
                  <a:lnTo>
                    <a:pt x="10" y="79"/>
                  </a:lnTo>
                  <a:close/>
                  <a:moveTo>
                    <a:pt x="72" y="51"/>
                  </a:moveTo>
                  <a:cubicBezTo>
                    <a:pt x="67" y="56"/>
                    <a:pt x="60" y="59"/>
                    <a:pt x="53" y="59"/>
                  </a:cubicBezTo>
                  <a:cubicBezTo>
                    <a:pt x="46" y="59"/>
                    <a:pt x="39" y="56"/>
                    <a:pt x="34" y="51"/>
                  </a:cubicBezTo>
                  <a:cubicBezTo>
                    <a:pt x="29" y="46"/>
                    <a:pt x="26" y="39"/>
                    <a:pt x="26" y="32"/>
                  </a:cubicBezTo>
                  <a:cubicBezTo>
                    <a:pt x="26" y="25"/>
                    <a:pt x="29" y="18"/>
                    <a:pt x="34" y="13"/>
                  </a:cubicBezTo>
                  <a:cubicBezTo>
                    <a:pt x="39" y="8"/>
                    <a:pt x="46" y="5"/>
                    <a:pt x="53" y="5"/>
                  </a:cubicBezTo>
                  <a:cubicBezTo>
                    <a:pt x="60" y="5"/>
                    <a:pt x="67" y="8"/>
                    <a:pt x="72" y="13"/>
                  </a:cubicBezTo>
                  <a:cubicBezTo>
                    <a:pt x="77" y="18"/>
                    <a:pt x="80" y="25"/>
                    <a:pt x="80" y="32"/>
                  </a:cubicBezTo>
                  <a:cubicBezTo>
                    <a:pt x="80" y="39"/>
                    <a:pt x="77" y="46"/>
                    <a:pt x="72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Freeform 45"/>
            <p:cNvSpPr>
              <a:spLocks/>
            </p:cNvSpPr>
            <p:nvPr/>
          </p:nvSpPr>
          <p:spPr bwMode="auto">
            <a:xfrm>
              <a:off x="1992313" y="3548063"/>
              <a:ext cx="107950" cy="5080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38" y="2"/>
                </a:cxn>
                <a:cxn ang="0">
                  <a:pos x="33" y="11"/>
                </a:cxn>
                <a:cxn ang="0">
                  <a:pos x="19" y="17"/>
                </a:cxn>
                <a:cxn ang="0">
                  <a:pos x="5" y="11"/>
                </a:cxn>
                <a:cxn ang="0">
                  <a:pos x="3" y="9"/>
                </a:cxn>
                <a:cxn ang="0">
                  <a:pos x="1" y="8"/>
                </a:cxn>
                <a:cxn ang="0">
                  <a:pos x="1" y="11"/>
                </a:cxn>
                <a:cxn ang="0">
                  <a:pos x="3" y="13"/>
                </a:cxn>
                <a:cxn ang="0">
                  <a:pos x="19" y="20"/>
                </a:cxn>
                <a:cxn ang="0">
                  <a:pos x="35" y="13"/>
                </a:cxn>
                <a:cxn ang="0">
                  <a:pos x="42" y="2"/>
                </a:cxn>
                <a:cxn ang="0">
                  <a:pos x="40" y="0"/>
                </a:cxn>
              </a:cxnLst>
              <a:rect l="0" t="0" r="r" b="b"/>
              <a:pathLst>
                <a:path w="42" h="20">
                  <a:moveTo>
                    <a:pt x="40" y="0"/>
                  </a:moveTo>
                  <a:cubicBezTo>
                    <a:pt x="39" y="0"/>
                    <a:pt x="38" y="1"/>
                    <a:pt x="38" y="2"/>
                  </a:cubicBezTo>
                  <a:cubicBezTo>
                    <a:pt x="37" y="5"/>
                    <a:pt x="35" y="8"/>
                    <a:pt x="33" y="11"/>
                  </a:cubicBezTo>
                  <a:cubicBezTo>
                    <a:pt x="29" y="15"/>
                    <a:pt x="24" y="17"/>
                    <a:pt x="19" y="17"/>
                  </a:cubicBezTo>
                  <a:cubicBezTo>
                    <a:pt x="14" y="17"/>
                    <a:pt x="9" y="15"/>
                    <a:pt x="5" y="11"/>
                  </a:cubicBezTo>
                  <a:cubicBezTo>
                    <a:pt x="5" y="10"/>
                    <a:pt x="4" y="9"/>
                    <a:pt x="3" y="9"/>
                  </a:cubicBezTo>
                  <a:cubicBezTo>
                    <a:pt x="3" y="8"/>
                    <a:pt x="2" y="8"/>
                    <a:pt x="1" y="8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1" y="12"/>
                    <a:pt x="2" y="13"/>
                    <a:pt x="3" y="13"/>
                  </a:cubicBezTo>
                  <a:cubicBezTo>
                    <a:pt x="7" y="18"/>
                    <a:pt x="13" y="20"/>
                    <a:pt x="19" y="20"/>
                  </a:cubicBezTo>
                  <a:cubicBezTo>
                    <a:pt x="25" y="20"/>
                    <a:pt x="31" y="18"/>
                    <a:pt x="35" y="13"/>
                  </a:cubicBezTo>
                  <a:cubicBezTo>
                    <a:pt x="38" y="10"/>
                    <a:pt x="41" y="7"/>
                    <a:pt x="42" y="2"/>
                  </a:cubicBezTo>
                  <a:cubicBezTo>
                    <a:pt x="42" y="1"/>
                    <a:pt x="41" y="0"/>
                    <a:pt x="4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Freeform 46"/>
            <p:cNvSpPr>
              <a:spLocks/>
            </p:cNvSpPr>
            <p:nvPr/>
          </p:nvSpPr>
          <p:spPr bwMode="auto">
            <a:xfrm>
              <a:off x="1976438" y="3481388"/>
              <a:ext cx="123825" cy="79375"/>
            </a:xfrm>
            <a:custGeom>
              <a:avLst/>
              <a:gdLst/>
              <a:ahLst/>
              <a:cxnLst>
                <a:cxn ang="0">
                  <a:pos x="6" y="29"/>
                </a:cxn>
                <a:cxn ang="0">
                  <a:pos x="11" y="9"/>
                </a:cxn>
                <a:cxn ang="0">
                  <a:pos x="25" y="3"/>
                </a:cxn>
                <a:cxn ang="0">
                  <a:pos x="39" y="9"/>
                </a:cxn>
                <a:cxn ang="0">
                  <a:pos x="44" y="18"/>
                </a:cxn>
                <a:cxn ang="0">
                  <a:pos x="46" y="19"/>
                </a:cxn>
                <a:cxn ang="0">
                  <a:pos x="47" y="17"/>
                </a:cxn>
                <a:cxn ang="0">
                  <a:pos x="41" y="7"/>
                </a:cxn>
                <a:cxn ang="0">
                  <a:pos x="25" y="0"/>
                </a:cxn>
                <a:cxn ang="0">
                  <a:pos x="9" y="7"/>
                </a:cxn>
                <a:cxn ang="0">
                  <a:pos x="3" y="30"/>
                </a:cxn>
                <a:cxn ang="0">
                  <a:pos x="5" y="31"/>
                </a:cxn>
                <a:cxn ang="0">
                  <a:pos x="5" y="31"/>
                </a:cxn>
                <a:cxn ang="0">
                  <a:pos x="6" y="29"/>
                </a:cxn>
              </a:cxnLst>
              <a:rect l="0" t="0" r="r" b="b"/>
              <a:pathLst>
                <a:path w="48" h="31">
                  <a:moveTo>
                    <a:pt x="6" y="29"/>
                  </a:moveTo>
                  <a:cubicBezTo>
                    <a:pt x="4" y="22"/>
                    <a:pt x="6" y="14"/>
                    <a:pt x="11" y="9"/>
                  </a:cubicBezTo>
                  <a:cubicBezTo>
                    <a:pt x="15" y="6"/>
                    <a:pt x="20" y="3"/>
                    <a:pt x="25" y="3"/>
                  </a:cubicBezTo>
                  <a:cubicBezTo>
                    <a:pt x="30" y="3"/>
                    <a:pt x="35" y="6"/>
                    <a:pt x="39" y="9"/>
                  </a:cubicBezTo>
                  <a:cubicBezTo>
                    <a:pt x="41" y="12"/>
                    <a:pt x="43" y="15"/>
                    <a:pt x="44" y="18"/>
                  </a:cubicBezTo>
                  <a:cubicBezTo>
                    <a:pt x="44" y="19"/>
                    <a:pt x="45" y="20"/>
                    <a:pt x="46" y="19"/>
                  </a:cubicBezTo>
                  <a:cubicBezTo>
                    <a:pt x="47" y="19"/>
                    <a:pt x="48" y="18"/>
                    <a:pt x="47" y="17"/>
                  </a:cubicBezTo>
                  <a:cubicBezTo>
                    <a:pt x="46" y="13"/>
                    <a:pt x="44" y="10"/>
                    <a:pt x="41" y="7"/>
                  </a:cubicBezTo>
                  <a:cubicBezTo>
                    <a:pt x="37" y="2"/>
                    <a:pt x="31" y="0"/>
                    <a:pt x="25" y="0"/>
                  </a:cubicBezTo>
                  <a:cubicBezTo>
                    <a:pt x="19" y="0"/>
                    <a:pt x="13" y="2"/>
                    <a:pt x="9" y="7"/>
                  </a:cubicBezTo>
                  <a:cubicBezTo>
                    <a:pt x="3" y="13"/>
                    <a:pt x="0" y="22"/>
                    <a:pt x="3" y="30"/>
                  </a:cubicBezTo>
                  <a:cubicBezTo>
                    <a:pt x="3" y="31"/>
                    <a:pt x="4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6" y="31"/>
                    <a:pt x="7" y="30"/>
                    <a:pt x="6" y="2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Freeform 47"/>
            <p:cNvSpPr>
              <a:spLocks/>
            </p:cNvSpPr>
            <p:nvPr/>
          </p:nvSpPr>
          <p:spPr bwMode="auto">
            <a:xfrm>
              <a:off x="2043113" y="3498850"/>
              <a:ext cx="28575" cy="20638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8" y="7"/>
                </a:cxn>
                <a:cxn ang="0">
                  <a:pos x="9" y="8"/>
                </a:cxn>
                <a:cxn ang="0">
                  <a:pos x="10" y="7"/>
                </a:cxn>
                <a:cxn ang="0">
                  <a:pos x="10" y="5"/>
                </a:cxn>
                <a:cxn ang="0">
                  <a:pos x="3" y="1"/>
                </a:cxn>
              </a:cxnLst>
              <a:rect l="0" t="0" r="r" b="b"/>
              <a:pathLst>
                <a:path w="11" h="8">
                  <a:moveTo>
                    <a:pt x="3" y="1"/>
                  </a:moveTo>
                  <a:cubicBezTo>
                    <a:pt x="2" y="0"/>
                    <a:pt x="1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" y="5"/>
                    <a:pt x="6" y="6"/>
                    <a:pt x="8" y="7"/>
                  </a:cubicBezTo>
                  <a:cubicBezTo>
                    <a:pt x="8" y="8"/>
                    <a:pt x="8" y="8"/>
                    <a:pt x="9" y="8"/>
                  </a:cubicBezTo>
                  <a:cubicBezTo>
                    <a:pt x="9" y="8"/>
                    <a:pt x="10" y="8"/>
                    <a:pt x="10" y="7"/>
                  </a:cubicBezTo>
                  <a:cubicBezTo>
                    <a:pt x="11" y="7"/>
                    <a:pt x="11" y="6"/>
                    <a:pt x="10" y="5"/>
                  </a:cubicBezTo>
                  <a:cubicBezTo>
                    <a:pt x="8" y="3"/>
                    <a:pt x="5" y="1"/>
                    <a:pt x="3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Freeform 48"/>
            <p:cNvSpPr>
              <a:spLocks/>
            </p:cNvSpPr>
            <p:nvPr/>
          </p:nvSpPr>
          <p:spPr bwMode="auto">
            <a:xfrm>
              <a:off x="2070100" y="3522663"/>
              <a:ext cx="12700" cy="17463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4" y="2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1" y="6"/>
                </a:cxn>
              </a:cxnLst>
              <a:rect l="0" t="0" r="r" b="b"/>
              <a:pathLst>
                <a:path w="5" h="7">
                  <a:moveTo>
                    <a:pt x="1" y="6"/>
                  </a:moveTo>
                  <a:cubicBezTo>
                    <a:pt x="1" y="7"/>
                    <a:pt x="2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5248602" y="559508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529128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5248602" y="559508"/>
            <a:ext cx="236154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03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8" grpId="0"/>
      <p:bldP spid="49" grpId="0"/>
      <p:bldP spid="6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27196" y="911924"/>
            <a:ext cx="7176255" cy="3455235"/>
          </a:xfrm>
          <a:prstGeom prst="rect">
            <a:avLst/>
          </a:prstGeom>
          <a:effectLst>
            <a:outerShdw blurRad="241300" dist="38100" dir="8100000" sx="102000" sy="102000" algn="tr" rotWithShape="0">
              <a:prstClr val="black">
                <a:alpha val="40000"/>
              </a:prstClr>
            </a:outerShdw>
          </a:effectLst>
        </p:spPr>
      </p:pic>
      <p:sp>
        <p:nvSpPr>
          <p:cNvPr id="60" name="文本框 13"/>
          <p:cNvSpPr txBox="1">
            <a:spLocks noChangeArrowheads="1"/>
          </p:cNvSpPr>
          <p:nvPr/>
        </p:nvSpPr>
        <p:spPr bwMode="auto">
          <a:xfrm>
            <a:off x="3220808" y="4981105"/>
            <a:ext cx="641714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zh-CN" altLang="en-US" sz="5400" b="1" dirty="0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感谢聆听，批评指导</a:t>
            </a:r>
            <a:endParaRPr lang="zh-CN" altLang="en-US" sz="5400" b="1" dirty="0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61" name="任意多边形 60"/>
          <p:cNvSpPr/>
          <p:nvPr/>
        </p:nvSpPr>
        <p:spPr>
          <a:xfrm>
            <a:off x="2792971" y="6278950"/>
            <a:ext cx="7272808" cy="105348"/>
          </a:xfrm>
          <a:custGeom>
            <a:avLst/>
            <a:gdLst>
              <a:gd name="connsiteX0" fmla="*/ 0 w 2578100"/>
              <a:gd name="connsiteY0" fmla="*/ 0 h 0"/>
              <a:gd name="connsiteX1" fmla="*/ 2578100 w 2578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8100">
                <a:moveTo>
                  <a:pt x="0" y="0"/>
                </a:moveTo>
                <a:lnTo>
                  <a:pt x="2578100" y="0"/>
                </a:lnTo>
              </a:path>
            </a:pathLst>
          </a:cu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1">
              <a:solidFill>
                <a:schemeClr val="bg1"/>
              </a:solidFill>
            </a:endParaRPr>
          </a:p>
        </p:txBody>
      </p:sp>
      <p:sp>
        <p:nvSpPr>
          <p:cNvPr id="63" name="文本框 66"/>
          <p:cNvSpPr txBox="1">
            <a:spLocks noChangeArrowheads="1"/>
          </p:cNvSpPr>
          <p:nvPr/>
        </p:nvSpPr>
        <p:spPr bwMode="auto">
          <a:xfrm>
            <a:off x="4463809" y="5871886"/>
            <a:ext cx="42819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简洁实用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框架完整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大气时尚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计划等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4374864" y="6355686"/>
            <a:ext cx="4109022" cy="307777"/>
            <a:chOff x="4711919" y="4416522"/>
            <a:chExt cx="4109022" cy="307777"/>
          </a:xfrm>
        </p:grpSpPr>
        <p:sp>
          <p:nvSpPr>
            <p:cNvPr id="65" name="矩形 259"/>
            <p:cNvSpPr>
              <a:spLocks noChangeArrowheads="1"/>
            </p:cNvSpPr>
            <p:nvPr/>
          </p:nvSpPr>
          <p:spPr bwMode="auto">
            <a:xfrm>
              <a:off x="4711919" y="4416522"/>
              <a:ext cx="17348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14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汇报人：第一</a:t>
              </a:r>
              <a:r>
                <a:rPr lang="en-US" altLang="zh-CN" sz="1400" b="1" cap="all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PPT</a:t>
              </a:r>
              <a:endParaRPr lang="zh-CN" altLang="en-US" sz="14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矩形 259"/>
            <p:cNvSpPr>
              <a:spLocks noChangeArrowheads="1"/>
            </p:cNvSpPr>
            <p:nvPr/>
          </p:nvSpPr>
          <p:spPr bwMode="auto">
            <a:xfrm>
              <a:off x="6560685" y="4461789"/>
              <a:ext cx="226025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900" cap="all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Report person: chameleon</a:t>
              </a:r>
              <a:endParaRPr lang="zh-CN" altLang="en-US" sz="9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" name="任意多边形 66"/>
          <p:cNvSpPr/>
          <p:nvPr/>
        </p:nvSpPr>
        <p:spPr>
          <a:xfrm flipV="1">
            <a:off x="2792971" y="4499740"/>
            <a:ext cx="7272808" cy="360041"/>
          </a:xfrm>
          <a:custGeom>
            <a:avLst/>
            <a:gdLst>
              <a:gd name="connsiteX0" fmla="*/ 0 w 2578100"/>
              <a:gd name="connsiteY0" fmla="*/ 0 h 0"/>
              <a:gd name="connsiteX1" fmla="*/ 2578100 w 2578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8100">
                <a:moveTo>
                  <a:pt x="0" y="0"/>
                </a:moveTo>
                <a:lnTo>
                  <a:pt x="2578100" y="0"/>
                </a:lnTo>
              </a:path>
            </a:pathLst>
          </a:cu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1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463809" y="1221492"/>
            <a:ext cx="343181" cy="325466"/>
            <a:chOff x="2221060" y="3048287"/>
            <a:chExt cx="224323" cy="193745"/>
          </a:xfrm>
        </p:grpSpPr>
        <p:sp>
          <p:nvSpPr>
            <p:cNvPr id="31" name="椭圆 30"/>
            <p:cNvSpPr/>
            <p:nvPr/>
          </p:nvSpPr>
          <p:spPr>
            <a:xfrm>
              <a:off x="2252911" y="3048287"/>
              <a:ext cx="192472" cy="1924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dist="38100" dir="8100000" sx="102000" sy="102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2221060" y="3049560"/>
              <a:ext cx="192472" cy="192472"/>
            </a:xfrm>
            <a:prstGeom prst="ellipse">
              <a:avLst/>
            </a:prstGeom>
            <a:gradFill>
              <a:gsLst>
                <a:gs pos="43000">
                  <a:schemeClr val="accent1">
                    <a:lumMod val="5000"/>
                    <a:lumOff val="95000"/>
                  </a:schemeClr>
                </a:gs>
                <a:gs pos="0">
                  <a:srgbClr val="ECEBE8"/>
                </a:gs>
              </a:gsLst>
              <a:lin ang="5400000" scaled="1"/>
            </a:gradFill>
            <a:ln>
              <a:noFill/>
            </a:ln>
            <a:effectLst>
              <a:outerShdw blurRad="241300" dist="38100" dir="8100000" sx="102000" sy="102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700326" y="3159397"/>
            <a:ext cx="343181" cy="325466"/>
            <a:chOff x="2221060" y="3048287"/>
            <a:chExt cx="224323" cy="193745"/>
          </a:xfrm>
        </p:grpSpPr>
        <p:sp>
          <p:nvSpPr>
            <p:cNvPr id="34" name="椭圆 33"/>
            <p:cNvSpPr/>
            <p:nvPr/>
          </p:nvSpPr>
          <p:spPr>
            <a:xfrm>
              <a:off x="2252911" y="3048287"/>
              <a:ext cx="192472" cy="1924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dist="38100" dir="8100000" sx="102000" sy="102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2221060" y="3049560"/>
              <a:ext cx="192472" cy="192472"/>
            </a:xfrm>
            <a:prstGeom prst="ellipse">
              <a:avLst/>
            </a:prstGeom>
            <a:gradFill>
              <a:gsLst>
                <a:gs pos="43000">
                  <a:schemeClr val="accent1">
                    <a:lumMod val="5000"/>
                    <a:lumOff val="95000"/>
                  </a:schemeClr>
                </a:gs>
                <a:gs pos="0">
                  <a:srgbClr val="ECEBE8"/>
                </a:gs>
              </a:gsLst>
              <a:lin ang="5400000" scaled="1"/>
            </a:gradFill>
            <a:ln>
              <a:noFill/>
            </a:ln>
            <a:effectLst>
              <a:outerShdw blurRad="241300" dist="38100" dir="8100000" sx="102000" sy="102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951018" y="3594553"/>
            <a:ext cx="184978" cy="175429"/>
            <a:chOff x="2221060" y="3048287"/>
            <a:chExt cx="224323" cy="193745"/>
          </a:xfrm>
        </p:grpSpPr>
        <p:sp>
          <p:nvSpPr>
            <p:cNvPr id="42" name="椭圆 41"/>
            <p:cNvSpPr/>
            <p:nvPr/>
          </p:nvSpPr>
          <p:spPr>
            <a:xfrm>
              <a:off x="2252911" y="3048287"/>
              <a:ext cx="192472" cy="1924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dist="38100" dir="8100000" sx="102000" sy="102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221060" y="3049560"/>
              <a:ext cx="192472" cy="192472"/>
            </a:xfrm>
            <a:prstGeom prst="ellipse">
              <a:avLst/>
            </a:prstGeom>
            <a:gradFill>
              <a:gsLst>
                <a:gs pos="43000">
                  <a:schemeClr val="accent1">
                    <a:lumMod val="5000"/>
                    <a:lumOff val="95000"/>
                  </a:schemeClr>
                </a:gs>
                <a:gs pos="0">
                  <a:srgbClr val="ECEBE8"/>
                </a:gs>
              </a:gsLst>
              <a:lin ang="5400000" scaled="1"/>
            </a:gradFill>
            <a:ln>
              <a:noFill/>
            </a:ln>
            <a:effectLst>
              <a:outerShdw blurRad="241300" dist="38100" dir="8100000" sx="102000" sy="102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581503" y="2032149"/>
            <a:ext cx="184978" cy="175429"/>
            <a:chOff x="2221060" y="3048287"/>
            <a:chExt cx="224323" cy="193745"/>
          </a:xfrm>
        </p:grpSpPr>
        <p:sp>
          <p:nvSpPr>
            <p:cNvPr id="45" name="椭圆 44"/>
            <p:cNvSpPr/>
            <p:nvPr/>
          </p:nvSpPr>
          <p:spPr>
            <a:xfrm>
              <a:off x="2252911" y="3048287"/>
              <a:ext cx="192472" cy="1924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dist="38100" dir="8100000" sx="102000" sy="102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2221060" y="3049560"/>
              <a:ext cx="192472" cy="192472"/>
            </a:xfrm>
            <a:prstGeom prst="ellipse">
              <a:avLst/>
            </a:prstGeom>
            <a:gradFill>
              <a:gsLst>
                <a:gs pos="43000">
                  <a:schemeClr val="accent1">
                    <a:lumMod val="5000"/>
                    <a:lumOff val="95000"/>
                  </a:schemeClr>
                </a:gs>
                <a:gs pos="0">
                  <a:srgbClr val="ECEBE8"/>
                </a:gs>
              </a:gsLst>
              <a:lin ang="5400000" scaled="1"/>
            </a:gradFill>
            <a:ln>
              <a:noFill/>
            </a:ln>
            <a:effectLst>
              <a:outerShdw blurRad="241300" dist="38100" dir="8100000" sx="102000" sy="102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8238728" y="3460977"/>
            <a:ext cx="245158" cy="232502"/>
            <a:chOff x="2221060" y="3048287"/>
            <a:chExt cx="224323" cy="193745"/>
          </a:xfrm>
        </p:grpSpPr>
        <p:sp>
          <p:nvSpPr>
            <p:cNvPr id="48" name="椭圆 47"/>
            <p:cNvSpPr/>
            <p:nvPr/>
          </p:nvSpPr>
          <p:spPr>
            <a:xfrm>
              <a:off x="2252911" y="3048287"/>
              <a:ext cx="192472" cy="1924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dist="38100" dir="8100000" sx="102000" sy="102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2221060" y="3049560"/>
              <a:ext cx="192472" cy="192472"/>
            </a:xfrm>
            <a:prstGeom prst="ellipse">
              <a:avLst/>
            </a:prstGeom>
            <a:gradFill>
              <a:gsLst>
                <a:gs pos="43000">
                  <a:schemeClr val="accent1">
                    <a:lumMod val="5000"/>
                    <a:lumOff val="95000"/>
                  </a:schemeClr>
                </a:gs>
                <a:gs pos="0">
                  <a:srgbClr val="ECEBE8"/>
                </a:gs>
              </a:gsLst>
              <a:lin ang="5400000" scaled="1"/>
            </a:gradFill>
            <a:ln>
              <a:noFill/>
            </a:ln>
            <a:effectLst>
              <a:outerShdw blurRad="241300" dist="38100" dir="8100000" sx="102000" sy="102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122218" y="1222828"/>
            <a:ext cx="184978" cy="175429"/>
            <a:chOff x="2221060" y="3048287"/>
            <a:chExt cx="224323" cy="193745"/>
          </a:xfrm>
        </p:grpSpPr>
        <p:sp>
          <p:nvSpPr>
            <p:cNvPr id="70" name="椭圆 69"/>
            <p:cNvSpPr/>
            <p:nvPr/>
          </p:nvSpPr>
          <p:spPr>
            <a:xfrm>
              <a:off x="2252911" y="3048287"/>
              <a:ext cx="192472" cy="1924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dist="38100" dir="8100000" sx="102000" sy="102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2221060" y="3049560"/>
              <a:ext cx="192472" cy="192472"/>
            </a:xfrm>
            <a:prstGeom prst="ellipse">
              <a:avLst/>
            </a:prstGeom>
            <a:gradFill>
              <a:gsLst>
                <a:gs pos="43000">
                  <a:schemeClr val="accent1">
                    <a:lumMod val="5000"/>
                    <a:lumOff val="95000"/>
                  </a:schemeClr>
                </a:gs>
                <a:gs pos="0">
                  <a:srgbClr val="ECEBE8"/>
                </a:gs>
              </a:gsLst>
              <a:lin ang="5400000" scaled="1"/>
            </a:gradFill>
            <a:ln>
              <a:noFill/>
            </a:ln>
            <a:effectLst>
              <a:outerShdw blurRad="241300" dist="38100" dir="8100000" sx="102000" sy="102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6894490"/>
      </p:ext>
    </p:extLst>
  </p:cSld>
  <p:clrMapOvr>
    <a:masterClrMapping/>
  </p:clrMapOvr>
  <p:transition spd="med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1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858750" cy="3688333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5117036" y="2090404"/>
            <a:ext cx="2624678" cy="262467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127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r>
              <a:rPr lang="en-US" altLang="zh-CN" sz="13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</a:t>
            </a:r>
            <a:endParaRPr lang="zh-CN" altLang="en-US" sz="13800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900752" y="4905634"/>
            <a:ext cx="3057247" cy="7523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  <a:endParaRPr lang="en-US" altLang="zh-CN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405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1" fill="hold" grpId="0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3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" dur="500" tmFilter="0, 0; .2, .5; .8, .5; 1, 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3" dur="250" autoRev="1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" grpId="1" animBg="1"/>
          <p:bldP spid="53" grpId="0" animBg="1"/>
          <p:bldP spid="5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3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" dur="500" tmFilter="0, 0; .2, .5; .8, .5; 1, 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3" dur="250" autoRev="1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" grpId="1" animBg="1"/>
          <p:bldP spid="53" grpId="0" animBg="1"/>
          <p:bldP spid="54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Up Arrow 64"/>
          <p:cNvSpPr/>
          <p:nvPr/>
        </p:nvSpPr>
        <p:spPr>
          <a:xfrm>
            <a:off x="6154797" y="1429179"/>
            <a:ext cx="520995" cy="5803495"/>
          </a:xfrm>
          <a:prstGeom prst="upArrow">
            <a:avLst>
              <a:gd name="adj1" fmla="val 50000"/>
              <a:gd name="adj2" fmla="val 6714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Bent Arrow 65"/>
          <p:cNvSpPr/>
          <p:nvPr/>
        </p:nvSpPr>
        <p:spPr>
          <a:xfrm>
            <a:off x="6283538" y="2437672"/>
            <a:ext cx="3286684" cy="4795003"/>
          </a:xfrm>
          <a:prstGeom prst="bentArrow">
            <a:avLst>
              <a:gd name="adj1" fmla="val 8879"/>
              <a:gd name="adj2" fmla="val 9038"/>
              <a:gd name="adj3" fmla="val 15734"/>
              <a:gd name="adj4" fmla="val 1945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Bent Arrow 53"/>
          <p:cNvSpPr/>
          <p:nvPr/>
        </p:nvSpPr>
        <p:spPr>
          <a:xfrm flipH="1">
            <a:off x="3290873" y="3402025"/>
            <a:ext cx="3286684" cy="3830650"/>
          </a:xfrm>
          <a:prstGeom prst="bentArrow">
            <a:avLst>
              <a:gd name="adj1" fmla="val 8879"/>
              <a:gd name="adj2" fmla="val 9038"/>
              <a:gd name="adj3" fmla="val 15734"/>
              <a:gd name="adj4" fmla="val 1945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Bent Arrow 50"/>
          <p:cNvSpPr/>
          <p:nvPr/>
        </p:nvSpPr>
        <p:spPr>
          <a:xfrm>
            <a:off x="6285115" y="3937777"/>
            <a:ext cx="2916194" cy="3294898"/>
          </a:xfrm>
          <a:prstGeom prst="bentArrow">
            <a:avLst>
              <a:gd name="adj1" fmla="val 10194"/>
              <a:gd name="adj2" fmla="val 9038"/>
              <a:gd name="adj3" fmla="val 14263"/>
              <a:gd name="adj4" fmla="val 24932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Bent Arrow 56"/>
          <p:cNvSpPr/>
          <p:nvPr/>
        </p:nvSpPr>
        <p:spPr>
          <a:xfrm flipH="1">
            <a:off x="4072066" y="4775015"/>
            <a:ext cx="2505492" cy="2457660"/>
          </a:xfrm>
          <a:prstGeom prst="bentArrow">
            <a:avLst>
              <a:gd name="adj1" fmla="val 13458"/>
              <a:gd name="adj2" fmla="val 12349"/>
              <a:gd name="adj3" fmla="val 17061"/>
              <a:gd name="adj4" fmla="val 3006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649685" y="4850560"/>
            <a:ext cx="242238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</a:t>
            </a:r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内容</a:t>
            </a:r>
            <a:r>
              <a:rPr lang="en-US" sz="900" b="1" dirty="0">
                <a:solidFill>
                  <a:schemeClr val="bg1"/>
                </a:solidFill>
                <a:latin typeface="+mj-ea"/>
                <a:ea typeface="+mj-ea"/>
              </a:rPr>
              <a:t/>
            </a:r>
            <a:br>
              <a:rPr lang="en-US" sz="900" b="1" dirty="0">
                <a:solidFill>
                  <a:schemeClr val="bg1"/>
                </a:solidFill>
                <a:latin typeface="+mj-ea"/>
                <a:ea typeface="+mj-ea"/>
              </a:rPr>
            </a:br>
            <a:endParaRPr lang="en-US" sz="9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r"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添加相关标题文字，点击添加相关标题文字，点击添加相关标题文字，点击添加相关标题文字，点击添加相关标题文字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。</a:t>
            </a:r>
            <a:endParaRPr lang="en-GB" altLang="zh-CN" sz="900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00079" y="3155254"/>
            <a:ext cx="239079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请替换文字内容</a:t>
            </a:r>
            <a:r>
              <a:rPr lang="en-US" altLang="zh-CN" sz="900" b="1" dirty="0">
                <a:solidFill>
                  <a:schemeClr val="bg1"/>
                </a:solidFill>
                <a:latin typeface="+mj-ea"/>
                <a:ea typeface="+mj-ea"/>
              </a:rPr>
              <a:t/>
            </a:r>
            <a:br>
              <a:rPr lang="en-US" altLang="zh-CN" sz="900" b="1" dirty="0">
                <a:solidFill>
                  <a:schemeClr val="bg1"/>
                </a:solidFill>
                <a:latin typeface="+mj-ea"/>
                <a:ea typeface="+mj-ea"/>
              </a:rPr>
            </a:b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。</a:t>
            </a:r>
            <a:endParaRPr lang="en-GB" altLang="zh-CN" sz="900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441481" y="3971939"/>
            <a:ext cx="239079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请替换文字内容</a:t>
            </a:r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</a:br>
            <a:endParaRPr lang="en-US" altLang="zh-CN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sz="900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添加相关标题文字，点击添加相关标题文字，点击添加相关标题文字，点击添加相关标题文字，点击添加相关标题文字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。</a:t>
            </a:r>
            <a:endParaRPr lang="en-GB" altLang="zh-CN" sz="900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677397" y="1555992"/>
            <a:ext cx="2390794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请替换文字内容</a:t>
            </a:r>
            <a:r>
              <a:rPr lang="en-US" altLang="zh-CN" sz="900" b="1" dirty="0">
                <a:solidFill>
                  <a:schemeClr val="bg1"/>
                </a:solidFill>
                <a:latin typeface="+mj-ea"/>
                <a:ea typeface="+mj-ea"/>
              </a:rPr>
              <a:t/>
            </a:r>
            <a:br>
              <a:rPr lang="en-US" altLang="zh-CN" sz="900" b="1" dirty="0">
                <a:solidFill>
                  <a:schemeClr val="bg1"/>
                </a:solidFill>
                <a:latin typeface="+mj-ea"/>
                <a:ea typeface="+mj-ea"/>
              </a:rPr>
            </a:b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。</a:t>
            </a:r>
            <a:endParaRPr lang="en-GB" altLang="zh-CN" sz="900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601809" y="2204127"/>
            <a:ext cx="2390794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请替换文字内容</a:t>
            </a:r>
            <a:r>
              <a:rPr lang="en-US" altLang="zh-CN" sz="900" b="1" dirty="0">
                <a:solidFill>
                  <a:schemeClr val="bg1"/>
                </a:solidFill>
                <a:latin typeface="+mj-ea"/>
                <a:ea typeface="+mj-ea"/>
              </a:rPr>
              <a:t/>
            </a:r>
            <a:br>
              <a:rPr lang="en-US" altLang="zh-CN" sz="900" b="1" dirty="0">
                <a:solidFill>
                  <a:schemeClr val="bg1"/>
                </a:solidFill>
                <a:latin typeface="+mj-ea"/>
                <a:ea typeface="+mj-ea"/>
              </a:rPr>
            </a:b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。</a:t>
            </a:r>
            <a:endParaRPr lang="en-GB" altLang="zh-CN" sz="900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73" name="Freeform 245"/>
          <p:cNvSpPr>
            <a:spLocks/>
          </p:cNvSpPr>
          <p:nvPr/>
        </p:nvSpPr>
        <p:spPr bwMode="auto">
          <a:xfrm>
            <a:off x="5462994" y="5416100"/>
            <a:ext cx="466304" cy="466304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4" name="Freeform 5"/>
          <p:cNvSpPr>
            <a:spLocks noEditPoints="1"/>
          </p:cNvSpPr>
          <p:nvPr/>
        </p:nvSpPr>
        <p:spPr bwMode="auto">
          <a:xfrm>
            <a:off x="6784195" y="1753202"/>
            <a:ext cx="520804" cy="520804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Freeform 217"/>
          <p:cNvSpPr>
            <a:spLocks noEditPoints="1"/>
          </p:cNvSpPr>
          <p:nvPr/>
        </p:nvSpPr>
        <p:spPr bwMode="auto">
          <a:xfrm>
            <a:off x="5535420" y="4073949"/>
            <a:ext cx="532771" cy="399579"/>
          </a:xfrm>
          <a:custGeom>
            <a:avLst/>
            <a:gdLst/>
            <a:ahLst/>
            <a:cxnLst>
              <a:cxn ang="0">
                <a:pos x="78" y="58"/>
              </a:cxn>
              <a:cxn ang="0">
                <a:pos x="0" y="58"/>
              </a:cxn>
              <a:cxn ang="0">
                <a:pos x="0" y="0"/>
              </a:cxn>
              <a:cxn ang="0">
                <a:pos x="5" y="0"/>
              </a:cxn>
              <a:cxn ang="0">
                <a:pos x="5" y="53"/>
              </a:cxn>
              <a:cxn ang="0">
                <a:pos x="78" y="53"/>
              </a:cxn>
              <a:cxn ang="0">
                <a:pos x="78" y="58"/>
              </a:cxn>
              <a:cxn ang="0">
                <a:pos x="73" y="22"/>
              </a:cxn>
              <a:cxn ang="0">
                <a:pos x="71" y="23"/>
              </a:cxn>
              <a:cxn ang="0">
                <a:pos x="66" y="18"/>
              </a:cxn>
              <a:cxn ang="0">
                <a:pos x="42" y="42"/>
              </a:cxn>
              <a:cxn ang="0">
                <a:pos x="40" y="42"/>
              </a:cxn>
              <a:cxn ang="0">
                <a:pos x="31" y="34"/>
              </a:cxn>
              <a:cxn ang="0">
                <a:pos x="16" y="49"/>
              </a:cxn>
              <a:cxn ang="0">
                <a:pos x="8" y="42"/>
              </a:cxn>
              <a:cxn ang="0">
                <a:pos x="30" y="20"/>
              </a:cxn>
              <a:cxn ang="0">
                <a:pos x="32" y="20"/>
              </a:cxn>
              <a:cxn ang="0">
                <a:pos x="41" y="29"/>
              </a:cxn>
              <a:cxn ang="0">
                <a:pos x="59" y="11"/>
              </a:cxn>
              <a:cxn ang="0">
                <a:pos x="54" y="6"/>
              </a:cxn>
              <a:cxn ang="0">
                <a:pos x="55" y="4"/>
              </a:cxn>
              <a:cxn ang="0">
                <a:pos x="71" y="4"/>
              </a:cxn>
              <a:cxn ang="0">
                <a:pos x="73" y="6"/>
              </a:cxn>
              <a:cxn ang="0">
                <a:pos x="73" y="22"/>
              </a:cxn>
            </a:cxnLst>
            <a:rect l="0" t="0" r="r" b="b"/>
            <a:pathLst>
              <a:path w="78" h="58">
                <a:moveTo>
                  <a:pt x="78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3"/>
                  <a:pt x="5" y="53"/>
                  <a:pt x="5" y="53"/>
                </a:cubicBezTo>
                <a:cubicBezTo>
                  <a:pt x="78" y="53"/>
                  <a:pt x="78" y="53"/>
                  <a:pt x="78" y="53"/>
                </a:cubicBezTo>
                <a:lnTo>
                  <a:pt x="78" y="58"/>
                </a:lnTo>
                <a:close/>
                <a:moveTo>
                  <a:pt x="73" y="22"/>
                </a:moveTo>
                <a:cubicBezTo>
                  <a:pt x="73" y="23"/>
                  <a:pt x="71" y="24"/>
                  <a:pt x="71" y="23"/>
                </a:cubicBezTo>
                <a:cubicBezTo>
                  <a:pt x="66" y="18"/>
                  <a:pt x="66" y="18"/>
                  <a:pt x="66" y="18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3"/>
                  <a:pt x="41" y="43"/>
                  <a:pt x="40" y="42"/>
                </a:cubicBezTo>
                <a:cubicBezTo>
                  <a:pt x="31" y="34"/>
                  <a:pt x="31" y="34"/>
                  <a:pt x="31" y="34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42"/>
                  <a:pt x="8" y="42"/>
                  <a:pt x="8" y="42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2" y="19"/>
                  <a:pt x="32" y="20"/>
                </a:cubicBezTo>
                <a:cubicBezTo>
                  <a:pt x="41" y="29"/>
                  <a:pt x="41" y="29"/>
                  <a:pt x="41" y="29"/>
                </a:cubicBezTo>
                <a:cubicBezTo>
                  <a:pt x="59" y="11"/>
                  <a:pt x="59" y="11"/>
                  <a:pt x="59" y="11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6"/>
                  <a:pt x="54" y="4"/>
                  <a:pt x="55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2" y="4"/>
                  <a:pt x="73" y="5"/>
                  <a:pt x="73" y="6"/>
                </a:cubicBezTo>
                <a:lnTo>
                  <a:pt x="73" y="2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Freeform 216"/>
          <p:cNvSpPr>
            <a:spLocks noEditPoints="1"/>
          </p:cNvSpPr>
          <p:nvPr/>
        </p:nvSpPr>
        <p:spPr bwMode="auto">
          <a:xfrm>
            <a:off x="6801663" y="4576869"/>
            <a:ext cx="476825" cy="480067"/>
          </a:xfrm>
          <a:custGeom>
            <a:avLst/>
            <a:gdLst/>
            <a:ahLst/>
            <a:cxnLst>
              <a:cxn ang="0">
                <a:pos x="68" y="34"/>
              </a:cxn>
              <a:cxn ang="0">
                <a:pos x="34" y="68"/>
              </a:cxn>
              <a:cxn ang="0">
                <a:pos x="0" y="34"/>
              </a:cxn>
              <a:cxn ang="0">
                <a:pos x="34" y="0"/>
              </a:cxn>
              <a:cxn ang="0">
                <a:pos x="68" y="34"/>
              </a:cxn>
              <a:cxn ang="0">
                <a:pos x="15" y="40"/>
              </a:cxn>
              <a:cxn ang="0">
                <a:pos x="14" y="34"/>
              </a:cxn>
              <a:cxn ang="0">
                <a:pos x="15" y="27"/>
              </a:cxn>
              <a:cxn ang="0">
                <a:pos x="8" y="20"/>
              </a:cxn>
              <a:cxn ang="0">
                <a:pos x="5" y="34"/>
              </a:cxn>
              <a:cxn ang="0">
                <a:pos x="8" y="47"/>
              </a:cxn>
              <a:cxn ang="0">
                <a:pos x="15" y="40"/>
              </a:cxn>
              <a:cxn ang="0">
                <a:pos x="48" y="34"/>
              </a:cxn>
              <a:cxn ang="0">
                <a:pos x="34" y="19"/>
              </a:cxn>
              <a:cxn ang="0">
                <a:pos x="19" y="34"/>
              </a:cxn>
              <a:cxn ang="0">
                <a:pos x="34" y="48"/>
              </a:cxn>
              <a:cxn ang="0">
                <a:pos x="48" y="34"/>
              </a:cxn>
              <a:cxn ang="0">
                <a:pos x="20" y="8"/>
              </a:cxn>
              <a:cxn ang="0">
                <a:pos x="27" y="15"/>
              </a:cxn>
              <a:cxn ang="0">
                <a:pos x="34" y="14"/>
              </a:cxn>
              <a:cxn ang="0">
                <a:pos x="40" y="15"/>
              </a:cxn>
              <a:cxn ang="0">
                <a:pos x="47" y="8"/>
              </a:cxn>
              <a:cxn ang="0">
                <a:pos x="34" y="5"/>
              </a:cxn>
              <a:cxn ang="0">
                <a:pos x="20" y="8"/>
              </a:cxn>
              <a:cxn ang="0">
                <a:pos x="47" y="59"/>
              </a:cxn>
              <a:cxn ang="0">
                <a:pos x="40" y="52"/>
              </a:cxn>
              <a:cxn ang="0">
                <a:pos x="34" y="53"/>
              </a:cxn>
              <a:cxn ang="0">
                <a:pos x="27" y="52"/>
              </a:cxn>
              <a:cxn ang="0">
                <a:pos x="20" y="59"/>
              </a:cxn>
              <a:cxn ang="0">
                <a:pos x="34" y="63"/>
              </a:cxn>
              <a:cxn ang="0">
                <a:pos x="47" y="59"/>
              </a:cxn>
              <a:cxn ang="0">
                <a:pos x="60" y="47"/>
              </a:cxn>
              <a:cxn ang="0">
                <a:pos x="63" y="34"/>
              </a:cxn>
              <a:cxn ang="0">
                <a:pos x="60" y="20"/>
              </a:cxn>
              <a:cxn ang="0">
                <a:pos x="52" y="27"/>
              </a:cxn>
              <a:cxn ang="0">
                <a:pos x="53" y="34"/>
              </a:cxn>
              <a:cxn ang="0">
                <a:pos x="52" y="40"/>
              </a:cxn>
              <a:cxn ang="0">
                <a:pos x="60" y="47"/>
              </a:cxn>
            </a:cxnLst>
            <a:rect l="0" t="0" r="r" b="b"/>
            <a:pathLst>
              <a:path w="68" h="68">
                <a:moveTo>
                  <a:pt x="68" y="34"/>
                </a:moveTo>
                <a:cubicBezTo>
                  <a:pt x="68" y="52"/>
                  <a:pt x="53" y="68"/>
                  <a:pt x="34" y="68"/>
                </a:cubicBezTo>
                <a:cubicBezTo>
                  <a:pt x="15" y="68"/>
                  <a:pt x="0" y="52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53" y="0"/>
                  <a:pt x="68" y="15"/>
                  <a:pt x="68" y="34"/>
                </a:cubicBezTo>
                <a:close/>
                <a:moveTo>
                  <a:pt x="15" y="40"/>
                </a:moveTo>
                <a:cubicBezTo>
                  <a:pt x="15" y="38"/>
                  <a:pt x="14" y="36"/>
                  <a:pt x="14" y="34"/>
                </a:cubicBezTo>
                <a:cubicBezTo>
                  <a:pt x="14" y="31"/>
                  <a:pt x="15" y="29"/>
                  <a:pt x="15" y="27"/>
                </a:cubicBezTo>
                <a:cubicBezTo>
                  <a:pt x="8" y="20"/>
                  <a:pt x="8" y="20"/>
                  <a:pt x="8" y="20"/>
                </a:cubicBezTo>
                <a:cubicBezTo>
                  <a:pt x="6" y="24"/>
                  <a:pt x="5" y="29"/>
                  <a:pt x="5" y="34"/>
                </a:cubicBezTo>
                <a:cubicBezTo>
                  <a:pt x="5" y="39"/>
                  <a:pt x="6" y="43"/>
                  <a:pt x="8" y="47"/>
                </a:cubicBezTo>
                <a:lnTo>
                  <a:pt x="15" y="40"/>
                </a:lnTo>
                <a:close/>
                <a:moveTo>
                  <a:pt x="48" y="34"/>
                </a:moveTo>
                <a:cubicBezTo>
                  <a:pt x="48" y="26"/>
                  <a:pt x="42" y="19"/>
                  <a:pt x="34" y="19"/>
                </a:cubicBezTo>
                <a:cubicBezTo>
                  <a:pt x="26" y="19"/>
                  <a:pt x="19" y="26"/>
                  <a:pt x="19" y="34"/>
                </a:cubicBezTo>
                <a:cubicBezTo>
                  <a:pt x="19" y="42"/>
                  <a:pt x="26" y="48"/>
                  <a:pt x="34" y="48"/>
                </a:cubicBezTo>
                <a:cubicBezTo>
                  <a:pt x="42" y="48"/>
                  <a:pt x="48" y="42"/>
                  <a:pt x="48" y="34"/>
                </a:cubicBezTo>
                <a:close/>
                <a:moveTo>
                  <a:pt x="20" y="8"/>
                </a:moveTo>
                <a:cubicBezTo>
                  <a:pt x="27" y="15"/>
                  <a:pt x="27" y="15"/>
                  <a:pt x="27" y="15"/>
                </a:cubicBezTo>
                <a:cubicBezTo>
                  <a:pt x="29" y="15"/>
                  <a:pt x="32" y="14"/>
                  <a:pt x="34" y="14"/>
                </a:cubicBezTo>
                <a:cubicBezTo>
                  <a:pt x="36" y="14"/>
                  <a:pt x="38" y="15"/>
                  <a:pt x="40" y="15"/>
                </a:cubicBezTo>
                <a:cubicBezTo>
                  <a:pt x="47" y="8"/>
                  <a:pt x="47" y="8"/>
                  <a:pt x="47" y="8"/>
                </a:cubicBezTo>
                <a:cubicBezTo>
                  <a:pt x="43" y="6"/>
                  <a:pt x="39" y="5"/>
                  <a:pt x="34" y="5"/>
                </a:cubicBezTo>
                <a:cubicBezTo>
                  <a:pt x="29" y="5"/>
                  <a:pt x="24" y="6"/>
                  <a:pt x="20" y="8"/>
                </a:cubicBezTo>
                <a:close/>
                <a:moveTo>
                  <a:pt x="47" y="59"/>
                </a:moveTo>
                <a:cubicBezTo>
                  <a:pt x="40" y="52"/>
                  <a:pt x="40" y="52"/>
                  <a:pt x="40" y="52"/>
                </a:cubicBezTo>
                <a:cubicBezTo>
                  <a:pt x="38" y="53"/>
                  <a:pt x="36" y="53"/>
                  <a:pt x="34" y="53"/>
                </a:cubicBezTo>
                <a:cubicBezTo>
                  <a:pt x="32" y="53"/>
                  <a:pt x="29" y="53"/>
                  <a:pt x="27" y="52"/>
                </a:cubicBezTo>
                <a:cubicBezTo>
                  <a:pt x="20" y="59"/>
                  <a:pt x="20" y="59"/>
                  <a:pt x="20" y="59"/>
                </a:cubicBezTo>
                <a:cubicBezTo>
                  <a:pt x="24" y="62"/>
                  <a:pt x="29" y="63"/>
                  <a:pt x="34" y="63"/>
                </a:cubicBezTo>
                <a:cubicBezTo>
                  <a:pt x="39" y="63"/>
                  <a:pt x="43" y="62"/>
                  <a:pt x="47" y="59"/>
                </a:cubicBezTo>
                <a:close/>
                <a:moveTo>
                  <a:pt x="60" y="47"/>
                </a:moveTo>
                <a:cubicBezTo>
                  <a:pt x="62" y="43"/>
                  <a:pt x="63" y="39"/>
                  <a:pt x="63" y="34"/>
                </a:cubicBezTo>
                <a:cubicBezTo>
                  <a:pt x="63" y="29"/>
                  <a:pt x="62" y="24"/>
                  <a:pt x="60" y="20"/>
                </a:cubicBezTo>
                <a:cubicBezTo>
                  <a:pt x="52" y="27"/>
                  <a:pt x="52" y="27"/>
                  <a:pt x="52" y="27"/>
                </a:cubicBezTo>
                <a:cubicBezTo>
                  <a:pt x="53" y="29"/>
                  <a:pt x="53" y="32"/>
                  <a:pt x="53" y="34"/>
                </a:cubicBezTo>
                <a:cubicBezTo>
                  <a:pt x="53" y="36"/>
                  <a:pt x="53" y="38"/>
                  <a:pt x="52" y="40"/>
                </a:cubicBezTo>
                <a:lnTo>
                  <a:pt x="60" y="4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7" name="Freeform 135"/>
          <p:cNvSpPr>
            <a:spLocks noEditPoints="1"/>
          </p:cNvSpPr>
          <p:nvPr/>
        </p:nvSpPr>
        <p:spPr bwMode="auto">
          <a:xfrm>
            <a:off x="6752850" y="3109596"/>
            <a:ext cx="426578" cy="399579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48602" y="559508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529128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248602" y="559508"/>
            <a:ext cx="236154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67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000">
        <p14:prism isInverted="1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5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54" grpId="0" animBg="1"/>
      <p:bldP spid="51" grpId="0" animBg="1"/>
      <p:bldP spid="57" grpId="0" animBg="1"/>
      <p:bldP spid="67" grpId="0"/>
      <p:bldP spid="69" grpId="0"/>
      <p:bldP spid="70" grpId="0"/>
      <p:bldP spid="71" grpId="0"/>
      <p:bldP spid="72" grpId="0"/>
      <p:bldP spid="73" grpId="0" animBg="1"/>
      <p:bldP spid="74" grpId="0" animBg="1"/>
      <p:bldP spid="75" grpId="0" animBg="1"/>
      <p:bldP spid="76" grpId="0" animBg="1"/>
      <p:bldP spid="7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Hexagon 54"/>
          <p:cNvSpPr/>
          <p:nvPr/>
        </p:nvSpPr>
        <p:spPr>
          <a:xfrm rot="5400000">
            <a:off x="4517325" y="2107207"/>
            <a:ext cx="3824102" cy="3603916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" name="Group 71"/>
          <p:cNvGrpSpPr/>
          <p:nvPr/>
        </p:nvGrpSpPr>
        <p:grpSpPr>
          <a:xfrm>
            <a:off x="5976683" y="1647959"/>
            <a:ext cx="937702" cy="937702"/>
            <a:chOff x="4160694" y="1208495"/>
            <a:chExt cx="822613" cy="822613"/>
          </a:xfrm>
        </p:grpSpPr>
        <p:sp>
          <p:nvSpPr>
            <p:cNvPr id="32" name="Freeform 31"/>
            <p:cNvSpPr/>
            <p:nvPr/>
          </p:nvSpPr>
          <p:spPr>
            <a:xfrm>
              <a:off x="4160694" y="1208495"/>
              <a:ext cx="822613" cy="822613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587" tIns="149587" rIns="149587" bIns="149587" numCol="1" spcCol="1270" anchor="ctr" anchorCtr="0">
              <a:noAutofit/>
            </a:bodyPr>
            <a:lstStyle/>
            <a:p>
              <a:pPr algn="ctr" defTabSz="937584">
                <a:lnSpc>
                  <a:spcPct val="90000"/>
                </a:lnSpc>
                <a:spcAft>
                  <a:spcPct val="35000"/>
                </a:spcAft>
              </a:pPr>
              <a:endParaRPr lang="en-US" sz="3375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62"/>
            <p:cNvSpPr>
              <a:spLocks noEditPoints="1"/>
            </p:cNvSpPr>
            <p:nvPr/>
          </p:nvSpPr>
          <p:spPr bwMode="auto">
            <a:xfrm>
              <a:off x="4406792" y="1453272"/>
              <a:ext cx="330417" cy="333059"/>
            </a:xfrm>
            <a:custGeom>
              <a:avLst/>
              <a:gdLst/>
              <a:ahLst/>
              <a:cxnLst>
                <a:cxn ang="0">
                  <a:pos x="58" y="33"/>
                </a:cxn>
                <a:cxn ang="0">
                  <a:pos x="57" y="34"/>
                </a:cxn>
                <a:cxn ang="0">
                  <a:pos x="50" y="35"/>
                </a:cxn>
                <a:cxn ang="0">
                  <a:pos x="49" y="39"/>
                </a:cxn>
                <a:cxn ang="0">
                  <a:pos x="53" y="44"/>
                </a:cxn>
                <a:cxn ang="0">
                  <a:pos x="53" y="45"/>
                </a:cxn>
                <a:cxn ang="0">
                  <a:pos x="53" y="46"/>
                </a:cxn>
                <a:cxn ang="0">
                  <a:pos x="45" y="53"/>
                </a:cxn>
                <a:cxn ang="0">
                  <a:pos x="44" y="52"/>
                </a:cxn>
                <a:cxn ang="0">
                  <a:pos x="39" y="48"/>
                </a:cxn>
                <a:cxn ang="0">
                  <a:pos x="36" y="50"/>
                </a:cxn>
                <a:cxn ang="0">
                  <a:pos x="34" y="57"/>
                </a:cxn>
                <a:cxn ang="0">
                  <a:pos x="33" y="58"/>
                </a:cxn>
                <a:cxn ang="0">
                  <a:pos x="25" y="58"/>
                </a:cxn>
                <a:cxn ang="0">
                  <a:pos x="23" y="57"/>
                </a:cxn>
                <a:cxn ang="0">
                  <a:pos x="22" y="50"/>
                </a:cxn>
                <a:cxn ang="0">
                  <a:pos x="19" y="48"/>
                </a:cxn>
                <a:cxn ang="0">
                  <a:pos x="14" y="52"/>
                </a:cxn>
                <a:cxn ang="0">
                  <a:pos x="13" y="53"/>
                </a:cxn>
                <a:cxn ang="0">
                  <a:pos x="12" y="52"/>
                </a:cxn>
                <a:cxn ang="0">
                  <a:pos x="5" y="46"/>
                </a:cxn>
                <a:cxn ang="0">
                  <a:pos x="5" y="45"/>
                </a:cxn>
                <a:cxn ang="0">
                  <a:pos x="5" y="44"/>
                </a:cxn>
                <a:cxn ang="0">
                  <a:pos x="9" y="39"/>
                </a:cxn>
                <a:cxn ang="0">
                  <a:pos x="8" y="35"/>
                </a:cxn>
                <a:cxn ang="0">
                  <a:pos x="1" y="34"/>
                </a:cxn>
                <a:cxn ang="0">
                  <a:pos x="0" y="33"/>
                </a:cxn>
                <a:cxn ang="0">
                  <a:pos x="0" y="24"/>
                </a:cxn>
                <a:cxn ang="0">
                  <a:pos x="1" y="23"/>
                </a:cxn>
                <a:cxn ang="0">
                  <a:pos x="8" y="22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3" y="5"/>
                </a:cxn>
                <a:cxn ang="0">
                  <a:pos x="14" y="5"/>
                </a:cxn>
                <a:cxn ang="0">
                  <a:pos x="19" y="9"/>
                </a:cxn>
                <a:cxn ang="0">
                  <a:pos x="22" y="8"/>
                </a:cxn>
                <a:cxn ang="0">
                  <a:pos x="23" y="1"/>
                </a:cxn>
                <a:cxn ang="0">
                  <a:pos x="25" y="0"/>
                </a:cxn>
                <a:cxn ang="0">
                  <a:pos x="33" y="0"/>
                </a:cxn>
                <a:cxn ang="0">
                  <a:pos x="34" y="1"/>
                </a:cxn>
                <a:cxn ang="0">
                  <a:pos x="36" y="8"/>
                </a:cxn>
                <a:cxn ang="0">
                  <a:pos x="39" y="9"/>
                </a:cxn>
                <a:cxn ang="0">
                  <a:pos x="44" y="5"/>
                </a:cxn>
                <a:cxn ang="0">
                  <a:pos x="45" y="5"/>
                </a:cxn>
                <a:cxn ang="0">
                  <a:pos x="46" y="5"/>
                </a:cxn>
                <a:cxn ang="0">
                  <a:pos x="52" y="12"/>
                </a:cxn>
                <a:cxn ang="0">
                  <a:pos x="53" y="12"/>
                </a:cxn>
                <a:cxn ang="0">
                  <a:pos x="52" y="13"/>
                </a:cxn>
                <a:cxn ang="0">
                  <a:pos x="48" y="18"/>
                </a:cxn>
                <a:cxn ang="0">
                  <a:pos x="50" y="22"/>
                </a:cxn>
                <a:cxn ang="0">
                  <a:pos x="57" y="23"/>
                </a:cxn>
                <a:cxn ang="0">
                  <a:pos x="58" y="25"/>
                </a:cxn>
                <a:cxn ang="0">
                  <a:pos x="58" y="33"/>
                </a:cxn>
                <a:cxn ang="0">
                  <a:pos x="29" y="19"/>
                </a:cxn>
                <a:cxn ang="0">
                  <a:pos x="19" y="29"/>
                </a:cxn>
                <a:cxn ang="0">
                  <a:pos x="29" y="38"/>
                </a:cxn>
                <a:cxn ang="0">
                  <a:pos x="39" y="29"/>
                </a:cxn>
                <a:cxn ang="0">
                  <a:pos x="29" y="19"/>
                </a:cxn>
              </a:cxnLst>
              <a:rect l="0" t="0" r="r" b="b"/>
              <a:pathLst>
                <a:path w="58" h="58">
                  <a:moveTo>
                    <a:pt x="58" y="33"/>
                  </a:moveTo>
                  <a:cubicBezTo>
                    <a:pt x="58" y="34"/>
                    <a:pt x="58" y="34"/>
                    <a:pt x="57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7"/>
                    <a:pt x="49" y="38"/>
                    <a:pt x="49" y="39"/>
                  </a:cubicBezTo>
                  <a:cubicBezTo>
                    <a:pt x="50" y="41"/>
                    <a:pt x="51" y="42"/>
                    <a:pt x="53" y="44"/>
                  </a:cubicBezTo>
                  <a:cubicBezTo>
                    <a:pt x="53" y="44"/>
                    <a:pt x="53" y="45"/>
                    <a:pt x="53" y="45"/>
                  </a:cubicBezTo>
                  <a:cubicBezTo>
                    <a:pt x="53" y="45"/>
                    <a:pt x="53" y="46"/>
                    <a:pt x="53" y="46"/>
                  </a:cubicBezTo>
                  <a:cubicBezTo>
                    <a:pt x="52" y="47"/>
                    <a:pt x="47" y="53"/>
                    <a:pt x="45" y="53"/>
                  </a:cubicBezTo>
                  <a:cubicBezTo>
                    <a:pt x="45" y="53"/>
                    <a:pt x="45" y="53"/>
                    <a:pt x="44" y="5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8" y="49"/>
                    <a:pt x="37" y="49"/>
                    <a:pt x="36" y="50"/>
                  </a:cubicBezTo>
                  <a:cubicBezTo>
                    <a:pt x="35" y="52"/>
                    <a:pt x="35" y="55"/>
                    <a:pt x="34" y="57"/>
                  </a:cubicBezTo>
                  <a:cubicBezTo>
                    <a:pt x="34" y="57"/>
                    <a:pt x="34" y="58"/>
                    <a:pt x="33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4" y="58"/>
                    <a:pt x="23" y="57"/>
                    <a:pt x="23" y="5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49"/>
                    <a:pt x="20" y="49"/>
                    <a:pt x="19" y="48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3"/>
                    <a:pt x="12" y="53"/>
                    <a:pt x="12" y="52"/>
                  </a:cubicBezTo>
                  <a:cubicBezTo>
                    <a:pt x="10" y="50"/>
                    <a:pt x="7" y="48"/>
                    <a:pt x="5" y="46"/>
                  </a:cubicBezTo>
                  <a:cubicBezTo>
                    <a:pt x="5" y="46"/>
                    <a:pt x="5" y="45"/>
                    <a:pt x="5" y="45"/>
                  </a:cubicBezTo>
                  <a:cubicBezTo>
                    <a:pt x="5" y="45"/>
                    <a:pt x="5" y="44"/>
                    <a:pt x="5" y="44"/>
                  </a:cubicBezTo>
                  <a:cubicBezTo>
                    <a:pt x="7" y="42"/>
                    <a:pt x="8" y="41"/>
                    <a:pt x="9" y="39"/>
                  </a:cubicBezTo>
                  <a:cubicBezTo>
                    <a:pt x="9" y="38"/>
                    <a:pt x="8" y="37"/>
                    <a:pt x="8" y="35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8" y="17"/>
                    <a:pt x="7" y="15"/>
                    <a:pt x="5" y="13"/>
                  </a:cubicBezTo>
                  <a:cubicBezTo>
                    <a:pt x="5" y="13"/>
                    <a:pt x="5" y="13"/>
                    <a:pt x="5" y="12"/>
                  </a:cubicBezTo>
                  <a:cubicBezTo>
                    <a:pt x="5" y="12"/>
                    <a:pt x="5" y="12"/>
                    <a:pt x="5" y="11"/>
                  </a:cubicBezTo>
                  <a:cubicBezTo>
                    <a:pt x="6" y="10"/>
                    <a:pt x="11" y="5"/>
                    <a:pt x="13" y="5"/>
                  </a:cubicBezTo>
                  <a:cubicBezTo>
                    <a:pt x="13" y="5"/>
                    <a:pt x="13" y="5"/>
                    <a:pt x="14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1" y="8"/>
                    <a:pt x="22" y="8"/>
                  </a:cubicBezTo>
                  <a:cubicBezTo>
                    <a:pt x="22" y="5"/>
                    <a:pt x="23" y="3"/>
                    <a:pt x="23" y="1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8"/>
                    <a:pt x="38" y="9"/>
                    <a:pt x="39" y="9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8" y="7"/>
                    <a:pt x="51" y="9"/>
                    <a:pt x="52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3"/>
                    <a:pt x="53" y="13"/>
                    <a:pt x="52" y="13"/>
                  </a:cubicBezTo>
                  <a:cubicBezTo>
                    <a:pt x="51" y="15"/>
                    <a:pt x="50" y="17"/>
                    <a:pt x="48" y="18"/>
                  </a:cubicBezTo>
                  <a:cubicBezTo>
                    <a:pt x="49" y="20"/>
                    <a:pt x="50" y="21"/>
                    <a:pt x="50" y="22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23"/>
                    <a:pt x="58" y="24"/>
                    <a:pt x="58" y="25"/>
                  </a:cubicBezTo>
                  <a:lnTo>
                    <a:pt x="58" y="33"/>
                  </a:lnTo>
                  <a:close/>
                  <a:moveTo>
                    <a:pt x="29" y="19"/>
                  </a:moveTo>
                  <a:cubicBezTo>
                    <a:pt x="24" y="19"/>
                    <a:pt x="19" y="23"/>
                    <a:pt x="19" y="29"/>
                  </a:cubicBezTo>
                  <a:cubicBezTo>
                    <a:pt x="19" y="34"/>
                    <a:pt x="24" y="38"/>
                    <a:pt x="29" y="38"/>
                  </a:cubicBezTo>
                  <a:cubicBezTo>
                    <a:pt x="34" y="38"/>
                    <a:pt x="39" y="34"/>
                    <a:pt x="39" y="29"/>
                  </a:cubicBezTo>
                  <a:cubicBezTo>
                    <a:pt x="39" y="23"/>
                    <a:pt x="34" y="19"/>
                    <a:pt x="29" y="1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2"/>
          <p:cNvGrpSpPr/>
          <p:nvPr/>
        </p:nvGrpSpPr>
        <p:grpSpPr>
          <a:xfrm>
            <a:off x="3994425" y="2416584"/>
            <a:ext cx="937702" cy="937702"/>
            <a:chOff x="2728576" y="1786331"/>
            <a:chExt cx="822613" cy="822613"/>
          </a:xfrm>
        </p:grpSpPr>
        <p:sp>
          <p:nvSpPr>
            <p:cNvPr id="33" name="Freeform 32"/>
            <p:cNvSpPr/>
            <p:nvPr/>
          </p:nvSpPr>
          <p:spPr>
            <a:xfrm>
              <a:off x="2728576" y="1786331"/>
              <a:ext cx="822613" cy="822613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587" tIns="149587" rIns="149587" bIns="149587" numCol="1" spcCol="1270" anchor="ctr" anchorCtr="0">
              <a:noAutofit/>
            </a:bodyPr>
            <a:lstStyle/>
            <a:p>
              <a:pPr algn="ctr" defTabSz="937584">
                <a:lnSpc>
                  <a:spcPct val="90000"/>
                </a:lnSpc>
                <a:spcAft>
                  <a:spcPct val="35000"/>
                </a:spcAft>
              </a:pPr>
              <a:endParaRPr lang="en-US" sz="5625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66"/>
            <p:cNvSpPr>
              <a:spLocks noEditPoints="1"/>
            </p:cNvSpPr>
            <p:nvPr/>
          </p:nvSpPr>
          <p:spPr bwMode="auto">
            <a:xfrm>
              <a:off x="2932219" y="2033861"/>
              <a:ext cx="422299" cy="327553"/>
            </a:xfrm>
            <a:custGeom>
              <a:avLst/>
              <a:gdLst/>
              <a:ahLst/>
              <a:cxnLst>
                <a:cxn ang="0">
                  <a:pos x="29" y="41"/>
                </a:cxn>
                <a:cxn ang="0">
                  <a:pos x="22" y="40"/>
                </a:cxn>
                <a:cxn ang="0">
                  <a:pos x="11" y="45"/>
                </a:cxn>
                <a:cxn ang="0">
                  <a:pos x="7" y="46"/>
                </a:cxn>
                <a:cxn ang="0">
                  <a:pos x="7" y="46"/>
                </a:cxn>
                <a:cxn ang="0">
                  <a:pos x="6" y="45"/>
                </a:cxn>
                <a:cxn ang="0">
                  <a:pos x="6" y="43"/>
                </a:cxn>
                <a:cxn ang="0">
                  <a:pos x="11" y="36"/>
                </a:cxn>
                <a:cxn ang="0">
                  <a:pos x="0" y="20"/>
                </a:cxn>
                <a:cxn ang="0">
                  <a:pos x="29" y="0"/>
                </a:cxn>
                <a:cxn ang="0">
                  <a:pos x="57" y="20"/>
                </a:cxn>
                <a:cxn ang="0">
                  <a:pos x="29" y="41"/>
                </a:cxn>
                <a:cxn ang="0">
                  <a:pos x="62" y="47"/>
                </a:cxn>
                <a:cxn ang="0">
                  <a:pos x="66" y="53"/>
                </a:cxn>
                <a:cxn ang="0">
                  <a:pos x="67" y="55"/>
                </a:cxn>
                <a:cxn ang="0">
                  <a:pos x="66" y="56"/>
                </a:cxn>
                <a:cxn ang="0">
                  <a:pos x="62" y="55"/>
                </a:cxn>
                <a:cxn ang="0">
                  <a:pos x="51" y="50"/>
                </a:cxn>
                <a:cxn ang="0">
                  <a:pos x="44" y="51"/>
                </a:cxn>
                <a:cxn ang="0">
                  <a:pos x="25" y="46"/>
                </a:cxn>
                <a:cxn ang="0">
                  <a:pos x="29" y="46"/>
                </a:cxn>
                <a:cxn ang="0">
                  <a:pos x="52" y="39"/>
                </a:cxn>
                <a:cxn ang="0">
                  <a:pos x="62" y="20"/>
                </a:cxn>
                <a:cxn ang="0">
                  <a:pos x="61" y="14"/>
                </a:cxn>
                <a:cxn ang="0">
                  <a:pos x="72" y="30"/>
                </a:cxn>
                <a:cxn ang="0">
                  <a:pos x="62" y="47"/>
                </a:cxn>
              </a:cxnLst>
              <a:rect l="0" t="0" r="r" b="b"/>
              <a:pathLst>
                <a:path w="72" h="56">
                  <a:moveTo>
                    <a:pt x="29" y="41"/>
                  </a:moveTo>
                  <a:cubicBezTo>
                    <a:pt x="26" y="41"/>
                    <a:pt x="24" y="40"/>
                    <a:pt x="22" y="40"/>
                  </a:cubicBezTo>
                  <a:cubicBezTo>
                    <a:pt x="18" y="42"/>
                    <a:pt x="15" y="44"/>
                    <a:pt x="11" y="45"/>
                  </a:cubicBezTo>
                  <a:cubicBezTo>
                    <a:pt x="9" y="45"/>
                    <a:pt x="8" y="46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6" y="46"/>
                    <a:pt x="6" y="45"/>
                    <a:pt x="6" y="45"/>
                  </a:cubicBezTo>
                  <a:cubicBezTo>
                    <a:pt x="5" y="44"/>
                    <a:pt x="6" y="43"/>
                    <a:pt x="6" y="43"/>
                  </a:cubicBezTo>
                  <a:cubicBezTo>
                    <a:pt x="8" y="41"/>
                    <a:pt x="10" y="40"/>
                    <a:pt x="11" y="36"/>
                  </a:cubicBezTo>
                  <a:cubicBezTo>
                    <a:pt x="5" y="32"/>
                    <a:pt x="0" y="27"/>
                    <a:pt x="0" y="20"/>
                  </a:cubicBezTo>
                  <a:cubicBezTo>
                    <a:pt x="0" y="9"/>
                    <a:pt x="13" y="0"/>
                    <a:pt x="29" y="0"/>
                  </a:cubicBezTo>
                  <a:cubicBezTo>
                    <a:pt x="44" y="0"/>
                    <a:pt x="57" y="9"/>
                    <a:pt x="57" y="20"/>
                  </a:cubicBezTo>
                  <a:cubicBezTo>
                    <a:pt x="57" y="32"/>
                    <a:pt x="44" y="41"/>
                    <a:pt x="29" y="41"/>
                  </a:cubicBezTo>
                  <a:close/>
                  <a:moveTo>
                    <a:pt x="62" y="47"/>
                  </a:moveTo>
                  <a:cubicBezTo>
                    <a:pt x="63" y="50"/>
                    <a:pt x="65" y="51"/>
                    <a:pt x="66" y="53"/>
                  </a:cubicBezTo>
                  <a:cubicBezTo>
                    <a:pt x="67" y="54"/>
                    <a:pt x="67" y="54"/>
                    <a:pt x="67" y="55"/>
                  </a:cubicBezTo>
                  <a:cubicBezTo>
                    <a:pt x="67" y="56"/>
                    <a:pt x="67" y="56"/>
                    <a:pt x="66" y="56"/>
                  </a:cubicBezTo>
                  <a:cubicBezTo>
                    <a:pt x="65" y="56"/>
                    <a:pt x="63" y="56"/>
                    <a:pt x="62" y="55"/>
                  </a:cubicBezTo>
                  <a:cubicBezTo>
                    <a:pt x="58" y="54"/>
                    <a:pt x="55" y="53"/>
                    <a:pt x="51" y="50"/>
                  </a:cubicBezTo>
                  <a:cubicBezTo>
                    <a:pt x="49" y="51"/>
                    <a:pt x="47" y="51"/>
                    <a:pt x="44" y="51"/>
                  </a:cubicBezTo>
                  <a:cubicBezTo>
                    <a:pt x="37" y="51"/>
                    <a:pt x="30" y="49"/>
                    <a:pt x="25" y="46"/>
                  </a:cubicBezTo>
                  <a:cubicBezTo>
                    <a:pt x="26" y="46"/>
                    <a:pt x="28" y="46"/>
                    <a:pt x="29" y="46"/>
                  </a:cubicBezTo>
                  <a:cubicBezTo>
                    <a:pt x="37" y="46"/>
                    <a:pt x="46" y="43"/>
                    <a:pt x="52" y="39"/>
                  </a:cubicBezTo>
                  <a:cubicBezTo>
                    <a:pt x="58" y="34"/>
                    <a:pt x="62" y="27"/>
                    <a:pt x="62" y="20"/>
                  </a:cubicBezTo>
                  <a:cubicBezTo>
                    <a:pt x="62" y="18"/>
                    <a:pt x="62" y="16"/>
                    <a:pt x="61" y="14"/>
                  </a:cubicBezTo>
                  <a:cubicBezTo>
                    <a:pt x="68" y="18"/>
                    <a:pt x="72" y="24"/>
                    <a:pt x="72" y="30"/>
                  </a:cubicBezTo>
                  <a:cubicBezTo>
                    <a:pt x="72" y="37"/>
                    <a:pt x="68" y="43"/>
                    <a:pt x="62" y="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73"/>
          <p:cNvGrpSpPr/>
          <p:nvPr/>
        </p:nvGrpSpPr>
        <p:grpSpPr>
          <a:xfrm>
            <a:off x="3994425" y="4753105"/>
            <a:ext cx="937702" cy="937702"/>
            <a:chOff x="2728576" y="3447948"/>
            <a:chExt cx="822613" cy="822613"/>
          </a:xfrm>
        </p:grpSpPr>
        <p:sp>
          <p:nvSpPr>
            <p:cNvPr id="34" name="Freeform 33"/>
            <p:cNvSpPr/>
            <p:nvPr/>
          </p:nvSpPr>
          <p:spPr>
            <a:xfrm>
              <a:off x="2728576" y="3447948"/>
              <a:ext cx="822613" cy="822613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587" tIns="149587" rIns="149587" bIns="149587" numCol="1" spcCol="1270" anchor="ctr" anchorCtr="0">
              <a:noAutofit/>
            </a:bodyPr>
            <a:lstStyle/>
            <a:p>
              <a:pPr algn="ctr" defTabSz="937584">
                <a:lnSpc>
                  <a:spcPct val="90000"/>
                </a:lnSpc>
                <a:spcAft>
                  <a:spcPct val="35000"/>
                </a:spcAft>
              </a:pPr>
              <a:endParaRPr lang="en-US" kern="1200" dirty="0">
                <a:solidFill>
                  <a:schemeClr val="bg1"/>
                </a:solidFill>
              </a:endParaRPr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2957111" y="3716216"/>
              <a:ext cx="365543" cy="286077"/>
            </a:xfrm>
            <a:custGeom>
              <a:avLst/>
              <a:gdLst/>
              <a:ahLst/>
              <a:cxnLst>
                <a:cxn ang="0">
                  <a:pos x="64" y="48"/>
                </a:cxn>
                <a:cxn ang="0">
                  <a:pos x="61" y="50"/>
                </a:cxn>
                <a:cxn ang="0">
                  <a:pos x="2" y="50"/>
                </a:cxn>
                <a:cxn ang="0">
                  <a:pos x="0" y="48"/>
                </a:cxn>
                <a:cxn ang="0">
                  <a:pos x="0" y="43"/>
                </a:cxn>
                <a:cxn ang="0">
                  <a:pos x="2" y="41"/>
                </a:cxn>
                <a:cxn ang="0">
                  <a:pos x="61" y="41"/>
                </a:cxn>
                <a:cxn ang="0">
                  <a:pos x="64" y="43"/>
                </a:cxn>
                <a:cxn ang="0">
                  <a:pos x="64" y="48"/>
                </a:cxn>
                <a:cxn ang="0">
                  <a:pos x="59" y="20"/>
                </a:cxn>
                <a:cxn ang="0">
                  <a:pos x="57" y="23"/>
                </a:cxn>
                <a:cxn ang="0">
                  <a:pos x="7" y="23"/>
                </a:cxn>
                <a:cxn ang="0">
                  <a:pos x="4" y="20"/>
                </a:cxn>
                <a:cxn ang="0">
                  <a:pos x="4" y="16"/>
                </a:cxn>
                <a:cxn ang="0">
                  <a:pos x="7" y="13"/>
                </a:cxn>
                <a:cxn ang="0">
                  <a:pos x="57" y="13"/>
                </a:cxn>
                <a:cxn ang="0">
                  <a:pos x="59" y="16"/>
                </a:cxn>
                <a:cxn ang="0">
                  <a:pos x="59" y="20"/>
                </a:cxn>
                <a:cxn ang="0">
                  <a:pos x="50" y="34"/>
                </a:cxn>
                <a:cxn ang="0">
                  <a:pos x="48" y="36"/>
                </a:cxn>
                <a:cxn ang="0">
                  <a:pos x="16" y="36"/>
                </a:cxn>
                <a:cxn ang="0">
                  <a:pos x="13" y="34"/>
                </a:cxn>
                <a:cxn ang="0">
                  <a:pos x="13" y="29"/>
                </a:cxn>
                <a:cxn ang="0">
                  <a:pos x="16" y="27"/>
                </a:cxn>
                <a:cxn ang="0">
                  <a:pos x="48" y="27"/>
                </a:cxn>
                <a:cxn ang="0">
                  <a:pos x="50" y="29"/>
                </a:cxn>
                <a:cxn ang="0">
                  <a:pos x="50" y="34"/>
                </a:cxn>
                <a:cxn ang="0">
                  <a:pos x="45" y="7"/>
                </a:cxn>
                <a:cxn ang="0">
                  <a:pos x="43" y="9"/>
                </a:cxn>
                <a:cxn ang="0">
                  <a:pos x="20" y="9"/>
                </a:cxn>
                <a:cxn ang="0">
                  <a:pos x="18" y="7"/>
                </a:cxn>
                <a:cxn ang="0">
                  <a:pos x="18" y="2"/>
                </a:cxn>
                <a:cxn ang="0">
                  <a:pos x="20" y="0"/>
                </a:cxn>
                <a:cxn ang="0">
                  <a:pos x="43" y="0"/>
                </a:cxn>
                <a:cxn ang="0">
                  <a:pos x="45" y="2"/>
                </a:cxn>
                <a:cxn ang="0">
                  <a:pos x="45" y="7"/>
                </a:cxn>
              </a:cxnLst>
              <a:rect l="0" t="0" r="r" b="b"/>
              <a:pathLst>
                <a:path w="64" h="50">
                  <a:moveTo>
                    <a:pt x="64" y="48"/>
                  </a:moveTo>
                  <a:cubicBezTo>
                    <a:pt x="64" y="49"/>
                    <a:pt x="63" y="50"/>
                    <a:pt x="61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0"/>
                    <a:pt x="0" y="49"/>
                    <a:pt x="0" y="4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2"/>
                    <a:pt x="1" y="41"/>
                    <a:pt x="2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3" y="41"/>
                    <a:pt x="64" y="42"/>
                    <a:pt x="64" y="43"/>
                  </a:cubicBezTo>
                  <a:lnTo>
                    <a:pt x="64" y="48"/>
                  </a:lnTo>
                  <a:close/>
                  <a:moveTo>
                    <a:pt x="59" y="20"/>
                  </a:moveTo>
                  <a:cubicBezTo>
                    <a:pt x="59" y="22"/>
                    <a:pt x="58" y="23"/>
                    <a:pt x="57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5" y="23"/>
                    <a:pt x="4" y="22"/>
                    <a:pt x="4" y="2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4"/>
                    <a:pt x="5" y="13"/>
                    <a:pt x="7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8" y="13"/>
                    <a:pt x="59" y="14"/>
                    <a:pt x="59" y="16"/>
                  </a:cubicBezTo>
                  <a:lnTo>
                    <a:pt x="59" y="20"/>
                  </a:lnTo>
                  <a:close/>
                  <a:moveTo>
                    <a:pt x="50" y="34"/>
                  </a:moveTo>
                  <a:cubicBezTo>
                    <a:pt x="50" y="35"/>
                    <a:pt x="49" y="36"/>
                    <a:pt x="48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5" y="36"/>
                    <a:pt x="13" y="35"/>
                    <a:pt x="13" y="34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8"/>
                    <a:pt x="15" y="27"/>
                    <a:pt x="16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9" y="27"/>
                    <a:pt x="50" y="28"/>
                    <a:pt x="50" y="29"/>
                  </a:cubicBezTo>
                  <a:lnTo>
                    <a:pt x="50" y="34"/>
                  </a:lnTo>
                  <a:close/>
                  <a:moveTo>
                    <a:pt x="45" y="7"/>
                  </a:moveTo>
                  <a:cubicBezTo>
                    <a:pt x="45" y="8"/>
                    <a:pt x="44" y="9"/>
                    <a:pt x="43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9"/>
                    <a:pt x="18" y="8"/>
                    <a:pt x="18" y="7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9" y="0"/>
                    <a:pt x="2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5" y="2"/>
                  </a:cubicBezTo>
                  <a:lnTo>
                    <a:pt x="45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77"/>
          <p:cNvGrpSpPr/>
          <p:nvPr/>
        </p:nvGrpSpPr>
        <p:grpSpPr>
          <a:xfrm>
            <a:off x="7868451" y="2416584"/>
            <a:ext cx="937702" cy="937702"/>
            <a:chOff x="5573678" y="1786331"/>
            <a:chExt cx="822613" cy="822613"/>
          </a:xfrm>
        </p:grpSpPr>
        <p:sp>
          <p:nvSpPr>
            <p:cNvPr id="86" name="Freeform 85"/>
            <p:cNvSpPr/>
            <p:nvPr/>
          </p:nvSpPr>
          <p:spPr>
            <a:xfrm>
              <a:off x="5573678" y="1786331"/>
              <a:ext cx="822613" cy="822613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587" tIns="149587" rIns="149587" bIns="149587" numCol="1" spcCol="1270" anchor="ctr" anchorCtr="0">
              <a:noAutofit/>
            </a:bodyPr>
            <a:lstStyle/>
            <a:p>
              <a:pPr algn="ctr" defTabSz="937584">
                <a:lnSpc>
                  <a:spcPct val="90000"/>
                </a:lnSpc>
                <a:spcAft>
                  <a:spcPct val="35000"/>
                </a:spcAft>
              </a:pPr>
              <a:endParaRPr lang="en-US" sz="3375" dirty="0">
                <a:solidFill>
                  <a:schemeClr val="bg1"/>
                </a:solidFill>
              </a:endParaRPr>
            </a:p>
          </p:txBody>
        </p:sp>
        <p:sp>
          <p:nvSpPr>
            <p:cNvPr id="42" name="Freeform 57"/>
            <p:cNvSpPr>
              <a:spLocks noEditPoints="1"/>
            </p:cNvSpPr>
            <p:nvPr/>
          </p:nvSpPr>
          <p:spPr bwMode="auto">
            <a:xfrm>
              <a:off x="5843023" y="2071785"/>
              <a:ext cx="283922" cy="251704"/>
            </a:xfrm>
            <a:custGeom>
              <a:avLst/>
              <a:gdLst/>
              <a:ahLst/>
              <a:cxnLst>
                <a:cxn ang="0">
                  <a:pos x="7" y="9"/>
                </a:cxn>
                <a:cxn ang="0">
                  <a:pos x="7" y="57"/>
                </a:cxn>
                <a:cxn ang="0">
                  <a:pos x="6" y="58"/>
                </a:cxn>
                <a:cxn ang="0">
                  <a:pos x="4" y="58"/>
                </a:cxn>
                <a:cxn ang="0">
                  <a:pos x="2" y="57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10" y="4"/>
                </a:cxn>
                <a:cxn ang="0">
                  <a:pos x="7" y="9"/>
                </a:cxn>
                <a:cxn ang="0">
                  <a:pos x="65" y="36"/>
                </a:cxn>
                <a:cxn ang="0">
                  <a:pos x="63" y="38"/>
                </a:cxn>
                <a:cxn ang="0">
                  <a:pos x="49" y="43"/>
                </a:cxn>
                <a:cxn ang="0">
                  <a:pos x="31" y="37"/>
                </a:cxn>
                <a:cxn ang="0">
                  <a:pos x="13" y="43"/>
                </a:cxn>
                <a:cxn ang="0">
                  <a:pos x="12" y="43"/>
                </a:cxn>
                <a:cxn ang="0">
                  <a:pos x="10" y="41"/>
                </a:cxn>
                <a:cxn ang="0">
                  <a:pos x="10" y="13"/>
                </a:cxn>
                <a:cxn ang="0">
                  <a:pos x="11" y="11"/>
                </a:cxn>
                <a:cxn ang="0">
                  <a:pos x="14" y="9"/>
                </a:cxn>
                <a:cxn ang="0">
                  <a:pos x="30" y="4"/>
                </a:cxn>
                <a:cxn ang="0">
                  <a:pos x="46" y="9"/>
                </a:cxn>
                <a:cxn ang="0">
                  <a:pos x="49" y="10"/>
                </a:cxn>
                <a:cxn ang="0">
                  <a:pos x="63" y="4"/>
                </a:cxn>
                <a:cxn ang="0">
                  <a:pos x="65" y="7"/>
                </a:cxn>
                <a:cxn ang="0">
                  <a:pos x="65" y="36"/>
                </a:cxn>
              </a:cxnLst>
              <a:rect l="0" t="0" r="r" b="b"/>
              <a:pathLst>
                <a:path w="65" h="58">
                  <a:moveTo>
                    <a:pt x="7" y="9"/>
                  </a:moveTo>
                  <a:cubicBezTo>
                    <a:pt x="7" y="57"/>
                    <a:pt x="7" y="57"/>
                    <a:pt x="7" y="57"/>
                  </a:cubicBezTo>
                  <a:cubicBezTo>
                    <a:pt x="7" y="57"/>
                    <a:pt x="7" y="58"/>
                    <a:pt x="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3" y="58"/>
                    <a:pt x="2" y="57"/>
                    <a:pt x="2" y="5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10" y="2"/>
                    <a:pt x="10" y="4"/>
                  </a:cubicBezTo>
                  <a:cubicBezTo>
                    <a:pt x="10" y="6"/>
                    <a:pt x="9" y="8"/>
                    <a:pt x="7" y="9"/>
                  </a:cubicBezTo>
                  <a:close/>
                  <a:moveTo>
                    <a:pt x="65" y="36"/>
                  </a:moveTo>
                  <a:cubicBezTo>
                    <a:pt x="65" y="37"/>
                    <a:pt x="65" y="38"/>
                    <a:pt x="63" y="38"/>
                  </a:cubicBezTo>
                  <a:cubicBezTo>
                    <a:pt x="59" y="41"/>
                    <a:pt x="54" y="43"/>
                    <a:pt x="49" y="43"/>
                  </a:cubicBezTo>
                  <a:cubicBezTo>
                    <a:pt x="43" y="43"/>
                    <a:pt x="39" y="37"/>
                    <a:pt x="31" y="37"/>
                  </a:cubicBezTo>
                  <a:cubicBezTo>
                    <a:pt x="25" y="37"/>
                    <a:pt x="19" y="40"/>
                    <a:pt x="13" y="43"/>
                  </a:cubicBezTo>
                  <a:cubicBezTo>
                    <a:pt x="13" y="43"/>
                    <a:pt x="12" y="43"/>
                    <a:pt x="12" y="43"/>
                  </a:cubicBezTo>
                  <a:cubicBezTo>
                    <a:pt x="11" y="43"/>
                    <a:pt x="10" y="42"/>
                    <a:pt x="10" y="41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1"/>
                    <a:pt x="11" y="11"/>
                  </a:cubicBezTo>
                  <a:cubicBezTo>
                    <a:pt x="12" y="10"/>
                    <a:pt x="13" y="9"/>
                    <a:pt x="14" y="9"/>
                  </a:cubicBezTo>
                  <a:cubicBezTo>
                    <a:pt x="19" y="7"/>
                    <a:pt x="24" y="4"/>
                    <a:pt x="30" y="4"/>
                  </a:cubicBezTo>
                  <a:cubicBezTo>
                    <a:pt x="36" y="4"/>
                    <a:pt x="40" y="6"/>
                    <a:pt x="46" y="9"/>
                  </a:cubicBezTo>
                  <a:cubicBezTo>
                    <a:pt x="47" y="9"/>
                    <a:pt x="48" y="10"/>
                    <a:pt x="49" y="10"/>
                  </a:cubicBezTo>
                  <a:cubicBezTo>
                    <a:pt x="55" y="10"/>
                    <a:pt x="61" y="4"/>
                    <a:pt x="63" y="4"/>
                  </a:cubicBezTo>
                  <a:cubicBezTo>
                    <a:pt x="64" y="4"/>
                    <a:pt x="65" y="6"/>
                    <a:pt x="65" y="7"/>
                  </a:cubicBezTo>
                  <a:lnTo>
                    <a:pt x="65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76"/>
          <p:cNvGrpSpPr/>
          <p:nvPr/>
        </p:nvGrpSpPr>
        <p:grpSpPr>
          <a:xfrm>
            <a:off x="7868451" y="4753105"/>
            <a:ext cx="937702" cy="937702"/>
            <a:chOff x="5573678" y="3447948"/>
            <a:chExt cx="822613" cy="822613"/>
          </a:xfrm>
        </p:grpSpPr>
        <p:sp>
          <p:nvSpPr>
            <p:cNvPr id="88" name="Freeform 87"/>
            <p:cNvSpPr/>
            <p:nvPr/>
          </p:nvSpPr>
          <p:spPr>
            <a:xfrm>
              <a:off x="5573678" y="3447948"/>
              <a:ext cx="822613" cy="822613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587" tIns="149587" rIns="149587" bIns="149587" numCol="1" spcCol="1270" anchor="ctr" anchorCtr="0">
              <a:noAutofit/>
            </a:bodyPr>
            <a:lstStyle/>
            <a:p>
              <a:pPr algn="ctr" defTabSz="937584">
                <a:lnSpc>
                  <a:spcPct val="90000"/>
                </a:lnSpc>
                <a:spcAft>
                  <a:spcPct val="35000"/>
                </a:spcAft>
              </a:pPr>
              <a:endParaRPr lang="en-US" sz="3375" dirty="0">
                <a:solidFill>
                  <a:schemeClr val="bg1"/>
                </a:solidFill>
              </a:endParaRPr>
            </a:p>
          </p:txBody>
        </p:sp>
        <p:sp>
          <p:nvSpPr>
            <p:cNvPr id="45" name="Freeform 131"/>
            <p:cNvSpPr>
              <a:spLocks/>
            </p:cNvSpPr>
            <p:nvPr/>
          </p:nvSpPr>
          <p:spPr bwMode="auto">
            <a:xfrm>
              <a:off x="5824314" y="3688432"/>
              <a:ext cx="321341" cy="326210"/>
            </a:xfrm>
            <a:custGeom>
              <a:avLst/>
              <a:gdLst/>
              <a:ahLst/>
              <a:cxnLst>
                <a:cxn ang="0">
                  <a:pos x="61" y="49"/>
                </a:cxn>
                <a:cxn ang="0">
                  <a:pos x="49" y="62"/>
                </a:cxn>
                <a:cxn ang="0">
                  <a:pos x="36" y="49"/>
                </a:cxn>
                <a:cxn ang="0">
                  <a:pos x="36" y="48"/>
                </a:cxn>
                <a:cxn ang="0">
                  <a:pos x="21" y="41"/>
                </a:cxn>
                <a:cxn ang="0">
                  <a:pos x="13" y="44"/>
                </a:cxn>
                <a:cxn ang="0">
                  <a:pos x="0" y="31"/>
                </a:cxn>
                <a:cxn ang="0">
                  <a:pos x="13" y="18"/>
                </a:cxn>
                <a:cxn ang="0">
                  <a:pos x="21" y="22"/>
                </a:cxn>
                <a:cxn ang="0">
                  <a:pos x="36" y="15"/>
                </a:cxn>
                <a:cxn ang="0">
                  <a:pos x="36" y="13"/>
                </a:cxn>
                <a:cxn ang="0">
                  <a:pos x="49" y="0"/>
                </a:cxn>
                <a:cxn ang="0">
                  <a:pos x="61" y="13"/>
                </a:cxn>
                <a:cxn ang="0">
                  <a:pos x="49" y="26"/>
                </a:cxn>
                <a:cxn ang="0">
                  <a:pos x="40" y="23"/>
                </a:cxn>
                <a:cxn ang="0">
                  <a:pos x="25" y="30"/>
                </a:cxn>
                <a:cxn ang="0">
                  <a:pos x="25" y="31"/>
                </a:cxn>
                <a:cxn ang="0">
                  <a:pos x="25" y="33"/>
                </a:cxn>
                <a:cxn ang="0">
                  <a:pos x="40" y="40"/>
                </a:cxn>
                <a:cxn ang="0">
                  <a:pos x="49" y="36"/>
                </a:cxn>
                <a:cxn ang="0">
                  <a:pos x="61" y="49"/>
                </a:cxn>
              </a:cxnLst>
              <a:rect l="0" t="0" r="r" b="b"/>
              <a:pathLst>
                <a:path w="61" h="62">
                  <a:moveTo>
                    <a:pt x="61" y="49"/>
                  </a:moveTo>
                  <a:cubicBezTo>
                    <a:pt x="61" y="56"/>
                    <a:pt x="56" y="62"/>
                    <a:pt x="49" y="62"/>
                  </a:cubicBezTo>
                  <a:cubicBezTo>
                    <a:pt x="41" y="62"/>
                    <a:pt x="36" y="56"/>
                    <a:pt x="36" y="49"/>
                  </a:cubicBezTo>
                  <a:cubicBezTo>
                    <a:pt x="36" y="49"/>
                    <a:pt x="36" y="48"/>
                    <a:pt x="36" y="4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19" y="43"/>
                    <a:pt x="16" y="44"/>
                    <a:pt x="13" y="44"/>
                  </a:cubicBezTo>
                  <a:cubicBezTo>
                    <a:pt x="6" y="44"/>
                    <a:pt x="0" y="38"/>
                    <a:pt x="0" y="31"/>
                  </a:cubicBezTo>
                  <a:cubicBezTo>
                    <a:pt x="0" y="24"/>
                    <a:pt x="6" y="18"/>
                    <a:pt x="13" y="18"/>
                  </a:cubicBezTo>
                  <a:cubicBezTo>
                    <a:pt x="16" y="18"/>
                    <a:pt x="19" y="20"/>
                    <a:pt x="21" y="22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4"/>
                    <a:pt x="36" y="14"/>
                    <a:pt x="36" y="13"/>
                  </a:cubicBezTo>
                  <a:cubicBezTo>
                    <a:pt x="36" y="6"/>
                    <a:pt x="41" y="0"/>
                    <a:pt x="49" y="0"/>
                  </a:cubicBezTo>
                  <a:cubicBezTo>
                    <a:pt x="56" y="0"/>
                    <a:pt x="61" y="6"/>
                    <a:pt x="61" y="13"/>
                  </a:cubicBezTo>
                  <a:cubicBezTo>
                    <a:pt x="61" y="20"/>
                    <a:pt x="56" y="26"/>
                    <a:pt x="49" y="26"/>
                  </a:cubicBezTo>
                  <a:cubicBezTo>
                    <a:pt x="45" y="26"/>
                    <a:pt x="42" y="25"/>
                    <a:pt x="40" y="23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1"/>
                    <a:pt x="25" y="31"/>
                  </a:cubicBezTo>
                  <a:cubicBezTo>
                    <a:pt x="25" y="32"/>
                    <a:pt x="25" y="32"/>
                    <a:pt x="25" y="3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2" y="38"/>
                    <a:pt x="45" y="36"/>
                    <a:pt x="49" y="36"/>
                  </a:cubicBezTo>
                  <a:cubicBezTo>
                    <a:pt x="56" y="36"/>
                    <a:pt x="61" y="42"/>
                    <a:pt x="61" y="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75"/>
          <p:cNvGrpSpPr/>
          <p:nvPr/>
        </p:nvGrpSpPr>
        <p:grpSpPr>
          <a:xfrm>
            <a:off x="5976683" y="5312116"/>
            <a:ext cx="937702" cy="937702"/>
            <a:chOff x="4160694" y="3979236"/>
            <a:chExt cx="822613" cy="822613"/>
          </a:xfrm>
        </p:grpSpPr>
        <p:sp>
          <p:nvSpPr>
            <p:cNvPr id="90" name="Freeform 89"/>
            <p:cNvSpPr/>
            <p:nvPr/>
          </p:nvSpPr>
          <p:spPr>
            <a:xfrm>
              <a:off x="4160694" y="3979236"/>
              <a:ext cx="822613" cy="822613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587" tIns="149587" rIns="149587" bIns="149587" numCol="1" spcCol="1270" anchor="ctr" anchorCtr="0">
              <a:noAutofit/>
            </a:bodyPr>
            <a:lstStyle/>
            <a:p>
              <a:pPr algn="ctr" defTabSz="937584">
                <a:lnSpc>
                  <a:spcPct val="90000"/>
                </a:lnSpc>
                <a:spcAft>
                  <a:spcPct val="35000"/>
                </a:spcAft>
              </a:pPr>
              <a:endParaRPr lang="en-US" sz="3375" dirty="0">
                <a:solidFill>
                  <a:schemeClr val="bg1"/>
                </a:solidFill>
              </a:endParaRPr>
            </a:p>
          </p:txBody>
        </p:sp>
        <p:sp>
          <p:nvSpPr>
            <p:cNvPr id="48" name="Freeform 5"/>
            <p:cNvSpPr>
              <a:spLocks noEditPoints="1"/>
            </p:cNvSpPr>
            <p:nvPr/>
          </p:nvSpPr>
          <p:spPr bwMode="auto">
            <a:xfrm>
              <a:off x="4388138" y="4206680"/>
              <a:ext cx="367725" cy="367725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255" y="135"/>
                </a:cxn>
                <a:cxn ang="0">
                  <a:pos x="277" y="122"/>
                </a:cxn>
                <a:cxn ang="0">
                  <a:pos x="303" y="116"/>
                </a:cxn>
                <a:cxn ang="0">
                  <a:pos x="296" y="105"/>
                </a:cxn>
                <a:cxn ang="0">
                  <a:pos x="278" y="89"/>
                </a:cxn>
                <a:cxn ang="0">
                  <a:pos x="265" y="90"/>
                </a:cxn>
                <a:cxn ang="0">
                  <a:pos x="256" y="82"/>
                </a:cxn>
                <a:cxn ang="0">
                  <a:pos x="231" y="73"/>
                </a:cxn>
                <a:cxn ang="0">
                  <a:pos x="234" y="98"/>
                </a:cxn>
                <a:cxn ang="0">
                  <a:pos x="224" y="118"/>
                </a:cxn>
                <a:cxn ang="0">
                  <a:pos x="205" y="103"/>
                </a:cxn>
                <a:cxn ang="0">
                  <a:pos x="175" y="89"/>
                </a:cxn>
                <a:cxn ang="0">
                  <a:pos x="183" y="68"/>
                </a:cxn>
                <a:cxn ang="0">
                  <a:pos x="212" y="58"/>
                </a:cxn>
                <a:cxn ang="0">
                  <a:pos x="207" y="47"/>
                </a:cxn>
                <a:cxn ang="0">
                  <a:pos x="188" y="50"/>
                </a:cxn>
                <a:cxn ang="0">
                  <a:pos x="168" y="37"/>
                </a:cxn>
                <a:cxn ang="0">
                  <a:pos x="171" y="52"/>
                </a:cxn>
                <a:cxn ang="0">
                  <a:pos x="157" y="52"/>
                </a:cxn>
                <a:cxn ang="0">
                  <a:pos x="141" y="40"/>
                </a:cxn>
                <a:cxn ang="0">
                  <a:pos x="126" y="47"/>
                </a:cxn>
                <a:cxn ang="0">
                  <a:pos x="143" y="51"/>
                </a:cxn>
                <a:cxn ang="0">
                  <a:pos x="131" y="58"/>
                </a:cxn>
                <a:cxn ang="0">
                  <a:pos x="56" y="107"/>
                </a:cxn>
                <a:cxn ang="0">
                  <a:pos x="65" y="118"/>
                </a:cxn>
                <a:cxn ang="0">
                  <a:pos x="79" y="135"/>
                </a:cxn>
                <a:cxn ang="0">
                  <a:pos x="74" y="158"/>
                </a:cxn>
                <a:cxn ang="0">
                  <a:pos x="88" y="185"/>
                </a:cxn>
                <a:cxn ang="0">
                  <a:pos x="108" y="214"/>
                </a:cxn>
                <a:cxn ang="0">
                  <a:pos x="118" y="227"/>
                </a:cxn>
                <a:cxn ang="0">
                  <a:pos x="105" y="197"/>
                </a:cxn>
                <a:cxn ang="0">
                  <a:pos x="125" y="225"/>
                </a:cxn>
                <a:cxn ang="0">
                  <a:pos x="150" y="255"/>
                </a:cxn>
                <a:cxn ang="0">
                  <a:pos x="184" y="269"/>
                </a:cxn>
                <a:cxn ang="0">
                  <a:pos x="213" y="290"/>
                </a:cxn>
                <a:cxn ang="0">
                  <a:pos x="224" y="288"/>
                </a:cxn>
                <a:cxn ang="0">
                  <a:pos x="212" y="268"/>
                </a:cxn>
                <a:cxn ang="0">
                  <a:pos x="197" y="262"/>
                </a:cxn>
                <a:cxn ang="0">
                  <a:pos x="194" y="239"/>
                </a:cxn>
                <a:cxn ang="0">
                  <a:pos x="171" y="250"/>
                </a:cxn>
                <a:cxn ang="0">
                  <a:pos x="168" y="210"/>
                </a:cxn>
                <a:cxn ang="0">
                  <a:pos x="184" y="206"/>
                </a:cxn>
                <a:cxn ang="0">
                  <a:pos x="196" y="202"/>
                </a:cxn>
                <a:cxn ang="0">
                  <a:pos x="214" y="211"/>
                </a:cxn>
                <a:cxn ang="0">
                  <a:pos x="221" y="205"/>
                </a:cxn>
                <a:cxn ang="0">
                  <a:pos x="234" y="179"/>
                </a:cxn>
                <a:cxn ang="0">
                  <a:pos x="233" y="171"/>
                </a:cxn>
                <a:cxn ang="0">
                  <a:pos x="252" y="157"/>
                </a:cxn>
                <a:cxn ang="0">
                  <a:pos x="266" y="143"/>
                </a:cxn>
                <a:cxn ang="0">
                  <a:pos x="273" y="131"/>
                </a:cxn>
                <a:cxn ang="0">
                  <a:pos x="255" y="135"/>
                </a:cxn>
                <a:cxn ang="0">
                  <a:pos x="295" y="298"/>
                </a:cxn>
                <a:cxn ang="0">
                  <a:pos x="272" y="288"/>
                </a:cxn>
                <a:cxn ang="0">
                  <a:pos x="251" y="288"/>
                </a:cxn>
                <a:cxn ang="0">
                  <a:pos x="236" y="286"/>
                </a:cxn>
                <a:cxn ang="0">
                  <a:pos x="230" y="307"/>
                </a:cxn>
                <a:cxn ang="0">
                  <a:pos x="223" y="335"/>
                </a:cxn>
                <a:cxn ang="0">
                  <a:pos x="308" y="302"/>
                </a:cxn>
              </a:cxnLst>
              <a:rect l="0" t="0" r="r" b="b"/>
              <a:pathLst>
                <a:path w="384" h="384">
                  <a:moveTo>
                    <a:pt x="384" y="192"/>
                  </a:moveTo>
                  <a:cubicBezTo>
                    <a:pt x="384" y="298"/>
                    <a:pt x="298" y="384"/>
                    <a:pt x="192" y="384"/>
                  </a:cubicBezTo>
                  <a:cubicBezTo>
                    <a:pt x="86" y="384"/>
                    <a:pt x="0" y="298"/>
                    <a:pt x="0" y="192"/>
                  </a:cubicBezTo>
                  <a:cubicBezTo>
                    <a:pt x="0" y="86"/>
                    <a:pt x="86" y="0"/>
                    <a:pt x="192" y="0"/>
                  </a:cubicBezTo>
                  <a:cubicBezTo>
                    <a:pt x="298" y="0"/>
                    <a:pt x="384" y="86"/>
                    <a:pt x="384" y="192"/>
                  </a:cubicBezTo>
                  <a:close/>
                  <a:moveTo>
                    <a:pt x="255" y="135"/>
                  </a:moveTo>
                  <a:cubicBezTo>
                    <a:pt x="256" y="135"/>
                    <a:pt x="257" y="130"/>
                    <a:pt x="258" y="129"/>
                  </a:cubicBezTo>
                  <a:cubicBezTo>
                    <a:pt x="260" y="127"/>
                    <a:pt x="262" y="126"/>
                    <a:pt x="264" y="125"/>
                  </a:cubicBezTo>
                  <a:cubicBezTo>
                    <a:pt x="268" y="124"/>
                    <a:pt x="272" y="123"/>
                    <a:pt x="277" y="122"/>
                  </a:cubicBezTo>
                  <a:cubicBezTo>
                    <a:pt x="281" y="121"/>
                    <a:pt x="286" y="121"/>
                    <a:pt x="289" y="125"/>
                  </a:cubicBezTo>
                  <a:cubicBezTo>
                    <a:pt x="289" y="124"/>
                    <a:pt x="295" y="119"/>
                    <a:pt x="295" y="119"/>
                  </a:cubicBezTo>
                  <a:cubicBezTo>
                    <a:pt x="298" y="118"/>
                    <a:pt x="301" y="118"/>
                    <a:pt x="303" y="116"/>
                  </a:cubicBezTo>
                  <a:cubicBezTo>
                    <a:pt x="303" y="115"/>
                    <a:pt x="303" y="110"/>
                    <a:pt x="303" y="110"/>
                  </a:cubicBezTo>
                  <a:cubicBezTo>
                    <a:pt x="299" y="111"/>
                    <a:pt x="298" y="107"/>
                    <a:pt x="297" y="103"/>
                  </a:cubicBezTo>
                  <a:cubicBezTo>
                    <a:pt x="297" y="104"/>
                    <a:pt x="297" y="104"/>
                    <a:pt x="296" y="105"/>
                  </a:cubicBezTo>
                  <a:cubicBezTo>
                    <a:pt x="296" y="102"/>
                    <a:pt x="291" y="104"/>
                    <a:pt x="290" y="104"/>
                  </a:cubicBezTo>
                  <a:cubicBezTo>
                    <a:pt x="284" y="102"/>
                    <a:pt x="285" y="98"/>
                    <a:pt x="283" y="94"/>
                  </a:cubicBezTo>
                  <a:cubicBezTo>
                    <a:pt x="282" y="92"/>
                    <a:pt x="279" y="91"/>
                    <a:pt x="278" y="89"/>
                  </a:cubicBezTo>
                  <a:cubicBezTo>
                    <a:pt x="277" y="87"/>
                    <a:pt x="277" y="84"/>
                    <a:pt x="274" y="84"/>
                  </a:cubicBezTo>
                  <a:cubicBezTo>
                    <a:pt x="273" y="84"/>
                    <a:pt x="270" y="89"/>
                    <a:pt x="270" y="89"/>
                  </a:cubicBezTo>
                  <a:cubicBezTo>
                    <a:pt x="267" y="88"/>
                    <a:pt x="266" y="89"/>
                    <a:pt x="265" y="90"/>
                  </a:cubicBezTo>
                  <a:cubicBezTo>
                    <a:pt x="263" y="91"/>
                    <a:pt x="262" y="91"/>
                    <a:pt x="260" y="92"/>
                  </a:cubicBezTo>
                  <a:cubicBezTo>
                    <a:pt x="265" y="90"/>
                    <a:pt x="258" y="88"/>
                    <a:pt x="256" y="88"/>
                  </a:cubicBezTo>
                  <a:cubicBezTo>
                    <a:pt x="260" y="87"/>
                    <a:pt x="258" y="83"/>
                    <a:pt x="256" y="82"/>
                  </a:cubicBezTo>
                  <a:cubicBezTo>
                    <a:pt x="256" y="82"/>
                    <a:pt x="257" y="82"/>
                    <a:pt x="257" y="82"/>
                  </a:cubicBezTo>
                  <a:cubicBezTo>
                    <a:pt x="257" y="79"/>
                    <a:pt x="250" y="77"/>
                    <a:pt x="247" y="76"/>
                  </a:cubicBezTo>
                  <a:cubicBezTo>
                    <a:pt x="245" y="74"/>
                    <a:pt x="233" y="72"/>
                    <a:pt x="231" y="73"/>
                  </a:cubicBezTo>
                  <a:cubicBezTo>
                    <a:pt x="228" y="75"/>
                    <a:pt x="231" y="80"/>
                    <a:pt x="231" y="83"/>
                  </a:cubicBezTo>
                  <a:cubicBezTo>
                    <a:pt x="232" y="86"/>
                    <a:pt x="228" y="86"/>
                    <a:pt x="228" y="89"/>
                  </a:cubicBezTo>
                  <a:cubicBezTo>
                    <a:pt x="228" y="93"/>
                    <a:pt x="236" y="92"/>
                    <a:pt x="234" y="98"/>
                  </a:cubicBezTo>
                  <a:cubicBezTo>
                    <a:pt x="233" y="102"/>
                    <a:pt x="228" y="102"/>
                    <a:pt x="226" y="105"/>
                  </a:cubicBezTo>
                  <a:cubicBezTo>
                    <a:pt x="224" y="108"/>
                    <a:pt x="227" y="112"/>
                    <a:pt x="229" y="114"/>
                  </a:cubicBezTo>
                  <a:cubicBezTo>
                    <a:pt x="231" y="115"/>
                    <a:pt x="225" y="118"/>
                    <a:pt x="224" y="118"/>
                  </a:cubicBezTo>
                  <a:cubicBezTo>
                    <a:pt x="220" y="120"/>
                    <a:pt x="217" y="114"/>
                    <a:pt x="216" y="110"/>
                  </a:cubicBezTo>
                  <a:cubicBezTo>
                    <a:pt x="215" y="108"/>
                    <a:pt x="215" y="104"/>
                    <a:pt x="212" y="103"/>
                  </a:cubicBezTo>
                  <a:cubicBezTo>
                    <a:pt x="210" y="102"/>
                    <a:pt x="206" y="102"/>
                    <a:pt x="205" y="103"/>
                  </a:cubicBezTo>
                  <a:cubicBezTo>
                    <a:pt x="203" y="99"/>
                    <a:pt x="198" y="98"/>
                    <a:pt x="194" y="97"/>
                  </a:cubicBezTo>
                  <a:cubicBezTo>
                    <a:pt x="189" y="95"/>
                    <a:pt x="185" y="95"/>
                    <a:pt x="180" y="96"/>
                  </a:cubicBezTo>
                  <a:cubicBezTo>
                    <a:pt x="181" y="95"/>
                    <a:pt x="179" y="88"/>
                    <a:pt x="175" y="89"/>
                  </a:cubicBezTo>
                  <a:cubicBezTo>
                    <a:pt x="176" y="86"/>
                    <a:pt x="176" y="84"/>
                    <a:pt x="176" y="81"/>
                  </a:cubicBezTo>
                  <a:cubicBezTo>
                    <a:pt x="177" y="79"/>
                    <a:pt x="178" y="77"/>
                    <a:pt x="179" y="75"/>
                  </a:cubicBezTo>
                  <a:cubicBezTo>
                    <a:pt x="180" y="74"/>
                    <a:pt x="185" y="69"/>
                    <a:pt x="183" y="68"/>
                  </a:cubicBezTo>
                  <a:cubicBezTo>
                    <a:pt x="188" y="69"/>
                    <a:pt x="193" y="69"/>
                    <a:pt x="196" y="66"/>
                  </a:cubicBezTo>
                  <a:cubicBezTo>
                    <a:pt x="198" y="63"/>
                    <a:pt x="199" y="60"/>
                    <a:pt x="202" y="57"/>
                  </a:cubicBezTo>
                  <a:cubicBezTo>
                    <a:pt x="205" y="53"/>
                    <a:pt x="209" y="58"/>
                    <a:pt x="212" y="58"/>
                  </a:cubicBezTo>
                  <a:cubicBezTo>
                    <a:pt x="217" y="59"/>
                    <a:pt x="217" y="53"/>
                    <a:pt x="214" y="51"/>
                  </a:cubicBezTo>
                  <a:cubicBezTo>
                    <a:pt x="218" y="51"/>
                    <a:pt x="215" y="45"/>
                    <a:pt x="213" y="44"/>
                  </a:cubicBezTo>
                  <a:cubicBezTo>
                    <a:pt x="211" y="43"/>
                    <a:pt x="202" y="46"/>
                    <a:pt x="207" y="47"/>
                  </a:cubicBezTo>
                  <a:cubicBezTo>
                    <a:pt x="206" y="47"/>
                    <a:pt x="200" y="59"/>
                    <a:pt x="196" y="53"/>
                  </a:cubicBezTo>
                  <a:cubicBezTo>
                    <a:pt x="195" y="52"/>
                    <a:pt x="195" y="47"/>
                    <a:pt x="193" y="46"/>
                  </a:cubicBezTo>
                  <a:cubicBezTo>
                    <a:pt x="190" y="46"/>
                    <a:pt x="189" y="49"/>
                    <a:pt x="188" y="50"/>
                  </a:cubicBezTo>
                  <a:cubicBezTo>
                    <a:pt x="190" y="47"/>
                    <a:pt x="181" y="45"/>
                    <a:pt x="180" y="44"/>
                  </a:cubicBezTo>
                  <a:cubicBezTo>
                    <a:pt x="183" y="42"/>
                    <a:pt x="180" y="39"/>
                    <a:pt x="178" y="38"/>
                  </a:cubicBezTo>
                  <a:cubicBezTo>
                    <a:pt x="176" y="36"/>
                    <a:pt x="169" y="35"/>
                    <a:pt x="168" y="37"/>
                  </a:cubicBezTo>
                  <a:cubicBezTo>
                    <a:pt x="163" y="43"/>
                    <a:pt x="173" y="44"/>
                    <a:pt x="175" y="45"/>
                  </a:cubicBezTo>
                  <a:cubicBezTo>
                    <a:pt x="176" y="46"/>
                    <a:pt x="179" y="48"/>
                    <a:pt x="177" y="49"/>
                  </a:cubicBezTo>
                  <a:cubicBezTo>
                    <a:pt x="176" y="50"/>
                    <a:pt x="171" y="51"/>
                    <a:pt x="171" y="52"/>
                  </a:cubicBezTo>
                  <a:cubicBezTo>
                    <a:pt x="169" y="54"/>
                    <a:pt x="172" y="57"/>
                    <a:pt x="170" y="59"/>
                  </a:cubicBezTo>
                  <a:cubicBezTo>
                    <a:pt x="168" y="57"/>
                    <a:pt x="168" y="53"/>
                    <a:pt x="166" y="50"/>
                  </a:cubicBezTo>
                  <a:cubicBezTo>
                    <a:pt x="168" y="53"/>
                    <a:pt x="157" y="52"/>
                    <a:pt x="157" y="52"/>
                  </a:cubicBezTo>
                  <a:cubicBezTo>
                    <a:pt x="154" y="52"/>
                    <a:pt x="148" y="54"/>
                    <a:pt x="145" y="50"/>
                  </a:cubicBezTo>
                  <a:cubicBezTo>
                    <a:pt x="144" y="49"/>
                    <a:pt x="144" y="44"/>
                    <a:pt x="146" y="45"/>
                  </a:cubicBezTo>
                  <a:cubicBezTo>
                    <a:pt x="144" y="43"/>
                    <a:pt x="142" y="41"/>
                    <a:pt x="141" y="40"/>
                  </a:cubicBezTo>
                  <a:cubicBezTo>
                    <a:pt x="132" y="43"/>
                    <a:pt x="125" y="47"/>
                    <a:pt x="117" y="51"/>
                  </a:cubicBezTo>
                  <a:cubicBezTo>
                    <a:pt x="118" y="51"/>
                    <a:pt x="119" y="51"/>
                    <a:pt x="120" y="50"/>
                  </a:cubicBezTo>
                  <a:cubicBezTo>
                    <a:pt x="122" y="50"/>
                    <a:pt x="124" y="48"/>
                    <a:pt x="126" y="47"/>
                  </a:cubicBezTo>
                  <a:cubicBezTo>
                    <a:pt x="128" y="46"/>
                    <a:pt x="134" y="43"/>
                    <a:pt x="136" y="46"/>
                  </a:cubicBezTo>
                  <a:cubicBezTo>
                    <a:pt x="137" y="45"/>
                    <a:pt x="137" y="45"/>
                    <a:pt x="138" y="44"/>
                  </a:cubicBezTo>
                  <a:cubicBezTo>
                    <a:pt x="139" y="46"/>
                    <a:pt x="141" y="48"/>
                    <a:pt x="143" y="51"/>
                  </a:cubicBezTo>
                  <a:cubicBezTo>
                    <a:pt x="141" y="50"/>
                    <a:pt x="137" y="50"/>
                    <a:pt x="135" y="50"/>
                  </a:cubicBezTo>
                  <a:cubicBezTo>
                    <a:pt x="133" y="51"/>
                    <a:pt x="130" y="51"/>
                    <a:pt x="130" y="53"/>
                  </a:cubicBezTo>
                  <a:cubicBezTo>
                    <a:pt x="130" y="55"/>
                    <a:pt x="131" y="57"/>
                    <a:pt x="131" y="58"/>
                  </a:cubicBezTo>
                  <a:cubicBezTo>
                    <a:pt x="128" y="56"/>
                    <a:pt x="125" y="52"/>
                    <a:pt x="121" y="51"/>
                  </a:cubicBezTo>
                  <a:cubicBezTo>
                    <a:pt x="119" y="51"/>
                    <a:pt x="117" y="51"/>
                    <a:pt x="115" y="52"/>
                  </a:cubicBezTo>
                  <a:cubicBezTo>
                    <a:pt x="91" y="65"/>
                    <a:pt x="71" y="84"/>
                    <a:pt x="56" y="107"/>
                  </a:cubicBezTo>
                  <a:cubicBezTo>
                    <a:pt x="57" y="108"/>
                    <a:pt x="58" y="109"/>
                    <a:pt x="59" y="109"/>
                  </a:cubicBezTo>
                  <a:cubicBezTo>
                    <a:pt x="62" y="110"/>
                    <a:pt x="59" y="117"/>
                    <a:pt x="64" y="113"/>
                  </a:cubicBezTo>
                  <a:cubicBezTo>
                    <a:pt x="66" y="115"/>
                    <a:pt x="66" y="116"/>
                    <a:pt x="65" y="118"/>
                  </a:cubicBezTo>
                  <a:cubicBezTo>
                    <a:pt x="65" y="118"/>
                    <a:pt x="75" y="124"/>
                    <a:pt x="76" y="125"/>
                  </a:cubicBezTo>
                  <a:cubicBezTo>
                    <a:pt x="78" y="126"/>
                    <a:pt x="80" y="128"/>
                    <a:pt x="81" y="130"/>
                  </a:cubicBezTo>
                  <a:cubicBezTo>
                    <a:pt x="82" y="132"/>
                    <a:pt x="80" y="134"/>
                    <a:pt x="79" y="135"/>
                  </a:cubicBezTo>
                  <a:cubicBezTo>
                    <a:pt x="78" y="134"/>
                    <a:pt x="75" y="130"/>
                    <a:pt x="74" y="131"/>
                  </a:cubicBezTo>
                  <a:cubicBezTo>
                    <a:pt x="73" y="133"/>
                    <a:pt x="74" y="139"/>
                    <a:pt x="77" y="139"/>
                  </a:cubicBezTo>
                  <a:cubicBezTo>
                    <a:pt x="73" y="139"/>
                    <a:pt x="75" y="155"/>
                    <a:pt x="74" y="158"/>
                  </a:cubicBezTo>
                  <a:cubicBezTo>
                    <a:pt x="74" y="158"/>
                    <a:pt x="74" y="158"/>
                    <a:pt x="74" y="158"/>
                  </a:cubicBezTo>
                  <a:cubicBezTo>
                    <a:pt x="73" y="161"/>
                    <a:pt x="76" y="173"/>
                    <a:pt x="81" y="172"/>
                  </a:cubicBezTo>
                  <a:cubicBezTo>
                    <a:pt x="78" y="172"/>
                    <a:pt x="87" y="184"/>
                    <a:pt x="88" y="185"/>
                  </a:cubicBezTo>
                  <a:cubicBezTo>
                    <a:pt x="91" y="187"/>
                    <a:pt x="95" y="188"/>
                    <a:pt x="97" y="192"/>
                  </a:cubicBezTo>
                  <a:cubicBezTo>
                    <a:pt x="100" y="195"/>
                    <a:pt x="100" y="201"/>
                    <a:pt x="103" y="203"/>
                  </a:cubicBezTo>
                  <a:cubicBezTo>
                    <a:pt x="102" y="206"/>
                    <a:pt x="108" y="210"/>
                    <a:pt x="108" y="214"/>
                  </a:cubicBezTo>
                  <a:cubicBezTo>
                    <a:pt x="108" y="214"/>
                    <a:pt x="107" y="214"/>
                    <a:pt x="107" y="215"/>
                  </a:cubicBezTo>
                  <a:cubicBezTo>
                    <a:pt x="108" y="218"/>
                    <a:pt x="113" y="218"/>
                    <a:pt x="115" y="221"/>
                  </a:cubicBezTo>
                  <a:cubicBezTo>
                    <a:pt x="116" y="223"/>
                    <a:pt x="115" y="228"/>
                    <a:pt x="118" y="227"/>
                  </a:cubicBezTo>
                  <a:cubicBezTo>
                    <a:pt x="118" y="222"/>
                    <a:pt x="115" y="216"/>
                    <a:pt x="112" y="212"/>
                  </a:cubicBezTo>
                  <a:cubicBezTo>
                    <a:pt x="110" y="209"/>
                    <a:pt x="109" y="207"/>
                    <a:pt x="108" y="204"/>
                  </a:cubicBezTo>
                  <a:cubicBezTo>
                    <a:pt x="106" y="202"/>
                    <a:pt x="106" y="199"/>
                    <a:pt x="105" y="197"/>
                  </a:cubicBezTo>
                  <a:cubicBezTo>
                    <a:pt x="106" y="197"/>
                    <a:pt x="112" y="199"/>
                    <a:pt x="111" y="200"/>
                  </a:cubicBezTo>
                  <a:cubicBezTo>
                    <a:pt x="109" y="205"/>
                    <a:pt x="119" y="214"/>
                    <a:pt x="122" y="217"/>
                  </a:cubicBezTo>
                  <a:cubicBezTo>
                    <a:pt x="123" y="218"/>
                    <a:pt x="128" y="225"/>
                    <a:pt x="125" y="225"/>
                  </a:cubicBezTo>
                  <a:cubicBezTo>
                    <a:pt x="129" y="225"/>
                    <a:pt x="133" y="230"/>
                    <a:pt x="135" y="233"/>
                  </a:cubicBezTo>
                  <a:cubicBezTo>
                    <a:pt x="137" y="236"/>
                    <a:pt x="136" y="241"/>
                    <a:pt x="138" y="245"/>
                  </a:cubicBezTo>
                  <a:cubicBezTo>
                    <a:pt x="139" y="250"/>
                    <a:pt x="146" y="252"/>
                    <a:pt x="150" y="255"/>
                  </a:cubicBezTo>
                  <a:cubicBezTo>
                    <a:pt x="154" y="256"/>
                    <a:pt x="157" y="259"/>
                    <a:pt x="160" y="260"/>
                  </a:cubicBezTo>
                  <a:cubicBezTo>
                    <a:pt x="166" y="262"/>
                    <a:pt x="167" y="260"/>
                    <a:pt x="171" y="260"/>
                  </a:cubicBezTo>
                  <a:cubicBezTo>
                    <a:pt x="178" y="259"/>
                    <a:pt x="179" y="266"/>
                    <a:pt x="184" y="269"/>
                  </a:cubicBezTo>
                  <a:cubicBezTo>
                    <a:pt x="187" y="270"/>
                    <a:pt x="194" y="273"/>
                    <a:pt x="198" y="271"/>
                  </a:cubicBezTo>
                  <a:cubicBezTo>
                    <a:pt x="196" y="272"/>
                    <a:pt x="203" y="282"/>
                    <a:pt x="204" y="283"/>
                  </a:cubicBezTo>
                  <a:cubicBezTo>
                    <a:pt x="206" y="286"/>
                    <a:pt x="210" y="287"/>
                    <a:pt x="213" y="290"/>
                  </a:cubicBezTo>
                  <a:cubicBezTo>
                    <a:pt x="213" y="290"/>
                    <a:pt x="214" y="289"/>
                    <a:pt x="214" y="288"/>
                  </a:cubicBezTo>
                  <a:cubicBezTo>
                    <a:pt x="213" y="291"/>
                    <a:pt x="218" y="296"/>
                    <a:pt x="221" y="296"/>
                  </a:cubicBezTo>
                  <a:cubicBezTo>
                    <a:pt x="223" y="295"/>
                    <a:pt x="224" y="290"/>
                    <a:pt x="224" y="288"/>
                  </a:cubicBezTo>
                  <a:cubicBezTo>
                    <a:pt x="219" y="290"/>
                    <a:pt x="215" y="288"/>
                    <a:pt x="212" y="283"/>
                  </a:cubicBezTo>
                  <a:cubicBezTo>
                    <a:pt x="211" y="282"/>
                    <a:pt x="207" y="275"/>
                    <a:pt x="211" y="275"/>
                  </a:cubicBezTo>
                  <a:cubicBezTo>
                    <a:pt x="216" y="275"/>
                    <a:pt x="212" y="271"/>
                    <a:pt x="212" y="268"/>
                  </a:cubicBezTo>
                  <a:cubicBezTo>
                    <a:pt x="211" y="264"/>
                    <a:pt x="208" y="262"/>
                    <a:pt x="206" y="259"/>
                  </a:cubicBezTo>
                  <a:cubicBezTo>
                    <a:pt x="205" y="262"/>
                    <a:pt x="200" y="261"/>
                    <a:pt x="198" y="259"/>
                  </a:cubicBezTo>
                  <a:cubicBezTo>
                    <a:pt x="198" y="259"/>
                    <a:pt x="197" y="261"/>
                    <a:pt x="197" y="262"/>
                  </a:cubicBezTo>
                  <a:cubicBezTo>
                    <a:pt x="196" y="262"/>
                    <a:pt x="195" y="262"/>
                    <a:pt x="194" y="261"/>
                  </a:cubicBezTo>
                  <a:cubicBezTo>
                    <a:pt x="194" y="258"/>
                    <a:pt x="194" y="255"/>
                    <a:pt x="195" y="251"/>
                  </a:cubicBezTo>
                  <a:cubicBezTo>
                    <a:pt x="196" y="247"/>
                    <a:pt x="205" y="238"/>
                    <a:pt x="194" y="239"/>
                  </a:cubicBezTo>
                  <a:cubicBezTo>
                    <a:pt x="190" y="239"/>
                    <a:pt x="188" y="240"/>
                    <a:pt x="187" y="244"/>
                  </a:cubicBezTo>
                  <a:cubicBezTo>
                    <a:pt x="186" y="247"/>
                    <a:pt x="186" y="249"/>
                    <a:pt x="183" y="251"/>
                  </a:cubicBezTo>
                  <a:cubicBezTo>
                    <a:pt x="181" y="252"/>
                    <a:pt x="173" y="251"/>
                    <a:pt x="171" y="250"/>
                  </a:cubicBezTo>
                  <a:cubicBezTo>
                    <a:pt x="166" y="247"/>
                    <a:pt x="163" y="239"/>
                    <a:pt x="163" y="234"/>
                  </a:cubicBezTo>
                  <a:cubicBezTo>
                    <a:pt x="163" y="227"/>
                    <a:pt x="166" y="221"/>
                    <a:pt x="163" y="215"/>
                  </a:cubicBezTo>
                  <a:cubicBezTo>
                    <a:pt x="164" y="213"/>
                    <a:pt x="166" y="211"/>
                    <a:pt x="168" y="210"/>
                  </a:cubicBezTo>
                  <a:cubicBezTo>
                    <a:pt x="169" y="209"/>
                    <a:pt x="171" y="210"/>
                    <a:pt x="172" y="207"/>
                  </a:cubicBezTo>
                  <a:cubicBezTo>
                    <a:pt x="171" y="207"/>
                    <a:pt x="170" y="206"/>
                    <a:pt x="170" y="206"/>
                  </a:cubicBezTo>
                  <a:cubicBezTo>
                    <a:pt x="173" y="208"/>
                    <a:pt x="180" y="203"/>
                    <a:pt x="184" y="206"/>
                  </a:cubicBezTo>
                  <a:cubicBezTo>
                    <a:pt x="186" y="207"/>
                    <a:pt x="188" y="208"/>
                    <a:pt x="189" y="205"/>
                  </a:cubicBezTo>
                  <a:cubicBezTo>
                    <a:pt x="189" y="205"/>
                    <a:pt x="187" y="202"/>
                    <a:pt x="188" y="200"/>
                  </a:cubicBezTo>
                  <a:cubicBezTo>
                    <a:pt x="189" y="204"/>
                    <a:pt x="192" y="205"/>
                    <a:pt x="196" y="202"/>
                  </a:cubicBezTo>
                  <a:cubicBezTo>
                    <a:pt x="197" y="203"/>
                    <a:pt x="201" y="203"/>
                    <a:pt x="204" y="204"/>
                  </a:cubicBezTo>
                  <a:cubicBezTo>
                    <a:pt x="207" y="206"/>
                    <a:pt x="207" y="209"/>
                    <a:pt x="211" y="205"/>
                  </a:cubicBezTo>
                  <a:cubicBezTo>
                    <a:pt x="213" y="208"/>
                    <a:pt x="213" y="208"/>
                    <a:pt x="214" y="211"/>
                  </a:cubicBezTo>
                  <a:cubicBezTo>
                    <a:pt x="214" y="214"/>
                    <a:pt x="216" y="221"/>
                    <a:pt x="218" y="222"/>
                  </a:cubicBezTo>
                  <a:cubicBezTo>
                    <a:pt x="224" y="225"/>
                    <a:pt x="222" y="217"/>
                    <a:pt x="222" y="214"/>
                  </a:cubicBezTo>
                  <a:cubicBezTo>
                    <a:pt x="222" y="213"/>
                    <a:pt x="222" y="205"/>
                    <a:pt x="221" y="205"/>
                  </a:cubicBezTo>
                  <a:cubicBezTo>
                    <a:pt x="213" y="203"/>
                    <a:pt x="216" y="197"/>
                    <a:pt x="221" y="193"/>
                  </a:cubicBezTo>
                  <a:cubicBezTo>
                    <a:pt x="222" y="192"/>
                    <a:pt x="227" y="190"/>
                    <a:pt x="230" y="188"/>
                  </a:cubicBezTo>
                  <a:cubicBezTo>
                    <a:pt x="232" y="186"/>
                    <a:pt x="235" y="183"/>
                    <a:pt x="234" y="179"/>
                  </a:cubicBezTo>
                  <a:cubicBezTo>
                    <a:pt x="235" y="179"/>
                    <a:pt x="236" y="178"/>
                    <a:pt x="236" y="177"/>
                  </a:cubicBezTo>
                  <a:cubicBezTo>
                    <a:pt x="236" y="177"/>
                    <a:pt x="233" y="174"/>
                    <a:pt x="232" y="175"/>
                  </a:cubicBezTo>
                  <a:cubicBezTo>
                    <a:pt x="234" y="174"/>
                    <a:pt x="234" y="172"/>
                    <a:pt x="233" y="171"/>
                  </a:cubicBezTo>
                  <a:cubicBezTo>
                    <a:pt x="235" y="169"/>
                    <a:pt x="234" y="166"/>
                    <a:pt x="236" y="165"/>
                  </a:cubicBezTo>
                  <a:cubicBezTo>
                    <a:pt x="239" y="169"/>
                    <a:pt x="245" y="165"/>
                    <a:pt x="242" y="162"/>
                  </a:cubicBezTo>
                  <a:cubicBezTo>
                    <a:pt x="244" y="158"/>
                    <a:pt x="250" y="160"/>
                    <a:pt x="252" y="157"/>
                  </a:cubicBezTo>
                  <a:cubicBezTo>
                    <a:pt x="255" y="158"/>
                    <a:pt x="253" y="153"/>
                    <a:pt x="255" y="150"/>
                  </a:cubicBezTo>
                  <a:cubicBezTo>
                    <a:pt x="256" y="148"/>
                    <a:pt x="259" y="148"/>
                    <a:pt x="262" y="147"/>
                  </a:cubicBezTo>
                  <a:cubicBezTo>
                    <a:pt x="262" y="147"/>
                    <a:pt x="268" y="143"/>
                    <a:pt x="266" y="143"/>
                  </a:cubicBezTo>
                  <a:cubicBezTo>
                    <a:pt x="270" y="144"/>
                    <a:pt x="279" y="139"/>
                    <a:pt x="272" y="135"/>
                  </a:cubicBezTo>
                  <a:cubicBezTo>
                    <a:pt x="273" y="133"/>
                    <a:pt x="270" y="132"/>
                    <a:pt x="268" y="132"/>
                  </a:cubicBezTo>
                  <a:cubicBezTo>
                    <a:pt x="269" y="131"/>
                    <a:pt x="272" y="132"/>
                    <a:pt x="273" y="131"/>
                  </a:cubicBezTo>
                  <a:cubicBezTo>
                    <a:pt x="276" y="129"/>
                    <a:pt x="274" y="128"/>
                    <a:pt x="271" y="127"/>
                  </a:cubicBezTo>
                  <a:cubicBezTo>
                    <a:pt x="268" y="126"/>
                    <a:pt x="263" y="128"/>
                    <a:pt x="261" y="130"/>
                  </a:cubicBezTo>
                  <a:cubicBezTo>
                    <a:pt x="259" y="132"/>
                    <a:pt x="257" y="134"/>
                    <a:pt x="255" y="135"/>
                  </a:cubicBezTo>
                  <a:close/>
                  <a:moveTo>
                    <a:pt x="308" y="302"/>
                  </a:moveTo>
                  <a:cubicBezTo>
                    <a:pt x="306" y="301"/>
                    <a:pt x="303" y="301"/>
                    <a:pt x="301" y="300"/>
                  </a:cubicBezTo>
                  <a:cubicBezTo>
                    <a:pt x="299" y="300"/>
                    <a:pt x="298" y="299"/>
                    <a:pt x="295" y="298"/>
                  </a:cubicBezTo>
                  <a:cubicBezTo>
                    <a:pt x="296" y="293"/>
                    <a:pt x="290" y="292"/>
                    <a:pt x="287" y="289"/>
                  </a:cubicBezTo>
                  <a:cubicBezTo>
                    <a:pt x="284" y="287"/>
                    <a:pt x="282" y="284"/>
                    <a:pt x="277" y="285"/>
                  </a:cubicBezTo>
                  <a:cubicBezTo>
                    <a:pt x="276" y="285"/>
                    <a:pt x="271" y="287"/>
                    <a:pt x="272" y="288"/>
                  </a:cubicBezTo>
                  <a:cubicBezTo>
                    <a:pt x="269" y="285"/>
                    <a:pt x="268" y="284"/>
                    <a:pt x="263" y="282"/>
                  </a:cubicBezTo>
                  <a:cubicBezTo>
                    <a:pt x="259" y="281"/>
                    <a:pt x="257" y="276"/>
                    <a:pt x="253" y="281"/>
                  </a:cubicBezTo>
                  <a:cubicBezTo>
                    <a:pt x="251" y="283"/>
                    <a:pt x="252" y="286"/>
                    <a:pt x="251" y="288"/>
                  </a:cubicBezTo>
                  <a:cubicBezTo>
                    <a:pt x="247" y="285"/>
                    <a:pt x="254" y="282"/>
                    <a:pt x="251" y="279"/>
                  </a:cubicBezTo>
                  <a:cubicBezTo>
                    <a:pt x="248" y="275"/>
                    <a:pt x="243" y="281"/>
                    <a:pt x="240" y="282"/>
                  </a:cubicBezTo>
                  <a:cubicBezTo>
                    <a:pt x="239" y="284"/>
                    <a:pt x="237" y="284"/>
                    <a:pt x="236" y="286"/>
                  </a:cubicBezTo>
                  <a:cubicBezTo>
                    <a:pt x="235" y="287"/>
                    <a:pt x="234" y="290"/>
                    <a:pt x="233" y="291"/>
                  </a:cubicBezTo>
                  <a:cubicBezTo>
                    <a:pt x="233" y="289"/>
                    <a:pt x="228" y="290"/>
                    <a:pt x="228" y="288"/>
                  </a:cubicBezTo>
                  <a:cubicBezTo>
                    <a:pt x="229" y="294"/>
                    <a:pt x="229" y="301"/>
                    <a:pt x="230" y="307"/>
                  </a:cubicBezTo>
                  <a:cubicBezTo>
                    <a:pt x="231" y="310"/>
                    <a:pt x="230" y="316"/>
                    <a:pt x="227" y="319"/>
                  </a:cubicBezTo>
                  <a:cubicBezTo>
                    <a:pt x="224" y="321"/>
                    <a:pt x="221" y="324"/>
                    <a:pt x="220" y="329"/>
                  </a:cubicBezTo>
                  <a:cubicBezTo>
                    <a:pt x="220" y="332"/>
                    <a:pt x="220" y="334"/>
                    <a:pt x="223" y="335"/>
                  </a:cubicBezTo>
                  <a:cubicBezTo>
                    <a:pt x="223" y="339"/>
                    <a:pt x="219" y="342"/>
                    <a:pt x="219" y="346"/>
                  </a:cubicBezTo>
                  <a:cubicBezTo>
                    <a:pt x="219" y="346"/>
                    <a:pt x="220" y="348"/>
                    <a:pt x="220" y="350"/>
                  </a:cubicBezTo>
                  <a:cubicBezTo>
                    <a:pt x="254" y="344"/>
                    <a:pt x="285" y="327"/>
                    <a:pt x="308" y="30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74"/>
          <p:cNvGrpSpPr/>
          <p:nvPr/>
        </p:nvGrpSpPr>
        <p:grpSpPr>
          <a:xfrm>
            <a:off x="5722540" y="3202334"/>
            <a:ext cx="1413671" cy="1413665"/>
            <a:chOff x="4069334" y="2505075"/>
            <a:chExt cx="1005332" cy="1005328"/>
          </a:xfrm>
        </p:grpSpPr>
        <p:sp>
          <p:nvSpPr>
            <p:cNvPr id="110" name="Freeform 109"/>
            <p:cNvSpPr/>
            <p:nvPr/>
          </p:nvSpPr>
          <p:spPr>
            <a:xfrm>
              <a:off x="4069334" y="2505075"/>
              <a:ext cx="1005332" cy="1005328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587" tIns="149587" rIns="149587" bIns="149587" numCol="1" spcCol="1270" anchor="ctr" anchorCtr="0">
              <a:noAutofit/>
            </a:bodyPr>
            <a:lstStyle/>
            <a:p>
              <a:pPr algn="ctr" defTabSz="937584">
                <a:lnSpc>
                  <a:spcPct val="90000"/>
                </a:lnSpc>
                <a:spcAft>
                  <a:spcPct val="35000"/>
                </a:spcAft>
              </a:pPr>
              <a:endParaRPr lang="en-US" sz="5062" dirty="0">
                <a:solidFill>
                  <a:schemeClr val="bg1"/>
                </a:solidFill>
              </a:endParaRPr>
            </a:p>
          </p:txBody>
        </p:sp>
        <p:sp>
          <p:nvSpPr>
            <p:cNvPr id="51" name="Freeform 42"/>
            <p:cNvSpPr>
              <a:spLocks noEditPoints="1"/>
            </p:cNvSpPr>
            <p:nvPr/>
          </p:nvSpPr>
          <p:spPr bwMode="auto">
            <a:xfrm>
              <a:off x="4342130" y="2809875"/>
              <a:ext cx="459742" cy="395726"/>
            </a:xfrm>
            <a:custGeom>
              <a:avLst/>
              <a:gdLst/>
              <a:ahLst/>
              <a:cxnLst>
                <a:cxn ang="0">
                  <a:pos x="73" y="47"/>
                </a:cxn>
                <a:cxn ang="0">
                  <a:pos x="67" y="53"/>
                </a:cxn>
                <a:cxn ang="0">
                  <a:pos x="46" y="53"/>
                </a:cxn>
                <a:cxn ang="0">
                  <a:pos x="48" y="60"/>
                </a:cxn>
                <a:cxn ang="0">
                  <a:pos x="46" y="63"/>
                </a:cxn>
                <a:cxn ang="0">
                  <a:pos x="26" y="63"/>
                </a:cxn>
                <a:cxn ang="0">
                  <a:pos x="24" y="60"/>
                </a:cxn>
                <a:cxn ang="0">
                  <a:pos x="26" y="53"/>
                </a:cxn>
                <a:cxn ang="0">
                  <a:pos x="6" y="53"/>
                </a:cxn>
                <a:cxn ang="0">
                  <a:pos x="0" y="47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7" y="0"/>
                </a:cxn>
                <a:cxn ang="0">
                  <a:pos x="73" y="6"/>
                </a:cxn>
                <a:cxn ang="0">
                  <a:pos x="73" y="4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" y="5"/>
                </a:cxn>
                <a:cxn ang="0">
                  <a:pos x="5" y="6"/>
                </a:cxn>
                <a:cxn ang="0">
                  <a:pos x="5" y="37"/>
                </a:cxn>
                <a:cxn ang="0">
                  <a:pos x="6" y="39"/>
                </a:cxn>
                <a:cxn ang="0">
                  <a:pos x="67" y="39"/>
                </a:cxn>
                <a:cxn ang="0">
                  <a:pos x="68" y="37"/>
                </a:cxn>
                <a:cxn ang="0">
                  <a:pos x="68" y="6"/>
                </a:cxn>
              </a:cxnLst>
              <a:rect l="0" t="0" r="r" b="b"/>
              <a:pathLst>
                <a:path w="73" h="63">
                  <a:moveTo>
                    <a:pt x="73" y="47"/>
                  </a:moveTo>
                  <a:cubicBezTo>
                    <a:pt x="73" y="50"/>
                    <a:pt x="70" y="53"/>
                    <a:pt x="67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6"/>
                    <a:pt x="48" y="59"/>
                    <a:pt x="48" y="60"/>
                  </a:cubicBezTo>
                  <a:cubicBezTo>
                    <a:pt x="48" y="62"/>
                    <a:pt x="47" y="63"/>
                    <a:pt x="4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5" y="63"/>
                    <a:pt x="24" y="62"/>
                    <a:pt x="24" y="60"/>
                  </a:cubicBezTo>
                  <a:cubicBezTo>
                    <a:pt x="24" y="59"/>
                    <a:pt x="26" y="56"/>
                    <a:pt x="2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2" y="53"/>
                    <a:pt x="0" y="50"/>
                    <a:pt x="0" y="4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0" y="0"/>
                    <a:pt x="73" y="2"/>
                    <a:pt x="73" y="6"/>
                  </a:cubicBezTo>
                  <a:lnTo>
                    <a:pt x="73" y="47"/>
                  </a:lnTo>
                  <a:close/>
                  <a:moveTo>
                    <a:pt x="68" y="6"/>
                  </a:moveTo>
                  <a:cubicBezTo>
                    <a:pt x="68" y="5"/>
                    <a:pt x="67" y="5"/>
                    <a:pt x="6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8"/>
                    <a:pt x="5" y="39"/>
                    <a:pt x="6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8" y="38"/>
                    <a:pt x="68" y="37"/>
                  </a:cubicBezTo>
                  <a:lnTo>
                    <a:pt x="68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H="1">
            <a:off x="6429375" y="2629621"/>
            <a:ext cx="3" cy="46446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6429375" y="4717821"/>
            <a:ext cx="3" cy="46446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0800000" flipV="1">
            <a:off x="7132473" y="3094086"/>
            <a:ext cx="705435" cy="40826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0800000" flipV="1">
            <a:off x="4993940" y="4314219"/>
            <a:ext cx="732339" cy="40360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14400000" flipV="1">
            <a:off x="7137606" y="4375690"/>
            <a:ext cx="705435" cy="40826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4400000" flipV="1">
            <a:off x="4985536" y="3125117"/>
            <a:ext cx="732339" cy="40360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143"/>
          <p:cNvSpPr txBox="1"/>
          <p:nvPr/>
        </p:nvSpPr>
        <p:spPr>
          <a:xfrm>
            <a:off x="1487234" y="2741975"/>
            <a:ext cx="2464655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请替换文字内容</a:t>
            </a:r>
            <a:r>
              <a:rPr lang="en-US" altLang="zh-CN" sz="900" b="1" dirty="0">
                <a:solidFill>
                  <a:schemeClr val="bg1"/>
                </a:solidFill>
                <a:latin typeface="+mj-ea"/>
                <a:ea typeface="+mj-ea"/>
              </a:rPr>
              <a:t/>
            </a:r>
            <a:br>
              <a:rPr lang="en-US" altLang="zh-CN" sz="900" b="1" dirty="0">
                <a:solidFill>
                  <a:schemeClr val="bg1"/>
                </a:solidFill>
                <a:latin typeface="+mj-ea"/>
                <a:ea typeface="+mj-ea"/>
              </a:rPr>
            </a:b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。</a:t>
            </a:r>
            <a:endParaRPr lang="en-GB" altLang="zh-CN" sz="900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60" name="TextBox 143"/>
          <p:cNvSpPr txBox="1"/>
          <p:nvPr/>
        </p:nvSpPr>
        <p:spPr>
          <a:xfrm>
            <a:off x="3500761" y="1254920"/>
            <a:ext cx="2464655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请替换文字内容</a:t>
            </a:r>
            <a:r>
              <a:rPr lang="en-US" altLang="zh-CN" sz="900" b="1" dirty="0">
                <a:solidFill>
                  <a:schemeClr val="bg1"/>
                </a:solidFill>
                <a:latin typeface="+mj-ea"/>
                <a:ea typeface="+mj-ea"/>
              </a:rPr>
              <a:t/>
            </a:r>
            <a:br>
              <a:rPr lang="en-US" altLang="zh-CN" sz="900" b="1" dirty="0">
                <a:solidFill>
                  <a:schemeClr val="bg1"/>
                </a:solidFill>
                <a:latin typeface="+mj-ea"/>
                <a:ea typeface="+mj-ea"/>
              </a:rPr>
            </a:b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。</a:t>
            </a:r>
            <a:endParaRPr lang="en-GB" altLang="zh-CN" sz="900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63" name="TextBox 143"/>
          <p:cNvSpPr txBox="1"/>
          <p:nvPr/>
        </p:nvSpPr>
        <p:spPr>
          <a:xfrm>
            <a:off x="8968688" y="2511066"/>
            <a:ext cx="2464655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请替换文字内容</a:t>
            </a:r>
            <a:r>
              <a:rPr lang="en-US" altLang="zh-CN" sz="900" b="1" dirty="0">
                <a:solidFill>
                  <a:schemeClr val="bg1"/>
                </a:solidFill>
                <a:latin typeface="+mj-ea"/>
                <a:ea typeface="+mj-ea"/>
              </a:rPr>
              <a:t/>
            </a:r>
            <a:br>
              <a:rPr lang="en-US" altLang="zh-CN" sz="900" b="1" dirty="0">
                <a:solidFill>
                  <a:schemeClr val="bg1"/>
                </a:solidFill>
                <a:latin typeface="+mj-ea"/>
                <a:ea typeface="+mj-ea"/>
              </a:rPr>
            </a:b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。</a:t>
            </a:r>
            <a:endParaRPr lang="en-GB" altLang="zh-CN" sz="900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64" name="TextBox 143"/>
          <p:cNvSpPr txBox="1"/>
          <p:nvPr/>
        </p:nvSpPr>
        <p:spPr>
          <a:xfrm>
            <a:off x="8968688" y="4958702"/>
            <a:ext cx="2464655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请替换文字内容</a:t>
            </a:r>
            <a:r>
              <a:rPr lang="en-US" altLang="zh-CN" sz="900" b="1" dirty="0">
                <a:solidFill>
                  <a:schemeClr val="bg1"/>
                </a:solidFill>
                <a:latin typeface="+mj-ea"/>
                <a:ea typeface="+mj-ea"/>
              </a:rPr>
              <a:t/>
            </a:r>
            <a:br>
              <a:rPr lang="en-US" altLang="zh-CN" sz="900" b="1" dirty="0">
                <a:solidFill>
                  <a:schemeClr val="bg1"/>
                </a:solidFill>
                <a:latin typeface="+mj-ea"/>
                <a:ea typeface="+mj-ea"/>
              </a:rPr>
            </a:b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。</a:t>
            </a:r>
            <a:endParaRPr lang="en-GB" altLang="zh-CN" sz="900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65" name="TextBox 143"/>
          <p:cNvSpPr txBox="1"/>
          <p:nvPr/>
        </p:nvSpPr>
        <p:spPr>
          <a:xfrm>
            <a:off x="6871998" y="5799211"/>
            <a:ext cx="2464655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请替换文字内容</a:t>
            </a:r>
            <a:r>
              <a:rPr lang="en-US" altLang="zh-CN" sz="900" b="1" dirty="0">
                <a:solidFill>
                  <a:schemeClr val="bg1"/>
                </a:solidFill>
                <a:latin typeface="+mj-ea"/>
                <a:ea typeface="+mj-ea"/>
              </a:rPr>
              <a:t/>
            </a:r>
            <a:br>
              <a:rPr lang="en-US" altLang="zh-CN" sz="900" b="1" dirty="0">
                <a:solidFill>
                  <a:schemeClr val="bg1"/>
                </a:solidFill>
                <a:latin typeface="+mj-ea"/>
                <a:ea typeface="+mj-ea"/>
              </a:rPr>
            </a:b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。</a:t>
            </a:r>
            <a:endParaRPr lang="en-GB" altLang="zh-CN" sz="900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66" name="TextBox 143"/>
          <p:cNvSpPr txBox="1"/>
          <p:nvPr/>
        </p:nvSpPr>
        <p:spPr>
          <a:xfrm>
            <a:off x="1487234" y="5235793"/>
            <a:ext cx="2464655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请替换文字内容</a:t>
            </a:r>
            <a:r>
              <a:rPr lang="en-US" altLang="zh-CN" sz="900" b="1" dirty="0">
                <a:solidFill>
                  <a:schemeClr val="bg1"/>
                </a:solidFill>
                <a:latin typeface="+mj-ea"/>
                <a:ea typeface="+mj-ea"/>
              </a:rPr>
              <a:t/>
            </a:r>
            <a:br>
              <a:rPr lang="en-US" altLang="zh-CN" sz="900" b="1" dirty="0">
                <a:solidFill>
                  <a:schemeClr val="bg1"/>
                </a:solidFill>
                <a:latin typeface="+mj-ea"/>
                <a:ea typeface="+mj-ea"/>
              </a:rPr>
            </a:b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。</a:t>
            </a:r>
            <a:endParaRPr lang="en-GB" altLang="zh-CN" sz="900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248602" y="559508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529128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5248602" y="559508"/>
            <a:ext cx="236154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40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000">
        <p14:prism isInverted="1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50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0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500"/>
                            </p:stCondLst>
                            <p:childTnLst>
                              <p:par>
                                <p:cTn id="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0"/>
                            </p:stCondLst>
                            <p:childTnLst>
                              <p:par>
                                <p:cTn id="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500"/>
                            </p:stCondLst>
                            <p:childTnLst>
                              <p:par>
                                <p:cTn id="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0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9" grpId="0"/>
      <p:bldP spid="60" grpId="0"/>
      <p:bldP spid="63" grpId="0"/>
      <p:bldP spid="64" grpId="0"/>
      <p:bldP spid="65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iphone6-floa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5516" y="1489955"/>
            <a:ext cx="5453193" cy="5375040"/>
          </a:xfrm>
          <a:prstGeom prst="rect">
            <a:avLst/>
          </a:prstGeom>
        </p:spPr>
      </p:pic>
      <p:sp>
        <p:nvSpPr>
          <p:cNvPr id="44" name="Picture Placeholder 2"/>
          <p:cNvSpPr txBox="1">
            <a:spLocks/>
          </p:cNvSpPr>
          <p:nvPr/>
        </p:nvSpPr>
        <p:spPr>
          <a:xfrm rot="19522915">
            <a:off x="5494817" y="1702851"/>
            <a:ext cx="2197686" cy="4543174"/>
          </a:xfrm>
          <a:custGeom>
            <a:avLst/>
            <a:gdLst>
              <a:gd name="connsiteX0" fmla="*/ 0 w 2952328"/>
              <a:gd name="connsiteY0" fmla="*/ 0 h 6624736"/>
              <a:gd name="connsiteX1" fmla="*/ 2952328 w 2952328"/>
              <a:gd name="connsiteY1" fmla="*/ 0 h 6624736"/>
              <a:gd name="connsiteX2" fmla="*/ 2952328 w 2952328"/>
              <a:gd name="connsiteY2" fmla="*/ 6624736 h 6624736"/>
              <a:gd name="connsiteX3" fmla="*/ 0 w 2952328"/>
              <a:gd name="connsiteY3" fmla="*/ 6624736 h 6624736"/>
              <a:gd name="connsiteX4" fmla="*/ 0 w 2952328"/>
              <a:gd name="connsiteY4" fmla="*/ 0 h 6624736"/>
              <a:gd name="connsiteX0" fmla="*/ 0 w 2969261"/>
              <a:gd name="connsiteY0" fmla="*/ 254000 h 6878736"/>
              <a:gd name="connsiteX1" fmla="*/ 2969261 w 2969261"/>
              <a:gd name="connsiteY1" fmla="*/ 0 h 6878736"/>
              <a:gd name="connsiteX2" fmla="*/ 2952328 w 2969261"/>
              <a:gd name="connsiteY2" fmla="*/ 6878736 h 6878736"/>
              <a:gd name="connsiteX3" fmla="*/ 0 w 2969261"/>
              <a:gd name="connsiteY3" fmla="*/ 6878736 h 6878736"/>
              <a:gd name="connsiteX4" fmla="*/ 0 w 2969261"/>
              <a:gd name="connsiteY4" fmla="*/ 254000 h 6878736"/>
              <a:gd name="connsiteX0" fmla="*/ 0 w 2986193"/>
              <a:gd name="connsiteY0" fmla="*/ 327810 h 6878736"/>
              <a:gd name="connsiteX1" fmla="*/ 2986193 w 2986193"/>
              <a:gd name="connsiteY1" fmla="*/ 0 h 6878736"/>
              <a:gd name="connsiteX2" fmla="*/ 2969260 w 2986193"/>
              <a:gd name="connsiteY2" fmla="*/ 6878736 h 6878736"/>
              <a:gd name="connsiteX3" fmla="*/ 16932 w 2986193"/>
              <a:gd name="connsiteY3" fmla="*/ 6878736 h 6878736"/>
              <a:gd name="connsiteX4" fmla="*/ 0 w 2986193"/>
              <a:gd name="connsiteY4" fmla="*/ 327810 h 6878736"/>
              <a:gd name="connsiteX0" fmla="*/ 0 w 2986193"/>
              <a:gd name="connsiteY0" fmla="*/ 327810 h 6878736"/>
              <a:gd name="connsiteX1" fmla="*/ 2986193 w 2986193"/>
              <a:gd name="connsiteY1" fmla="*/ 0 h 6878736"/>
              <a:gd name="connsiteX2" fmla="*/ 2952327 w 2986193"/>
              <a:gd name="connsiteY2" fmla="*/ 6841831 h 6878736"/>
              <a:gd name="connsiteX3" fmla="*/ 16932 w 2986193"/>
              <a:gd name="connsiteY3" fmla="*/ 6878736 h 6878736"/>
              <a:gd name="connsiteX4" fmla="*/ 0 w 2986193"/>
              <a:gd name="connsiteY4" fmla="*/ 327810 h 6878736"/>
              <a:gd name="connsiteX0" fmla="*/ 33868 w 2969261"/>
              <a:gd name="connsiteY0" fmla="*/ 245219 h 6878736"/>
              <a:gd name="connsiteX1" fmla="*/ 2969261 w 2969261"/>
              <a:gd name="connsiteY1" fmla="*/ 0 h 6878736"/>
              <a:gd name="connsiteX2" fmla="*/ 2935395 w 2969261"/>
              <a:gd name="connsiteY2" fmla="*/ 6841831 h 6878736"/>
              <a:gd name="connsiteX3" fmla="*/ 0 w 2969261"/>
              <a:gd name="connsiteY3" fmla="*/ 6878736 h 6878736"/>
              <a:gd name="connsiteX4" fmla="*/ 33868 w 2969261"/>
              <a:gd name="connsiteY4" fmla="*/ 245219 h 6878736"/>
              <a:gd name="connsiteX0" fmla="*/ 33868 w 2995253"/>
              <a:gd name="connsiteY0" fmla="*/ 245219 h 6878736"/>
              <a:gd name="connsiteX1" fmla="*/ 2969261 w 2995253"/>
              <a:gd name="connsiteY1" fmla="*/ 0 h 6878736"/>
              <a:gd name="connsiteX2" fmla="*/ 2994661 w 2995253"/>
              <a:gd name="connsiteY2" fmla="*/ 6823477 h 6878736"/>
              <a:gd name="connsiteX3" fmla="*/ 0 w 2995253"/>
              <a:gd name="connsiteY3" fmla="*/ 6878736 h 6878736"/>
              <a:gd name="connsiteX4" fmla="*/ 33868 w 2995253"/>
              <a:gd name="connsiteY4" fmla="*/ 245219 h 6878736"/>
              <a:gd name="connsiteX0" fmla="*/ 1 w 2961386"/>
              <a:gd name="connsiteY0" fmla="*/ 245219 h 6878736"/>
              <a:gd name="connsiteX1" fmla="*/ 2935394 w 2961386"/>
              <a:gd name="connsiteY1" fmla="*/ 0 h 6878736"/>
              <a:gd name="connsiteX2" fmla="*/ 2960794 w 2961386"/>
              <a:gd name="connsiteY2" fmla="*/ 6823477 h 6878736"/>
              <a:gd name="connsiteX3" fmla="*/ 0 w 2961386"/>
              <a:gd name="connsiteY3" fmla="*/ 6878736 h 6878736"/>
              <a:gd name="connsiteX4" fmla="*/ 1 w 2961386"/>
              <a:gd name="connsiteY4" fmla="*/ 245219 h 6878736"/>
              <a:gd name="connsiteX0" fmla="*/ 8467 w 2969852"/>
              <a:gd name="connsiteY0" fmla="*/ 245219 h 6851206"/>
              <a:gd name="connsiteX1" fmla="*/ 2943860 w 2969852"/>
              <a:gd name="connsiteY1" fmla="*/ 0 h 6851206"/>
              <a:gd name="connsiteX2" fmla="*/ 2969260 w 2969852"/>
              <a:gd name="connsiteY2" fmla="*/ 6823477 h 6851206"/>
              <a:gd name="connsiteX3" fmla="*/ 0 w 2969852"/>
              <a:gd name="connsiteY3" fmla="*/ 6851206 h 6851206"/>
              <a:gd name="connsiteX4" fmla="*/ 8467 w 2969852"/>
              <a:gd name="connsiteY4" fmla="*/ 245219 h 6851206"/>
              <a:gd name="connsiteX0" fmla="*/ 8467 w 2969414"/>
              <a:gd name="connsiteY0" fmla="*/ 0 h 6605987"/>
              <a:gd name="connsiteX1" fmla="*/ 2829556 w 2969414"/>
              <a:gd name="connsiteY1" fmla="*/ 401969 h 6605987"/>
              <a:gd name="connsiteX2" fmla="*/ 2969260 w 2969414"/>
              <a:gd name="connsiteY2" fmla="*/ 6578258 h 6605987"/>
              <a:gd name="connsiteX3" fmla="*/ 0 w 2969414"/>
              <a:gd name="connsiteY3" fmla="*/ 6605987 h 6605987"/>
              <a:gd name="connsiteX4" fmla="*/ 8467 w 2969414"/>
              <a:gd name="connsiteY4" fmla="*/ 0 h 6605987"/>
              <a:gd name="connsiteX0" fmla="*/ 8467 w 3097622"/>
              <a:gd name="connsiteY0" fmla="*/ 0 h 6605987"/>
              <a:gd name="connsiteX1" fmla="*/ 2829556 w 3097622"/>
              <a:gd name="connsiteY1" fmla="*/ 401969 h 6605987"/>
              <a:gd name="connsiteX2" fmla="*/ 3097538 w 3097622"/>
              <a:gd name="connsiteY2" fmla="*/ 6589096 h 6605987"/>
              <a:gd name="connsiteX3" fmla="*/ 0 w 3097622"/>
              <a:gd name="connsiteY3" fmla="*/ 6605987 h 6605987"/>
              <a:gd name="connsiteX4" fmla="*/ 8467 w 3097622"/>
              <a:gd name="connsiteY4" fmla="*/ 0 h 6605987"/>
              <a:gd name="connsiteX0" fmla="*/ 0 w 3089155"/>
              <a:gd name="connsiteY0" fmla="*/ 0 h 6589096"/>
              <a:gd name="connsiteX1" fmla="*/ 2821089 w 3089155"/>
              <a:gd name="connsiteY1" fmla="*/ 401969 h 6589096"/>
              <a:gd name="connsiteX2" fmla="*/ 3089071 w 3089155"/>
              <a:gd name="connsiteY2" fmla="*/ 6589096 h 6589096"/>
              <a:gd name="connsiteX3" fmla="*/ 227546 w 3089155"/>
              <a:gd name="connsiteY3" fmla="*/ 6104607 h 6589096"/>
              <a:gd name="connsiteX4" fmla="*/ 0 w 3089155"/>
              <a:gd name="connsiteY4" fmla="*/ 0 h 6589096"/>
              <a:gd name="connsiteX0" fmla="*/ 0 w 3121113"/>
              <a:gd name="connsiteY0" fmla="*/ 0 h 6788810"/>
              <a:gd name="connsiteX1" fmla="*/ 2853047 w 3121113"/>
              <a:gd name="connsiteY1" fmla="*/ 601683 h 6788810"/>
              <a:gd name="connsiteX2" fmla="*/ 3121029 w 3121113"/>
              <a:gd name="connsiteY2" fmla="*/ 6788810 h 6788810"/>
              <a:gd name="connsiteX3" fmla="*/ 259504 w 3121113"/>
              <a:gd name="connsiteY3" fmla="*/ 6304321 h 6788810"/>
              <a:gd name="connsiteX4" fmla="*/ 0 w 3121113"/>
              <a:gd name="connsiteY4" fmla="*/ 0 h 6788810"/>
              <a:gd name="connsiteX0" fmla="*/ 0 w 3121100"/>
              <a:gd name="connsiteY0" fmla="*/ 0 h 6788810"/>
              <a:gd name="connsiteX1" fmla="*/ 2802850 w 3121100"/>
              <a:gd name="connsiteY1" fmla="*/ 645355 h 6788810"/>
              <a:gd name="connsiteX2" fmla="*/ 3121029 w 3121100"/>
              <a:gd name="connsiteY2" fmla="*/ 6788810 h 6788810"/>
              <a:gd name="connsiteX3" fmla="*/ 259504 w 3121100"/>
              <a:gd name="connsiteY3" fmla="*/ 6304321 h 6788810"/>
              <a:gd name="connsiteX4" fmla="*/ 0 w 3121100"/>
              <a:gd name="connsiteY4" fmla="*/ 0 h 6788810"/>
              <a:gd name="connsiteX0" fmla="*/ 0 w 3121029"/>
              <a:gd name="connsiteY0" fmla="*/ 0 h 6788810"/>
              <a:gd name="connsiteX1" fmla="*/ 2802850 w 3121029"/>
              <a:gd name="connsiteY1" fmla="*/ 645355 h 6788810"/>
              <a:gd name="connsiteX2" fmla="*/ 3121029 w 3121029"/>
              <a:gd name="connsiteY2" fmla="*/ 6788810 h 6788810"/>
              <a:gd name="connsiteX3" fmla="*/ 259504 w 3121029"/>
              <a:gd name="connsiteY3" fmla="*/ 6304321 h 6788810"/>
              <a:gd name="connsiteX4" fmla="*/ 0 w 3121029"/>
              <a:gd name="connsiteY4" fmla="*/ 0 h 6788810"/>
              <a:gd name="connsiteX0" fmla="*/ 0 w 3121029"/>
              <a:gd name="connsiteY0" fmla="*/ 0 h 6788810"/>
              <a:gd name="connsiteX1" fmla="*/ 2802850 w 3121029"/>
              <a:gd name="connsiteY1" fmla="*/ 645355 h 6788810"/>
              <a:gd name="connsiteX2" fmla="*/ 3121029 w 3121029"/>
              <a:gd name="connsiteY2" fmla="*/ 6788810 h 6788810"/>
              <a:gd name="connsiteX3" fmla="*/ 259504 w 3121029"/>
              <a:gd name="connsiteY3" fmla="*/ 6304321 h 6788810"/>
              <a:gd name="connsiteX4" fmla="*/ 0 w 3121029"/>
              <a:gd name="connsiteY4" fmla="*/ 0 h 6788810"/>
              <a:gd name="connsiteX0" fmla="*/ 0 w 3121029"/>
              <a:gd name="connsiteY0" fmla="*/ 0 h 6788810"/>
              <a:gd name="connsiteX1" fmla="*/ 2802850 w 3121029"/>
              <a:gd name="connsiteY1" fmla="*/ 645355 h 6788810"/>
              <a:gd name="connsiteX2" fmla="*/ 3121029 w 3121029"/>
              <a:gd name="connsiteY2" fmla="*/ 6788810 h 6788810"/>
              <a:gd name="connsiteX3" fmla="*/ 259504 w 3121029"/>
              <a:gd name="connsiteY3" fmla="*/ 6304321 h 6788810"/>
              <a:gd name="connsiteX4" fmla="*/ 0 w 3121029"/>
              <a:gd name="connsiteY4" fmla="*/ 0 h 6788810"/>
              <a:gd name="connsiteX0" fmla="*/ 0 w 3121029"/>
              <a:gd name="connsiteY0" fmla="*/ 0 h 6788810"/>
              <a:gd name="connsiteX1" fmla="*/ 2802850 w 3121029"/>
              <a:gd name="connsiteY1" fmla="*/ 645355 h 6788810"/>
              <a:gd name="connsiteX2" fmla="*/ 3121029 w 3121029"/>
              <a:gd name="connsiteY2" fmla="*/ 6788810 h 6788810"/>
              <a:gd name="connsiteX3" fmla="*/ 259504 w 3121029"/>
              <a:gd name="connsiteY3" fmla="*/ 6304321 h 6788810"/>
              <a:gd name="connsiteX4" fmla="*/ 0 w 3121029"/>
              <a:gd name="connsiteY4" fmla="*/ 0 h 6788810"/>
              <a:gd name="connsiteX0" fmla="*/ 0 w 3121029"/>
              <a:gd name="connsiteY0" fmla="*/ 0 h 6788810"/>
              <a:gd name="connsiteX1" fmla="*/ 2820638 w 3121029"/>
              <a:gd name="connsiteY1" fmla="*/ 653193 h 6788810"/>
              <a:gd name="connsiteX2" fmla="*/ 3121029 w 3121029"/>
              <a:gd name="connsiteY2" fmla="*/ 6788810 h 6788810"/>
              <a:gd name="connsiteX3" fmla="*/ 259504 w 3121029"/>
              <a:gd name="connsiteY3" fmla="*/ 6304321 h 6788810"/>
              <a:gd name="connsiteX4" fmla="*/ 0 w 3121029"/>
              <a:gd name="connsiteY4" fmla="*/ 0 h 6788810"/>
              <a:gd name="connsiteX0" fmla="*/ 0 w 3121029"/>
              <a:gd name="connsiteY0" fmla="*/ 0 h 6788810"/>
              <a:gd name="connsiteX1" fmla="*/ 2820638 w 3121029"/>
              <a:gd name="connsiteY1" fmla="*/ 653193 h 6788810"/>
              <a:gd name="connsiteX2" fmla="*/ 3121029 w 3121029"/>
              <a:gd name="connsiteY2" fmla="*/ 6788810 h 6788810"/>
              <a:gd name="connsiteX3" fmla="*/ 259504 w 3121029"/>
              <a:gd name="connsiteY3" fmla="*/ 6304321 h 6788810"/>
              <a:gd name="connsiteX4" fmla="*/ 0 w 3121029"/>
              <a:gd name="connsiteY4" fmla="*/ 0 h 6788810"/>
              <a:gd name="connsiteX0" fmla="*/ 0 w 3131164"/>
              <a:gd name="connsiteY0" fmla="*/ 0 h 6782297"/>
              <a:gd name="connsiteX1" fmla="*/ 2820638 w 3131164"/>
              <a:gd name="connsiteY1" fmla="*/ 653193 h 6782297"/>
              <a:gd name="connsiteX2" fmla="*/ 3131164 w 3131164"/>
              <a:gd name="connsiteY2" fmla="*/ 6782298 h 6782297"/>
              <a:gd name="connsiteX3" fmla="*/ 259504 w 3131164"/>
              <a:gd name="connsiteY3" fmla="*/ 6304321 h 6782297"/>
              <a:gd name="connsiteX4" fmla="*/ 0 w 3131164"/>
              <a:gd name="connsiteY4" fmla="*/ 0 h 6782297"/>
              <a:gd name="connsiteX0" fmla="*/ 0 w 3131164"/>
              <a:gd name="connsiteY0" fmla="*/ 0 h 6782299"/>
              <a:gd name="connsiteX1" fmla="*/ 2820638 w 3131164"/>
              <a:gd name="connsiteY1" fmla="*/ 653193 h 6782299"/>
              <a:gd name="connsiteX2" fmla="*/ 3131164 w 3131164"/>
              <a:gd name="connsiteY2" fmla="*/ 6782298 h 6782299"/>
              <a:gd name="connsiteX3" fmla="*/ 259504 w 3131164"/>
              <a:gd name="connsiteY3" fmla="*/ 6304321 h 6782299"/>
              <a:gd name="connsiteX4" fmla="*/ 0 w 3131164"/>
              <a:gd name="connsiteY4" fmla="*/ 0 h 6782299"/>
              <a:gd name="connsiteX0" fmla="*/ 0 w 3131164"/>
              <a:gd name="connsiteY0" fmla="*/ 0 h 6782297"/>
              <a:gd name="connsiteX1" fmla="*/ 2820638 w 3131164"/>
              <a:gd name="connsiteY1" fmla="*/ 653193 h 6782297"/>
              <a:gd name="connsiteX2" fmla="*/ 3131164 w 3131164"/>
              <a:gd name="connsiteY2" fmla="*/ 6782298 h 6782297"/>
              <a:gd name="connsiteX3" fmla="*/ 259504 w 3131164"/>
              <a:gd name="connsiteY3" fmla="*/ 6304321 h 6782297"/>
              <a:gd name="connsiteX4" fmla="*/ 0 w 3131164"/>
              <a:gd name="connsiteY4" fmla="*/ 0 h 6782297"/>
              <a:gd name="connsiteX0" fmla="*/ 0 w 3131164"/>
              <a:gd name="connsiteY0" fmla="*/ 0 h 6782299"/>
              <a:gd name="connsiteX1" fmla="*/ 2820638 w 3131164"/>
              <a:gd name="connsiteY1" fmla="*/ 653193 h 6782299"/>
              <a:gd name="connsiteX2" fmla="*/ 3131164 w 3131164"/>
              <a:gd name="connsiteY2" fmla="*/ 6782298 h 6782299"/>
              <a:gd name="connsiteX3" fmla="*/ 289081 w 3131164"/>
              <a:gd name="connsiteY3" fmla="*/ 5977048 h 6782299"/>
              <a:gd name="connsiteX4" fmla="*/ 0 w 3131164"/>
              <a:gd name="connsiteY4" fmla="*/ 0 h 6782299"/>
              <a:gd name="connsiteX0" fmla="*/ 0 w 3073559"/>
              <a:gd name="connsiteY0" fmla="*/ 0 h 7069780"/>
              <a:gd name="connsiteX1" fmla="*/ 2763033 w 3073559"/>
              <a:gd name="connsiteY1" fmla="*/ 940675 h 7069780"/>
              <a:gd name="connsiteX2" fmla="*/ 3073559 w 3073559"/>
              <a:gd name="connsiteY2" fmla="*/ 7069780 h 7069780"/>
              <a:gd name="connsiteX3" fmla="*/ 231476 w 3073559"/>
              <a:gd name="connsiteY3" fmla="*/ 6264530 h 7069780"/>
              <a:gd name="connsiteX4" fmla="*/ 0 w 3073559"/>
              <a:gd name="connsiteY4" fmla="*/ 0 h 7069780"/>
              <a:gd name="connsiteX0" fmla="*/ 0 w 3073559"/>
              <a:gd name="connsiteY0" fmla="*/ 0 h 7069780"/>
              <a:gd name="connsiteX1" fmla="*/ 2763033 w 3073559"/>
              <a:gd name="connsiteY1" fmla="*/ 940675 h 7069780"/>
              <a:gd name="connsiteX2" fmla="*/ 3073559 w 3073559"/>
              <a:gd name="connsiteY2" fmla="*/ 7069780 h 7069780"/>
              <a:gd name="connsiteX3" fmla="*/ 231476 w 3073559"/>
              <a:gd name="connsiteY3" fmla="*/ 6264530 h 7069780"/>
              <a:gd name="connsiteX4" fmla="*/ 0 w 3073559"/>
              <a:gd name="connsiteY4" fmla="*/ 0 h 7069780"/>
              <a:gd name="connsiteX0" fmla="*/ 0 w 3073559"/>
              <a:gd name="connsiteY0" fmla="*/ 0 h 7069780"/>
              <a:gd name="connsiteX1" fmla="*/ 2763033 w 3073559"/>
              <a:gd name="connsiteY1" fmla="*/ 940675 h 7069780"/>
              <a:gd name="connsiteX2" fmla="*/ 3073559 w 3073559"/>
              <a:gd name="connsiteY2" fmla="*/ 7069780 h 7069780"/>
              <a:gd name="connsiteX3" fmla="*/ 231476 w 3073559"/>
              <a:gd name="connsiteY3" fmla="*/ 6264530 h 7069780"/>
              <a:gd name="connsiteX4" fmla="*/ 0 w 3073559"/>
              <a:gd name="connsiteY4" fmla="*/ 0 h 7069780"/>
              <a:gd name="connsiteX0" fmla="*/ 0 w 3193668"/>
              <a:gd name="connsiteY0" fmla="*/ 0 h 6869923"/>
              <a:gd name="connsiteX1" fmla="*/ 2763033 w 3193668"/>
              <a:gd name="connsiteY1" fmla="*/ 940675 h 6869923"/>
              <a:gd name="connsiteX2" fmla="*/ 3193668 w 3193668"/>
              <a:gd name="connsiteY2" fmla="*/ 6869923 h 6869923"/>
              <a:gd name="connsiteX3" fmla="*/ 231476 w 3193668"/>
              <a:gd name="connsiteY3" fmla="*/ 6264530 h 6869923"/>
              <a:gd name="connsiteX4" fmla="*/ 0 w 3193668"/>
              <a:gd name="connsiteY4" fmla="*/ 0 h 6869923"/>
              <a:gd name="connsiteX0" fmla="*/ 0 w 3193668"/>
              <a:gd name="connsiteY0" fmla="*/ 0 h 7745897"/>
              <a:gd name="connsiteX1" fmla="*/ 2763033 w 3193668"/>
              <a:gd name="connsiteY1" fmla="*/ 940675 h 7745897"/>
              <a:gd name="connsiteX2" fmla="*/ 3193668 w 3193668"/>
              <a:gd name="connsiteY2" fmla="*/ 6869923 h 7745897"/>
              <a:gd name="connsiteX3" fmla="*/ 939234 w 3193668"/>
              <a:gd name="connsiteY3" fmla="*/ 7745897 h 7745897"/>
              <a:gd name="connsiteX4" fmla="*/ 0 w 3193668"/>
              <a:gd name="connsiteY4" fmla="*/ 0 h 7745897"/>
              <a:gd name="connsiteX0" fmla="*/ 0 w 2608952"/>
              <a:gd name="connsiteY0" fmla="*/ 1087803 h 6805222"/>
              <a:gd name="connsiteX1" fmla="*/ 2178317 w 2608952"/>
              <a:gd name="connsiteY1" fmla="*/ 0 h 6805222"/>
              <a:gd name="connsiteX2" fmla="*/ 2608952 w 2608952"/>
              <a:gd name="connsiteY2" fmla="*/ 5929248 h 6805222"/>
              <a:gd name="connsiteX3" fmla="*/ 354518 w 2608952"/>
              <a:gd name="connsiteY3" fmla="*/ 6805222 h 6805222"/>
              <a:gd name="connsiteX4" fmla="*/ 0 w 2608952"/>
              <a:gd name="connsiteY4" fmla="*/ 1087803 h 6805222"/>
              <a:gd name="connsiteX0" fmla="*/ 0 w 2608952"/>
              <a:gd name="connsiteY0" fmla="*/ 1087803 h 6805222"/>
              <a:gd name="connsiteX1" fmla="*/ 2178317 w 2608952"/>
              <a:gd name="connsiteY1" fmla="*/ 0 h 6805222"/>
              <a:gd name="connsiteX2" fmla="*/ 2608952 w 2608952"/>
              <a:gd name="connsiteY2" fmla="*/ 5929248 h 6805222"/>
              <a:gd name="connsiteX3" fmla="*/ 354518 w 2608952"/>
              <a:gd name="connsiteY3" fmla="*/ 6805222 h 6805222"/>
              <a:gd name="connsiteX4" fmla="*/ 0 w 2608952"/>
              <a:gd name="connsiteY4" fmla="*/ 1087803 h 6805222"/>
              <a:gd name="connsiteX0" fmla="*/ 0 w 2608952"/>
              <a:gd name="connsiteY0" fmla="*/ 1087803 h 6805222"/>
              <a:gd name="connsiteX1" fmla="*/ 2178317 w 2608952"/>
              <a:gd name="connsiteY1" fmla="*/ 0 h 6805222"/>
              <a:gd name="connsiteX2" fmla="*/ 2608952 w 2608952"/>
              <a:gd name="connsiteY2" fmla="*/ 5929248 h 6805222"/>
              <a:gd name="connsiteX3" fmla="*/ 354518 w 2608952"/>
              <a:gd name="connsiteY3" fmla="*/ 6805222 h 6805222"/>
              <a:gd name="connsiteX4" fmla="*/ 0 w 2608952"/>
              <a:gd name="connsiteY4" fmla="*/ 1087803 h 6805222"/>
              <a:gd name="connsiteX0" fmla="*/ 0 w 2608952"/>
              <a:gd name="connsiteY0" fmla="*/ 1016004 h 6733423"/>
              <a:gd name="connsiteX1" fmla="*/ 2191344 w 2608952"/>
              <a:gd name="connsiteY1" fmla="*/ 0 h 6733423"/>
              <a:gd name="connsiteX2" fmla="*/ 2608952 w 2608952"/>
              <a:gd name="connsiteY2" fmla="*/ 5857449 h 6733423"/>
              <a:gd name="connsiteX3" fmla="*/ 354518 w 2608952"/>
              <a:gd name="connsiteY3" fmla="*/ 6733423 h 6733423"/>
              <a:gd name="connsiteX4" fmla="*/ 0 w 2608952"/>
              <a:gd name="connsiteY4" fmla="*/ 1016004 h 6733423"/>
              <a:gd name="connsiteX0" fmla="*/ 0 w 2631463"/>
              <a:gd name="connsiteY0" fmla="*/ 1006159 h 6733423"/>
              <a:gd name="connsiteX1" fmla="*/ 2213855 w 2631463"/>
              <a:gd name="connsiteY1" fmla="*/ 0 h 6733423"/>
              <a:gd name="connsiteX2" fmla="*/ 2631463 w 2631463"/>
              <a:gd name="connsiteY2" fmla="*/ 5857449 h 6733423"/>
              <a:gd name="connsiteX3" fmla="*/ 377029 w 2631463"/>
              <a:gd name="connsiteY3" fmla="*/ 6733423 h 6733423"/>
              <a:gd name="connsiteX4" fmla="*/ 0 w 2631463"/>
              <a:gd name="connsiteY4" fmla="*/ 1006159 h 6733423"/>
              <a:gd name="connsiteX0" fmla="*/ 0 w 2631463"/>
              <a:gd name="connsiteY0" fmla="*/ 1006159 h 6733423"/>
              <a:gd name="connsiteX1" fmla="*/ 2213855 w 2631463"/>
              <a:gd name="connsiteY1" fmla="*/ 0 h 6733423"/>
              <a:gd name="connsiteX2" fmla="*/ 2631463 w 2631463"/>
              <a:gd name="connsiteY2" fmla="*/ 5857449 h 6733423"/>
              <a:gd name="connsiteX3" fmla="*/ 377029 w 2631463"/>
              <a:gd name="connsiteY3" fmla="*/ 6733423 h 6733423"/>
              <a:gd name="connsiteX4" fmla="*/ 0 w 2631463"/>
              <a:gd name="connsiteY4" fmla="*/ 1006159 h 6733423"/>
              <a:gd name="connsiteX0" fmla="*/ 0 w 2631463"/>
              <a:gd name="connsiteY0" fmla="*/ 1006159 h 6733423"/>
              <a:gd name="connsiteX1" fmla="*/ 2213855 w 2631463"/>
              <a:gd name="connsiteY1" fmla="*/ 0 h 6733423"/>
              <a:gd name="connsiteX2" fmla="*/ 2631463 w 2631463"/>
              <a:gd name="connsiteY2" fmla="*/ 5857449 h 6733423"/>
              <a:gd name="connsiteX3" fmla="*/ 377029 w 2631463"/>
              <a:gd name="connsiteY3" fmla="*/ 6733423 h 6733423"/>
              <a:gd name="connsiteX4" fmla="*/ 0 w 2631463"/>
              <a:gd name="connsiteY4" fmla="*/ 1006159 h 6733423"/>
              <a:gd name="connsiteX0" fmla="*/ 0 w 2631463"/>
              <a:gd name="connsiteY0" fmla="*/ 1006159 h 6733423"/>
              <a:gd name="connsiteX1" fmla="*/ 2213855 w 2631463"/>
              <a:gd name="connsiteY1" fmla="*/ 0 h 6733423"/>
              <a:gd name="connsiteX2" fmla="*/ 2631463 w 2631463"/>
              <a:gd name="connsiteY2" fmla="*/ 5857449 h 6733423"/>
              <a:gd name="connsiteX3" fmla="*/ 377029 w 2631463"/>
              <a:gd name="connsiteY3" fmla="*/ 6733423 h 6733423"/>
              <a:gd name="connsiteX4" fmla="*/ 0 w 2631463"/>
              <a:gd name="connsiteY4" fmla="*/ 1006159 h 6733423"/>
              <a:gd name="connsiteX0" fmla="*/ 0 w 2647460"/>
              <a:gd name="connsiteY0" fmla="*/ 1006159 h 6733423"/>
              <a:gd name="connsiteX1" fmla="*/ 2213855 w 2647460"/>
              <a:gd name="connsiteY1" fmla="*/ 0 h 6733423"/>
              <a:gd name="connsiteX2" fmla="*/ 2647460 w 2647460"/>
              <a:gd name="connsiteY2" fmla="*/ 5831394 h 6733423"/>
              <a:gd name="connsiteX3" fmla="*/ 377029 w 2647460"/>
              <a:gd name="connsiteY3" fmla="*/ 6733423 h 6733423"/>
              <a:gd name="connsiteX4" fmla="*/ 0 w 2647460"/>
              <a:gd name="connsiteY4" fmla="*/ 1006159 h 6733423"/>
              <a:gd name="connsiteX0" fmla="*/ 0 w 2647460"/>
              <a:gd name="connsiteY0" fmla="*/ 1006159 h 6733423"/>
              <a:gd name="connsiteX1" fmla="*/ 2213855 w 2647460"/>
              <a:gd name="connsiteY1" fmla="*/ 0 h 6733423"/>
              <a:gd name="connsiteX2" fmla="*/ 2647460 w 2647460"/>
              <a:gd name="connsiteY2" fmla="*/ 5831394 h 6733423"/>
              <a:gd name="connsiteX3" fmla="*/ 377029 w 2647460"/>
              <a:gd name="connsiteY3" fmla="*/ 6733423 h 6733423"/>
              <a:gd name="connsiteX4" fmla="*/ 0 w 2647460"/>
              <a:gd name="connsiteY4" fmla="*/ 1006159 h 6733423"/>
              <a:gd name="connsiteX0" fmla="*/ 0 w 2647460"/>
              <a:gd name="connsiteY0" fmla="*/ 0 h 5727264"/>
              <a:gd name="connsiteX1" fmla="*/ 2325356 w 2647460"/>
              <a:gd name="connsiteY1" fmla="*/ 619690 h 5727264"/>
              <a:gd name="connsiteX2" fmla="*/ 2647460 w 2647460"/>
              <a:gd name="connsiteY2" fmla="*/ 4825235 h 5727264"/>
              <a:gd name="connsiteX3" fmla="*/ 377029 w 2647460"/>
              <a:gd name="connsiteY3" fmla="*/ 5727264 h 5727264"/>
              <a:gd name="connsiteX4" fmla="*/ 0 w 2647460"/>
              <a:gd name="connsiteY4" fmla="*/ 0 h 5727264"/>
              <a:gd name="connsiteX0" fmla="*/ 0 w 2688146"/>
              <a:gd name="connsiteY0" fmla="*/ 0 h 6303102"/>
              <a:gd name="connsiteX1" fmla="*/ 2325356 w 2688146"/>
              <a:gd name="connsiteY1" fmla="*/ 619690 h 6303102"/>
              <a:gd name="connsiteX2" fmla="*/ 2688146 w 2688146"/>
              <a:gd name="connsiteY2" fmla="*/ 6303102 h 6303102"/>
              <a:gd name="connsiteX3" fmla="*/ 377029 w 2688146"/>
              <a:gd name="connsiteY3" fmla="*/ 5727264 h 6303102"/>
              <a:gd name="connsiteX4" fmla="*/ 0 w 2688146"/>
              <a:gd name="connsiteY4" fmla="*/ 0 h 6303102"/>
              <a:gd name="connsiteX0" fmla="*/ 0 w 2688146"/>
              <a:gd name="connsiteY0" fmla="*/ 0 h 6303102"/>
              <a:gd name="connsiteX1" fmla="*/ 2325356 w 2688146"/>
              <a:gd name="connsiteY1" fmla="*/ 619690 h 6303102"/>
              <a:gd name="connsiteX2" fmla="*/ 2688146 w 2688146"/>
              <a:gd name="connsiteY2" fmla="*/ 6303102 h 6303102"/>
              <a:gd name="connsiteX3" fmla="*/ 284193 w 2688146"/>
              <a:gd name="connsiteY3" fmla="*/ 5848628 h 6303102"/>
              <a:gd name="connsiteX4" fmla="*/ 0 w 2688146"/>
              <a:gd name="connsiteY4" fmla="*/ 0 h 6303102"/>
              <a:gd name="connsiteX0" fmla="*/ 0 w 2688146"/>
              <a:gd name="connsiteY0" fmla="*/ 0 h 6303102"/>
              <a:gd name="connsiteX1" fmla="*/ 2325356 w 2688146"/>
              <a:gd name="connsiteY1" fmla="*/ 619690 h 6303102"/>
              <a:gd name="connsiteX2" fmla="*/ 2688146 w 2688146"/>
              <a:gd name="connsiteY2" fmla="*/ 6303102 h 6303102"/>
              <a:gd name="connsiteX3" fmla="*/ 284193 w 2688146"/>
              <a:gd name="connsiteY3" fmla="*/ 5848628 h 6303102"/>
              <a:gd name="connsiteX4" fmla="*/ 0 w 2688146"/>
              <a:gd name="connsiteY4" fmla="*/ 0 h 6303102"/>
              <a:gd name="connsiteX0" fmla="*/ 0 w 2688146"/>
              <a:gd name="connsiteY0" fmla="*/ 0 h 6303102"/>
              <a:gd name="connsiteX1" fmla="*/ 2325356 w 2688146"/>
              <a:gd name="connsiteY1" fmla="*/ 619690 h 6303102"/>
              <a:gd name="connsiteX2" fmla="*/ 2688146 w 2688146"/>
              <a:gd name="connsiteY2" fmla="*/ 6303102 h 6303102"/>
              <a:gd name="connsiteX3" fmla="*/ 284193 w 2688146"/>
              <a:gd name="connsiteY3" fmla="*/ 5848628 h 6303102"/>
              <a:gd name="connsiteX4" fmla="*/ 0 w 2688146"/>
              <a:gd name="connsiteY4" fmla="*/ 0 h 6303102"/>
              <a:gd name="connsiteX0" fmla="*/ 0 w 2688146"/>
              <a:gd name="connsiteY0" fmla="*/ 0 h 6303102"/>
              <a:gd name="connsiteX1" fmla="*/ 2325356 w 2688146"/>
              <a:gd name="connsiteY1" fmla="*/ 619690 h 6303102"/>
              <a:gd name="connsiteX2" fmla="*/ 2688146 w 2688146"/>
              <a:gd name="connsiteY2" fmla="*/ 6303102 h 6303102"/>
              <a:gd name="connsiteX3" fmla="*/ 284193 w 2688146"/>
              <a:gd name="connsiteY3" fmla="*/ 5848628 h 6303102"/>
              <a:gd name="connsiteX4" fmla="*/ 0 w 2688146"/>
              <a:gd name="connsiteY4" fmla="*/ 0 h 6303102"/>
              <a:gd name="connsiteX0" fmla="*/ 0 w 2712147"/>
              <a:gd name="connsiteY0" fmla="*/ 0 h 6345462"/>
              <a:gd name="connsiteX1" fmla="*/ 2349357 w 2712147"/>
              <a:gd name="connsiteY1" fmla="*/ 662050 h 6345462"/>
              <a:gd name="connsiteX2" fmla="*/ 2712147 w 2712147"/>
              <a:gd name="connsiteY2" fmla="*/ 6345462 h 6345462"/>
              <a:gd name="connsiteX3" fmla="*/ 308194 w 2712147"/>
              <a:gd name="connsiteY3" fmla="*/ 5890988 h 6345462"/>
              <a:gd name="connsiteX4" fmla="*/ 0 w 2712147"/>
              <a:gd name="connsiteY4" fmla="*/ 0 h 6345462"/>
              <a:gd name="connsiteX0" fmla="*/ 0 w 2684680"/>
              <a:gd name="connsiteY0" fmla="*/ 0 h 6392082"/>
              <a:gd name="connsiteX1" fmla="*/ 2349357 w 2684680"/>
              <a:gd name="connsiteY1" fmla="*/ 662050 h 6392082"/>
              <a:gd name="connsiteX2" fmla="*/ 2684680 w 2684680"/>
              <a:gd name="connsiteY2" fmla="*/ 6392082 h 6392082"/>
              <a:gd name="connsiteX3" fmla="*/ 308194 w 2684680"/>
              <a:gd name="connsiteY3" fmla="*/ 5890988 h 6392082"/>
              <a:gd name="connsiteX4" fmla="*/ 0 w 2684680"/>
              <a:gd name="connsiteY4" fmla="*/ 0 h 6392082"/>
              <a:gd name="connsiteX0" fmla="*/ 0 w 2686734"/>
              <a:gd name="connsiteY0" fmla="*/ 0 h 6405216"/>
              <a:gd name="connsiteX1" fmla="*/ 2351411 w 2686734"/>
              <a:gd name="connsiteY1" fmla="*/ 675184 h 6405216"/>
              <a:gd name="connsiteX2" fmla="*/ 2686734 w 2686734"/>
              <a:gd name="connsiteY2" fmla="*/ 6405216 h 6405216"/>
              <a:gd name="connsiteX3" fmla="*/ 310248 w 2686734"/>
              <a:gd name="connsiteY3" fmla="*/ 5904122 h 6405216"/>
              <a:gd name="connsiteX4" fmla="*/ 0 w 2686734"/>
              <a:gd name="connsiteY4" fmla="*/ 0 h 6405216"/>
              <a:gd name="connsiteX0" fmla="*/ 0 w 2686734"/>
              <a:gd name="connsiteY0" fmla="*/ 0 h 6405216"/>
              <a:gd name="connsiteX1" fmla="*/ 2351411 w 2686734"/>
              <a:gd name="connsiteY1" fmla="*/ 675184 h 6405216"/>
              <a:gd name="connsiteX2" fmla="*/ 2686734 w 2686734"/>
              <a:gd name="connsiteY2" fmla="*/ 6405216 h 6405216"/>
              <a:gd name="connsiteX3" fmla="*/ 310248 w 2686734"/>
              <a:gd name="connsiteY3" fmla="*/ 5904122 h 6405216"/>
              <a:gd name="connsiteX4" fmla="*/ 0 w 2686734"/>
              <a:gd name="connsiteY4" fmla="*/ 0 h 6405216"/>
              <a:gd name="connsiteX0" fmla="*/ 0 w 2686734"/>
              <a:gd name="connsiteY0" fmla="*/ 0 h 6405216"/>
              <a:gd name="connsiteX1" fmla="*/ 2334041 w 2686734"/>
              <a:gd name="connsiteY1" fmla="*/ 638188 h 6405216"/>
              <a:gd name="connsiteX2" fmla="*/ 2686734 w 2686734"/>
              <a:gd name="connsiteY2" fmla="*/ 6405216 h 6405216"/>
              <a:gd name="connsiteX3" fmla="*/ 310248 w 2686734"/>
              <a:gd name="connsiteY3" fmla="*/ 5904122 h 6405216"/>
              <a:gd name="connsiteX4" fmla="*/ 0 w 2686734"/>
              <a:gd name="connsiteY4" fmla="*/ 0 h 6405216"/>
              <a:gd name="connsiteX0" fmla="*/ 0 w 2686734"/>
              <a:gd name="connsiteY0" fmla="*/ 0 h 6405216"/>
              <a:gd name="connsiteX1" fmla="*/ 2338149 w 2686734"/>
              <a:gd name="connsiteY1" fmla="*/ 664456 h 6405216"/>
              <a:gd name="connsiteX2" fmla="*/ 2686734 w 2686734"/>
              <a:gd name="connsiteY2" fmla="*/ 6405216 h 6405216"/>
              <a:gd name="connsiteX3" fmla="*/ 310248 w 2686734"/>
              <a:gd name="connsiteY3" fmla="*/ 5904122 h 6405216"/>
              <a:gd name="connsiteX4" fmla="*/ 0 w 2686734"/>
              <a:gd name="connsiteY4" fmla="*/ 0 h 6405216"/>
              <a:gd name="connsiteX0" fmla="*/ 0 w 2686734"/>
              <a:gd name="connsiteY0" fmla="*/ 0 h 6405216"/>
              <a:gd name="connsiteX1" fmla="*/ 2370664 w 2686734"/>
              <a:gd name="connsiteY1" fmla="*/ 576028 h 6405216"/>
              <a:gd name="connsiteX2" fmla="*/ 2686734 w 2686734"/>
              <a:gd name="connsiteY2" fmla="*/ 6405216 h 6405216"/>
              <a:gd name="connsiteX3" fmla="*/ 310248 w 2686734"/>
              <a:gd name="connsiteY3" fmla="*/ 5904122 h 6405216"/>
              <a:gd name="connsiteX4" fmla="*/ 0 w 2686734"/>
              <a:gd name="connsiteY4" fmla="*/ 0 h 6405216"/>
              <a:gd name="connsiteX0" fmla="*/ 0 w 2686734"/>
              <a:gd name="connsiteY0" fmla="*/ 0 h 6405216"/>
              <a:gd name="connsiteX1" fmla="*/ 2331518 w 2686734"/>
              <a:gd name="connsiteY1" fmla="*/ 659092 h 6405216"/>
              <a:gd name="connsiteX2" fmla="*/ 2686734 w 2686734"/>
              <a:gd name="connsiteY2" fmla="*/ 6405216 h 6405216"/>
              <a:gd name="connsiteX3" fmla="*/ 310248 w 2686734"/>
              <a:gd name="connsiteY3" fmla="*/ 5904122 h 6405216"/>
              <a:gd name="connsiteX4" fmla="*/ 0 w 2686734"/>
              <a:gd name="connsiteY4" fmla="*/ 0 h 6405216"/>
              <a:gd name="connsiteX0" fmla="*/ 0 w 2686734"/>
              <a:gd name="connsiteY0" fmla="*/ 0 h 6405216"/>
              <a:gd name="connsiteX1" fmla="*/ 2331518 w 2686734"/>
              <a:gd name="connsiteY1" fmla="*/ 659092 h 6405216"/>
              <a:gd name="connsiteX2" fmla="*/ 2686734 w 2686734"/>
              <a:gd name="connsiteY2" fmla="*/ 6405216 h 6405216"/>
              <a:gd name="connsiteX3" fmla="*/ 291937 w 2686734"/>
              <a:gd name="connsiteY3" fmla="*/ 5935202 h 6405216"/>
              <a:gd name="connsiteX4" fmla="*/ 0 w 2686734"/>
              <a:gd name="connsiteY4" fmla="*/ 0 h 6405216"/>
              <a:gd name="connsiteX0" fmla="*/ 0 w 2686734"/>
              <a:gd name="connsiteY0" fmla="*/ 0 h 6405216"/>
              <a:gd name="connsiteX1" fmla="*/ 2331518 w 2686734"/>
              <a:gd name="connsiteY1" fmla="*/ 659092 h 6405216"/>
              <a:gd name="connsiteX2" fmla="*/ 2686734 w 2686734"/>
              <a:gd name="connsiteY2" fmla="*/ 6405216 h 6405216"/>
              <a:gd name="connsiteX3" fmla="*/ 276621 w 2686734"/>
              <a:gd name="connsiteY3" fmla="*/ 5911341 h 6405216"/>
              <a:gd name="connsiteX4" fmla="*/ 0 w 2686734"/>
              <a:gd name="connsiteY4" fmla="*/ 0 h 6405216"/>
              <a:gd name="connsiteX0" fmla="*/ 0 w 2686734"/>
              <a:gd name="connsiteY0" fmla="*/ 0 h 6405216"/>
              <a:gd name="connsiteX1" fmla="*/ 2331518 w 2686734"/>
              <a:gd name="connsiteY1" fmla="*/ 659092 h 6405216"/>
              <a:gd name="connsiteX2" fmla="*/ 2686734 w 2686734"/>
              <a:gd name="connsiteY2" fmla="*/ 6405216 h 6405216"/>
              <a:gd name="connsiteX3" fmla="*/ 276621 w 2686734"/>
              <a:gd name="connsiteY3" fmla="*/ 5911341 h 6405216"/>
              <a:gd name="connsiteX4" fmla="*/ 0 w 2686734"/>
              <a:gd name="connsiteY4" fmla="*/ 0 h 6405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734" h="6405216">
                <a:moveTo>
                  <a:pt x="0" y="0"/>
                </a:moveTo>
                <a:lnTo>
                  <a:pt x="2331518" y="659092"/>
                </a:lnTo>
                <a:cubicBezTo>
                  <a:pt x="2479204" y="3079239"/>
                  <a:pt x="2505306" y="3654741"/>
                  <a:pt x="2686734" y="6405216"/>
                </a:cubicBezTo>
                <a:lnTo>
                  <a:pt x="276621" y="5911341"/>
                </a:lnTo>
                <a:cubicBezTo>
                  <a:pt x="179686" y="3553951"/>
                  <a:pt x="98590" y="2363605"/>
                  <a:pt x="0" y="0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vert="vert" lIns="719873" tIns="719873" rIns="719873" bIns="719873" anchor="ctr"/>
          <a:lstStyle>
            <a:lvl1pPr marL="0" indent="0" algn="ctr" rtl="0" eaLnBrk="0" fontAlgn="base" hangingPunct="0">
              <a:spcBef>
                <a:spcPts val="475"/>
              </a:spcBef>
              <a:spcAft>
                <a:spcPts val="475"/>
              </a:spcAft>
              <a:buFont typeface="Arial" panose="020B0604020202020204" pitchFamily="34" charset="0"/>
              <a:buNone/>
              <a:defRPr sz="1266" kern="1200">
                <a:solidFill>
                  <a:schemeClr val="accent6"/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ounded Rectangle 48"/>
          <p:cNvSpPr/>
          <p:nvPr/>
        </p:nvSpPr>
        <p:spPr>
          <a:xfrm>
            <a:off x="6771088" y="1888271"/>
            <a:ext cx="759376" cy="75933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8526" tIns="64264" rIns="128526" bIns="64264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7673342" y="1840354"/>
            <a:ext cx="3388132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8" name="Text Placeholder 2"/>
          <p:cNvSpPr txBox="1">
            <a:spLocks/>
          </p:cNvSpPr>
          <p:nvPr/>
        </p:nvSpPr>
        <p:spPr>
          <a:xfrm>
            <a:off x="7673342" y="2225199"/>
            <a:ext cx="2963630" cy="8056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Rounded Rectangle 52"/>
          <p:cNvSpPr/>
          <p:nvPr/>
        </p:nvSpPr>
        <p:spPr>
          <a:xfrm>
            <a:off x="4326229" y="3968009"/>
            <a:ext cx="759376" cy="759333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8526" tIns="64264" rIns="128526" bIns="64264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812348" y="3920093"/>
            <a:ext cx="3388132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2" name="Text Placeholder 2"/>
          <p:cNvSpPr txBox="1">
            <a:spLocks/>
          </p:cNvSpPr>
          <p:nvPr/>
        </p:nvSpPr>
        <p:spPr>
          <a:xfrm>
            <a:off x="812348" y="4304937"/>
            <a:ext cx="2963630" cy="8056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3" name="Rounded Rectangle 57"/>
          <p:cNvSpPr/>
          <p:nvPr/>
        </p:nvSpPr>
        <p:spPr>
          <a:xfrm>
            <a:off x="7908904" y="3284534"/>
            <a:ext cx="759376" cy="75933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8526" tIns="64264" rIns="128526" bIns="64264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8811159" y="3236617"/>
            <a:ext cx="3388132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6" name="Text Placeholder 2"/>
          <p:cNvSpPr txBox="1">
            <a:spLocks/>
          </p:cNvSpPr>
          <p:nvPr/>
        </p:nvSpPr>
        <p:spPr>
          <a:xfrm>
            <a:off x="8811159" y="3621461"/>
            <a:ext cx="2963630" cy="8056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7" name="Rounded Rectangle 67"/>
          <p:cNvSpPr/>
          <p:nvPr/>
        </p:nvSpPr>
        <p:spPr>
          <a:xfrm>
            <a:off x="5404224" y="5365302"/>
            <a:ext cx="759376" cy="759333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8526" tIns="64264" rIns="128526" bIns="64264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Text Placeholder 7"/>
          <p:cNvSpPr txBox="1">
            <a:spLocks/>
          </p:cNvSpPr>
          <p:nvPr/>
        </p:nvSpPr>
        <p:spPr>
          <a:xfrm>
            <a:off x="1890342" y="5317384"/>
            <a:ext cx="3388132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60" name="Text Placeholder 2"/>
          <p:cNvSpPr txBox="1">
            <a:spLocks/>
          </p:cNvSpPr>
          <p:nvPr/>
        </p:nvSpPr>
        <p:spPr>
          <a:xfrm>
            <a:off x="1890342" y="5702228"/>
            <a:ext cx="2963630" cy="8056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48602" y="559508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29128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248602" y="559508"/>
            <a:ext cx="236154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40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8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1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3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4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7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3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6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3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9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5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animBg="1"/>
      <p:bldP spid="5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/>
          <p:cNvCxnSpPr/>
          <p:nvPr/>
        </p:nvCxnSpPr>
        <p:spPr>
          <a:xfrm>
            <a:off x="3635705" y="5736776"/>
            <a:ext cx="2076085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362722" y="4450200"/>
            <a:ext cx="2491303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750538" y="3186218"/>
            <a:ext cx="2076085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033147" y="1807162"/>
            <a:ext cx="2076085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825967" y="5196666"/>
            <a:ext cx="1375602" cy="1615763"/>
            <a:chOff x="6139503" y="4859013"/>
            <a:chExt cx="1192668" cy="1400890"/>
          </a:xfrm>
        </p:grpSpPr>
        <p:sp>
          <p:nvSpPr>
            <p:cNvPr id="6" name="Rounded Rectangle 5"/>
            <p:cNvSpPr>
              <a:spLocks noChangeArrowheads="1"/>
            </p:cNvSpPr>
            <p:nvPr/>
          </p:nvSpPr>
          <p:spPr bwMode="auto">
            <a:xfrm>
              <a:off x="6139503" y="4871969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id-ID" altLang="id-ID" sz="2077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TextBox 21"/>
            <p:cNvSpPr txBox="1">
              <a:spLocks noChangeArrowheads="1"/>
            </p:cNvSpPr>
            <p:nvPr/>
          </p:nvSpPr>
          <p:spPr bwMode="auto">
            <a:xfrm>
              <a:off x="6420131" y="4859013"/>
              <a:ext cx="771727" cy="1400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nb-NO" altLang="id-ID" sz="7615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149637" y="3878221"/>
            <a:ext cx="1375602" cy="1457194"/>
            <a:chOff x="6420131" y="3715897"/>
            <a:chExt cx="1192668" cy="1263407"/>
          </a:xfrm>
        </p:grpSpPr>
        <p:sp>
          <p:nvSpPr>
            <p:cNvPr id="9" name="Rounded Rectangle 8"/>
            <p:cNvSpPr>
              <a:spLocks noChangeArrowheads="1"/>
            </p:cNvSpPr>
            <p:nvPr/>
          </p:nvSpPr>
          <p:spPr bwMode="auto">
            <a:xfrm>
              <a:off x="6420131" y="3749417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id-ID" altLang="id-ID" sz="2001" ker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TextBox 22"/>
            <p:cNvSpPr txBox="1">
              <a:spLocks noChangeArrowheads="1"/>
            </p:cNvSpPr>
            <p:nvPr/>
          </p:nvSpPr>
          <p:spPr bwMode="auto">
            <a:xfrm>
              <a:off x="6700156" y="3715897"/>
              <a:ext cx="771727" cy="126340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CCE8C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nb-NO" altLang="id-ID" sz="7200" dirty="0">
                  <a:solidFill>
                    <a:schemeClr val="bg1"/>
                  </a:solidFill>
                  <a:sym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664132" y="2622161"/>
            <a:ext cx="1375602" cy="1473852"/>
            <a:chOff x="5999190" y="2626865"/>
            <a:chExt cx="1192668" cy="1277853"/>
          </a:xfrm>
        </p:grpSpPr>
        <p:sp>
          <p:nvSpPr>
            <p:cNvPr id="12" name="Rounded Rectangle 11"/>
            <p:cNvSpPr>
              <a:spLocks noChangeArrowheads="1"/>
            </p:cNvSpPr>
            <p:nvPr/>
          </p:nvSpPr>
          <p:spPr bwMode="auto">
            <a:xfrm>
              <a:off x="5999190" y="2626865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id-ID" altLang="id-ID" sz="2077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TextBox 23"/>
            <p:cNvSpPr txBox="1">
              <a:spLocks noChangeArrowheads="1"/>
            </p:cNvSpPr>
            <p:nvPr/>
          </p:nvSpPr>
          <p:spPr bwMode="auto">
            <a:xfrm>
              <a:off x="6319133" y="2641308"/>
              <a:ext cx="771727" cy="1263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nb-NO" altLang="id-ID" sz="7615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  <a:endParaRPr lang="nb-NO" altLang="id-ID" sz="761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976338" y="1246620"/>
            <a:ext cx="1375602" cy="1457194"/>
            <a:chOff x="5402860" y="1434253"/>
            <a:chExt cx="1192668" cy="1263408"/>
          </a:xfrm>
        </p:grpSpPr>
        <p:sp>
          <p:nvSpPr>
            <p:cNvPr id="15" name="Rounded Rectangle 14"/>
            <p:cNvSpPr>
              <a:spLocks noChangeArrowheads="1"/>
            </p:cNvSpPr>
            <p:nvPr/>
          </p:nvSpPr>
          <p:spPr bwMode="auto">
            <a:xfrm rot="20684149">
              <a:off x="5402860" y="1566869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id-ID" altLang="id-ID" sz="2001" ker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TextBox 24"/>
            <p:cNvSpPr txBox="1">
              <a:spLocks noChangeArrowheads="1"/>
            </p:cNvSpPr>
            <p:nvPr/>
          </p:nvSpPr>
          <p:spPr bwMode="auto">
            <a:xfrm rot="20681241">
              <a:off x="5692173" y="1434253"/>
              <a:ext cx="771727" cy="126340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CCE8C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nb-NO" altLang="id-ID" sz="7200" dirty="0">
                  <a:solidFill>
                    <a:schemeClr val="bg1"/>
                  </a:solidFill>
                  <a:sym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4441309" y="1353995"/>
            <a:ext cx="1038044" cy="1038044"/>
            <a:chOff x="5385173" y="1917525"/>
            <a:chExt cx="1440000" cy="14400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grpFill/>
            <a:ln w="25400" cap="flat" cmpd="sng" algn="ctr">
              <a:solidFill>
                <a:sysClr val="window" lastClr="CCE8C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id-ID" sz="2001" ker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5475173" y="2007525"/>
              <a:ext cx="1260000" cy="1260000"/>
            </a:xfrm>
            <a:prstGeom prst="ellipse">
              <a:avLst/>
            </a:prstGeom>
            <a:grpFill/>
            <a:ln w="25400" cap="flat" cmpd="sng" algn="ctr">
              <a:solidFill>
                <a:sysClr val="window" lastClr="CCE8C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id-ID" sz="2001" ker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5570675" y="5196675"/>
            <a:ext cx="1038043" cy="1038044"/>
            <a:chOff x="5385173" y="1917525"/>
            <a:chExt cx="1440000" cy="14400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id-ID" sz="1846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5475175" y="2007525"/>
              <a:ext cx="1260001" cy="12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id-ID" sz="1846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>
            <a:grpSpLocks noChangeAspect="1"/>
          </p:cNvGrpSpPr>
          <p:nvPr/>
        </p:nvGrpSpPr>
        <p:grpSpPr>
          <a:xfrm>
            <a:off x="6607918" y="3929041"/>
            <a:ext cx="1038044" cy="1038044"/>
            <a:chOff x="5385173" y="1917525"/>
            <a:chExt cx="1440000" cy="14400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grpFill/>
            <a:ln w="25400" cap="flat" cmpd="sng" algn="ctr">
              <a:solidFill>
                <a:sysClr val="window" lastClr="CCE8C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id-ID" sz="2001" ker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475173" y="2007525"/>
              <a:ext cx="1260000" cy="1260000"/>
            </a:xfrm>
            <a:prstGeom prst="ellipse">
              <a:avLst/>
            </a:prstGeom>
            <a:grpFill/>
            <a:ln w="25400" cap="flat" cmpd="sng" algn="ctr">
              <a:solidFill>
                <a:sysClr val="window" lastClr="CCE8C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id-ID" sz="2001" ker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5357976" y="2587084"/>
            <a:ext cx="1038044" cy="1038044"/>
            <a:chOff x="5385173" y="1917525"/>
            <a:chExt cx="1440000" cy="14400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id-ID" sz="1846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5475173" y="2007525"/>
              <a:ext cx="1260000" cy="126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id-ID" sz="1846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>
            <a:grpSpLocks noChangeAspect="1"/>
          </p:cNvGrpSpPr>
          <p:nvPr/>
        </p:nvGrpSpPr>
        <p:grpSpPr>
          <a:xfrm>
            <a:off x="4674168" y="1581067"/>
            <a:ext cx="562276" cy="562276"/>
            <a:chOff x="-2771775" y="66675"/>
            <a:chExt cx="827087" cy="827088"/>
          </a:xfrm>
          <a:solidFill>
            <a:schemeClr val="bg1"/>
          </a:solidFill>
        </p:grpSpPr>
        <p:sp>
          <p:nvSpPr>
            <p:cNvPr id="40" name="Freeform 19"/>
            <p:cNvSpPr>
              <a:spLocks noEditPoints="1"/>
            </p:cNvSpPr>
            <p:nvPr/>
          </p:nvSpPr>
          <p:spPr bwMode="auto">
            <a:xfrm>
              <a:off x="-2771775" y="66675"/>
              <a:ext cx="827087" cy="827088"/>
            </a:xfrm>
            <a:custGeom>
              <a:avLst/>
              <a:gdLst>
                <a:gd name="T0" fmla="*/ 188 w 220"/>
                <a:gd name="T1" fmla="*/ 83 h 220"/>
                <a:gd name="T2" fmla="*/ 196 w 220"/>
                <a:gd name="T3" fmla="*/ 56 h 220"/>
                <a:gd name="T4" fmla="*/ 181 w 220"/>
                <a:gd name="T5" fmla="*/ 26 h 220"/>
                <a:gd name="T6" fmla="*/ 164 w 220"/>
                <a:gd name="T7" fmla="*/ 24 h 220"/>
                <a:gd name="T8" fmla="*/ 137 w 220"/>
                <a:gd name="T9" fmla="*/ 32 h 220"/>
                <a:gd name="T10" fmla="*/ 119 w 220"/>
                <a:gd name="T11" fmla="*/ 0 h 220"/>
                <a:gd name="T12" fmla="*/ 87 w 220"/>
                <a:gd name="T13" fmla="*/ 11 h 220"/>
                <a:gd name="T14" fmla="*/ 74 w 220"/>
                <a:gd name="T15" fmla="*/ 36 h 220"/>
                <a:gd name="T16" fmla="*/ 49 w 220"/>
                <a:gd name="T17" fmla="*/ 22 h 220"/>
                <a:gd name="T18" fmla="*/ 26 w 220"/>
                <a:gd name="T19" fmla="*/ 39 h 220"/>
                <a:gd name="T20" fmla="*/ 36 w 220"/>
                <a:gd name="T21" fmla="*/ 74 h 220"/>
                <a:gd name="T22" fmla="*/ 11 w 220"/>
                <a:gd name="T23" fmla="*/ 87 h 220"/>
                <a:gd name="T24" fmla="*/ 0 w 220"/>
                <a:gd name="T25" fmla="*/ 119 h 220"/>
                <a:gd name="T26" fmla="*/ 32 w 220"/>
                <a:gd name="T27" fmla="*/ 137 h 220"/>
                <a:gd name="T28" fmla="*/ 24 w 220"/>
                <a:gd name="T29" fmla="*/ 164 h 220"/>
                <a:gd name="T30" fmla="*/ 39 w 220"/>
                <a:gd name="T31" fmla="*/ 194 h 220"/>
                <a:gd name="T32" fmla="*/ 56 w 220"/>
                <a:gd name="T33" fmla="*/ 196 h 220"/>
                <a:gd name="T34" fmla="*/ 83 w 220"/>
                <a:gd name="T35" fmla="*/ 188 h 220"/>
                <a:gd name="T36" fmla="*/ 101 w 220"/>
                <a:gd name="T37" fmla="*/ 220 h 220"/>
                <a:gd name="T38" fmla="*/ 133 w 220"/>
                <a:gd name="T39" fmla="*/ 209 h 220"/>
                <a:gd name="T40" fmla="*/ 146 w 220"/>
                <a:gd name="T41" fmla="*/ 184 h 220"/>
                <a:gd name="T42" fmla="*/ 171 w 220"/>
                <a:gd name="T43" fmla="*/ 198 h 220"/>
                <a:gd name="T44" fmla="*/ 194 w 220"/>
                <a:gd name="T45" fmla="*/ 181 h 220"/>
                <a:gd name="T46" fmla="*/ 184 w 220"/>
                <a:gd name="T47" fmla="*/ 146 h 220"/>
                <a:gd name="T48" fmla="*/ 209 w 220"/>
                <a:gd name="T49" fmla="*/ 133 h 220"/>
                <a:gd name="T50" fmla="*/ 220 w 220"/>
                <a:gd name="T51" fmla="*/ 101 h 220"/>
                <a:gd name="T52" fmla="*/ 185 w 220"/>
                <a:gd name="T53" fmla="*/ 124 h 220"/>
                <a:gd name="T54" fmla="*/ 172 w 220"/>
                <a:gd name="T55" fmla="*/ 140 h 220"/>
                <a:gd name="T56" fmla="*/ 185 w 220"/>
                <a:gd name="T57" fmla="*/ 171 h 220"/>
                <a:gd name="T58" fmla="*/ 154 w 220"/>
                <a:gd name="T59" fmla="*/ 173 h 220"/>
                <a:gd name="T60" fmla="*/ 140 w 220"/>
                <a:gd name="T61" fmla="*/ 172 h 220"/>
                <a:gd name="T62" fmla="*/ 124 w 220"/>
                <a:gd name="T63" fmla="*/ 185 h 220"/>
                <a:gd name="T64" fmla="*/ 101 w 220"/>
                <a:gd name="T65" fmla="*/ 206 h 220"/>
                <a:gd name="T66" fmla="*/ 87 w 220"/>
                <a:gd name="T67" fmla="*/ 175 h 220"/>
                <a:gd name="T68" fmla="*/ 74 w 220"/>
                <a:gd name="T69" fmla="*/ 170 h 220"/>
                <a:gd name="T70" fmla="*/ 49 w 220"/>
                <a:gd name="T71" fmla="*/ 185 h 220"/>
                <a:gd name="T72" fmla="*/ 47 w 220"/>
                <a:gd name="T73" fmla="*/ 154 h 220"/>
                <a:gd name="T74" fmla="*/ 45 w 220"/>
                <a:gd name="T75" fmla="*/ 133 h 220"/>
                <a:gd name="T76" fmla="*/ 14 w 220"/>
                <a:gd name="T77" fmla="*/ 119 h 220"/>
                <a:gd name="T78" fmla="*/ 35 w 220"/>
                <a:gd name="T79" fmla="*/ 96 h 220"/>
                <a:gd name="T80" fmla="*/ 48 w 220"/>
                <a:gd name="T81" fmla="*/ 80 h 220"/>
                <a:gd name="T82" fmla="*/ 35 w 220"/>
                <a:gd name="T83" fmla="*/ 49 h 220"/>
                <a:gd name="T84" fmla="*/ 66 w 220"/>
                <a:gd name="T85" fmla="*/ 47 h 220"/>
                <a:gd name="T86" fmla="*/ 80 w 220"/>
                <a:gd name="T87" fmla="*/ 48 h 220"/>
                <a:gd name="T88" fmla="*/ 96 w 220"/>
                <a:gd name="T89" fmla="*/ 35 h 220"/>
                <a:gd name="T90" fmla="*/ 119 w 220"/>
                <a:gd name="T91" fmla="*/ 14 h 220"/>
                <a:gd name="T92" fmla="*/ 133 w 220"/>
                <a:gd name="T93" fmla="*/ 45 h 220"/>
                <a:gd name="T94" fmla="*/ 146 w 220"/>
                <a:gd name="T95" fmla="*/ 50 h 220"/>
                <a:gd name="T96" fmla="*/ 171 w 220"/>
                <a:gd name="T97" fmla="*/ 35 h 220"/>
                <a:gd name="T98" fmla="*/ 173 w 220"/>
                <a:gd name="T99" fmla="*/ 66 h 220"/>
                <a:gd name="T100" fmla="*/ 175 w 220"/>
                <a:gd name="T101" fmla="*/ 87 h 220"/>
                <a:gd name="T102" fmla="*/ 206 w 220"/>
                <a:gd name="T103" fmla="*/ 101 h 220"/>
                <a:gd name="T104" fmla="*/ 185 w 220"/>
                <a:gd name="T105" fmla="*/ 12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0" h="220">
                  <a:moveTo>
                    <a:pt x="209" y="87"/>
                  </a:moveTo>
                  <a:cubicBezTo>
                    <a:pt x="188" y="83"/>
                    <a:pt x="188" y="83"/>
                    <a:pt x="188" y="83"/>
                  </a:cubicBezTo>
                  <a:cubicBezTo>
                    <a:pt x="187" y="80"/>
                    <a:pt x="186" y="77"/>
                    <a:pt x="184" y="74"/>
                  </a:cubicBezTo>
                  <a:cubicBezTo>
                    <a:pt x="196" y="56"/>
                    <a:pt x="196" y="56"/>
                    <a:pt x="196" y="56"/>
                  </a:cubicBezTo>
                  <a:cubicBezTo>
                    <a:pt x="200" y="51"/>
                    <a:pt x="199" y="43"/>
                    <a:pt x="194" y="39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79" y="23"/>
                    <a:pt x="175" y="22"/>
                    <a:pt x="171" y="22"/>
                  </a:cubicBezTo>
                  <a:cubicBezTo>
                    <a:pt x="169" y="22"/>
                    <a:pt x="166" y="22"/>
                    <a:pt x="164" y="24"/>
                  </a:cubicBezTo>
                  <a:cubicBezTo>
                    <a:pt x="146" y="36"/>
                    <a:pt x="146" y="36"/>
                    <a:pt x="146" y="36"/>
                  </a:cubicBezTo>
                  <a:cubicBezTo>
                    <a:pt x="143" y="34"/>
                    <a:pt x="140" y="33"/>
                    <a:pt x="137" y="32"/>
                  </a:cubicBezTo>
                  <a:cubicBezTo>
                    <a:pt x="133" y="11"/>
                    <a:pt x="133" y="11"/>
                    <a:pt x="133" y="11"/>
                  </a:cubicBezTo>
                  <a:cubicBezTo>
                    <a:pt x="132" y="5"/>
                    <a:pt x="126" y="0"/>
                    <a:pt x="119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94" y="0"/>
                    <a:pt x="88" y="5"/>
                    <a:pt x="87" y="11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0" y="33"/>
                    <a:pt x="77" y="34"/>
                    <a:pt x="74" y="36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4" y="22"/>
                    <a:pt x="51" y="22"/>
                    <a:pt x="49" y="22"/>
                  </a:cubicBezTo>
                  <a:cubicBezTo>
                    <a:pt x="45" y="22"/>
                    <a:pt x="41" y="23"/>
                    <a:pt x="39" y="26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1" y="43"/>
                    <a:pt x="20" y="51"/>
                    <a:pt x="24" y="56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4" y="77"/>
                    <a:pt x="33" y="80"/>
                    <a:pt x="32" y="83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5" y="88"/>
                    <a:pt x="0" y="94"/>
                    <a:pt x="0" y="101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6"/>
                    <a:pt x="5" y="132"/>
                    <a:pt x="11" y="133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3" y="140"/>
                    <a:pt x="34" y="143"/>
                    <a:pt x="36" y="146"/>
                  </a:cubicBezTo>
                  <a:cubicBezTo>
                    <a:pt x="24" y="164"/>
                    <a:pt x="24" y="164"/>
                    <a:pt x="24" y="164"/>
                  </a:cubicBezTo>
                  <a:cubicBezTo>
                    <a:pt x="20" y="169"/>
                    <a:pt x="21" y="177"/>
                    <a:pt x="26" y="181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41" y="197"/>
                    <a:pt x="45" y="198"/>
                    <a:pt x="49" y="198"/>
                  </a:cubicBezTo>
                  <a:cubicBezTo>
                    <a:pt x="51" y="198"/>
                    <a:pt x="54" y="198"/>
                    <a:pt x="56" y="196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7" y="186"/>
                    <a:pt x="80" y="187"/>
                    <a:pt x="83" y="18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8" y="215"/>
                    <a:pt x="94" y="220"/>
                    <a:pt x="101" y="220"/>
                  </a:cubicBezTo>
                  <a:cubicBezTo>
                    <a:pt x="119" y="220"/>
                    <a:pt x="119" y="220"/>
                    <a:pt x="119" y="220"/>
                  </a:cubicBezTo>
                  <a:cubicBezTo>
                    <a:pt x="126" y="220"/>
                    <a:pt x="132" y="215"/>
                    <a:pt x="133" y="209"/>
                  </a:cubicBezTo>
                  <a:cubicBezTo>
                    <a:pt x="137" y="188"/>
                    <a:pt x="137" y="188"/>
                    <a:pt x="137" y="188"/>
                  </a:cubicBezTo>
                  <a:cubicBezTo>
                    <a:pt x="140" y="187"/>
                    <a:pt x="143" y="186"/>
                    <a:pt x="146" y="184"/>
                  </a:cubicBezTo>
                  <a:cubicBezTo>
                    <a:pt x="164" y="196"/>
                    <a:pt x="164" y="196"/>
                    <a:pt x="164" y="196"/>
                  </a:cubicBezTo>
                  <a:cubicBezTo>
                    <a:pt x="166" y="198"/>
                    <a:pt x="169" y="198"/>
                    <a:pt x="171" y="198"/>
                  </a:cubicBezTo>
                  <a:cubicBezTo>
                    <a:pt x="175" y="198"/>
                    <a:pt x="179" y="197"/>
                    <a:pt x="181" y="194"/>
                  </a:cubicBezTo>
                  <a:cubicBezTo>
                    <a:pt x="194" y="181"/>
                    <a:pt x="194" y="181"/>
                    <a:pt x="194" y="181"/>
                  </a:cubicBezTo>
                  <a:cubicBezTo>
                    <a:pt x="199" y="177"/>
                    <a:pt x="200" y="169"/>
                    <a:pt x="196" y="164"/>
                  </a:cubicBezTo>
                  <a:cubicBezTo>
                    <a:pt x="184" y="146"/>
                    <a:pt x="184" y="146"/>
                    <a:pt x="184" y="146"/>
                  </a:cubicBezTo>
                  <a:cubicBezTo>
                    <a:pt x="186" y="143"/>
                    <a:pt x="187" y="140"/>
                    <a:pt x="188" y="137"/>
                  </a:cubicBezTo>
                  <a:cubicBezTo>
                    <a:pt x="209" y="133"/>
                    <a:pt x="209" y="133"/>
                    <a:pt x="209" y="133"/>
                  </a:cubicBezTo>
                  <a:cubicBezTo>
                    <a:pt x="215" y="132"/>
                    <a:pt x="220" y="126"/>
                    <a:pt x="220" y="119"/>
                  </a:cubicBezTo>
                  <a:cubicBezTo>
                    <a:pt x="220" y="101"/>
                    <a:pt x="220" y="101"/>
                    <a:pt x="220" y="101"/>
                  </a:cubicBezTo>
                  <a:cubicBezTo>
                    <a:pt x="220" y="94"/>
                    <a:pt x="215" y="88"/>
                    <a:pt x="209" y="87"/>
                  </a:cubicBezTo>
                  <a:close/>
                  <a:moveTo>
                    <a:pt x="185" y="124"/>
                  </a:moveTo>
                  <a:cubicBezTo>
                    <a:pt x="180" y="125"/>
                    <a:pt x="176" y="128"/>
                    <a:pt x="175" y="133"/>
                  </a:cubicBezTo>
                  <a:cubicBezTo>
                    <a:pt x="174" y="135"/>
                    <a:pt x="173" y="138"/>
                    <a:pt x="172" y="140"/>
                  </a:cubicBezTo>
                  <a:cubicBezTo>
                    <a:pt x="170" y="144"/>
                    <a:pt x="170" y="149"/>
                    <a:pt x="173" y="154"/>
                  </a:cubicBezTo>
                  <a:cubicBezTo>
                    <a:pt x="185" y="171"/>
                    <a:pt x="185" y="171"/>
                    <a:pt x="185" y="171"/>
                  </a:cubicBezTo>
                  <a:cubicBezTo>
                    <a:pt x="171" y="185"/>
                    <a:pt x="171" y="185"/>
                    <a:pt x="171" y="185"/>
                  </a:cubicBezTo>
                  <a:cubicBezTo>
                    <a:pt x="154" y="173"/>
                    <a:pt x="154" y="173"/>
                    <a:pt x="154" y="173"/>
                  </a:cubicBezTo>
                  <a:cubicBezTo>
                    <a:pt x="151" y="171"/>
                    <a:pt x="149" y="170"/>
                    <a:pt x="146" y="170"/>
                  </a:cubicBezTo>
                  <a:cubicBezTo>
                    <a:pt x="144" y="170"/>
                    <a:pt x="142" y="171"/>
                    <a:pt x="140" y="172"/>
                  </a:cubicBezTo>
                  <a:cubicBezTo>
                    <a:pt x="138" y="173"/>
                    <a:pt x="135" y="174"/>
                    <a:pt x="133" y="175"/>
                  </a:cubicBezTo>
                  <a:cubicBezTo>
                    <a:pt x="128" y="176"/>
                    <a:pt x="125" y="180"/>
                    <a:pt x="124" y="185"/>
                  </a:cubicBezTo>
                  <a:cubicBezTo>
                    <a:pt x="119" y="206"/>
                    <a:pt x="119" y="206"/>
                    <a:pt x="119" y="206"/>
                  </a:cubicBezTo>
                  <a:cubicBezTo>
                    <a:pt x="101" y="206"/>
                    <a:pt x="101" y="206"/>
                    <a:pt x="101" y="206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5" y="180"/>
                    <a:pt x="92" y="176"/>
                    <a:pt x="87" y="175"/>
                  </a:cubicBezTo>
                  <a:cubicBezTo>
                    <a:pt x="85" y="174"/>
                    <a:pt x="82" y="173"/>
                    <a:pt x="80" y="172"/>
                  </a:cubicBezTo>
                  <a:cubicBezTo>
                    <a:pt x="78" y="171"/>
                    <a:pt x="76" y="170"/>
                    <a:pt x="74" y="170"/>
                  </a:cubicBezTo>
                  <a:cubicBezTo>
                    <a:pt x="71" y="170"/>
                    <a:pt x="69" y="171"/>
                    <a:pt x="66" y="173"/>
                  </a:cubicBezTo>
                  <a:cubicBezTo>
                    <a:pt x="49" y="185"/>
                    <a:pt x="49" y="185"/>
                    <a:pt x="49" y="185"/>
                  </a:cubicBezTo>
                  <a:cubicBezTo>
                    <a:pt x="35" y="171"/>
                    <a:pt x="35" y="171"/>
                    <a:pt x="35" y="171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50" y="149"/>
                    <a:pt x="50" y="144"/>
                    <a:pt x="48" y="140"/>
                  </a:cubicBezTo>
                  <a:cubicBezTo>
                    <a:pt x="47" y="138"/>
                    <a:pt x="46" y="135"/>
                    <a:pt x="45" y="133"/>
                  </a:cubicBezTo>
                  <a:cubicBezTo>
                    <a:pt x="44" y="128"/>
                    <a:pt x="40" y="125"/>
                    <a:pt x="35" y="124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40" y="95"/>
                    <a:pt x="44" y="92"/>
                    <a:pt x="45" y="87"/>
                  </a:cubicBezTo>
                  <a:cubicBezTo>
                    <a:pt x="46" y="85"/>
                    <a:pt x="47" y="82"/>
                    <a:pt x="48" y="80"/>
                  </a:cubicBezTo>
                  <a:cubicBezTo>
                    <a:pt x="50" y="76"/>
                    <a:pt x="50" y="71"/>
                    <a:pt x="47" y="66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9"/>
                    <a:pt x="71" y="50"/>
                    <a:pt x="74" y="50"/>
                  </a:cubicBezTo>
                  <a:cubicBezTo>
                    <a:pt x="76" y="50"/>
                    <a:pt x="78" y="49"/>
                    <a:pt x="80" y="48"/>
                  </a:cubicBezTo>
                  <a:cubicBezTo>
                    <a:pt x="82" y="47"/>
                    <a:pt x="85" y="46"/>
                    <a:pt x="87" y="45"/>
                  </a:cubicBezTo>
                  <a:cubicBezTo>
                    <a:pt x="92" y="44"/>
                    <a:pt x="95" y="40"/>
                    <a:pt x="96" y="35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24" y="35"/>
                    <a:pt x="124" y="35"/>
                    <a:pt x="124" y="35"/>
                  </a:cubicBezTo>
                  <a:cubicBezTo>
                    <a:pt x="125" y="40"/>
                    <a:pt x="128" y="44"/>
                    <a:pt x="133" y="45"/>
                  </a:cubicBezTo>
                  <a:cubicBezTo>
                    <a:pt x="135" y="46"/>
                    <a:pt x="138" y="47"/>
                    <a:pt x="140" y="48"/>
                  </a:cubicBezTo>
                  <a:cubicBezTo>
                    <a:pt x="142" y="49"/>
                    <a:pt x="144" y="50"/>
                    <a:pt x="146" y="50"/>
                  </a:cubicBezTo>
                  <a:cubicBezTo>
                    <a:pt x="149" y="50"/>
                    <a:pt x="151" y="49"/>
                    <a:pt x="154" y="47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0" y="71"/>
                    <a:pt x="170" y="76"/>
                    <a:pt x="172" y="80"/>
                  </a:cubicBezTo>
                  <a:cubicBezTo>
                    <a:pt x="173" y="82"/>
                    <a:pt x="174" y="85"/>
                    <a:pt x="175" y="87"/>
                  </a:cubicBezTo>
                  <a:cubicBezTo>
                    <a:pt x="176" y="92"/>
                    <a:pt x="180" y="95"/>
                    <a:pt x="185" y="96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6" y="119"/>
                    <a:pt x="206" y="119"/>
                    <a:pt x="206" y="119"/>
                  </a:cubicBezTo>
                  <a:lnTo>
                    <a:pt x="185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467" tIns="52732" rIns="105467" bIns="5273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 sz="1846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Freeform 20"/>
            <p:cNvSpPr>
              <a:spLocks noEditPoints="1"/>
            </p:cNvSpPr>
            <p:nvPr/>
          </p:nvSpPr>
          <p:spPr bwMode="auto">
            <a:xfrm>
              <a:off x="-2538413" y="300038"/>
              <a:ext cx="360362" cy="360363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48 w 96"/>
                <a:gd name="T5" fmla="*/ 96 h 96"/>
                <a:gd name="T6" fmla="*/ 96 w 96"/>
                <a:gd name="T7" fmla="*/ 48 h 96"/>
                <a:gd name="T8" fmla="*/ 48 w 96"/>
                <a:gd name="T9" fmla="*/ 0 h 96"/>
                <a:gd name="T10" fmla="*/ 48 w 96"/>
                <a:gd name="T11" fmla="*/ 90 h 96"/>
                <a:gd name="T12" fmla="*/ 6 w 96"/>
                <a:gd name="T13" fmla="*/ 48 h 96"/>
                <a:gd name="T14" fmla="*/ 48 w 96"/>
                <a:gd name="T15" fmla="*/ 6 h 96"/>
                <a:gd name="T16" fmla="*/ 90 w 96"/>
                <a:gd name="T17" fmla="*/ 48 h 96"/>
                <a:gd name="T18" fmla="*/ 48 w 96"/>
                <a:gd name="T19" fmla="*/ 9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1" y="0"/>
                    <a:pt x="0" y="21"/>
                    <a:pt x="0" y="48"/>
                  </a:cubicBezTo>
                  <a:cubicBezTo>
                    <a:pt x="0" y="75"/>
                    <a:pt x="21" y="96"/>
                    <a:pt x="48" y="96"/>
                  </a:cubicBezTo>
                  <a:cubicBezTo>
                    <a:pt x="75" y="96"/>
                    <a:pt x="96" y="75"/>
                    <a:pt x="96" y="48"/>
                  </a:cubicBezTo>
                  <a:cubicBezTo>
                    <a:pt x="96" y="21"/>
                    <a:pt x="75" y="0"/>
                    <a:pt x="48" y="0"/>
                  </a:cubicBezTo>
                  <a:close/>
                  <a:moveTo>
                    <a:pt x="48" y="90"/>
                  </a:moveTo>
                  <a:cubicBezTo>
                    <a:pt x="25" y="90"/>
                    <a:pt x="6" y="71"/>
                    <a:pt x="6" y="48"/>
                  </a:cubicBezTo>
                  <a:cubicBezTo>
                    <a:pt x="6" y="25"/>
                    <a:pt x="25" y="6"/>
                    <a:pt x="48" y="6"/>
                  </a:cubicBezTo>
                  <a:cubicBezTo>
                    <a:pt x="71" y="6"/>
                    <a:pt x="90" y="25"/>
                    <a:pt x="90" y="48"/>
                  </a:cubicBezTo>
                  <a:cubicBezTo>
                    <a:pt x="90" y="71"/>
                    <a:pt x="71" y="90"/>
                    <a:pt x="4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467" tIns="52732" rIns="105467" bIns="5273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 sz="1846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Freeform 21"/>
            <p:cNvSpPr>
              <a:spLocks noEditPoints="1"/>
            </p:cNvSpPr>
            <p:nvPr/>
          </p:nvSpPr>
          <p:spPr bwMode="auto">
            <a:xfrm>
              <a:off x="-2460625" y="374650"/>
              <a:ext cx="207962" cy="206375"/>
            </a:xfrm>
            <a:custGeom>
              <a:avLst/>
              <a:gdLst>
                <a:gd name="T0" fmla="*/ 27 w 55"/>
                <a:gd name="T1" fmla="*/ 0 h 55"/>
                <a:gd name="T2" fmla="*/ 0 w 55"/>
                <a:gd name="T3" fmla="*/ 28 h 55"/>
                <a:gd name="T4" fmla="*/ 27 w 55"/>
                <a:gd name="T5" fmla="*/ 55 h 55"/>
                <a:gd name="T6" fmla="*/ 55 w 55"/>
                <a:gd name="T7" fmla="*/ 28 h 55"/>
                <a:gd name="T8" fmla="*/ 27 w 55"/>
                <a:gd name="T9" fmla="*/ 0 h 55"/>
                <a:gd name="T10" fmla="*/ 27 w 55"/>
                <a:gd name="T11" fmla="*/ 49 h 55"/>
                <a:gd name="T12" fmla="*/ 6 w 55"/>
                <a:gd name="T13" fmla="*/ 28 h 55"/>
                <a:gd name="T14" fmla="*/ 27 w 55"/>
                <a:gd name="T15" fmla="*/ 7 h 55"/>
                <a:gd name="T16" fmla="*/ 48 w 55"/>
                <a:gd name="T17" fmla="*/ 28 h 55"/>
                <a:gd name="T18" fmla="*/ 27 w 55"/>
                <a:gd name="T1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5">
                  <a:moveTo>
                    <a:pt x="27" y="0"/>
                  </a:move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5"/>
                    <a:pt x="27" y="55"/>
                  </a:cubicBezTo>
                  <a:cubicBezTo>
                    <a:pt x="42" y="55"/>
                    <a:pt x="55" y="43"/>
                    <a:pt x="55" y="28"/>
                  </a:cubicBezTo>
                  <a:cubicBezTo>
                    <a:pt x="55" y="13"/>
                    <a:pt x="42" y="0"/>
                    <a:pt x="27" y="0"/>
                  </a:cubicBezTo>
                  <a:close/>
                  <a:moveTo>
                    <a:pt x="27" y="49"/>
                  </a:moveTo>
                  <a:cubicBezTo>
                    <a:pt x="16" y="49"/>
                    <a:pt x="6" y="39"/>
                    <a:pt x="6" y="28"/>
                  </a:cubicBezTo>
                  <a:cubicBezTo>
                    <a:pt x="6" y="17"/>
                    <a:pt x="16" y="7"/>
                    <a:pt x="27" y="7"/>
                  </a:cubicBezTo>
                  <a:cubicBezTo>
                    <a:pt x="38" y="7"/>
                    <a:pt x="48" y="17"/>
                    <a:pt x="48" y="28"/>
                  </a:cubicBezTo>
                  <a:cubicBezTo>
                    <a:pt x="48" y="39"/>
                    <a:pt x="38" y="49"/>
                    <a:pt x="2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467" tIns="52732" rIns="105467" bIns="5273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 sz="1846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36350" y="5522028"/>
            <a:ext cx="498683" cy="381144"/>
            <a:chOff x="5516563" y="84138"/>
            <a:chExt cx="1414463" cy="1081087"/>
          </a:xfrm>
          <a:solidFill>
            <a:schemeClr val="bg1"/>
          </a:solidFill>
        </p:grpSpPr>
        <p:sp>
          <p:nvSpPr>
            <p:cNvPr id="44" name="Freeform 13"/>
            <p:cNvSpPr>
              <a:spLocks noEditPoints="1"/>
            </p:cNvSpPr>
            <p:nvPr/>
          </p:nvSpPr>
          <p:spPr bwMode="auto">
            <a:xfrm>
              <a:off x="5688013" y="249238"/>
              <a:ext cx="896938" cy="698500"/>
            </a:xfrm>
            <a:custGeom>
              <a:avLst/>
              <a:gdLst>
                <a:gd name="T0" fmla="*/ 214 w 239"/>
                <a:gd name="T1" fmla="*/ 9 h 186"/>
                <a:gd name="T2" fmla="*/ 120 w 239"/>
                <a:gd name="T3" fmla="*/ 0 h 186"/>
                <a:gd name="T4" fmla="*/ 26 w 239"/>
                <a:gd name="T5" fmla="*/ 9 h 186"/>
                <a:gd name="T6" fmla="*/ 17 w 239"/>
                <a:gd name="T7" fmla="*/ 17 h 186"/>
                <a:gd name="T8" fmla="*/ 17 w 239"/>
                <a:gd name="T9" fmla="*/ 169 h 186"/>
                <a:gd name="T10" fmla="*/ 26 w 239"/>
                <a:gd name="T11" fmla="*/ 177 h 186"/>
                <a:gd name="T12" fmla="*/ 120 w 239"/>
                <a:gd name="T13" fmla="*/ 186 h 186"/>
                <a:gd name="T14" fmla="*/ 214 w 239"/>
                <a:gd name="T15" fmla="*/ 177 h 186"/>
                <a:gd name="T16" fmla="*/ 222 w 239"/>
                <a:gd name="T17" fmla="*/ 169 h 186"/>
                <a:gd name="T18" fmla="*/ 222 w 239"/>
                <a:gd name="T19" fmla="*/ 17 h 186"/>
                <a:gd name="T20" fmla="*/ 214 w 239"/>
                <a:gd name="T21" fmla="*/ 9 h 186"/>
                <a:gd name="T22" fmla="*/ 211 w 239"/>
                <a:gd name="T23" fmla="*/ 165 h 186"/>
                <a:gd name="T24" fmla="*/ 28 w 239"/>
                <a:gd name="T25" fmla="*/ 165 h 186"/>
                <a:gd name="T26" fmla="*/ 28 w 239"/>
                <a:gd name="T27" fmla="*/ 21 h 186"/>
                <a:gd name="T28" fmla="*/ 211 w 239"/>
                <a:gd name="T29" fmla="*/ 21 h 186"/>
                <a:gd name="T30" fmla="*/ 211 w 239"/>
                <a:gd name="T31" fmla="*/ 16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9" h="186">
                  <a:moveTo>
                    <a:pt x="214" y="9"/>
                  </a:moveTo>
                  <a:cubicBezTo>
                    <a:pt x="182" y="3"/>
                    <a:pt x="151" y="0"/>
                    <a:pt x="120" y="0"/>
                  </a:cubicBezTo>
                  <a:cubicBezTo>
                    <a:pt x="88" y="0"/>
                    <a:pt x="57" y="3"/>
                    <a:pt x="26" y="9"/>
                  </a:cubicBezTo>
                  <a:cubicBezTo>
                    <a:pt x="22" y="10"/>
                    <a:pt x="18" y="13"/>
                    <a:pt x="17" y="17"/>
                  </a:cubicBezTo>
                  <a:cubicBezTo>
                    <a:pt x="0" y="67"/>
                    <a:pt x="0" y="118"/>
                    <a:pt x="17" y="169"/>
                  </a:cubicBezTo>
                  <a:cubicBezTo>
                    <a:pt x="18" y="173"/>
                    <a:pt x="22" y="176"/>
                    <a:pt x="26" y="177"/>
                  </a:cubicBezTo>
                  <a:cubicBezTo>
                    <a:pt x="57" y="183"/>
                    <a:pt x="88" y="186"/>
                    <a:pt x="120" y="186"/>
                  </a:cubicBezTo>
                  <a:cubicBezTo>
                    <a:pt x="151" y="186"/>
                    <a:pt x="182" y="183"/>
                    <a:pt x="214" y="177"/>
                  </a:cubicBezTo>
                  <a:cubicBezTo>
                    <a:pt x="218" y="176"/>
                    <a:pt x="221" y="173"/>
                    <a:pt x="222" y="169"/>
                  </a:cubicBezTo>
                  <a:cubicBezTo>
                    <a:pt x="239" y="118"/>
                    <a:pt x="239" y="67"/>
                    <a:pt x="222" y="17"/>
                  </a:cubicBezTo>
                  <a:cubicBezTo>
                    <a:pt x="221" y="13"/>
                    <a:pt x="218" y="10"/>
                    <a:pt x="214" y="9"/>
                  </a:cubicBezTo>
                  <a:close/>
                  <a:moveTo>
                    <a:pt x="211" y="165"/>
                  </a:moveTo>
                  <a:cubicBezTo>
                    <a:pt x="150" y="178"/>
                    <a:pt x="89" y="178"/>
                    <a:pt x="28" y="165"/>
                  </a:cubicBezTo>
                  <a:cubicBezTo>
                    <a:pt x="12" y="117"/>
                    <a:pt x="12" y="69"/>
                    <a:pt x="28" y="21"/>
                  </a:cubicBezTo>
                  <a:cubicBezTo>
                    <a:pt x="89" y="8"/>
                    <a:pt x="150" y="8"/>
                    <a:pt x="211" y="21"/>
                  </a:cubicBezTo>
                  <a:cubicBezTo>
                    <a:pt x="227" y="69"/>
                    <a:pt x="227" y="117"/>
                    <a:pt x="211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467" tIns="52732" rIns="105467" bIns="5273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 sz="1846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Freeform 14"/>
            <p:cNvSpPr>
              <a:spLocks noEditPoints="1"/>
            </p:cNvSpPr>
            <p:nvPr/>
          </p:nvSpPr>
          <p:spPr bwMode="auto">
            <a:xfrm>
              <a:off x="5516563" y="84138"/>
              <a:ext cx="1414463" cy="1081087"/>
            </a:xfrm>
            <a:custGeom>
              <a:avLst/>
              <a:gdLst>
                <a:gd name="T0" fmla="*/ 359 w 377"/>
                <a:gd name="T1" fmla="*/ 27 h 288"/>
                <a:gd name="T2" fmla="*/ 340 w 377"/>
                <a:gd name="T3" fmla="*/ 9 h 288"/>
                <a:gd name="T4" fmla="*/ 189 w 377"/>
                <a:gd name="T5" fmla="*/ 0 h 288"/>
                <a:gd name="T6" fmla="*/ 37 w 377"/>
                <a:gd name="T7" fmla="*/ 9 h 288"/>
                <a:gd name="T8" fmla="*/ 18 w 377"/>
                <a:gd name="T9" fmla="*/ 27 h 288"/>
                <a:gd name="T10" fmla="*/ 18 w 377"/>
                <a:gd name="T11" fmla="*/ 250 h 288"/>
                <a:gd name="T12" fmla="*/ 37 w 377"/>
                <a:gd name="T13" fmla="*/ 267 h 288"/>
                <a:gd name="T14" fmla="*/ 110 w 377"/>
                <a:gd name="T15" fmla="*/ 274 h 288"/>
                <a:gd name="T16" fmla="*/ 108 w 377"/>
                <a:gd name="T17" fmla="*/ 276 h 288"/>
                <a:gd name="T18" fmla="*/ 189 w 377"/>
                <a:gd name="T19" fmla="*/ 288 h 288"/>
                <a:gd name="T20" fmla="*/ 269 w 377"/>
                <a:gd name="T21" fmla="*/ 276 h 288"/>
                <a:gd name="T22" fmla="*/ 267 w 377"/>
                <a:gd name="T23" fmla="*/ 274 h 288"/>
                <a:gd name="T24" fmla="*/ 340 w 377"/>
                <a:gd name="T25" fmla="*/ 267 h 288"/>
                <a:gd name="T26" fmla="*/ 359 w 377"/>
                <a:gd name="T27" fmla="*/ 250 h 288"/>
                <a:gd name="T28" fmla="*/ 359 w 377"/>
                <a:gd name="T29" fmla="*/ 27 h 288"/>
                <a:gd name="T30" fmla="*/ 337 w 377"/>
                <a:gd name="T31" fmla="*/ 244 h 288"/>
                <a:gd name="T32" fmla="*/ 40 w 377"/>
                <a:gd name="T33" fmla="*/ 244 h 288"/>
                <a:gd name="T34" fmla="*/ 40 w 377"/>
                <a:gd name="T35" fmla="*/ 32 h 288"/>
                <a:gd name="T36" fmla="*/ 337 w 377"/>
                <a:gd name="T37" fmla="*/ 32 h 288"/>
                <a:gd name="T38" fmla="*/ 337 w 377"/>
                <a:gd name="T39" fmla="*/ 2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7" h="288">
                  <a:moveTo>
                    <a:pt x="359" y="27"/>
                  </a:moveTo>
                  <a:cubicBezTo>
                    <a:pt x="357" y="17"/>
                    <a:pt x="349" y="10"/>
                    <a:pt x="340" y="9"/>
                  </a:cubicBezTo>
                  <a:cubicBezTo>
                    <a:pt x="290" y="3"/>
                    <a:pt x="239" y="0"/>
                    <a:pt x="189" y="0"/>
                  </a:cubicBezTo>
                  <a:cubicBezTo>
                    <a:pt x="138" y="0"/>
                    <a:pt x="87" y="3"/>
                    <a:pt x="37" y="9"/>
                  </a:cubicBezTo>
                  <a:cubicBezTo>
                    <a:pt x="28" y="10"/>
                    <a:pt x="20" y="17"/>
                    <a:pt x="18" y="27"/>
                  </a:cubicBezTo>
                  <a:cubicBezTo>
                    <a:pt x="0" y="101"/>
                    <a:pt x="0" y="176"/>
                    <a:pt x="18" y="250"/>
                  </a:cubicBezTo>
                  <a:cubicBezTo>
                    <a:pt x="20" y="259"/>
                    <a:pt x="28" y="266"/>
                    <a:pt x="37" y="267"/>
                  </a:cubicBezTo>
                  <a:cubicBezTo>
                    <a:pt x="61" y="270"/>
                    <a:pt x="86" y="272"/>
                    <a:pt x="110" y="274"/>
                  </a:cubicBezTo>
                  <a:cubicBezTo>
                    <a:pt x="109" y="275"/>
                    <a:pt x="108" y="275"/>
                    <a:pt x="108" y="276"/>
                  </a:cubicBezTo>
                  <a:cubicBezTo>
                    <a:pt x="108" y="283"/>
                    <a:pt x="144" y="288"/>
                    <a:pt x="189" y="288"/>
                  </a:cubicBezTo>
                  <a:cubicBezTo>
                    <a:pt x="233" y="288"/>
                    <a:pt x="269" y="283"/>
                    <a:pt x="269" y="276"/>
                  </a:cubicBezTo>
                  <a:cubicBezTo>
                    <a:pt x="269" y="275"/>
                    <a:pt x="268" y="275"/>
                    <a:pt x="267" y="274"/>
                  </a:cubicBezTo>
                  <a:cubicBezTo>
                    <a:pt x="291" y="272"/>
                    <a:pt x="316" y="270"/>
                    <a:pt x="340" y="267"/>
                  </a:cubicBezTo>
                  <a:cubicBezTo>
                    <a:pt x="349" y="266"/>
                    <a:pt x="357" y="259"/>
                    <a:pt x="359" y="250"/>
                  </a:cubicBezTo>
                  <a:cubicBezTo>
                    <a:pt x="377" y="176"/>
                    <a:pt x="377" y="101"/>
                    <a:pt x="359" y="27"/>
                  </a:cubicBezTo>
                  <a:close/>
                  <a:moveTo>
                    <a:pt x="337" y="244"/>
                  </a:moveTo>
                  <a:cubicBezTo>
                    <a:pt x="238" y="256"/>
                    <a:pt x="139" y="256"/>
                    <a:pt x="40" y="244"/>
                  </a:cubicBezTo>
                  <a:cubicBezTo>
                    <a:pt x="23" y="174"/>
                    <a:pt x="23" y="103"/>
                    <a:pt x="40" y="32"/>
                  </a:cubicBezTo>
                  <a:cubicBezTo>
                    <a:pt x="139" y="20"/>
                    <a:pt x="238" y="20"/>
                    <a:pt x="337" y="32"/>
                  </a:cubicBezTo>
                  <a:cubicBezTo>
                    <a:pt x="354" y="103"/>
                    <a:pt x="354" y="174"/>
                    <a:pt x="337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467" tIns="52732" rIns="105467" bIns="5273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 sz="1846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15"/>
            <p:cNvSpPr>
              <a:spLocks noEditPoints="1"/>
            </p:cNvSpPr>
            <p:nvPr/>
          </p:nvSpPr>
          <p:spPr bwMode="auto">
            <a:xfrm>
              <a:off x="6611938" y="301625"/>
              <a:ext cx="131763" cy="128587"/>
            </a:xfrm>
            <a:custGeom>
              <a:avLst/>
              <a:gdLst>
                <a:gd name="T0" fmla="*/ 17 w 35"/>
                <a:gd name="T1" fmla="*/ 34 h 34"/>
                <a:gd name="T2" fmla="*/ 35 w 35"/>
                <a:gd name="T3" fmla="*/ 17 h 34"/>
                <a:gd name="T4" fmla="*/ 17 w 35"/>
                <a:gd name="T5" fmla="*/ 0 h 34"/>
                <a:gd name="T6" fmla="*/ 0 w 35"/>
                <a:gd name="T7" fmla="*/ 17 h 34"/>
                <a:gd name="T8" fmla="*/ 17 w 35"/>
                <a:gd name="T9" fmla="*/ 34 h 34"/>
                <a:gd name="T10" fmla="*/ 17 w 35"/>
                <a:gd name="T11" fmla="*/ 11 h 34"/>
                <a:gd name="T12" fmla="*/ 23 w 35"/>
                <a:gd name="T13" fmla="*/ 17 h 34"/>
                <a:gd name="T14" fmla="*/ 17 w 35"/>
                <a:gd name="T15" fmla="*/ 23 h 34"/>
                <a:gd name="T16" fmla="*/ 12 w 35"/>
                <a:gd name="T17" fmla="*/ 17 h 34"/>
                <a:gd name="T18" fmla="*/ 17 w 35"/>
                <a:gd name="T1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34"/>
                  </a:moveTo>
                  <a:cubicBezTo>
                    <a:pt x="27" y="34"/>
                    <a:pt x="35" y="26"/>
                    <a:pt x="35" y="17"/>
                  </a:cubicBezTo>
                  <a:cubicBezTo>
                    <a:pt x="35" y="7"/>
                    <a:pt x="2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  <a:moveTo>
                    <a:pt x="17" y="11"/>
                  </a:moveTo>
                  <a:cubicBezTo>
                    <a:pt x="21" y="11"/>
                    <a:pt x="23" y="14"/>
                    <a:pt x="23" y="17"/>
                  </a:cubicBezTo>
                  <a:cubicBezTo>
                    <a:pt x="23" y="20"/>
                    <a:pt x="21" y="23"/>
                    <a:pt x="17" y="23"/>
                  </a:cubicBezTo>
                  <a:cubicBezTo>
                    <a:pt x="14" y="23"/>
                    <a:pt x="12" y="20"/>
                    <a:pt x="12" y="17"/>
                  </a:cubicBezTo>
                  <a:cubicBezTo>
                    <a:pt x="12" y="14"/>
                    <a:pt x="14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467" tIns="52732" rIns="105467" bIns="5273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 sz="1846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16"/>
            <p:cNvSpPr>
              <a:spLocks/>
            </p:cNvSpPr>
            <p:nvPr/>
          </p:nvSpPr>
          <p:spPr bwMode="auto">
            <a:xfrm>
              <a:off x="6570663" y="860425"/>
              <a:ext cx="173038" cy="46037"/>
            </a:xfrm>
            <a:custGeom>
              <a:avLst/>
              <a:gdLst>
                <a:gd name="T0" fmla="*/ 40 w 46"/>
                <a:gd name="T1" fmla="*/ 0 h 12"/>
                <a:gd name="T2" fmla="*/ 5 w 46"/>
                <a:gd name="T3" fmla="*/ 0 h 12"/>
                <a:gd name="T4" fmla="*/ 0 w 46"/>
                <a:gd name="T5" fmla="*/ 6 h 12"/>
                <a:gd name="T6" fmla="*/ 5 w 46"/>
                <a:gd name="T7" fmla="*/ 12 h 12"/>
                <a:gd name="T8" fmla="*/ 40 w 46"/>
                <a:gd name="T9" fmla="*/ 12 h 12"/>
                <a:gd name="T10" fmla="*/ 46 w 46"/>
                <a:gd name="T11" fmla="*/ 6 h 12"/>
                <a:gd name="T12" fmla="*/ 40 w 4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2">
                  <a:moveTo>
                    <a:pt x="4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2"/>
                    <a:pt x="5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3" y="12"/>
                    <a:pt x="46" y="9"/>
                    <a:pt x="46" y="6"/>
                  </a:cubicBezTo>
                  <a:cubicBezTo>
                    <a:pt x="46" y="3"/>
                    <a:pt x="43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467" tIns="52732" rIns="105467" bIns="5273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 sz="1846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17"/>
            <p:cNvSpPr>
              <a:spLocks/>
            </p:cNvSpPr>
            <p:nvPr/>
          </p:nvSpPr>
          <p:spPr bwMode="auto">
            <a:xfrm>
              <a:off x="6611938" y="733425"/>
              <a:ext cx="173038" cy="41275"/>
            </a:xfrm>
            <a:custGeom>
              <a:avLst/>
              <a:gdLst>
                <a:gd name="T0" fmla="*/ 40 w 46"/>
                <a:gd name="T1" fmla="*/ 0 h 11"/>
                <a:gd name="T2" fmla="*/ 6 w 46"/>
                <a:gd name="T3" fmla="*/ 0 h 11"/>
                <a:gd name="T4" fmla="*/ 0 w 46"/>
                <a:gd name="T5" fmla="*/ 5 h 11"/>
                <a:gd name="T6" fmla="*/ 6 w 46"/>
                <a:gd name="T7" fmla="*/ 11 h 11"/>
                <a:gd name="T8" fmla="*/ 40 w 46"/>
                <a:gd name="T9" fmla="*/ 11 h 11"/>
                <a:gd name="T10" fmla="*/ 46 w 46"/>
                <a:gd name="T11" fmla="*/ 5 h 11"/>
                <a:gd name="T12" fmla="*/ 40 w 4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1">
                  <a:moveTo>
                    <a:pt x="4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4" y="11"/>
                    <a:pt x="46" y="9"/>
                    <a:pt x="46" y="5"/>
                  </a:cubicBezTo>
                  <a:cubicBezTo>
                    <a:pt x="46" y="2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467" tIns="52732" rIns="105467" bIns="5273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 sz="1846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Freeform 18"/>
            <p:cNvSpPr>
              <a:spLocks/>
            </p:cNvSpPr>
            <p:nvPr/>
          </p:nvSpPr>
          <p:spPr bwMode="auto">
            <a:xfrm>
              <a:off x="6611938" y="601663"/>
              <a:ext cx="173038" cy="46037"/>
            </a:xfrm>
            <a:custGeom>
              <a:avLst/>
              <a:gdLst>
                <a:gd name="T0" fmla="*/ 40 w 46"/>
                <a:gd name="T1" fmla="*/ 0 h 12"/>
                <a:gd name="T2" fmla="*/ 6 w 46"/>
                <a:gd name="T3" fmla="*/ 0 h 12"/>
                <a:gd name="T4" fmla="*/ 0 w 46"/>
                <a:gd name="T5" fmla="*/ 6 h 12"/>
                <a:gd name="T6" fmla="*/ 6 w 46"/>
                <a:gd name="T7" fmla="*/ 12 h 12"/>
                <a:gd name="T8" fmla="*/ 40 w 46"/>
                <a:gd name="T9" fmla="*/ 12 h 12"/>
                <a:gd name="T10" fmla="*/ 46 w 46"/>
                <a:gd name="T11" fmla="*/ 6 h 12"/>
                <a:gd name="T12" fmla="*/ 40 w 4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2">
                  <a:moveTo>
                    <a:pt x="4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4" y="12"/>
                    <a:pt x="46" y="9"/>
                    <a:pt x="46" y="6"/>
                  </a:cubicBezTo>
                  <a:cubicBezTo>
                    <a:pt x="46" y="3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467" tIns="52732" rIns="105467" bIns="5273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 sz="1846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Freeform 19"/>
            <p:cNvSpPr>
              <a:spLocks/>
            </p:cNvSpPr>
            <p:nvPr/>
          </p:nvSpPr>
          <p:spPr bwMode="auto">
            <a:xfrm>
              <a:off x="5880100" y="422275"/>
              <a:ext cx="258763" cy="179387"/>
            </a:xfrm>
            <a:custGeom>
              <a:avLst/>
              <a:gdLst>
                <a:gd name="T0" fmla="*/ 63 w 69"/>
                <a:gd name="T1" fmla="*/ 0 h 48"/>
                <a:gd name="T2" fmla="*/ 10 w 69"/>
                <a:gd name="T3" fmla="*/ 4 h 48"/>
                <a:gd name="T4" fmla="*/ 3 w 69"/>
                <a:gd name="T5" fmla="*/ 10 h 48"/>
                <a:gd name="T6" fmla="*/ 0 w 69"/>
                <a:gd name="T7" fmla="*/ 42 h 48"/>
                <a:gd name="T8" fmla="*/ 5 w 69"/>
                <a:gd name="T9" fmla="*/ 48 h 48"/>
                <a:gd name="T10" fmla="*/ 11 w 69"/>
                <a:gd name="T11" fmla="*/ 42 h 48"/>
                <a:gd name="T12" fmla="*/ 13 w 69"/>
                <a:gd name="T13" fmla="*/ 21 h 48"/>
                <a:gd name="T14" fmla="*/ 20 w 69"/>
                <a:gd name="T15" fmla="*/ 14 h 48"/>
                <a:gd name="T16" fmla="*/ 63 w 69"/>
                <a:gd name="T17" fmla="*/ 11 h 48"/>
                <a:gd name="T18" fmla="*/ 69 w 69"/>
                <a:gd name="T19" fmla="*/ 5 h 48"/>
                <a:gd name="T20" fmla="*/ 63 w 69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48">
                  <a:moveTo>
                    <a:pt x="63" y="0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7" y="4"/>
                    <a:pt x="4" y="7"/>
                    <a:pt x="3" y="1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6"/>
                    <a:pt x="2" y="48"/>
                    <a:pt x="5" y="48"/>
                  </a:cubicBezTo>
                  <a:cubicBezTo>
                    <a:pt x="8" y="48"/>
                    <a:pt x="11" y="46"/>
                    <a:pt x="11" y="42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17"/>
                    <a:pt x="16" y="15"/>
                    <a:pt x="20" y="14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9" y="9"/>
                    <a:pt x="69" y="5"/>
                  </a:cubicBezTo>
                  <a:cubicBezTo>
                    <a:pt x="69" y="2"/>
                    <a:pt x="66" y="0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467" tIns="52732" rIns="105467" bIns="5273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 sz="1846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858368" y="4221971"/>
            <a:ext cx="516029" cy="444390"/>
            <a:chOff x="2727325" y="-39687"/>
            <a:chExt cx="1463675" cy="1260475"/>
          </a:xfrm>
          <a:solidFill>
            <a:schemeClr val="bg1"/>
          </a:solidFill>
        </p:grpSpPr>
        <p:sp>
          <p:nvSpPr>
            <p:cNvPr id="52" name="Freeform 20"/>
            <p:cNvSpPr>
              <a:spLocks noEditPoints="1"/>
            </p:cNvSpPr>
            <p:nvPr/>
          </p:nvSpPr>
          <p:spPr bwMode="auto">
            <a:xfrm>
              <a:off x="2727325" y="-39687"/>
              <a:ext cx="1463675" cy="1260475"/>
            </a:xfrm>
            <a:custGeom>
              <a:avLst/>
              <a:gdLst>
                <a:gd name="T0" fmla="*/ 347 w 390"/>
                <a:gd name="T1" fmla="*/ 42 h 336"/>
                <a:gd name="T2" fmla="*/ 195 w 390"/>
                <a:gd name="T3" fmla="*/ 38 h 336"/>
                <a:gd name="T4" fmla="*/ 43 w 390"/>
                <a:gd name="T5" fmla="*/ 42 h 336"/>
                <a:gd name="T6" fmla="*/ 43 w 390"/>
                <a:gd name="T7" fmla="*/ 196 h 336"/>
                <a:gd name="T8" fmla="*/ 170 w 390"/>
                <a:gd name="T9" fmla="*/ 322 h 336"/>
                <a:gd name="T10" fmla="*/ 220 w 390"/>
                <a:gd name="T11" fmla="*/ 322 h 336"/>
                <a:gd name="T12" fmla="*/ 347 w 390"/>
                <a:gd name="T13" fmla="*/ 196 h 336"/>
                <a:gd name="T14" fmla="*/ 347 w 390"/>
                <a:gd name="T15" fmla="*/ 42 h 336"/>
                <a:gd name="T16" fmla="*/ 330 w 390"/>
                <a:gd name="T17" fmla="*/ 180 h 336"/>
                <a:gd name="T18" fmla="*/ 203 w 390"/>
                <a:gd name="T19" fmla="*/ 306 h 336"/>
                <a:gd name="T20" fmla="*/ 187 w 390"/>
                <a:gd name="T21" fmla="*/ 306 h 336"/>
                <a:gd name="T22" fmla="*/ 59 w 390"/>
                <a:gd name="T23" fmla="*/ 180 h 336"/>
                <a:gd name="T24" fmla="*/ 59 w 390"/>
                <a:gd name="T25" fmla="*/ 58 h 336"/>
                <a:gd name="T26" fmla="*/ 179 w 390"/>
                <a:gd name="T27" fmla="*/ 55 h 336"/>
                <a:gd name="T28" fmla="*/ 195 w 390"/>
                <a:gd name="T29" fmla="*/ 70 h 336"/>
                <a:gd name="T30" fmla="*/ 210 w 390"/>
                <a:gd name="T31" fmla="*/ 55 h 336"/>
                <a:gd name="T32" fmla="*/ 330 w 390"/>
                <a:gd name="T33" fmla="*/ 58 h 336"/>
                <a:gd name="T34" fmla="*/ 330 w 390"/>
                <a:gd name="T35" fmla="*/ 1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0" h="336">
                  <a:moveTo>
                    <a:pt x="347" y="42"/>
                  </a:moveTo>
                  <a:cubicBezTo>
                    <a:pt x="305" y="0"/>
                    <a:pt x="238" y="0"/>
                    <a:pt x="195" y="38"/>
                  </a:cubicBezTo>
                  <a:cubicBezTo>
                    <a:pt x="152" y="0"/>
                    <a:pt x="85" y="0"/>
                    <a:pt x="43" y="42"/>
                  </a:cubicBezTo>
                  <a:cubicBezTo>
                    <a:pt x="0" y="84"/>
                    <a:pt x="0" y="154"/>
                    <a:pt x="43" y="196"/>
                  </a:cubicBezTo>
                  <a:cubicBezTo>
                    <a:pt x="55" y="208"/>
                    <a:pt x="170" y="322"/>
                    <a:pt x="170" y="322"/>
                  </a:cubicBezTo>
                  <a:cubicBezTo>
                    <a:pt x="184" y="336"/>
                    <a:pt x="206" y="336"/>
                    <a:pt x="220" y="322"/>
                  </a:cubicBezTo>
                  <a:cubicBezTo>
                    <a:pt x="220" y="322"/>
                    <a:pt x="345" y="198"/>
                    <a:pt x="347" y="196"/>
                  </a:cubicBezTo>
                  <a:cubicBezTo>
                    <a:pt x="390" y="154"/>
                    <a:pt x="390" y="84"/>
                    <a:pt x="347" y="42"/>
                  </a:cubicBezTo>
                  <a:close/>
                  <a:moveTo>
                    <a:pt x="330" y="180"/>
                  </a:moveTo>
                  <a:cubicBezTo>
                    <a:pt x="203" y="306"/>
                    <a:pt x="203" y="306"/>
                    <a:pt x="203" y="306"/>
                  </a:cubicBezTo>
                  <a:cubicBezTo>
                    <a:pt x="199" y="310"/>
                    <a:pt x="191" y="310"/>
                    <a:pt x="187" y="306"/>
                  </a:cubicBezTo>
                  <a:cubicBezTo>
                    <a:pt x="59" y="180"/>
                    <a:pt x="59" y="180"/>
                    <a:pt x="59" y="180"/>
                  </a:cubicBezTo>
                  <a:cubicBezTo>
                    <a:pt x="25" y="146"/>
                    <a:pt x="25" y="92"/>
                    <a:pt x="59" y="58"/>
                  </a:cubicBezTo>
                  <a:cubicBezTo>
                    <a:pt x="92" y="26"/>
                    <a:pt x="145" y="25"/>
                    <a:pt x="179" y="55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210" y="55"/>
                    <a:pt x="210" y="55"/>
                    <a:pt x="210" y="55"/>
                  </a:cubicBezTo>
                  <a:cubicBezTo>
                    <a:pt x="245" y="25"/>
                    <a:pt x="298" y="26"/>
                    <a:pt x="330" y="58"/>
                  </a:cubicBezTo>
                  <a:cubicBezTo>
                    <a:pt x="364" y="92"/>
                    <a:pt x="364" y="146"/>
                    <a:pt x="330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467" tIns="52732" rIns="105467" bIns="5273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 sz="1846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3" name="Freeform 21"/>
            <p:cNvSpPr>
              <a:spLocks/>
            </p:cNvSpPr>
            <p:nvPr/>
          </p:nvSpPr>
          <p:spPr bwMode="auto">
            <a:xfrm>
              <a:off x="2982913" y="215900"/>
              <a:ext cx="206375" cy="201612"/>
            </a:xfrm>
            <a:custGeom>
              <a:avLst/>
              <a:gdLst>
                <a:gd name="T0" fmla="*/ 49 w 55"/>
                <a:gd name="T1" fmla="*/ 0 h 54"/>
                <a:gd name="T2" fmla="*/ 49 w 55"/>
                <a:gd name="T3" fmla="*/ 0 h 54"/>
                <a:gd name="T4" fmla="*/ 0 w 55"/>
                <a:gd name="T5" fmla="*/ 48 h 54"/>
                <a:gd name="T6" fmla="*/ 0 w 55"/>
                <a:gd name="T7" fmla="*/ 48 h 54"/>
                <a:gd name="T8" fmla="*/ 6 w 55"/>
                <a:gd name="T9" fmla="*/ 54 h 54"/>
                <a:gd name="T10" fmla="*/ 12 w 55"/>
                <a:gd name="T11" fmla="*/ 48 h 54"/>
                <a:gd name="T12" fmla="*/ 12 w 55"/>
                <a:gd name="T13" fmla="*/ 48 h 54"/>
                <a:gd name="T14" fmla="*/ 49 w 55"/>
                <a:gd name="T15" fmla="*/ 11 h 54"/>
                <a:gd name="T16" fmla="*/ 49 w 55"/>
                <a:gd name="T17" fmla="*/ 11 h 54"/>
                <a:gd name="T18" fmla="*/ 55 w 55"/>
                <a:gd name="T19" fmla="*/ 5 h 54"/>
                <a:gd name="T20" fmla="*/ 49 w 55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54">
                  <a:moveTo>
                    <a:pt x="49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2"/>
                    <a:pt x="3" y="54"/>
                    <a:pt x="6" y="54"/>
                  </a:cubicBezTo>
                  <a:cubicBezTo>
                    <a:pt x="9" y="54"/>
                    <a:pt x="12" y="52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8"/>
                    <a:pt x="29" y="11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2" y="11"/>
                    <a:pt x="55" y="8"/>
                    <a:pt x="55" y="5"/>
                  </a:cubicBezTo>
                  <a:cubicBezTo>
                    <a:pt x="55" y="2"/>
                    <a:pt x="52" y="0"/>
                    <a:pt x="4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467" tIns="52732" rIns="105467" bIns="5273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 sz="1846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4" name="Freeform 13"/>
          <p:cNvSpPr>
            <a:spLocks noChangeAspect="1" noEditPoints="1"/>
          </p:cNvSpPr>
          <p:nvPr/>
        </p:nvSpPr>
        <p:spPr bwMode="auto">
          <a:xfrm>
            <a:off x="5649570" y="2846756"/>
            <a:ext cx="488319" cy="475540"/>
          </a:xfrm>
          <a:custGeom>
            <a:avLst/>
            <a:gdLst>
              <a:gd name="T0" fmla="*/ 161 w 226"/>
              <a:gd name="T1" fmla="*/ 0 h 220"/>
              <a:gd name="T2" fmla="*/ 96 w 226"/>
              <a:gd name="T3" fmla="*/ 47 h 220"/>
              <a:gd name="T4" fmla="*/ 95 w 226"/>
              <a:gd name="T5" fmla="*/ 47 h 220"/>
              <a:gd name="T6" fmla="*/ 24 w 226"/>
              <a:gd name="T7" fmla="*/ 119 h 220"/>
              <a:gd name="T8" fmla="*/ 1 w 226"/>
              <a:gd name="T9" fmla="*/ 189 h 220"/>
              <a:gd name="T10" fmla="*/ 24 w 226"/>
              <a:gd name="T11" fmla="*/ 220 h 220"/>
              <a:gd name="T12" fmla="*/ 90 w 226"/>
              <a:gd name="T13" fmla="*/ 203 h 220"/>
              <a:gd name="T14" fmla="*/ 207 w 226"/>
              <a:gd name="T15" fmla="*/ 91 h 220"/>
              <a:gd name="T16" fmla="*/ 110 w 226"/>
              <a:gd name="T17" fmla="*/ 164 h 220"/>
              <a:gd name="T18" fmla="*/ 170 w 226"/>
              <a:gd name="T19" fmla="*/ 81 h 220"/>
              <a:gd name="T20" fmla="*/ 163 w 226"/>
              <a:gd name="T21" fmla="*/ 115 h 220"/>
              <a:gd name="T22" fmla="*/ 110 w 226"/>
              <a:gd name="T23" fmla="*/ 169 h 220"/>
              <a:gd name="T24" fmla="*/ 102 w 226"/>
              <a:gd name="T25" fmla="*/ 139 h 220"/>
              <a:gd name="T26" fmla="*/ 79 w 226"/>
              <a:gd name="T27" fmla="*/ 117 h 220"/>
              <a:gd name="T28" fmla="*/ 159 w 226"/>
              <a:gd name="T29" fmla="*/ 61 h 220"/>
              <a:gd name="T30" fmla="*/ 102 w 226"/>
              <a:gd name="T31" fmla="*/ 139 h 220"/>
              <a:gd name="T32" fmla="*/ 52 w 226"/>
              <a:gd name="T33" fmla="*/ 110 h 220"/>
              <a:gd name="T34" fmla="*/ 137 w 226"/>
              <a:gd name="T35" fmla="*/ 49 h 220"/>
              <a:gd name="T36" fmla="*/ 29 w 226"/>
              <a:gd name="T37" fmla="*/ 205 h 220"/>
              <a:gd name="T38" fmla="*/ 14 w 226"/>
              <a:gd name="T39" fmla="*/ 196 h 220"/>
              <a:gd name="T40" fmla="*/ 22 w 226"/>
              <a:gd name="T41" fmla="*/ 166 h 220"/>
              <a:gd name="T42" fmla="*/ 54 w 226"/>
              <a:gd name="T43" fmla="*/ 199 h 220"/>
              <a:gd name="T44" fmla="*/ 61 w 226"/>
              <a:gd name="T45" fmla="*/ 197 h 220"/>
              <a:gd name="T46" fmla="*/ 24 w 226"/>
              <a:gd name="T47" fmla="*/ 159 h 220"/>
              <a:gd name="T48" fmla="*/ 33 w 226"/>
              <a:gd name="T49" fmla="*/ 129 h 220"/>
              <a:gd name="T50" fmla="*/ 89 w 226"/>
              <a:gd name="T51" fmla="*/ 189 h 220"/>
              <a:gd name="T52" fmla="*/ 61 w 226"/>
              <a:gd name="T53" fmla="*/ 197 h 220"/>
              <a:gd name="T54" fmla="*/ 186 w 226"/>
              <a:gd name="T55" fmla="*/ 93 h 220"/>
              <a:gd name="T56" fmla="*/ 168 w 226"/>
              <a:gd name="T57" fmla="*/ 52 h 220"/>
              <a:gd name="T58" fmla="*/ 139 w 226"/>
              <a:gd name="T59" fmla="*/ 23 h 220"/>
              <a:gd name="T60" fmla="*/ 192 w 226"/>
              <a:gd name="T61" fmla="*/ 27 h 220"/>
              <a:gd name="T62" fmla="*/ 197 w 226"/>
              <a:gd name="T63" fmla="*/ 8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6" h="220">
                <a:moveTo>
                  <a:pt x="202" y="18"/>
                </a:moveTo>
                <a:cubicBezTo>
                  <a:pt x="191" y="6"/>
                  <a:pt x="176" y="0"/>
                  <a:pt x="161" y="0"/>
                </a:cubicBezTo>
                <a:cubicBezTo>
                  <a:pt x="149" y="0"/>
                  <a:pt x="137" y="5"/>
                  <a:pt x="129" y="13"/>
                </a:cubicBezTo>
                <a:cubicBezTo>
                  <a:pt x="96" y="47"/>
                  <a:pt x="96" y="47"/>
                  <a:pt x="96" y="47"/>
                </a:cubicBezTo>
                <a:cubicBezTo>
                  <a:pt x="96" y="47"/>
                  <a:pt x="95" y="47"/>
                  <a:pt x="95" y="47"/>
                </a:cubicBezTo>
                <a:cubicBezTo>
                  <a:pt x="95" y="47"/>
                  <a:pt x="95" y="47"/>
                  <a:pt x="95" y="47"/>
                </a:cubicBezTo>
                <a:cubicBezTo>
                  <a:pt x="95" y="47"/>
                  <a:pt x="95" y="47"/>
                  <a:pt x="95" y="47"/>
                </a:cubicBezTo>
                <a:cubicBezTo>
                  <a:pt x="24" y="119"/>
                  <a:pt x="24" y="119"/>
                  <a:pt x="24" y="119"/>
                </a:cubicBezTo>
                <a:cubicBezTo>
                  <a:pt x="21" y="122"/>
                  <a:pt x="19" y="126"/>
                  <a:pt x="17" y="130"/>
                </a:cubicBezTo>
                <a:cubicBezTo>
                  <a:pt x="1" y="189"/>
                  <a:pt x="1" y="189"/>
                  <a:pt x="1" y="189"/>
                </a:cubicBezTo>
                <a:cubicBezTo>
                  <a:pt x="1" y="189"/>
                  <a:pt x="0" y="194"/>
                  <a:pt x="0" y="196"/>
                </a:cubicBezTo>
                <a:cubicBezTo>
                  <a:pt x="0" y="209"/>
                  <a:pt x="11" y="220"/>
                  <a:pt x="24" y="220"/>
                </a:cubicBezTo>
                <a:cubicBezTo>
                  <a:pt x="27" y="220"/>
                  <a:pt x="32" y="219"/>
                  <a:pt x="32" y="219"/>
                </a:cubicBezTo>
                <a:cubicBezTo>
                  <a:pt x="90" y="203"/>
                  <a:pt x="90" y="203"/>
                  <a:pt x="90" y="203"/>
                </a:cubicBezTo>
                <a:cubicBezTo>
                  <a:pt x="95" y="202"/>
                  <a:pt x="99" y="200"/>
                  <a:pt x="102" y="196"/>
                </a:cubicBezTo>
                <a:cubicBezTo>
                  <a:pt x="207" y="91"/>
                  <a:pt x="207" y="91"/>
                  <a:pt x="207" y="91"/>
                </a:cubicBezTo>
                <a:cubicBezTo>
                  <a:pt x="226" y="72"/>
                  <a:pt x="224" y="40"/>
                  <a:pt x="202" y="18"/>
                </a:cubicBezTo>
                <a:close/>
                <a:moveTo>
                  <a:pt x="110" y="164"/>
                </a:moveTo>
                <a:cubicBezTo>
                  <a:pt x="110" y="157"/>
                  <a:pt x="108" y="151"/>
                  <a:pt x="105" y="146"/>
                </a:cubicBezTo>
                <a:cubicBezTo>
                  <a:pt x="170" y="81"/>
                  <a:pt x="170" y="81"/>
                  <a:pt x="170" y="81"/>
                </a:cubicBezTo>
                <a:cubicBezTo>
                  <a:pt x="174" y="93"/>
                  <a:pt x="172" y="106"/>
                  <a:pt x="163" y="115"/>
                </a:cubicBezTo>
                <a:cubicBezTo>
                  <a:pt x="163" y="115"/>
                  <a:pt x="163" y="115"/>
                  <a:pt x="163" y="115"/>
                </a:cubicBezTo>
                <a:cubicBezTo>
                  <a:pt x="163" y="115"/>
                  <a:pt x="163" y="115"/>
                  <a:pt x="163" y="115"/>
                </a:cubicBezTo>
                <a:cubicBezTo>
                  <a:pt x="110" y="169"/>
                  <a:pt x="110" y="169"/>
                  <a:pt x="110" y="169"/>
                </a:cubicBezTo>
                <a:cubicBezTo>
                  <a:pt x="110" y="167"/>
                  <a:pt x="110" y="165"/>
                  <a:pt x="110" y="164"/>
                </a:cubicBezTo>
                <a:close/>
                <a:moveTo>
                  <a:pt x="102" y="139"/>
                </a:moveTo>
                <a:cubicBezTo>
                  <a:pt x="99" y="135"/>
                  <a:pt x="96" y="131"/>
                  <a:pt x="93" y="127"/>
                </a:cubicBezTo>
                <a:cubicBezTo>
                  <a:pt x="88" y="123"/>
                  <a:pt x="84" y="120"/>
                  <a:pt x="79" y="117"/>
                </a:cubicBezTo>
                <a:cubicBezTo>
                  <a:pt x="144" y="52"/>
                  <a:pt x="144" y="52"/>
                  <a:pt x="144" y="52"/>
                </a:cubicBezTo>
                <a:cubicBezTo>
                  <a:pt x="149" y="54"/>
                  <a:pt x="154" y="57"/>
                  <a:pt x="159" y="61"/>
                </a:cubicBezTo>
                <a:cubicBezTo>
                  <a:pt x="162" y="65"/>
                  <a:pt x="165" y="69"/>
                  <a:pt x="167" y="74"/>
                </a:cubicBezTo>
                <a:lnTo>
                  <a:pt x="102" y="139"/>
                </a:lnTo>
                <a:close/>
                <a:moveTo>
                  <a:pt x="72" y="114"/>
                </a:moveTo>
                <a:cubicBezTo>
                  <a:pt x="66" y="111"/>
                  <a:pt x="59" y="110"/>
                  <a:pt x="52" y="110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13" y="48"/>
                  <a:pt x="125" y="46"/>
                  <a:pt x="137" y="49"/>
                </a:cubicBezTo>
                <a:lnTo>
                  <a:pt x="72" y="114"/>
                </a:lnTo>
                <a:close/>
                <a:moveTo>
                  <a:pt x="29" y="205"/>
                </a:moveTo>
                <a:cubicBezTo>
                  <a:pt x="28" y="206"/>
                  <a:pt x="26" y="206"/>
                  <a:pt x="24" y="206"/>
                </a:cubicBezTo>
                <a:cubicBezTo>
                  <a:pt x="18" y="206"/>
                  <a:pt x="14" y="202"/>
                  <a:pt x="14" y="196"/>
                </a:cubicBezTo>
                <a:cubicBezTo>
                  <a:pt x="14" y="195"/>
                  <a:pt x="14" y="193"/>
                  <a:pt x="14" y="192"/>
                </a:cubicBezTo>
                <a:cubicBezTo>
                  <a:pt x="22" y="166"/>
                  <a:pt x="22" y="166"/>
                  <a:pt x="22" y="166"/>
                </a:cubicBezTo>
                <a:cubicBezTo>
                  <a:pt x="30" y="166"/>
                  <a:pt x="38" y="169"/>
                  <a:pt x="45" y="175"/>
                </a:cubicBezTo>
                <a:cubicBezTo>
                  <a:pt x="51" y="182"/>
                  <a:pt x="55" y="191"/>
                  <a:pt x="54" y="199"/>
                </a:cubicBezTo>
                <a:lnTo>
                  <a:pt x="29" y="205"/>
                </a:lnTo>
                <a:close/>
                <a:moveTo>
                  <a:pt x="61" y="197"/>
                </a:moveTo>
                <a:cubicBezTo>
                  <a:pt x="61" y="188"/>
                  <a:pt x="57" y="178"/>
                  <a:pt x="50" y="170"/>
                </a:cubicBezTo>
                <a:cubicBezTo>
                  <a:pt x="42" y="163"/>
                  <a:pt x="33" y="159"/>
                  <a:pt x="24" y="159"/>
                </a:cubicBezTo>
                <a:cubicBezTo>
                  <a:pt x="30" y="134"/>
                  <a:pt x="30" y="134"/>
                  <a:pt x="30" y="134"/>
                </a:cubicBezTo>
                <a:cubicBezTo>
                  <a:pt x="31" y="132"/>
                  <a:pt x="32" y="131"/>
                  <a:pt x="33" y="129"/>
                </a:cubicBezTo>
                <a:cubicBezTo>
                  <a:pt x="47" y="119"/>
                  <a:pt x="68" y="122"/>
                  <a:pt x="83" y="137"/>
                </a:cubicBezTo>
                <a:cubicBezTo>
                  <a:pt x="98" y="153"/>
                  <a:pt x="101" y="175"/>
                  <a:pt x="89" y="189"/>
                </a:cubicBezTo>
                <a:cubicBezTo>
                  <a:pt x="88" y="190"/>
                  <a:pt x="87" y="190"/>
                  <a:pt x="86" y="190"/>
                </a:cubicBezTo>
                <a:lnTo>
                  <a:pt x="61" y="197"/>
                </a:lnTo>
                <a:close/>
                <a:moveTo>
                  <a:pt x="197" y="81"/>
                </a:moveTo>
                <a:cubicBezTo>
                  <a:pt x="186" y="93"/>
                  <a:pt x="186" y="93"/>
                  <a:pt x="186" y="93"/>
                </a:cubicBezTo>
                <a:cubicBezTo>
                  <a:pt x="186" y="91"/>
                  <a:pt x="186" y="90"/>
                  <a:pt x="186" y="88"/>
                </a:cubicBezTo>
                <a:cubicBezTo>
                  <a:pt x="185" y="75"/>
                  <a:pt x="178" y="62"/>
                  <a:pt x="168" y="52"/>
                </a:cubicBezTo>
                <a:cubicBezTo>
                  <a:pt x="157" y="41"/>
                  <a:pt x="142" y="34"/>
                  <a:pt x="127" y="34"/>
                </a:cubicBezTo>
                <a:cubicBezTo>
                  <a:pt x="139" y="23"/>
                  <a:pt x="139" y="23"/>
                  <a:pt x="139" y="23"/>
                </a:cubicBezTo>
                <a:cubicBezTo>
                  <a:pt x="145" y="17"/>
                  <a:pt x="153" y="14"/>
                  <a:pt x="161" y="14"/>
                </a:cubicBezTo>
                <a:cubicBezTo>
                  <a:pt x="172" y="14"/>
                  <a:pt x="184" y="19"/>
                  <a:pt x="192" y="27"/>
                </a:cubicBezTo>
                <a:cubicBezTo>
                  <a:pt x="201" y="36"/>
                  <a:pt x="205" y="46"/>
                  <a:pt x="206" y="56"/>
                </a:cubicBezTo>
                <a:cubicBezTo>
                  <a:pt x="207" y="66"/>
                  <a:pt x="204" y="75"/>
                  <a:pt x="197" y="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05467" tIns="52732" rIns="105467" bIns="5273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id-ID" sz="1846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43123" y="5050412"/>
            <a:ext cx="1719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64741" y="3851876"/>
            <a:ext cx="1719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31721" y="2455481"/>
            <a:ext cx="1719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654939" y="1169203"/>
            <a:ext cx="1719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661582" y="1509049"/>
            <a:ext cx="3991019" cy="478842"/>
          </a:xfrm>
          <a:prstGeom prst="rect">
            <a:avLst/>
          </a:prstGeom>
          <a:noFill/>
        </p:spPr>
        <p:txBody>
          <a:bodyPr wrap="square" rIns="166087" bIns="41522" numCol="1" spcCol="36000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9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点击添加相关标题文字，点击添加相关标题文字，点击添加相关标题文字，点击添加相关标题文字。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558486" y="2773541"/>
            <a:ext cx="3991019" cy="478842"/>
          </a:xfrm>
          <a:prstGeom prst="rect">
            <a:avLst/>
          </a:prstGeom>
          <a:noFill/>
        </p:spPr>
        <p:txBody>
          <a:bodyPr wrap="square" rIns="166087" bIns="41522" numCol="1" spcCol="36000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9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点击添加相关标题文字，点击添加相关标题文字，点击添加相关标题文字，点击添加相关标题文字。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64763" y="4176741"/>
            <a:ext cx="3210819" cy="478842"/>
          </a:xfrm>
          <a:prstGeom prst="rect">
            <a:avLst/>
          </a:prstGeom>
          <a:noFill/>
        </p:spPr>
        <p:txBody>
          <a:bodyPr wrap="square" rIns="166087" bIns="41522" numCol="1" spcCol="36000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9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点击添加相关标题文字，点击添加相关标题文字，点击添加相关标题文字，点击添加相关标题文字。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739785" y="5385778"/>
            <a:ext cx="3991019" cy="478842"/>
          </a:xfrm>
          <a:prstGeom prst="rect">
            <a:avLst/>
          </a:prstGeom>
          <a:noFill/>
        </p:spPr>
        <p:txBody>
          <a:bodyPr wrap="square" rIns="166087" bIns="41522" numCol="1" spcCol="36000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9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点击添加相关标题文字，点击添加相关标题文字，点击添加相关标题文字，点击添加相关标题文字。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248602" y="559508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529128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5248602" y="559508"/>
            <a:ext cx="236154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54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5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000"/>
                            </p:stCondLst>
                            <p:childTnLst>
                              <p:par>
                                <p:cTn id="10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000"/>
                            </p:stCondLst>
                            <p:childTnLst>
                              <p:par>
                                <p:cTn id="1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-24692" y="-35510"/>
            <a:ext cx="12882647" cy="7268160"/>
          </a:xfrm>
          <a:custGeom>
            <a:avLst/>
            <a:gdLst>
              <a:gd name="connsiteX0" fmla="*/ 0 w 12857162"/>
              <a:gd name="connsiteY0" fmla="*/ 7232650 h 7232650"/>
              <a:gd name="connsiteX1" fmla="*/ 6428581 w 12857162"/>
              <a:gd name="connsiteY1" fmla="*/ 0 h 7232650"/>
              <a:gd name="connsiteX2" fmla="*/ 12857162 w 12857162"/>
              <a:gd name="connsiteY2" fmla="*/ 7232650 h 7232650"/>
              <a:gd name="connsiteX3" fmla="*/ 0 w 12857162"/>
              <a:gd name="connsiteY3" fmla="*/ 7232650 h 7232650"/>
              <a:gd name="connsiteX0" fmla="*/ 25485 w 12882647"/>
              <a:gd name="connsiteY0" fmla="*/ 7268160 h 7268160"/>
              <a:gd name="connsiteX1" fmla="*/ 0 w 12882647"/>
              <a:gd name="connsiteY1" fmla="*/ 0 h 7268160"/>
              <a:gd name="connsiteX2" fmla="*/ 12882647 w 12882647"/>
              <a:gd name="connsiteY2" fmla="*/ 7268160 h 7268160"/>
              <a:gd name="connsiteX3" fmla="*/ 25485 w 12882647"/>
              <a:gd name="connsiteY3" fmla="*/ 7268160 h 72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82647" h="7268160">
                <a:moveTo>
                  <a:pt x="25485" y="7268160"/>
                </a:moveTo>
                <a:lnTo>
                  <a:pt x="0" y="0"/>
                </a:lnTo>
                <a:lnTo>
                  <a:pt x="12882647" y="7268160"/>
                </a:lnTo>
                <a:lnTo>
                  <a:pt x="25485" y="726816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5" name="Group 80"/>
          <p:cNvGrpSpPr>
            <a:grpSpLocks/>
          </p:cNvGrpSpPr>
          <p:nvPr/>
        </p:nvGrpSpPr>
        <p:grpSpPr bwMode="auto">
          <a:xfrm rot="5400000">
            <a:off x="4581387" y="-265514"/>
            <a:ext cx="3695975" cy="7809687"/>
            <a:chOff x="1518829" y="1246789"/>
            <a:chExt cx="1474916" cy="3116663"/>
          </a:xfrm>
        </p:grpSpPr>
        <p:grpSp>
          <p:nvGrpSpPr>
            <p:cNvPr id="26" name="Group 29"/>
            <p:cNvGrpSpPr>
              <a:grpSpLocks/>
            </p:cNvGrpSpPr>
            <p:nvPr/>
          </p:nvGrpSpPr>
          <p:grpSpPr bwMode="auto">
            <a:xfrm>
              <a:off x="1518829" y="1246789"/>
              <a:ext cx="1474916" cy="3116663"/>
              <a:chOff x="3189614" y="1562392"/>
              <a:chExt cx="1474916" cy="3116662"/>
            </a:xfrm>
          </p:grpSpPr>
          <p:sp>
            <p:nvSpPr>
              <p:cNvPr id="31" name="Freeform 86"/>
              <p:cNvSpPr/>
              <p:nvPr/>
            </p:nvSpPr>
            <p:spPr>
              <a:xfrm>
                <a:off x="3205490" y="1579856"/>
                <a:ext cx="1459040" cy="3099198"/>
              </a:xfrm>
              <a:custGeom>
                <a:avLst/>
                <a:gdLst>
                  <a:gd name="connsiteX0" fmla="*/ 0 w 1459144"/>
                  <a:gd name="connsiteY0" fmla="*/ 176060 h 3099339"/>
                  <a:gd name="connsiteX1" fmla="*/ 51567 w 1459144"/>
                  <a:gd name="connsiteY1" fmla="*/ 51567 h 3099339"/>
                  <a:gd name="connsiteX2" fmla="*/ 176060 w 1459144"/>
                  <a:gd name="connsiteY2" fmla="*/ 0 h 3099339"/>
                  <a:gd name="connsiteX3" fmla="*/ 1283084 w 1459144"/>
                  <a:gd name="connsiteY3" fmla="*/ 0 h 3099339"/>
                  <a:gd name="connsiteX4" fmla="*/ 1407577 w 1459144"/>
                  <a:gd name="connsiteY4" fmla="*/ 51567 h 3099339"/>
                  <a:gd name="connsiteX5" fmla="*/ 1459144 w 1459144"/>
                  <a:gd name="connsiteY5" fmla="*/ 176060 h 3099339"/>
                  <a:gd name="connsiteX6" fmla="*/ 1459144 w 1459144"/>
                  <a:gd name="connsiteY6" fmla="*/ 2923279 h 3099339"/>
                  <a:gd name="connsiteX7" fmla="*/ 1407577 w 1459144"/>
                  <a:gd name="connsiteY7" fmla="*/ 3047772 h 3099339"/>
                  <a:gd name="connsiteX8" fmla="*/ 1283084 w 1459144"/>
                  <a:gd name="connsiteY8" fmla="*/ 3099339 h 3099339"/>
                  <a:gd name="connsiteX9" fmla="*/ 176060 w 1459144"/>
                  <a:gd name="connsiteY9" fmla="*/ 3099339 h 3099339"/>
                  <a:gd name="connsiteX10" fmla="*/ 51567 w 1459144"/>
                  <a:gd name="connsiteY10" fmla="*/ 3047772 h 3099339"/>
                  <a:gd name="connsiteX11" fmla="*/ 0 w 1459144"/>
                  <a:gd name="connsiteY11" fmla="*/ 2923279 h 3099339"/>
                  <a:gd name="connsiteX12" fmla="*/ 0 w 1459144"/>
                  <a:gd name="connsiteY12" fmla="*/ 176060 h 309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59144" h="3099339">
                    <a:moveTo>
                      <a:pt x="0" y="176060"/>
                    </a:moveTo>
                    <a:cubicBezTo>
                      <a:pt x="0" y="129366"/>
                      <a:pt x="18549" y="84584"/>
                      <a:pt x="51567" y="51567"/>
                    </a:cubicBezTo>
                    <a:cubicBezTo>
                      <a:pt x="84585" y="18549"/>
                      <a:pt x="129366" y="0"/>
                      <a:pt x="176060" y="0"/>
                    </a:cubicBezTo>
                    <a:lnTo>
                      <a:pt x="1283084" y="0"/>
                    </a:lnTo>
                    <a:cubicBezTo>
                      <a:pt x="1329778" y="0"/>
                      <a:pt x="1374560" y="18549"/>
                      <a:pt x="1407577" y="51567"/>
                    </a:cubicBezTo>
                    <a:cubicBezTo>
                      <a:pt x="1440595" y="84585"/>
                      <a:pt x="1459144" y="129366"/>
                      <a:pt x="1459144" y="176060"/>
                    </a:cubicBezTo>
                    <a:lnTo>
                      <a:pt x="1459144" y="2923279"/>
                    </a:lnTo>
                    <a:cubicBezTo>
                      <a:pt x="1459144" y="2969973"/>
                      <a:pt x="1440595" y="3014755"/>
                      <a:pt x="1407577" y="3047772"/>
                    </a:cubicBezTo>
                    <a:cubicBezTo>
                      <a:pt x="1374559" y="3080790"/>
                      <a:pt x="1329778" y="3099339"/>
                      <a:pt x="1283084" y="3099339"/>
                    </a:cubicBezTo>
                    <a:lnTo>
                      <a:pt x="176060" y="3099339"/>
                    </a:lnTo>
                    <a:cubicBezTo>
                      <a:pt x="129366" y="3099339"/>
                      <a:pt x="84584" y="3080790"/>
                      <a:pt x="51567" y="3047772"/>
                    </a:cubicBezTo>
                    <a:cubicBezTo>
                      <a:pt x="18549" y="3014754"/>
                      <a:pt x="0" y="2969973"/>
                      <a:pt x="0" y="2923279"/>
                    </a:cubicBezTo>
                    <a:lnTo>
                      <a:pt x="0" y="1760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>
                <a:outerShdw blurRad="317500" dist="190500" dir="1800000" algn="ctr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450567">
                  <a:lnSpc>
                    <a:spcPct val="130000"/>
                  </a:lnSpc>
                  <a:defRPr/>
                </a:pPr>
                <a:endParaRPr lang="en-US" sz="253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32" name="Group 20"/>
              <p:cNvGrpSpPr>
                <a:grpSpLocks/>
              </p:cNvGrpSpPr>
              <p:nvPr/>
            </p:nvGrpSpPr>
            <p:grpSpPr bwMode="auto">
              <a:xfrm>
                <a:off x="3189614" y="1991493"/>
                <a:ext cx="23662" cy="645898"/>
                <a:chOff x="3392428" y="1951545"/>
                <a:chExt cx="27432" cy="735419"/>
              </a:xfrm>
            </p:grpSpPr>
            <p:sp>
              <p:nvSpPr>
                <p:cNvPr id="38" name="Rectangle 108"/>
                <p:cNvSpPr/>
                <p:nvPr/>
              </p:nvSpPr>
              <p:spPr>
                <a:xfrm>
                  <a:off x="3392428" y="1951066"/>
                  <a:ext cx="18406" cy="17354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450567">
                    <a:lnSpc>
                      <a:spcPct val="130000"/>
                    </a:lnSpc>
                    <a:defRPr/>
                  </a:pPr>
                  <a:endParaRPr lang="en-US" sz="253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Rectangle 117"/>
                <p:cNvSpPr/>
                <p:nvPr/>
              </p:nvSpPr>
              <p:spPr>
                <a:xfrm>
                  <a:off x="3401630" y="2289116"/>
                  <a:ext cx="18406" cy="11931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450567">
                    <a:lnSpc>
                      <a:spcPct val="130000"/>
                    </a:lnSpc>
                    <a:defRPr/>
                  </a:pPr>
                  <a:endParaRPr lang="en-US" sz="253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Rectangle 118"/>
                <p:cNvSpPr/>
                <p:nvPr/>
              </p:nvSpPr>
              <p:spPr>
                <a:xfrm>
                  <a:off x="3401630" y="2567511"/>
                  <a:ext cx="18406" cy="11931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450567">
                    <a:lnSpc>
                      <a:spcPct val="130000"/>
                    </a:lnSpc>
                    <a:defRPr/>
                  </a:pPr>
                  <a:endParaRPr lang="en-US" sz="253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3" name="Freeform 93"/>
              <p:cNvSpPr/>
              <p:nvPr/>
            </p:nvSpPr>
            <p:spPr>
              <a:xfrm>
                <a:off x="3807205" y="4332935"/>
                <a:ext cx="255610" cy="260383"/>
              </a:xfrm>
              <a:custGeom>
                <a:avLst/>
                <a:gdLst>
                  <a:gd name="connsiteX0" fmla="*/ 0 w 256543"/>
                  <a:gd name="connsiteY0" fmla="*/ 130608 h 261216"/>
                  <a:gd name="connsiteX1" fmla="*/ 36755 w 256543"/>
                  <a:gd name="connsiteY1" fmla="*/ 39091 h 261216"/>
                  <a:gd name="connsiteX2" fmla="*/ 128272 w 256543"/>
                  <a:gd name="connsiteY2" fmla="*/ 0 h 261216"/>
                  <a:gd name="connsiteX3" fmla="*/ 219789 w 256543"/>
                  <a:gd name="connsiteY3" fmla="*/ 39091 h 261216"/>
                  <a:gd name="connsiteX4" fmla="*/ 256544 w 256543"/>
                  <a:gd name="connsiteY4" fmla="*/ 130608 h 261216"/>
                  <a:gd name="connsiteX5" fmla="*/ 219789 w 256543"/>
                  <a:gd name="connsiteY5" fmla="*/ 222125 h 261216"/>
                  <a:gd name="connsiteX6" fmla="*/ 128272 w 256543"/>
                  <a:gd name="connsiteY6" fmla="*/ 261216 h 261216"/>
                  <a:gd name="connsiteX7" fmla="*/ 36755 w 256543"/>
                  <a:gd name="connsiteY7" fmla="*/ 222125 h 261216"/>
                  <a:gd name="connsiteX8" fmla="*/ 0 w 256543"/>
                  <a:gd name="connsiteY8" fmla="*/ 130608 h 261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6543" h="261216">
                    <a:moveTo>
                      <a:pt x="0" y="130608"/>
                    </a:moveTo>
                    <a:cubicBezTo>
                      <a:pt x="0" y="96377"/>
                      <a:pt x="13199" y="63514"/>
                      <a:pt x="36755" y="39091"/>
                    </a:cubicBezTo>
                    <a:cubicBezTo>
                      <a:pt x="60874" y="14086"/>
                      <a:pt x="93851" y="0"/>
                      <a:pt x="128272" y="0"/>
                    </a:cubicBezTo>
                    <a:cubicBezTo>
                      <a:pt x="162693" y="0"/>
                      <a:pt x="195670" y="14086"/>
                      <a:pt x="219789" y="39091"/>
                    </a:cubicBezTo>
                    <a:cubicBezTo>
                      <a:pt x="243346" y="63514"/>
                      <a:pt x="256544" y="96377"/>
                      <a:pt x="256544" y="130608"/>
                    </a:cubicBezTo>
                    <a:cubicBezTo>
                      <a:pt x="256544" y="164839"/>
                      <a:pt x="243345" y="197702"/>
                      <a:pt x="219789" y="222125"/>
                    </a:cubicBezTo>
                    <a:cubicBezTo>
                      <a:pt x="195670" y="247130"/>
                      <a:pt x="162693" y="261216"/>
                      <a:pt x="128272" y="261216"/>
                    </a:cubicBezTo>
                    <a:cubicBezTo>
                      <a:pt x="93851" y="261216"/>
                      <a:pt x="60874" y="247130"/>
                      <a:pt x="36755" y="222125"/>
                    </a:cubicBezTo>
                    <a:cubicBezTo>
                      <a:pt x="13198" y="197702"/>
                      <a:pt x="0" y="164839"/>
                      <a:pt x="0" y="130608"/>
                    </a:cubicBezTo>
                    <a:close/>
                  </a:path>
                </a:pathLst>
              </a:cu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450567">
                  <a:lnSpc>
                    <a:spcPct val="130000"/>
                  </a:lnSpc>
                  <a:defRPr/>
                </a:pPr>
                <a:endParaRPr lang="en-US" sz="253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Freeform 96"/>
              <p:cNvSpPr/>
              <p:nvPr/>
            </p:nvSpPr>
            <p:spPr>
              <a:xfrm>
                <a:off x="3307099" y="1997423"/>
                <a:ext cx="1255822" cy="2276767"/>
              </a:xfrm>
              <a:custGeom>
                <a:avLst/>
                <a:gdLst>
                  <a:gd name="connsiteX0" fmla="*/ 0 w 1256433"/>
                  <a:gd name="connsiteY0" fmla="*/ 0 h 2276759"/>
                  <a:gd name="connsiteX1" fmla="*/ 1256433 w 1256433"/>
                  <a:gd name="connsiteY1" fmla="*/ 0 h 2276759"/>
                  <a:gd name="connsiteX2" fmla="*/ 1256433 w 1256433"/>
                  <a:gd name="connsiteY2" fmla="*/ 2276759 h 2276759"/>
                  <a:gd name="connsiteX3" fmla="*/ 0 w 1256433"/>
                  <a:gd name="connsiteY3" fmla="*/ 2276759 h 2276759"/>
                  <a:gd name="connsiteX4" fmla="*/ 0 w 1256433"/>
                  <a:gd name="connsiteY4" fmla="*/ 0 h 2276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6433" h="2276759">
                    <a:moveTo>
                      <a:pt x="0" y="0"/>
                    </a:moveTo>
                    <a:lnTo>
                      <a:pt x="1256433" y="0"/>
                    </a:lnTo>
                    <a:lnTo>
                      <a:pt x="1256433" y="2276759"/>
                    </a:lnTo>
                    <a:lnTo>
                      <a:pt x="0" y="22767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450567">
                  <a:lnSpc>
                    <a:spcPct val="130000"/>
                  </a:lnSpc>
                  <a:defRPr/>
                </a:pPr>
                <a:endParaRPr lang="en-US" sz="253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99"/>
              <p:cNvSpPr/>
              <p:nvPr/>
            </p:nvSpPr>
            <p:spPr>
              <a:xfrm>
                <a:off x="3797679" y="1824363"/>
                <a:ext cx="274662" cy="31754"/>
              </a:xfrm>
              <a:custGeom>
                <a:avLst/>
                <a:gdLst>
                  <a:gd name="connsiteX0" fmla="*/ 0 w 276054"/>
                  <a:gd name="connsiteY0" fmla="*/ 16062 h 32124"/>
                  <a:gd name="connsiteX1" fmla="*/ 4704 w 276054"/>
                  <a:gd name="connsiteY1" fmla="*/ 4704 h 32124"/>
                  <a:gd name="connsiteX2" fmla="*/ 16062 w 276054"/>
                  <a:gd name="connsiteY2" fmla="*/ 0 h 32124"/>
                  <a:gd name="connsiteX3" fmla="*/ 259992 w 276054"/>
                  <a:gd name="connsiteY3" fmla="*/ 0 h 32124"/>
                  <a:gd name="connsiteX4" fmla="*/ 271350 w 276054"/>
                  <a:gd name="connsiteY4" fmla="*/ 4704 h 32124"/>
                  <a:gd name="connsiteX5" fmla="*/ 276054 w 276054"/>
                  <a:gd name="connsiteY5" fmla="*/ 16062 h 32124"/>
                  <a:gd name="connsiteX6" fmla="*/ 276054 w 276054"/>
                  <a:gd name="connsiteY6" fmla="*/ 16062 h 32124"/>
                  <a:gd name="connsiteX7" fmla="*/ 271350 w 276054"/>
                  <a:gd name="connsiteY7" fmla="*/ 27420 h 32124"/>
                  <a:gd name="connsiteX8" fmla="*/ 259992 w 276054"/>
                  <a:gd name="connsiteY8" fmla="*/ 32124 h 32124"/>
                  <a:gd name="connsiteX9" fmla="*/ 16062 w 276054"/>
                  <a:gd name="connsiteY9" fmla="*/ 32124 h 32124"/>
                  <a:gd name="connsiteX10" fmla="*/ 4704 w 276054"/>
                  <a:gd name="connsiteY10" fmla="*/ 27420 h 32124"/>
                  <a:gd name="connsiteX11" fmla="*/ 0 w 276054"/>
                  <a:gd name="connsiteY11" fmla="*/ 16062 h 3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76054" h="32124">
                    <a:moveTo>
                      <a:pt x="0" y="16062"/>
                    </a:moveTo>
                    <a:cubicBezTo>
                      <a:pt x="0" y="11802"/>
                      <a:pt x="1692" y="7717"/>
                      <a:pt x="4704" y="4704"/>
                    </a:cubicBezTo>
                    <a:cubicBezTo>
                      <a:pt x="7716" y="1692"/>
                      <a:pt x="11802" y="0"/>
                      <a:pt x="16062" y="0"/>
                    </a:cubicBezTo>
                    <a:lnTo>
                      <a:pt x="259992" y="0"/>
                    </a:lnTo>
                    <a:cubicBezTo>
                      <a:pt x="264252" y="0"/>
                      <a:pt x="268337" y="1692"/>
                      <a:pt x="271350" y="4704"/>
                    </a:cubicBezTo>
                    <a:cubicBezTo>
                      <a:pt x="274362" y="7716"/>
                      <a:pt x="276054" y="11802"/>
                      <a:pt x="276054" y="16062"/>
                    </a:cubicBezTo>
                    <a:lnTo>
                      <a:pt x="276054" y="16062"/>
                    </a:lnTo>
                    <a:cubicBezTo>
                      <a:pt x="276054" y="20322"/>
                      <a:pt x="274362" y="24407"/>
                      <a:pt x="271350" y="27420"/>
                    </a:cubicBezTo>
                    <a:cubicBezTo>
                      <a:pt x="268338" y="30432"/>
                      <a:pt x="264252" y="32124"/>
                      <a:pt x="259992" y="32124"/>
                    </a:cubicBezTo>
                    <a:lnTo>
                      <a:pt x="16062" y="32124"/>
                    </a:lnTo>
                    <a:cubicBezTo>
                      <a:pt x="11802" y="32124"/>
                      <a:pt x="7717" y="30432"/>
                      <a:pt x="4704" y="27420"/>
                    </a:cubicBezTo>
                    <a:cubicBezTo>
                      <a:pt x="1692" y="24408"/>
                      <a:pt x="0" y="20322"/>
                      <a:pt x="0" y="1606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450567">
                  <a:lnSpc>
                    <a:spcPct val="130000"/>
                  </a:lnSpc>
                  <a:defRPr/>
                </a:pPr>
                <a:endParaRPr lang="en-US" sz="253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Freeform 103"/>
              <p:cNvSpPr/>
              <p:nvPr/>
            </p:nvSpPr>
            <p:spPr>
              <a:xfrm>
                <a:off x="3911989" y="1703697"/>
                <a:ext cx="46042" cy="47631"/>
              </a:xfrm>
              <a:custGeom>
                <a:avLst/>
                <a:gdLst>
                  <a:gd name="connsiteX0" fmla="*/ 0 w 46804"/>
                  <a:gd name="connsiteY0" fmla="*/ 23829 h 47657"/>
                  <a:gd name="connsiteX1" fmla="*/ 6705 w 46804"/>
                  <a:gd name="connsiteY1" fmla="*/ 7132 h 47657"/>
                  <a:gd name="connsiteX2" fmla="*/ 23402 w 46804"/>
                  <a:gd name="connsiteY2" fmla="*/ 0 h 47657"/>
                  <a:gd name="connsiteX3" fmla="*/ 40099 w 46804"/>
                  <a:gd name="connsiteY3" fmla="*/ 7132 h 47657"/>
                  <a:gd name="connsiteX4" fmla="*/ 46804 w 46804"/>
                  <a:gd name="connsiteY4" fmla="*/ 23829 h 47657"/>
                  <a:gd name="connsiteX5" fmla="*/ 40099 w 46804"/>
                  <a:gd name="connsiteY5" fmla="*/ 40526 h 47657"/>
                  <a:gd name="connsiteX6" fmla="*/ 23402 w 46804"/>
                  <a:gd name="connsiteY6" fmla="*/ 47658 h 47657"/>
                  <a:gd name="connsiteX7" fmla="*/ 6705 w 46804"/>
                  <a:gd name="connsiteY7" fmla="*/ 40526 h 47657"/>
                  <a:gd name="connsiteX8" fmla="*/ 0 w 46804"/>
                  <a:gd name="connsiteY8" fmla="*/ 23829 h 47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804" h="47657">
                    <a:moveTo>
                      <a:pt x="0" y="23829"/>
                    </a:moveTo>
                    <a:cubicBezTo>
                      <a:pt x="0" y="17584"/>
                      <a:pt x="2408" y="11588"/>
                      <a:pt x="6705" y="7132"/>
                    </a:cubicBezTo>
                    <a:cubicBezTo>
                      <a:pt x="11105" y="2570"/>
                      <a:pt x="17122" y="0"/>
                      <a:pt x="23402" y="0"/>
                    </a:cubicBezTo>
                    <a:cubicBezTo>
                      <a:pt x="29682" y="0"/>
                      <a:pt x="35698" y="2570"/>
                      <a:pt x="40099" y="7132"/>
                    </a:cubicBezTo>
                    <a:cubicBezTo>
                      <a:pt x="44397" y="11588"/>
                      <a:pt x="46804" y="17583"/>
                      <a:pt x="46804" y="23829"/>
                    </a:cubicBezTo>
                    <a:cubicBezTo>
                      <a:pt x="46804" y="30074"/>
                      <a:pt x="44396" y="36070"/>
                      <a:pt x="40099" y="40526"/>
                    </a:cubicBezTo>
                    <a:cubicBezTo>
                      <a:pt x="35699" y="45088"/>
                      <a:pt x="29682" y="47658"/>
                      <a:pt x="23402" y="47658"/>
                    </a:cubicBezTo>
                    <a:cubicBezTo>
                      <a:pt x="17122" y="47658"/>
                      <a:pt x="11106" y="45088"/>
                      <a:pt x="6705" y="40526"/>
                    </a:cubicBezTo>
                    <a:cubicBezTo>
                      <a:pt x="2407" y="36070"/>
                      <a:pt x="0" y="30075"/>
                      <a:pt x="0" y="2382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450567">
                  <a:lnSpc>
                    <a:spcPct val="130000"/>
                  </a:lnSpc>
                  <a:defRPr/>
                </a:pPr>
                <a:endParaRPr lang="en-US" sz="253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Freeform 104"/>
              <p:cNvSpPr/>
              <p:nvPr/>
            </p:nvSpPr>
            <p:spPr>
              <a:xfrm>
                <a:off x="4293023" y="1562392"/>
                <a:ext cx="198455" cy="39692"/>
              </a:xfrm>
              <a:custGeom>
                <a:avLst/>
                <a:gdLst>
                  <a:gd name="connsiteX0" fmla="*/ 0 w 198758"/>
                  <a:gd name="connsiteY0" fmla="*/ 0 h 40154"/>
                  <a:gd name="connsiteX1" fmla="*/ 198758 w 198758"/>
                  <a:gd name="connsiteY1" fmla="*/ 0 h 40154"/>
                  <a:gd name="connsiteX2" fmla="*/ 198758 w 198758"/>
                  <a:gd name="connsiteY2" fmla="*/ 40154 h 40154"/>
                  <a:gd name="connsiteX3" fmla="*/ 0 w 198758"/>
                  <a:gd name="connsiteY3" fmla="*/ 40154 h 40154"/>
                  <a:gd name="connsiteX4" fmla="*/ 0 w 198758"/>
                  <a:gd name="connsiteY4" fmla="*/ 0 h 40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758" h="40154">
                    <a:moveTo>
                      <a:pt x="0" y="0"/>
                    </a:moveTo>
                    <a:lnTo>
                      <a:pt x="198758" y="0"/>
                    </a:lnTo>
                    <a:lnTo>
                      <a:pt x="198758" y="40154"/>
                    </a:lnTo>
                    <a:lnTo>
                      <a:pt x="0" y="401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450567">
                  <a:lnSpc>
                    <a:spcPct val="130000"/>
                  </a:lnSpc>
                  <a:defRPr/>
                </a:pPr>
                <a:endParaRPr lang="en-US" sz="253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0" name="Rectangle 85"/>
            <p:cNvSpPr/>
            <p:nvPr/>
          </p:nvSpPr>
          <p:spPr>
            <a:xfrm>
              <a:off x="1636314" y="1681230"/>
              <a:ext cx="1255822" cy="2271007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450567">
                <a:lnSpc>
                  <a:spcPct val="130000"/>
                </a:lnSpc>
                <a:defRPr/>
              </a:pPr>
              <a:endParaRPr lang="en-US" sz="337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1" name="TextBox 29"/>
          <p:cNvSpPr txBox="1"/>
          <p:nvPr/>
        </p:nvSpPr>
        <p:spPr>
          <a:xfrm>
            <a:off x="1279011" y="5960813"/>
            <a:ext cx="9686868" cy="483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添加相关标题文字，点击添加相关标题文字，点击添加相关标题文字，点击添加相关标题文字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点击添加相关标题文字，点击添加相关标题文字，点击添加相关标题文字，</a:t>
            </a:r>
            <a:r>
              <a:rPr lang="zh-CN" altLang="en-US" sz="9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添加相关标题文字。</a:t>
            </a:r>
            <a:endParaRPr lang="id-ID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80004" y="896607"/>
            <a:ext cx="6500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cap="all" dirty="0">
                <a:solidFill>
                  <a:schemeClr val="bg1"/>
                </a:solidFill>
                <a:latin typeface="Franklin Gothic Book" panose="020B0503020102020204" pitchFamily="34" charset="0"/>
              </a:rPr>
              <a:t>Add related title words</a:t>
            </a:r>
            <a:endParaRPr lang="zh-CN" altLang="en-US" sz="4000" b="1" cap="all" dirty="0">
              <a:solidFill>
                <a:schemeClr val="bg1"/>
              </a:solidFill>
              <a:latin typeface="Franklin Gothic Book" panose="020B0503020102020204" pitchFamily="34" charset="0"/>
              <a:ea typeface="DFMincho-SU" panose="02010609010101010101" pitchFamily="1" charset="-128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48602" y="559508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529128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5248602" y="559508"/>
            <a:ext cx="236154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43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1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858750" cy="3688333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5117036" y="2090404"/>
            <a:ext cx="2624678" cy="262467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127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r>
              <a:rPr lang="en-US" altLang="zh-CN" sz="13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02</a:t>
            </a:r>
            <a:endParaRPr lang="zh-CN" altLang="en-US" sz="13800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900752" y="4905634"/>
            <a:ext cx="3057247" cy="7523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  <a:endParaRPr lang="en-US" altLang="zh-CN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967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1" fill="hold" grpId="0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3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" dur="500" tmFilter="0, 0; .2, .5; .8, .5; 1, 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3" dur="250" autoRev="1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" grpId="1" animBg="1"/>
          <p:bldP spid="53" grpId="0" animBg="1"/>
          <p:bldP spid="5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3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" dur="500" tmFilter="0, 0; .2, .5; .8, .5; 1, 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3" dur="250" autoRev="1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" grpId="1" animBg="1"/>
          <p:bldP spid="53" grpId="0" animBg="1"/>
          <p:bldP spid="54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17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2570</Words>
  <Application>Microsoft Office PowerPoint</Application>
  <PresentationFormat>自定义</PresentationFormat>
  <Paragraphs>285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Agency FB</vt:lpstr>
      <vt:lpstr>DFMincho-SU</vt:lpstr>
      <vt:lpstr>Franklin Gothic Book</vt:lpstr>
      <vt:lpstr>Lato Regular</vt:lpstr>
      <vt:lpstr>Roboto Light</vt:lpstr>
      <vt:lpstr>ヒラギノ角ゴ ProN W3</vt:lpstr>
      <vt:lpstr>宋体</vt:lpstr>
      <vt:lpstr>微软雅黑</vt:lpstr>
      <vt:lpstr>Arial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简洁黑色</dc:title>
  <dc:creator/>
  <cp:keywords>第一PPT www.1ppt.com</cp:keywords>
  <cp:lastModifiedBy/>
  <cp:revision>1</cp:revision>
  <dcterms:created xsi:type="dcterms:W3CDTF">2016-08-05T14:49:48Z</dcterms:created>
  <dcterms:modified xsi:type="dcterms:W3CDTF">2017-07-19T05:11:59Z</dcterms:modified>
</cp:coreProperties>
</file>