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1" r:id="rId2"/>
    <p:sldId id="282" r:id="rId3"/>
    <p:sldId id="283" r:id="rId4"/>
    <p:sldId id="272" r:id="rId5"/>
    <p:sldId id="262" r:id="rId6"/>
    <p:sldId id="295" r:id="rId7"/>
    <p:sldId id="290" r:id="rId8"/>
    <p:sldId id="297" r:id="rId9"/>
    <p:sldId id="296" r:id="rId10"/>
    <p:sldId id="291" r:id="rId11"/>
    <p:sldId id="298" r:id="rId12"/>
    <p:sldId id="292" r:id="rId13"/>
    <p:sldId id="293" r:id="rId14"/>
    <p:sldId id="269" r:id="rId15"/>
    <p:sldId id="267" r:id="rId16"/>
    <p:sldId id="259" r:id="rId17"/>
    <p:sldId id="260" r:id="rId18"/>
    <p:sldId id="257" r:id="rId19"/>
    <p:sldId id="263" r:id="rId20"/>
    <p:sldId id="264" r:id="rId21"/>
    <p:sldId id="270" r:id="rId22"/>
    <p:sldId id="294" r:id="rId23"/>
    <p:sldId id="288" r:id="rId24"/>
    <p:sldId id="266" r:id="rId25"/>
    <p:sldId id="258" r:id="rId26"/>
    <p:sldId id="268" r:id="rId27"/>
    <p:sldId id="271" r:id="rId28"/>
    <p:sldId id="265" r:id="rId29"/>
    <p:sldId id="289" r:id="rId30"/>
    <p:sldId id="2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F35"/>
    <a:srgbClr val="6C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07F3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41-4223-912F-BB1FB5B000C2}"/>
              </c:ext>
            </c:extLst>
          </c:dPt>
          <c:dPt>
            <c:idx val="1"/>
            <c:bubble3D val="0"/>
            <c:spPr>
              <a:solidFill>
                <a:srgbClr val="407F35">
                  <a:alpha val="5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41-4223-912F-BB1FB5B000C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541-4223-912F-BB1FB5B0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07F3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DC-4863-A548-06595B529DE2}"/>
              </c:ext>
            </c:extLst>
          </c:dPt>
          <c:dPt>
            <c:idx val="1"/>
            <c:bubble3D val="0"/>
            <c:spPr>
              <a:solidFill>
                <a:srgbClr val="407F35">
                  <a:alpha val="5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DC-4863-A548-06595B529DE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DDC-4863-A548-06595B529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609030"/>
            </a:solidFill>
          </c:spPr>
          <c:dPt>
            <c:idx val="0"/>
            <c:bubble3D val="0"/>
            <c:spPr>
              <a:solidFill>
                <a:srgbClr val="407F3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9C7-4B81-8BF9-9D4ECFA43ED4}"/>
              </c:ext>
            </c:extLst>
          </c:dPt>
          <c:dPt>
            <c:idx val="1"/>
            <c:bubble3D val="0"/>
            <c:spPr>
              <a:solidFill>
                <a:srgbClr val="407F35">
                  <a:alpha val="5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9C7-4B81-8BF9-9D4ECFA43ED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9C7-4B81-8BF9-9D4ECFA43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7F3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8F-4807-B310-EF6EAE249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8F-4807-B310-EF6EAE249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48912"/>
        <c:axId val="211749472"/>
      </c:barChart>
      <c:catAx>
        <c:axId val="21174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1749472"/>
        <c:crosses val="autoZero"/>
        <c:auto val="1"/>
        <c:lblAlgn val="ctr"/>
        <c:lblOffset val="100"/>
        <c:noMultiLvlLbl val="0"/>
      </c:catAx>
      <c:valAx>
        <c:axId val="211749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7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7F3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8F-4807-B310-EF6EAE249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8F-4807-B310-EF6EAE249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52272"/>
        <c:axId val="211752832"/>
      </c:barChart>
      <c:catAx>
        <c:axId val="21175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1752832"/>
        <c:crosses val="autoZero"/>
        <c:auto val="1"/>
        <c:lblAlgn val="ctr"/>
        <c:lblOffset val="100"/>
        <c:noMultiLvlLbl val="0"/>
      </c:catAx>
      <c:valAx>
        <c:axId val="211752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75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8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545C-1FDC-4C1B-8130-5127F986CC0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5.jpe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jpeg"/><Relationship Id="rId5" Type="http://schemas.openxmlformats.org/officeDocument/2006/relationships/tags" Target="../tags/tag19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hyperlink" Target="https://raw.githubusercontent.com/nieweidong/fetool/master/img/fe.jpg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yunjiang.github.i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58587" y="941450"/>
            <a:ext cx="2262159" cy="16927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dirty="0" smtClean="0">
                <a:solidFill>
                  <a:srgbClr val="407F35"/>
                </a:solidFill>
                <a:cs typeface="+mn-ea"/>
                <a:sym typeface="+mn-lt"/>
              </a:rPr>
              <a:t>2017</a:t>
            </a:r>
            <a:endParaRPr lang="zh-CN" altLang="en-US" sz="8000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13473" y="4611408"/>
            <a:ext cx="45492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何运江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89571" y="2340631"/>
            <a:ext cx="42001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友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PLM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研发中心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2343" y="3414713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009147" y="3486577"/>
            <a:ext cx="41737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前端基础分享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51969" y="4140181"/>
            <a:ext cx="6084936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前端框架及现代</a:t>
            </a: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项目构建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2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如今三大框架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popular used structure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4078122" y="4404728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4230552" y="4558333"/>
            <a:ext cx="300171" cy="295479"/>
            <a:chOff x="0" y="0"/>
            <a:chExt cx="140" cy="139"/>
          </a:xfrm>
          <a:solidFill>
            <a:srgbClr val="F0F0D8"/>
          </a:solidFill>
        </p:grpSpPr>
        <p:sp>
          <p:nvSpPr>
            <p:cNvPr id="7" name="Freeform 23"/>
            <p:cNvSpPr>
              <a:spLocks noEditPoints="1"/>
            </p:cNvSpPr>
            <p:nvPr/>
          </p:nvSpPr>
          <p:spPr bwMode="auto">
            <a:xfrm>
              <a:off x="0" y="0"/>
              <a:ext cx="140" cy="139"/>
            </a:xfrm>
            <a:custGeom>
              <a:avLst/>
              <a:gdLst>
                <a:gd name="T0" fmla="*/ 124 w 79"/>
                <a:gd name="T1" fmla="*/ 62 h 78"/>
                <a:gd name="T2" fmla="*/ 112 w 79"/>
                <a:gd name="T3" fmla="*/ 36 h 78"/>
                <a:gd name="T4" fmla="*/ 122 w 79"/>
                <a:gd name="T5" fmla="*/ 23 h 78"/>
                <a:gd name="T6" fmla="*/ 115 w 79"/>
                <a:gd name="T7" fmla="*/ 16 h 78"/>
                <a:gd name="T8" fmla="*/ 103 w 79"/>
                <a:gd name="T9" fmla="*/ 27 h 78"/>
                <a:gd name="T10" fmla="*/ 76 w 79"/>
                <a:gd name="T11" fmla="*/ 16 h 78"/>
                <a:gd name="T12" fmla="*/ 76 w 79"/>
                <a:gd name="T13" fmla="*/ 0 h 78"/>
                <a:gd name="T14" fmla="*/ 64 w 79"/>
                <a:gd name="T15" fmla="*/ 0 h 78"/>
                <a:gd name="T16" fmla="*/ 64 w 79"/>
                <a:gd name="T17" fmla="*/ 16 h 78"/>
                <a:gd name="T18" fmla="*/ 35 w 79"/>
                <a:gd name="T19" fmla="*/ 27 h 78"/>
                <a:gd name="T20" fmla="*/ 25 w 79"/>
                <a:gd name="T21" fmla="*/ 16 h 78"/>
                <a:gd name="T22" fmla="*/ 16 w 79"/>
                <a:gd name="T23" fmla="*/ 23 h 78"/>
                <a:gd name="T24" fmla="*/ 28 w 79"/>
                <a:gd name="T25" fmla="*/ 36 h 78"/>
                <a:gd name="T26" fmla="*/ 16 w 79"/>
                <a:gd name="T27" fmla="*/ 62 h 78"/>
                <a:gd name="T28" fmla="*/ 0 w 79"/>
                <a:gd name="T29" fmla="*/ 62 h 78"/>
                <a:gd name="T30" fmla="*/ 0 w 79"/>
                <a:gd name="T31" fmla="*/ 75 h 78"/>
                <a:gd name="T32" fmla="*/ 16 w 79"/>
                <a:gd name="T33" fmla="*/ 75 h 78"/>
                <a:gd name="T34" fmla="*/ 28 w 79"/>
                <a:gd name="T35" fmla="*/ 103 h 78"/>
                <a:gd name="T36" fmla="*/ 16 w 79"/>
                <a:gd name="T37" fmla="*/ 114 h 78"/>
                <a:gd name="T38" fmla="*/ 25 w 79"/>
                <a:gd name="T39" fmla="*/ 123 h 78"/>
                <a:gd name="T40" fmla="*/ 35 w 79"/>
                <a:gd name="T41" fmla="*/ 112 h 78"/>
                <a:gd name="T42" fmla="*/ 64 w 79"/>
                <a:gd name="T43" fmla="*/ 123 h 78"/>
                <a:gd name="T44" fmla="*/ 64 w 79"/>
                <a:gd name="T45" fmla="*/ 139 h 78"/>
                <a:gd name="T46" fmla="*/ 76 w 79"/>
                <a:gd name="T47" fmla="*/ 139 h 78"/>
                <a:gd name="T48" fmla="*/ 76 w 79"/>
                <a:gd name="T49" fmla="*/ 123 h 78"/>
                <a:gd name="T50" fmla="*/ 103 w 79"/>
                <a:gd name="T51" fmla="*/ 112 h 78"/>
                <a:gd name="T52" fmla="*/ 115 w 79"/>
                <a:gd name="T53" fmla="*/ 123 h 78"/>
                <a:gd name="T54" fmla="*/ 122 w 79"/>
                <a:gd name="T55" fmla="*/ 114 h 78"/>
                <a:gd name="T56" fmla="*/ 112 w 79"/>
                <a:gd name="T57" fmla="*/ 103 h 78"/>
                <a:gd name="T58" fmla="*/ 124 w 79"/>
                <a:gd name="T59" fmla="*/ 75 h 78"/>
                <a:gd name="T60" fmla="*/ 140 w 79"/>
                <a:gd name="T61" fmla="*/ 75 h 78"/>
                <a:gd name="T62" fmla="*/ 140 w 79"/>
                <a:gd name="T63" fmla="*/ 62 h 78"/>
                <a:gd name="T64" fmla="*/ 124 w 79"/>
                <a:gd name="T65" fmla="*/ 62 h 78"/>
                <a:gd name="T66" fmla="*/ 28 w 79"/>
                <a:gd name="T67" fmla="*/ 70 h 78"/>
                <a:gd name="T68" fmla="*/ 69 w 79"/>
                <a:gd name="T69" fmla="*/ 27 h 78"/>
                <a:gd name="T70" fmla="*/ 112 w 79"/>
                <a:gd name="T71" fmla="*/ 70 h 78"/>
                <a:gd name="T72" fmla="*/ 69 w 79"/>
                <a:gd name="T73" fmla="*/ 110 h 78"/>
                <a:gd name="T74" fmla="*/ 28 w 79"/>
                <a:gd name="T75" fmla="*/ 7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9" h="78">
                  <a:moveTo>
                    <a:pt x="70" y="35"/>
                  </a:moveTo>
                  <a:cubicBezTo>
                    <a:pt x="69" y="30"/>
                    <a:pt x="67" y="24"/>
                    <a:pt x="63" y="2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4" y="12"/>
                    <a:pt x="49" y="9"/>
                    <a:pt x="43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9"/>
                    <a:pt x="25" y="12"/>
                    <a:pt x="20" y="1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4"/>
                    <a:pt x="10" y="30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8"/>
                    <a:pt x="12" y="53"/>
                    <a:pt x="16" y="58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5" y="66"/>
                    <a:pt x="30" y="68"/>
                    <a:pt x="36" y="6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8"/>
                    <a:pt x="54" y="66"/>
                    <a:pt x="58" y="63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3"/>
                    <a:pt x="69" y="48"/>
                    <a:pt x="7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5"/>
                    <a:pt x="79" y="35"/>
                    <a:pt x="79" y="35"/>
                  </a:cubicBezTo>
                  <a:lnTo>
                    <a:pt x="70" y="35"/>
                  </a:lnTo>
                  <a:close/>
                  <a:moveTo>
                    <a:pt x="16" y="39"/>
                  </a:moveTo>
                  <a:cubicBezTo>
                    <a:pt x="16" y="26"/>
                    <a:pt x="26" y="15"/>
                    <a:pt x="39" y="15"/>
                  </a:cubicBezTo>
                  <a:cubicBezTo>
                    <a:pt x="52" y="15"/>
                    <a:pt x="63" y="26"/>
                    <a:pt x="63" y="39"/>
                  </a:cubicBezTo>
                  <a:cubicBezTo>
                    <a:pt x="63" y="52"/>
                    <a:pt x="52" y="62"/>
                    <a:pt x="39" y="62"/>
                  </a:cubicBezTo>
                  <a:cubicBezTo>
                    <a:pt x="26" y="62"/>
                    <a:pt x="16" y="52"/>
                    <a:pt x="1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50" y="50"/>
              <a:ext cx="41" cy="39"/>
            </a:xfrm>
            <a:custGeom>
              <a:avLst/>
              <a:gdLst>
                <a:gd name="T0" fmla="*/ 41 w 23"/>
                <a:gd name="T1" fmla="*/ 20 h 22"/>
                <a:gd name="T2" fmla="*/ 20 w 23"/>
                <a:gd name="T3" fmla="*/ 0 h 22"/>
                <a:gd name="T4" fmla="*/ 0 w 23"/>
                <a:gd name="T5" fmla="*/ 20 h 22"/>
                <a:gd name="T6" fmla="*/ 20 w 23"/>
                <a:gd name="T7" fmla="*/ 39 h 22"/>
                <a:gd name="T8" fmla="*/ 41 w 23"/>
                <a:gd name="T9" fmla="*/ 20 h 22"/>
                <a:gd name="T10" fmla="*/ 12 w 23"/>
                <a:gd name="T11" fmla="*/ 20 h 22"/>
                <a:gd name="T12" fmla="*/ 20 w 23"/>
                <a:gd name="T13" fmla="*/ 11 h 22"/>
                <a:gd name="T14" fmla="*/ 29 w 23"/>
                <a:gd name="T15" fmla="*/ 20 h 22"/>
                <a:gd name="T16" fmla="*/ 20 w 23"/>
                <a:gd name="T17" fmla="*/ 27 h 22"/>
                <a:gd name="T18" fmla="*/ 12 w 23"/>
                <a:gd name="T19" fmla="*/ 20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22">
                  <a:moveTo>
                    <a:pt x="23" y="11"/>
                  </a:move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8" y="22"/>
                    <a:pt x="23" y="17"/>
                    <a:pt x="23" y="11"/>
                  </a:cubicBezTo>
                  <a:close/>
                  <a:moveTo>
                    <a:pt x="7" y="11"/>
                  </a:moveTo>
                  <a:cubicBezTo>
                    <a:pt x="7" y="8"/>
                    <a:pt x="9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3"/>
                    <a:pt x="14" y="15"/>
                    <a:pt x="11" y="15"/>
                  </a:cubicBezTo>
                  <a:cubicBezTo>
                    <a:pt x="9" y="15"/>
                    <a:pt x="7" y="13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9" name="Freeform 10"/>
          <p:cNvSpPr/>
          <p:nvPr/>
        </p:nvSpPr>
        <p:spPr bwMode="auto">
          <a:xfrm>
            <a:off x="5004751" y="4430464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551406" y="4536794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7514007" y="3320271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2" name="Group 29"/>
          <p:cNvGrpSpPr/>
          <p:nvPr/>
        </p:nvGrpSpPr>
        <p:grpSpPr bwMode="auto">
          <a:xfrm>
            <a:off x="7687542" y="3497324"/>
            <a:ext cx="257959" cy="248578"/>
            <a:chOff x="0" y="0"/>
            <a:chExt cx="141" cy="139"/>
          </a:xfrm>
          <a:solidFill>
            <a:srgbClr val="F0F0D8"/>
          </a:solidFill>
        </p:grpSpPr>
        <p:sp>
          <p:nvSpPr>
            <p:cNvPr id="13" name="Freeform 30"/>
            <p:cNvSpPr>
              <a:spLocks noEditPoints="1"/>
            </p:cNvSpPr>
            <p:nvPr/>
          </p:nvSpPr>
          <p:spPr bwMode="auto">
            <a:xfrm>
              <a:off x="0" y="0"/>
              <a:ext cx="141" cy="139"/>
            </a:xfrm>
            <a:custGeom>
              <a:avLst/>
              <a:gdLst>
                <a:gd name="T0" fmla="*/ 128 w 141"/>
                <a:gd name="T1" fmla="*/ 101 h 139"/>
                <a:gd name="T2" fmla="*/ 37 w 141"/>
                <a:gd name="T3" fmla="*/ 101 h 139"/>
                <a:gd name="T4" fmla="*/ 37 w 141"/>
                <a:gd name="T5" fmla="*/ 11 h 139"/>
                <a:gd name="T6" fmla="*/ 68 w 141"/>
                <a:gd name="T7" fmla="*/ 11 h 139"/>
                <a:gd name="T8" fmla="*/ 68 w 141"/>
                <a:gd name="T9" fmla="*/ 0 h 139"/>
                <a:gd name="T10" fmla="*/ 25 w 141"/>
                <a:gd name="T11" fmla="*/ 0 h 139"/>
                <a:gd name="T12" fmla="*/ 25 w 141"/>
                <a:gd name="T13" fmla="*/ 25 h 139"/>
                <a:gd name="T14" fmla="*/ 0 w 141"/>
                <a:gd name="T15" fmla="*/ 25 h 139"/>
                <a:gd name="T16" fmla="*/ 0 w 141"/>
                <a:gd name="T17" fmla="*/ 139 h 139"/>
                <a:gd name="T18" fmla="*/ 114 w 141"/>
                <a:gd name="T19" fmla="*/ 139 h 139"/>
                <a:gd name="T20" fmla="*/ 114 w 141"/>
                <a:gd name="T21" fmla="*/ 114 h 139"/>
                <a:gd name="T22" fmla="*/ 141 w 141"/>
                <a:gd name="T23" fmla="*/ 114 h 139"/>
                <a:gd name="T24" fmla="*/ 141 w 141"/>
                <a:gd name="T25" fmla="*/ 71 h 139"/>
                <a:gd name="T26" fmla="*/ 128 w 141"/>
                <a:gd name="T27" fmla="*/ 71 h 139"/>
                <a:gd name="T28" fmla="*/ 128 w 141"/>
                <a:gd name="T29" fmla="*/ 101 h 139"/>
                <a:gd name="T30" fmla="*/ 103 w 141"/>
                <a:gd name="T31" fmla="*/ 126 h 139"/>
                <a:gd name="T32" fmla="*/ 12 w 141"/>
                <a:gd name="T33" fmla="*/ 126 h 139"/>
                <a:gd name="T34" fmla="*/ 12 w 141"/>
                <a:gd name="T35" fmla="*/ 37 h 139"/>
                <a:gd name="T36" fmla="*/ 25 w 141"/>
                <a:gd name="T37" fmla="*/ 37 h 139"/>
                <a:gd name="T38" fmla="*/ 25 w 141"/>
                <a:gd name="T39" fmla="*/ 114 h 139"/>
                <a:gd name="T40" fmla="*/ 103 w 141"/>
                <a:gd name="T41" fmla="*/ 114 h 139"/>
                <a:gd name="T42" fmla="*/ 103 w 141"/>
                <a:gd name="T43" fmla="*/ 126 h 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1" h="139">
                  <a:moveTo>
                    <a:pt x="128" y="101"/>
                  </a:moveTo>
                  <a:lnTo>
                    <a:pt x="37" y="101"/>
                  </a:lnTo>
                  <a:lnTo>
                    <a:pt x="37" y="11"/>
                  </a:lnTo>
                  <a:lnTo>
                    <a:pt x="68" y="11"/>
                  </a:lnTo>
                  <a:lnTo>
                    <a:pt x="68" y="0"/>
                  </a:lnTo>
                  <a:lnTo>
                    <a:pt x="25" y="0"/>
                  </a:lnTo>
                  <a:lnTo>
                    <a:pt x="25" y="25"/>
                  </a:lnTo>
                  <a:lnTo>
                    <a:pt x="0" y="25"/>
                  </a:lnTo>
                  <a:lnTo>
                    <a:pt x="0" y="139"/>
                  </a:lnTo>
                  <a:lnTo>
                    <a:pt x="114" y="139"/>
                  </a:lnTo>
                  <a:lnTo>
                    <a:pt x="114" y="114"/>
                  </a:lnTo>
                  <a:lnTo>
                    <a:pt x="141" y="114"/>
                  </a:lnTo>
                  <a:lnTo>
                    <a:pt x="141" y="71"/>
                  </a:lnTo>
                  <a:lnTo>
                    <a:pt x="128" y="71"/>
                  </a:lnTo>
                  <a:lnTo>
                    <a:pt x="128" y="101"/>
                  </a:lnTo>
                  <a:close/>
                  <a:moveTo>
                    <a:pt x="103" y="126"/>
                  </a:moveTo>
                  <a:lnTo>
                    <a:pt x="12" y="126"/>
                  </a:lnTo>
                  <a:lnTo>
                    <a:pt x="12" y="37"/>
                  </a:lnTo>
                  <a:lnTo>
                    <a:pt x="25" y="37"/>
                  </a:lnTo>
                  <a:lnTo>
                    <a:pt x="25" y="114"/>
                  </a:lnTo>
                  <a:lnTo>
                    <a:pt x="103" y="114"/>
                  </a:lnTo>
                  <a:lnTo>
                    <a:pt x="10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78" y="0"/>
              <a:ext cx="63" cy="61"/>
            </a:xfrm>
            <a:custGeom>
              <a:avLst/>
              <a:gdLst>
                <a:gd name="T0" fmla="*/ 11 w 63"/>
                <a:gd name="T1" fmla="*/ 0 h 61"/>
                <a:gd name="T2" fmla="*/ 11 w 63"/>
                <a:gd name="T3" fmla="*/ 11 h 61"/>
                <a:gd name="T4" fmla="*/ 41 w 63"/>
                <a:gd name="T5" fmla="*/ 11 h 61"/>
                <a:gd name="T6" fmla="*/ 0 w 63"/>
                <a:gd name="T7" fmla="*/ 52 h 61"/>
                <a:gd name="T8" fmla="*/ 9 w 63"/>
                <a:gd name="T9" fmla="*/ 61 h 61"/>
                <a:gd name="T10" fmla="*/ 50 w 63"/>
                <a:gd name="T11" fmla="*/ 20 h 61"/>
                <a:gd name="T12" fmla="*/ 50 w 63"/>
                <a:gd name="T13" fmla="*/ 50 h 61"/>
                <a:gd name="T14" fmla="*/ 63 w 63"/>
                <a:gd name="T15" fmla="*/ 50 h 61"/>
                <a:gd name="T16" fmla="*/ 63 w 63"/>
                <a:gd name="T17" fmla="*/ 0 h 61"/>
                <a:gd name="T18" fmla="*/ 11 w 63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1">
                  <a:moveTo>
                    <a:pt x="11" y="0"/>
                  </a:moveTo>
                  <a:lnTo>
                    <a:pt x="11" y="11"/>
                  </a:lnTo>
                  <a:lnTo>
                    <a:pt x="41" y="11"/>
                  </a:lnTo>
                  <a:lnTo>
                    <a:pt x="0" y="52"/>
                  </a:lnTo>
                  <a:lnTo>
                    <a:pt x="9" y="61"/>
                  </a:lnTo>
                  <a:lnTo>
                    <a:pt x="50" y="20"/>
                  </a:lnTo>
                  <a:lnTo>
                    <a:pt x="50" y="50"/>
                  </a:lnTo>
                  <a:lnTo>
                    <a:pt x="63" y="50"/>
                  </a:lnTo>
                  <a:lnTo>
                    <a:pt x="6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15" name="Freeform 9"/>
          <p:cNvSpPr/>
          <p:nvPr/>
        </p:nvSpPr>
        <p:spPr bwMode="auto">
          <a:xfrm>
            <a:off x="5004751" y="3346007"/>
            <a:ext cx="2182500" cy="551212"/>
          </a:xfrm>
          <a:custGeom>
            <a:avLst/>
            <a:gdLst>
              <a:gd name="T0" fmla="*/ 1860550 w 1172"/>
              <a:gd name="T1" fmla="*/ 469900 h 296"/>
              <a:gd name="T2" fmla="*/ 0 w 1172"/>
              <a:gd name="T3" fmla="*/ 469900 h 296"/>
              <a:gd name="T4" fmla="*/ 242888 w 1172"/>
              <a:gd name="T5" fmla="*/ 233363 h 296"/>
              <a:gd name="T6" fmla="*/ 0 w 1172"/>
              <a:gd name="T7" fmla="*/ 0 h 296"/>
              <a:gd name="T8" fmla="*/ 1860550 w 1172"/>
              <a:gd name="T9" fmla="*/ 0 h 296"/>
              <a:gd name="T10" fmla="*/ 1860550 w 1172"/>
              <a:gd name="T11" fmla="*/ 46990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1172" y="296"/>
                </a:moveTo>
                <a:lnTo>
                  <a:pt x="0" y="296"/>
                </a:lnTo>
                <a:lnTo>
                  <a:pt x="153" y="147"/>
                </a:lnTo>
                <a:lnTo>
                  <a:pt x="0" y="0"/>
                </a:lnTo>
                <a:lnTo>
                  <a:pt x="1172" y="0"/>
                </a:lnTo>
                <a:lnTo>
                  <a:pt x="1172" y="296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5551406" y="3452337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075310" y="2235814"/>
            <a:ext cx="602687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8" name="Group 25"/>
          <p:cNvGrpSpPr/>
          <p:nvPr/>
        </p:nvGrpSpPr>
        <p:grpSpPr bwMode="auto">
          <a:xfrm>
            <a:off x="4284021" y="2410524"/>
            <a:ext cx="196987" cy="253269"/>
            <a:chOff x="0" y="0"/>
            <a:chExt cx="109" cy="141"/>
          </a:xfrm>
          <a:solidFill>
            <a:srgbClr val="F0F0D8"/>
          </a:solidFill>
        </p:grpSpPr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25" name="Freeform 10"/>
          <p:cNvSpPr/>
          <p:nvPr/>
        </p:nvSpPr>
        <p:spPr bwMode="auto">
          <a:xfrm>
            <a:off x="5004751" y="2261550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5551406" y="2367880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87882" y="3215349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650605" y="2172779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50605" y="4326425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  <p:extLst>
      <p:ext uri="{BB962C8B-B14F-4D97-AF65-F5344CB8AC3E}">
        <p14:creationId xmlns:p14="http://schemas.microsoft.com/office/powerpoint/2010/main" val="26764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88495" y="4136272"/>
            <a:ext cx="2031325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布局技巧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29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8943" y="4259144"/>
            <a:ext cx="6250429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从</a:t>
            </a:r>
            <a:r>
              <a:rPr lang="en-US" altLang="zh-CN" sz="3600" b="1" dirty="0" err="1">
                <a:solidFill>
                  <a:srgbClr val="407F35"/>
                </a:solidFill>
                <a:cs typeface="+mn-ea"/>
                <a:sym typeface="+mn-lt"/>
              </a:rPr>
              <a:t>url</a:t>
            </a: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请求到网页完整呈现流程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05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16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Chart 39"/>
          <p:cNvGraphicFramePr/>
          <p:nvPr/>
        </p:nvGraphicFramePr>
        <p:xfrm>
          <a:off x="635768" y="1513973"/>
          <a:ext cx="3540503" cy="27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1538375" y="2641638"/>
            <a:ext cx="1735291" cy="51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87%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1856750" y="435792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0347" y="4727259"/>
            <a:ext cx="3051344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graphicFrame>
        <p:nvGraphicFramePr>
          <p:cNvPr id="9" name="Chart 39"/>
          <p:cNvGraphicFramePr/>
          <p:nvPr/>
        </p:nvGraphicFramePr>
        <p:xfrm>
          <a:off x="4325750" y="1513973"/>
          <a:ext cx="3540503" cy="27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/>
          <p:cNvSpPr txBox="1"/>
          <p:nvPr/>
        </p:nvSpPr>
        <p:spPr>
          <a:xfrm>
            <a:off x="5228356" y="2641638"/>
            <a:ext cx="1735291" cy="51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</a:p>
        </p:txBody>
      </p:sp>
      <p:sp>
        <p:nvSpPr>
          <p:cNvPr id="11" name="TextBox 76"/>
          <p:cNvSpPr txBox="1"/>
          <p:nvPr/>
        </p:nvSpPr>
        <p:spPr>
          <a:xfrm>
            <a:off x="5546731" y="435792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0328" y="4727259"/>
            <a:ext cx="3051344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graphicFrame>
        <p:nvGraphicFramePr>
          <p:cNvPr id="13" name="Chart 39"/>
          <p:cNvGraphicFramePr/>
          <p:nvPr/>
        </p:nvGraphicFramePr>
        <p:xfrm>
          <a:off x="8015730" y="1513973"/>
          <a:ext cx="3540503" cy="27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ontent Placeholder 2"/>
          <p:cNvSpPr txBox="1"/>
          <p:nvPr/>
        </p:nvSpPr>
        <p:spPr>
          <a:xfrm>
            <a:off x="8918336" y="2641638"/>
            <a:ext cx="1735291" cy="51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55%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9236711" y="435792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60308" y="4727259"/>
            <a:ext cx="3051344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0"/>
          <p:cNvSpPr/>
          <p:nvPr/>
        </p:nvSpPr>
        <p:spPr>
          <a:xfrm>
            <a:off x="1219200" y="1600200"/>
            <a:ext cx="5787656" cy="42672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22"/>
          <p:cNvSpPr/>
          <p:nvPr/>
        </p:nvSpPr>
        <p:spPr>
          <a:xfrm>
            <a:off x="5167425" y="3926674"/>
            <a:ext cx="5805377" cy="1499191"/>
          </a:xfrm>
          <a:prstGeom prst="rect">
            <a:avLst/>
          </a:prstGeom>
          <a:solidFill>
            <a:srgbClr val="407F35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6"/>
          <p:cNvSpPr txBox="1"/>
          <p:nvPr/>
        </p:nvSpPr>
        <p:spPr>
          <a:xfrm>
            <a:off x="5409310" y="4102980"/>
            <a:ext cx="173367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9311" y="4559846"/>
            <a:ext cx="5331996" cy="5124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28540" y="2291680"/>
            <a:ext cx="3644261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10" name="TextBox 76"/>
          <p:cNvSpPr txBox="1"/>
          <p:nvPr/>
        </p:nvSpPr>
        <p:spPr>
          <a:xfrm>
            <a:off x="7417000" y="1927146"/>
            <a:ext cx="1009371" cy="307777"/>
          </a:xfrm>
          <a:prstGeom prst="rect">
            <a:avLst/>
          </a:prstGeom>
          <a:solidFill>
            <a:srgbClr val="407F35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>
            <a:off x="6784495" y="3154907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998905" y="3154906"/>
            <a:ext cx="1408601" cy="1214312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5391700" y="1972246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20585" y="3510331"/>
            <a:ext cx="565243" cy="503467"/>
            <a:chOff x="10034270" y="674688"/>
            <a:chExt cx="290513" cy="258763"/>
          </a:xfrm>
          <a:solidFill>
            <a:srgbClr val="F3EFE8"/>
          </a:solidFill>
          <a:effectLst/>
        </p:grpSpPr>
        <p:sp>
          <p:nvSpPr>
            <p:cNvPr id="9" name="Freeform 75"/>
            <p:cNvSpPr/>
            <p:nvPr/>
          </p:nvSpPr>
          <p:spPr bwMode="auto">
            <a:xfrm>
              <a:off x="10061258" y="722313"/>
              <a:ext cx="239713" cy="211138"/>
            </a:xfrm>
            <a:custGeom>
              <a:avLst/>
              <a:gdLst>
                <a:gd name="T0" fmla="*/ 34 w 64"/>
                <a:gd name="T1" fmla="*/ 1 h 56"/>
                <a:gd name="T2" fmla="*/ 28 w 64"/>
                <a:gd name="T3" fmla="*/ 1 h 56"/>
                <a:gd name="T4" fmla="*/ 3 w 64"/>
                <a:gd name="T5" fmla="*/ 16 h 56"/>
                <a:gd name="T6" fmla="*/ 0 w 64"/>
                <a:gd name="T7" fmla="*/ 21 h 56"/>
                <a:gd name="T8" fmla="*/ 0 w 64"/>
                <a:gd name="T9" fmla="*/ 53 h 56"/>
                <a:gd name="T10" fmla="*/ 4 w 64"/>
                <a:gd name="T11" fmla="*/ 56 h 56"/>
                <a:gd name="T12" fmla="*/ 19 w 64"/>
                <a:gd name="T13" fmla="*/ 56 h 56"/>
                <a:gd name="T14" fmla="*/ 22 w 64"/>
                <a:gd name="T15" fmla="*/ 53 h 56"/>
                <a:gd name="T16" fmla="*/ 22 w 64"/>
                <a:gd name="T17" fmla="*/ 38 h 56"/>
                <a:gd name="T18" fmla="*/ 26 w 64"/>
                <a:gd name="T19" fmla="*/ 35 h 56"/>
                <a:gd name="T20" fmla="*/ 39 w 64"/>
                <a:gd name="T21" fmla="*/ 35 h 56"/>
                <a:gd name="T22" fmla="*/ 42 w 64"/>
                <a:gd name="T23" fmla="*/ 38 h 56"/>
                <a:gd name="T24" fmla="*/ 42 w 64"/>
                <a:gd name="T25" fmla="*/ 53 h 56"/>
                <a:gd name="T26" fmla="*/ 46 w 64"/>
                <a:gd name="T27" fmla="*/ 56 h 56"/>
                <a:gd name="T28" fmla="*/ 60 w 64"/>
                <a:gd name="T29" fmla="*/ 56 h 56"/>
                <a:gd name="T30" fmla="*/ 64 w 64"/>
                <a:gd name="T31" fmla="*/ 53 h 56"/>
                <a:gd name="T32" fmla="*/ 64 w 64"/>
                <a:gd name="T33" fmla="*/ 21 h 56"/>
                <a:gd name="T34" fmla="*/ 61 w 64"/>
                <a:gd name="T35" fmla="*/ 16 h 56"/>
                <a:gd name="T36" fmla="*/ 34 w 64"/>
                <a:gd name="T3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56">
                  <a:moveTo>
                    <a:pt x="34" y="1"/>
                  </a:moveTo>
                  <a:cubicBezTo>
                    <a:pt x="33" y="0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2" y="54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6"/>
                    <a:pt x="24" y="35"/>
                    <a:pt x="26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2" y="36"/>
                    <a:pt x="42" y="38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4"/>
                    <a:pt x="44" y="56"/>
                    <a:pt x="4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9"/>
                    <a:pt x="62" y="17"/>
                    <a:pt x="61" y="16"/>
                  </a:cubicBezTo>
                  <a:lnTo>
                    <a:pt x="3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Freeform 76"/>
            <p:cNvSpPr/>
            <p:nvPr/>
          </p:nvSpPr>
          <p:spPr bwMode="auto">
            <a:xfrm>
              <a:off x="10034270" y="674688"/>
              <a:ext cx="290513" cy="96838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74877" y="2243753"/>
            <a:ext cx="642249" cy="671297"/>
            <a:chOff x="9734233" y="5894388"/>
            <a:chExt cx="315912" cy="330200"/>
          </a:xfrm>
          <a:solidFill>
            <a:srgbClr val="F3EFE8"/>
          </a:solidFill>
          <a:effectLst/>
        </p:grpSpPr>
        <p:sp>
          <p:nvSpPr>
            <p:cNvPr id="12" name="Freeform 78"/>
            <p:cNvSpPr/>
            <p:nvPr/>
          </p:nvSpPr>
          <p:spPr bwMode="auto">
            <a:xfrm>
              <a:off x="9734233" y="5916613"/>
              <a:ext cx="282575" cy="307975"/>
            </a:xfrm>
            <a:custGeom>
              <a:avLst/>
              <a:gdLst>
                <a:gd name="T0" fmla="*/ 59 w 75"/>
                <a:gd name="T1" fmla="*/ 44 h 82"/>
                <a:gd name="T2" fmla="*/ 38 w 75"/>
                <a:gd name="T3" fmla="*/ 40 h 82"/>
                <a:gd name="T4" fmla="*/ 35 w 75"/>
                <a:gd name="T5" fmla="*/ 18 h 82"/>
                <a:gd name="T6" fmla="*/ 20 w 75"/>
                <a:gd name="T7" fmla="*/ 0 h 82"/>
                <a:gd name="T8" fmla="*/ 28 w 75"/>
                <a:gd name="T9" fmla="*/ 49 h 82"/>
                <a:gd name="T10" fmla="*/ 75 w 75"/>
                <a:gd name="T11" fmla="*/ 63 h 82"/>
                <a:gd name="T12" fmla="*/ 59 w 75"/>
                <a:gd name="T13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2">
                  <a:moveTo>
                    <a:pt x="59" y="44"/>
                  </a:moveTo>
                  <a:cubicBezTo>
                    <a:pt x="59" y="44"/>
                    <a:pt x="53" y="55"/>
                    <a:pt x="38" y="40"/>
                  </a:cubicBezTo>
                  <a:cubicBezTo>
                    <a:pt x="23" y="23"/>
                    <a:pt x="35" y="18"/>
                    <a:pt x="35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18"/>
                    <a:pt x="28" y="49"/>
                  </a:cubicBezTo>
                  <a:cubicBezTo>
                    <a:pt x="58" y="82"/>
                    <a:pt x="75" y="63"/>
                    <a:pt x="75" y="63"/>
                  </a:cubicBezTo>
                  <a:lnTo>
                    <a:pt x="5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79"/>
            <p:cNvSpPr/>
            <p:nvPr/>
          </p:nvSpPr>
          <p:spPr bwMode="auto">
            <a:xfrm>
              <a:off x="9970770" y="6059488"/>
              <a:ext cx="79375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80"/>
            <p:cNvSpPr/>
            <p:nvPr/>
          </p:nvSpPr>
          <p:spPr bwMode="auto">
            <a:xfrm>
              <a:off x="9819958" y="5894388"/>
              <a:ext cx="76200" cy="82550"/>
            </a:xfrm>
            <a:custGeom>
              <a:avLst/>
              <a:gdLst>
                <a:gd name="T0" fmla="*/ 48 w 48"/>
                <a:gd name="T1" fmla="*/ 43 h 52"/>
                <a:gd name="T2" fmla="*/ 38 w 48"/>
                <a:gd name="T3" fmla="*/ 52 h 52"/>
                <a:gd name="T4" fmla="*/ 0 w 48"/>
                <a:gd name="T5" fmla="*/ 9 h 52"/>
                <a:gd name="T6" fmla="*/ 10 w 48"/>
                <a:gd name="T7" fmla="*/ 0 h 52"/>
                <a:gd name="T8" fmla="*/ 48 w 48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3"/>
                  </a:moveTo>
                  <a:lnTo>
                    <a:pt x="38" y="52"/>
                  </a:lnTo>
                  <a:lnTo>
                    <a:pt x="0" y="9"/>
                  </a:lnTo>
                  <a:lnTo>
                    <a:pt x="10" y="0"/>
                  </a:lnTo>
                  <a:lnTo>
                    <a:pt x="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10807" y="3590634"/>
            <a:ext cx="555975" cy="342852"/>
            <a:chOff x="6213158" y="2928938"/>
            <a:chExt cx="285750" cy="176213"/>
          </a:xfrm>
          <a:solidFill>
            <a:srgbClr val="F3EFE8"/>
          </a:solidFill>
          <a:effectLst/>
        </p:grpSpPr>
        <p:sp>
          <p:nvSpPr>
            <p:cNvPr id="16" name="Freeform 82"/>
            <p:cNvSpPr/>
            <p:nvPr/>
          </p:nvSpPr>
          <p:spPr bwMode="auto">
            <a:xfrm>
              <a:off x="6227445" y="2928938"/>
              <a:ext cx="255588" cy="71438"/>
            </a:xfrm>
            <a:custGeom>
              <a:avLst/>
              <a:gdLst>
                <a:gd name="T0" fmla="*/ 39 w 68"/>
                <a:gd name="T1" fmla="*/ 18 h 19"/>
                <a:gd name="T2" fmla="*/ 68 w 68"/>
                <a:gd name="T3" fmla="*/ 1 h 19"/>
                <a:gd name="T4" fmla="*/ 66 w 68"/>
                <a:gd name="T5" fmla="*/ 0 h 19"/>
                <a:gd name="T6" fmla="*/ 3 w 68"/>
                <a:gd name="T7" fmla="*/ 0 h 19"/>
                <a:gd name="T8" fmla="*/ 0 w 68"/>
                <a:gd name="T9" fmla="*/ 1 h 19"/>
                <a:gd name="T10" fmla="*/ 30 w 68"/>
                <a:gd name="T11" fmla="*/ 18 h 19"/>
                <a:gd name="T12" fmla="*/ 39 w 68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9">
                  <a:moveTo>
                    <a:pt x="39" y="18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9"/>
                    <a:pt x="36" y="19"/>
                    <a:pt x="3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83"/>
            <p:cNvSpPr/>
            <p:nvPr/>
          </p:nvSpPr>
          <p:spPr bwMode="auto">
            <a:xfrm>
              <a:off x="6213158" y="2947988"/>
              <a:ext cx="285750" cy="157163"/>
            </a:xfrm>
            <a:custGeom>
              <a:avLst/>
              <a:gdLst>
                <a:gd name="T0" fmla="*/ 45 w 76"/>
                <a:gd name="T1" fmla="*/ 18 h 42"/>
                <a:gd name="T2" fmla="*/ 38 w 76"/>
                <a:gd name="T3" fmla="*/ 20 h 42"/>
                <a:gd name="T4" fmla="*/ 32 w 76"/>
                <a:gd name="T5" fmla="*/ 18 h 42"/>
                <a:gd name="T6" fmla="*/ 1 w 76"/>
                <a:gd name="T7" fmla="*/ 0 h 42"/>
                <a:gd name="T8" fmla="*/ 0 w 76"/>
                <a:gd name="T9" fmla="*/ 1 h 42"/>
                <a:gd name="T10" fmla="*/ 0 w 76"/>
                <a:gd name="T11" fmla="*/ 38 h 42"/>
                <a:gd name="T12" fmla="*/ 7 w 76"/>
                <a:gd name="T13" fmla="*/ 42 h 42"/>
                <a:gd name="T14" fmla="*/ 70 w 76"/>
                <a:gd name="T15" fmla="*/ 42 h 42"/>
                <a:gd name="T16" fmla="*/ 76 w 76"/>
                <a:gd name="T17" fmla="*/ 38 h 42"/>
                <a:gd name="T18" fmla="*/ 76 w 76"/>
                <a:gd name="T19" fmla="*/ 1 h 42"/>
                <a:gd name="T20" fmla="*/ 76 w 76"/>
                <a:gd name="T21" fmla="*/ 0 h 42"/>
                <a:gd name="T22" fmla="*/ 45 w 76"/>
                <a:gd name="T2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42">
                  <a:moveTo>
                    <a:pt x="45" y="18"/>
                  </a:moveTo>
                  <a:cubicBezTo>
                    <a:pt x="43" y="19"/>
                    <a:pt x="41" y="20"/>
                    <a:pt x="38" y="20"/>
                  </a:cubicBezTo>
                  <a:cubicBezTo>
                    <a:pt x="36" y="20"/>
                    <a:pt x="34" y="19"/>
                    <a:pt x="32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3" y="42"/>
                    <a:pt x="7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3" y="42"/>
                    <a:pt x="76" y="40"/>
                    <a:pt x="76" y="38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0"/>
                    <a:pt x="76" y="0"/>
                  </a:cubicBezTo>
                  <a:lnTo>
                    <a:pt x="4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六边形 17"/>
          <p:cNvSpPr/>
          <p:nvPr/>
        </p:nvSpPr>
        <p:spPr>
          <a:xfrm>
            <a:off x="5391700" y="4328764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135"/>
          <p:cNvSpPr>
            <a:spLocks noEditPoints="1"/>
          </p:cNvSpPr>
          <p:nvPr/>
        </p:nvSpPr>
        <p:spPr bwMode="auto">
          <a:xfrm>
            <a:off x="5767897" y="4609073"/>
            <a:ext cx="649228" cy="608890"/>
          </a:xfrm>
          <a:custGeom>
            <a:avLst/>
            <a:gdLst>
              <a:gd name="T0" fmla="*/ 95554 w 73"/>
              <a:gd name="T1" fmla="*/ 288621 h 68"/>
              <a:gd name="T2" fmla="*/ 58803 w 73"/>
              <a:gd name="T3" fmla="*/ 288621 h 68"/>
              <a:gd name="T4" fmla="*/ 0 w 73"/>
              <a:gd name="T5" fmla="*/ 244218 h 68"/>
              <a:gd name="T6" fmla="*/ 36752 w 73"/>
              <a:gd name="T7" fmla="*/ 140610 h 68"/>
              <a:gd name="T8" fmla="*/ 110255 w 73"/>
              <a:gd name="T9" fmla="*/ 162812 h 68"/>
              <a:gd name="T10" fmla="*/ 147007 w 73"/>
              <a:gd name="T11" fmla="*/ 155411 h 68"/>
              <a:gd name="T12" fmla="*/ 147007 w 73"/>
              <a:gd name="T13" fmla="*/ 177613 h 68"/>
              <a:gd name="T14" fmla="*/ 169058 w 73"/>
              <a:gd name="T15" fmla="*/ 251619 h 68"/>
              <a:gd name="T16" fmla="*/ 95554 w 73"/>
              <a:gd name="T17" fmla="*/ 288621 h 68"/>
              <a:gd name="T18" fmla="*/ 110255 w 73"/>
              <a:gd name="T19" fmla="*/ 140610 h 68"/>
              <a:gd name="T20" fmla="*/ 36752 w 73"/>
              <a:gd name="T21" fmla="*/ 66605 h 68"/>
              <a:gd name="T22" fmla="*/ 110255 w 73"/>
              <a:gd name="T23" fmla="*/ 0 h 68"/>
              <a:gd name="T24" fmla="*/ 183759 w 73"/>
              <a:gd name="T25" fmla="*/ 66605 h 68"/>
              <a:gd name="T26" fmla="*/ 110255 w 73"/>
              <a:gd name="T27" fmla="*/ 140610 h 68"/>
              <a:gd name="T28" fmla="*/ 389568 w 73"/>
              <a:gd name="T29" fmla="*/ 503237 h 68"/>
              <a:gd name="T30" fmla="*/ 147007 w 73"/>
              <a:gd name="T31" fmla="*/ 503237 h 68"/>
              <a:gd name="T32" fmla="*/ 73503 w 73"/>
              <a:gd name="T33" fmla="*/ 429232 h 68"/>
              <a:gd name="T34" fmla="*/ 169058 w 73"/>
              <a:gd name="T35" fmla="*/ 266420 h 68"/>
              <a:gd name="T36" fmla="*/ 271963 w 73"/>
              <a:gd name="T37" fmla="*/ 303422 h 68"/>
              <a:gd name="T38" fmla="*/ 367517 w 73"/>
              <a:gd name="T39" fmla="*/ 266420 h 68"/>
              <a:gd name="T40" fmla="*/ 470422 w 73"/>
              <a:gd name="T41" fmla="*/ 429232 h 68"/>
              <a:gd name="T42" fmla="*/ 389568 w 73"/>
              <a:gd name="T43" fmla="*/ 503237 h 68"/>
              <a:gd name="T44" fmla="*/ 271963 w 73"/>
              <a:gd name="T45" fmla="*/ 288621 h 68"/>
              <a:gd name="T46" fmla="*/ 161708 w 73"/>
              <a:gd name="T47" fmla="*/ 177613 h 68"/>
              <a:gd name="T48" fmla="*/ 271963 w 73"/>
              <a:gd name="T49" fmla="*/ 66605 h 68"/>
              <a:gd name="T50" fmla="*/ 374867 w 73"/>
              <a:gd name="T51" fmla="*/ 177613 h 68"/>
              <a:gd name="T52" fmla="*/ 271963 w 73"/>
              <a:gd name="T53" fmla="*/ 288621 h 68"/>
              <a:gd name="T54" fmla="*/ 433670 w 73"/>
              <a:gd name="T55" fmla="*/ 140610 h 68"/>
              <a:gd name="T56" fmla="*/ 360167 w 73"/>
              <a:gd name="T57" fmla="*/ 66605 h 68"/>
              <a:gd name="T58" fmla="*/ 433670 w 73"/>
              <a:gd name="T59" fmla="*/ 0 h 68"/>
              <a:gd name="T60" fmla="*/ 499823 w 73"/>
              <a:gd name="T61" fmla="*/ 66605 h 68"/>
              <a:gd name="T62" fmla="*/ 433670 w 73"/>
              <a:gd name="T63" fmla="*/ 140610 h 68"/>
              <a:gd name="T64" fmla="*/ 485123 w 73"/>
              <a:gd name="T65" fmla="*/ 288621 h 68"/>
              <a:gd name="T66" fmla="*/ 448371 w 73"/>
              <a:gd name="T67" fmla="*/ 288621 h 68"/>
              <a:gd name="T68" fmla="*/ 374867 w 73"/>
              <a:gd name="T69" fmla="*/ 251619 h 68"/>
              <a:gd name="T70" fmla="*/ 396918 w 73"/>
              <a:gd name="T71" fmla="*/ 177613 h 68"/>
              <a:gd name="T72" fmla="*/ 396918 w 73"/>
              <a:gd name="T73" fmla="*/ 155411 h 68"/>
              <a:gd name="T74" fmla="*/ 433670 w 73"/>
              <a:gd name="T75" fmla="*/ 162812 h 68"/>
              <a:gd name="T76" fmla="*/ 507174 w 73"/>
              <a:gd name="T77" fmla="*/ 140610 h 68"/>
              <a:gd name="T78" fmla="*/ 536575 w 73"/>
              <a:gd name="T79" fmla="*/ 244218 h 68"/>
              <a:gd name="T80" fmla="*/ 485123 w 73"/>
              <a:gd name="T81" fmla="*/ 288621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>
            <a:noFill/>
          </a:ln>
          <a:effectLst/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8110644" y="178453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10644" y="215386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8110644" y="432569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110644" y="469502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2986804" y="178453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34000" y="215386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2986804" y="432569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34000" y="469502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lowchart: Off-page Connector 22"/>
          <p:cNvSpPr/>
          <p:nvPr/>
        </p:nvSpPr>
        <p:spPr>
          <a:xfrm rot="16200000">
            <a:off x="1286085" y="2137164"/>
            <a:ext cx="801268" cy="780976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35"/>
          <p:cNvSpPr>
            <a:spLocks noChangeAspect="1" noEditPoints="1"/>
          </p:cNvSpPr>
          <p:nvPr/>
        </p:nvSpPr>
        <p:spPr bwMode="auto">
          <a:xfrm>
            <a:off x="1361261" y="2328912"/>
            <a:ext cx="646535" cy="377144"/>
          </a:xfrm>
          <a:custGeom>
            <a:avLst/>
            <a:gdLst>
              <a:gd name="T0" fmla="*/ 135 w 157"/>
              <a:gd name="T1" fmla="*/ 46 h 106"/>
              <a:gd name="T2" fmla="*/ 136 w 157"/>
              <a:gd name="T3" fmla="*/ 37 h 106"/>
              <a:gd name="T4" fmla="*/ 99 w 157"/>
              <a:gd name="T5" fmla="*/ 0 h 106"/>
              <a:gd name="T6" fmla="*/ 73 w 157"/>
              <a:gd name="T7" fmla="*/ 18 h 106"/>
              <a:gd name="T8" fmla="*/ 45 w 157"/>
              <a:gd name="T9" fmla="*/ 8 h 106"/>
              <a:gd name="T10" fmla="*/ 19 w 157"/>
              <a:gd name="T11" fmla="*/ 39 h 106"/>
              <a:gd name="T12" fmla="*/ 20 w 157"/>
              <a:gd name="T13" fmla="*/ 47 h 106"/>
              <a:gd name="T14" fmla="*/ 0 w 157"/>
              <a:gd name="T15" fmla="*/ 75 h 106"/>
              <a:gd name="T16" fmla="*/ 31 w 157"/>
              <a:gd name="T17" fmla="*/ 106 h 106"/>
              <a:gd name="T18" fmla="*/ 126 w 157"/>
              <a:gd name="T19" fmla="*/ 106 h 106"/>
              <a:gd name="T20" fmla="*/ 157 w 157"/>
              <a:gd name="T21" fmla="*/ 75 h 106"/>
              <a:gd name="T22" fmla="*/ 135 w 157"/>
              <a:gd name="T23" fmla="*/ 46 h 106"/>
              <a:gd name="T24" fmla="*/ 120 w 157"/>
              <a:gd name="T25" fmla="*/ 100 h 106"/>
              <a:gd name="T26" fmla="*/ 79 w 157"/>
              <a:gd name="T27" fmla="*/ 100 h 106"/>
              <a:gd name="T28" fmla="*/ 103 w 157"/>
              <a:gd name="T29" fmla="*/ 75 h 106"/>
              <a:gd name="T30" fmla="*/ 102 w 157"/>
              <a:gd name="T31" fmla="*/ 72 h 106"/>
              <a:gd name="T32" fmla="*/ 92 w 157"/>
              <a:gd name="T33" fmla="*/ 72 h 106"/>
              <a:gd name="T34" fmla="*/ 92 w 157"/>
              <a:gd name="T35" fmla="*/ 68 h 106"/>
              <a:gd name="T36" fmla="*/ 92 w 157"/>
              <a:gd name="T37" fmla="*/ 37 h 106"/>
              <a:gd name="T38" fmla="*/ 90 w 157"/>
              <a:gd name="T39" fmla="*/ 35 h 106"/>
              <a:gd name="T40" fmla="*/ 64 w 157"/>
              <a:gd name="T41" fmla="*/ 35 h 106"/>
              <a:gd name="T42" fmla="*/ 62 w 157"/>
              <a:gd name="T43" fmla="*/ 37 h 106"/>
              <a:gd name="T44" fmla="*/ 62 w 157"/>
              <a:gd name="T45" fmla="*/ 68 h 106"/>
              <a:gd name="T46" fmla="*/ 62 w 157"/>
              <a:gd name="T47" fmla="*/ 73 h 106"/>
              <a:gd name="T48" fmla="*/ 51 w 157"/>
              <a:gd name="T49" fmla="*/ 73 h 106"/>
              <a:gd name="T50" fmla="*/ 50 w 157"/>
              <a:gd name="T51" fmla="*/ 76 h 106"/>
              <a:gd name="T52" fmla="*/ 75 w 157"/>
              <a:gd name="T53" fmla="*/ 100 h 106"/>
              <a:gd name="T54" fmla="*/ 38 w 157"/>
              <a:gd name="T55" fmla="*/ 100 h 106"/>
              <a:gd name="T56" fmla="*/ 11 w 157"/>
              <a:gd name="T57" fmla="*/ 74 h 106"/>
              <a:gd name="T58" fmla="*/ 29 w 157"/>
              <a:gd name="T59" fmla="*/ 50 h 106"/>
              <a:gd name="T60" fmla="*/ 28 w 157"/>
              <a:gd name="T61" fmla="*/ 44 h 106"/>
              <a:gd name="T62" fmla="*/ 50 w 157"/>
              <a:gd name="T63" fmla="*/ 17 h 106"/>
              <a:gd name="T64" fmla="*/ 74 w 157"/>
              <a:gd name="T65" fmla="*/ 29 h 106"/>
              <a:gd name="T66" fmla="*/ 97 w 157"/>
              <a:gd name="T67" fmla="*/ 10 h 106"/>
              <a:gd name="T68" fmla="*/ 128 w 157"/>
              <a:gd name="T69" fmla="*/ 42 h 106"/>
              <a:gd name="T70" fmla="*/ 127 w 157"/>
              <a:gd name="T71" fmla="*/ 49 h 106"/>
              <a:gd name="T72" fmla="*/ 147 w 157"/>
              <a:gd name="T73" fmla="*/ 74 h 106"/>
              <a:gd name="T74" fmla="*/ 120 w 157"/>
              <a:gd name="T75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6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6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39"/>
                </a:cubicBezTo>
                <a:cubicBezTo>
                  <a:pt x="19" y="42"/>
                  <a:pt x="20" y="44"/>
                  <a:pt x="20" y="47"/>
                </a:cubicBezTo>
                <a:cubicBezTo>
                  <a:pt x="9" y="51"/>
                  <a:pt x="0" y="62"/>
                  <a:pt x="0" y="75"/>
                </a:cubicBezTo>
                <a:cubicBezTo>
                  <a:pt x="0" y="92"/>
                  <a:pt x="14" y="106"/>
                  <a:pt x="31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43" y="106"/>
                  <a:pt x="157" y="92"/>
                  <a:pt x="157" y="75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0"/>
                  <a:pt x="92" y="68"/>
                </a:cubicBezTo>
                <a:cubicBezTo>
                  <a:pt x="92" y="59"/>
                  <a:pt x="92" y="43"/>
                  <a:pt x="92" y="37"/>
                </a:cubicBezTo>
                <a:cubicBezTo>
                  <a:pt x="92" y="37"/>
                  <a:pt x="92" y="35"/>
                  <a:pt x="90" y="35"/>
                </a:cubicBezTo>
                <a:cubicBezTo>
                  <a:pt x="88" y="35"/>
                  <a:pt x="67" y="35"/>
                  <a:pt x="64" y="35"/>
                </a:cubicBezTo>
                <a:cubicBezTo>
                  <a:pt x="61" y="35"/>
                  <a:pt x="62" y="37"/>
                  <a:pt x="62" y="37"/>
                </a:cubicBezTo>
                <a:cubicBezTo>
                  <a:pt x="62" y="44"/>
                  <a:pt x="62" y="59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8"/>
                  <a:pt x="11" y="74"/>
                </a:cubicBezTo>
                <a:cubicBezTo>
                  <a:pt x="11" y="63"/>
                  <a:pt x="18" y="53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1"/>
                  <a:pt x="37" y="19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0"/>
                  <a:pt x="97" y="10"/>
                </a:cubicBezTo>
                <a:cubicBezTo>
                  <a:pt x="115" y="10"/>
                  <a:pt x="128" y="24"/>
                  <a:pt x="128" y="42"/>
                </a:cubicBezTo>
                <a:cubicBezTo>
                  <a:pt x="128" y="44"/>
                  <a:pt x="127" y="47"/>
                  <a:pt x="127" y="49"/>
                </a:cubicBezTo>
                <a:cubicBezTo>
                  <a:pt x="138" y="53"/>
                  <a:pt x="147" y="62"/>
                  <a:pt x="147" y="74"/>
                </a:cubicBezTo>
                <a:cubicBezTo>
                  <a:pt x="147" y="88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lowchart: Off-page Connector 47"/>
          <p:cNvSpPr/>
          <p:nvPr/>
        </p:nvSpPr>
        <p:spPr>
          <a:xfrm rot="16200000">
            <a:off x="1286083" y="4795068"/>
            <a:ext cx="801267" cy="780979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Freeform 61"/>
          <p:cNvSpPr/>
          <p:nvPr/>
        </p:nvSpPr>
        <p:spPr bwMode="auto">
          <a:xfrm>
            <a:off x="1454220" y="4946394"/>
            <a:ext cx="460613" cy="478331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Flowchart: Off-page Connector 32"/>
          <p:cNvSpPr/>
          <p:nvPr/>
        </p:nvSpPr>
        <p:spPr>
          <a:xfrm rot="16200000">
            <a:off x="1286084" y="3466115"/>
            <a:ext cx="801267" cy="780977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428595" y="3675889"/>
            <a:ext cx="511864" cy="361431"/>
          </a:xfrm>
          <a:custGeom>
            <a:avLst/>
            <a:gdLst>
              <a:gd name="T0" fmla="*/ 218 w 219"/>
              <a:gd name="T1" fmla="*/ 117 h 154"/>
              <a:gd name="T2" fmla="*/ 219 w 219"/>
              <a:gd name="T3" fmla="*/ 118 h 154"/>
              <a:gd name="T4" fmla="*/ 218 w 219"/>
              <a:gd name="T5" fmla="*/ 119 h 154"/>
              <a:gd name="T6" fmla="*/ 174 w 219"/>
              <a:gd name="T7" fmla="*/ 153 h 154"/>
              <a:gd name="T8" fmla="*/ 172 w 219"/>
              <a:gd name="T9" fmla="*/ 153 h 154"/>
              <a:gd name="T10" fmla="*/ 171 w 219"/>
              <a:gd name="T11" fmla="*/ 151 h 154"/>
              <a:gd name="T12" fmla="*/ 179 w 219"/>
              <a:gd name="T13" fmla="*/ 133 h 154"/>
              <a:gd name="T14" fmla="*/ 113 w 219"/>
              <a:gd name="T15" fmla="*/ 106 h 154"/>
              <a:gd name="T16" fmla="*/ 126 w 219"/>
              <a:gd name="T17" fmla="*/ 89 h 154"/>
              <a:gd name="T18" fmla="*/ 131 w 219"/>
              <a:gd name="T19" fmla="*/ 82 h 154"/>
              <a:gd name="T20" fmla="*/ 179 w 219"/>
              <a:gd name="T21" fmla="*/ 103 h 154"/>
              <a:gd name="T22" fmla="*/ 171 w 219"/>
              <a:gd name="T23" fmla="*/ 85 h 154"/>
              <a:gd name="T24" fmla="*/ 172 w 219"/>
              <a:gd name="T25" fmla="*/ 83 h 154"/>
              <a:gd name="T26" fmla="*/ 173 w 219"/>
              <a:gd name="T27" fmla="*/ 82 h 154"/>
              <a:gd name="T28" fmla="*/ 174 w 219"/>
              <a:gd name="T29" fmla="*/ 83 h 154"/>
              <a:gd name="T30" fmla="*/ 218 w 219"/>
              <a:gd name="T31" fmla="*/ 117 h 154"/>
              <a:gd name="T32" fmla="*/ 45 w 219"/>
              <a:gd name="T33" fmla="*/ 71 h 154"/>
              <a:gd name="T34" fmla="*/ 46 w 219"/>
              <a:gd name="T35" fmla="*/ 71 h 154"/>
              <a:gd name="T36" fmla="*/ 47 w 219"/>
              <a:gd name="T37" fmla="*/ 71 h 154"/>
              <a:gd name="T38" fmla="*/ 47 w 219"/>
              <a:gd name="T39" fmla="*/ 69 h 154"/>
              <a:gd name="T40" fmla="*/ 40 w 219"/>
              <a:gd name="T41" fmla="*/ 50 h 154"/>
              <a:gd name="T42" fmla="*/ 87 w 219"/>
              <a:gd name="T43" fmla="*/ 72 h 154"/>
              <a:gd name="T44" fmla="*/ 93 w 219"/>
              <a:gd name="T45" fmla="*/ 65 h 154"/>
              <a:gd name="T46" fmla="*/ 106 w 219"/>
              <a:gd name="T47" fmla="*/ 49 h 154"/>
              <a:gd name="T48" fmla="*/ 40 w 219"/>
              <a:gd name="T49" fmla="*/ 21 h 154"/>
              <a:gd name="T50" fmla="*/ 47 w 219"/>
              <a:gd name="T51" fmla="*/ 2 h 154"/>
              <a:gd name="T52" fmla="*/ 47 w 219"/>
              <a:gd name="T53" fmla="*/ 0 h 154"/>
              <a:gd name="T54" fmla="*/ 45 w 219"/>
              <a:gd name="T55" fmla="*/ 0 h 154"/>
              <a:gd name="T56" fmla="*/ 0 w 219"/>
              <a:gd name="T57" fmla="*/ 34 h 154"/>
              <a:gd name="T58" fmla="*/ 0 w 219"/>
              <a:gd name="T59" fmla="*/ 35 h 154"/>
              <a:gd name="T60" fmla="*/ 0 w 219"/>
              <a:gd name="T61" fmla="*/ 37 h 154"/>
              <a:gd name="T62" fmla="*/ 45 w 219"/>
              <a:gd name="T63" fmla="*/ 71 h 154"/>
              <a:gd name="T64" fmla="*/ 121 w 219"/>
              <a:gd name="T65" fmla="*/ 86 h 154"/>
              <a:gd name="T66" fmla="*/ 179 w 219"/>
              <a:gd name="T67" fmla="*/ 50 h 154"/>
              <a:gd name="T68" fmla="*/ 171 w 219"/>
              <a:gd name="T69" fmla="*/ 69 h 154"/>
              <a:gd name="T70" fmla="*/ 172 w 219"/>
              <a:gd name="T71" fmla="*/ 71 h 154"/>
              <a:gd name="T72" fmla="*/ 173 w 219"/>
              <a:gd name="T73" fmla="*/ 71 h 154"/>
              <a:gd name="T74" fmla="*/ 174 w 219"/>
              <a:gd name="T75" fmla="*/ 71 h 154"/>
              <a:gd name="T76" fmla="*/ 218 w 219"/>
              <a:gd name="T77" fmla="*/ 37 h 154"/>
              <a:gd name="T78" fmla="*/ 219 w 219"/>
              <a:gd name="T79" fmla="*/ 35 h 154"/>
              <a:gd name="T80" fmla="*/ 218 w 219"/>
              <a:gd name="T81" fmla="*/ 34 h 154"/>
              <a:gd name="T82" fmla="*/ 174 w 219"/>
              <a:gd name="T83" fmla="*/ 0 h 154"/>
              <a:gd name="T84" fmla="*/ 172 w 219"/>
              <a:gd name="T85" fmla="*/ 0 h 154"/>
              <a:gd name="T86" fmla="*/ 171 w 219"/>
              <a:gd name="T87" fmla="*/ 2 h 154"/>
              <a:gd name="T88" fmla="*/ 179 w 219"/>
              <a:gd name="T89" fmla="*/ 21 h 154"/>
              <a:gd name="T90" fmla="*/ 97 w 219"/>
              <a:gd name="T91" fmla="*/ 69 h 154"/>
              <a:gd name="T92" fmla="*/ 40 w 219"/>
              <a:gd name="T93" fmla="*/ 103 h 154"/>
              <a:gd name="T94" fmla="*/ 47 w 219"/>
              <a:gd name="T95" fmla="*/ 85 h 154"/>
              <a:gd name="T96" fmla="*/ 47 w 219"/>
              <a:gd name="T97" fmla="*/ 83 h 154"/>
              <a:gd name="T98" fmla="*/ 46 w 219"/>
              <a:gd name="T99" fmla="*/ 82 h 154"/>
              <a:gd name="T100" fmla="*/ 45 w 219"/>
              <a:gd name="T101" fmla="*/ 83 h 154"/>
              <a:gd name="T102" fmla="*/ 0 w 219"/>
              <a:gd name="T103" fmla="*/ 117 h 154"/>
              <a:gd name="T104" fmla="*/ 0 w 219"/>
              <a:gd name="T105" fmla="*/ 118 h 154"/>
              <a:gd name="T106" fmla="*/ 0 w 219"/>
              <a:gd name="T107" fmla="*/ 119 h 154"/>
              <a:gd name="T108" fmla="*/ 45 w 219"/>
              <a:gd name="T109" fmla="*/ 153 h 154"/>
              <a:gd name="T110" fmla="*/ 47 w 219"/>
              <a:gd name="T111" fmla="*/ 153 h 154"/>
              <a:gd name="T112" fmla="*/ 47 w 219"/>
              <a:gd name="T113" fmla="*/ 151 h 154"/>
              <a:gd name="T114" fmla="*/ 40 w 219"/>
              <a:gd name="T115" fmla="*/ 133 h 154"/>
              <a:gd name="T116" fmla="*/ 121 w 219"/>
              <a:gd name="T117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9" h="154">
                <a:moveTo>
                  <a:pt x="218" y="117"/>
                </a:moveTo>
                <a:cubicBezTo>
                  <a:pt x="219" y="117"/>
                  <a:pt x="219" y="117"/>
                  <a:pt x="219" y="118"/>
                </a:cubicBezTo>
                <a:cubicBezTo>
                  <a:pt x="219" y="119"/>
                  <a:pt x="219" y="119"/>
                  <a:pt x="218" y="119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74" y="154"/>
                  <a:pt x="173" y="154"/>
                  <a:pt x="172" y="153"/>
                </a:cubicBezTo>
                <a:cubicBezTo>
                  <a:pt x="171" y="153"/>
                  <a:pt x="171" y="152"/>
                  <a:pt x="171" y="151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45" y="131"/>
                  <a:pt x="126" y="119"/>
                  <a:pt x="113" y="106"/>
                </a:cubicBezTo>
                <a:cubicBezTo>
                  <a:pt x="118" y="100"/>
                  <a:pt x="122" y="94"/>
                  <a:pt x="126" y="89"/>
                </a:cubicBezTo>
                <a:cubicBezTo>
                  <a:pt x="128" y="86"/>
                  <a:pt x="130" y="84"/>
                  <a:pt x="131" y="82"/>
                </a:cubicBezTo>
                <a:cubicBezTo>
                  <a:pt x="141" y="93"/>
                  <a:pt x="154" y="102"/>
                  <a:pt x="179" y="103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1" y="84"/>
                  <a:pt x="171" y="83"/>
                  <a:pt x="172" y="83"/>
                </a:cubicBezTo>
                <a:cubicBezTo>
                  <a:pt x="172" y="82"/>
                  <a:pt x="173" y="82"/>
                  <a:pt x="173" y="82"/>
                </a:cubicBezTo>
                <a:cubicBezTo>
                  <a:pt x="173" y="82"/>
                  <a:pt x="174" y="82"/>
                  <a:pt x="174" y="83"/>
                </a:cubicBezTo>
                <a:lnTo>
                  <a:pt x="218" y="117"/>
                </a:lnTo>
                <a:close/>
                <a:moveTo>
                  <a:pt x="45" y="71"/>
                </a:moveTo>
                <a:cubicBezTo>
                  <a:pt x="45" y="71"/>
                  <a:pt x="45" y="71"/>
                  <a:pt x="46" y="71"/>
                </a:cubicBezTo>
                <a:cubicBezTo>
                  <a:pt x="46" y="71"/>
                  <a:pt x="46" y="71"/>
                  <a:pt x="47" y="71"/>
                </a:cubicBezTo>
                <a:cubicBezTo>
                  <a:pt x="47" y="70"/>
                  <a:pt x="48" y="69"/>
                  <a:pt x="47" y="69"/>
                </a:cubicBezTo>
                <a:cubicBezTo>
                  <a:pt x="40" y="50"/>
                  <a:pt x="40" y="50"/>
                  <a:pt x="40" y="50"/>
                </a:cubicBezTo>
                <a:cubicBezTo>
                  <a:pt x="65" y="52"/>
                  <a:pt x="77" y="61"/>
                  <a:pt x="87" y="72"/>
                </a:cubicBezTo>
                <a:cubicBezTo>
                  <a:pt x="89" y="70"/>
                  <a:pt x="91" y="68"/>
                  <a:pt x="93" y="65"/>
                </a:cubicBezTo>
                <a:cubicBezTo>
                  <a:pt x="96" y="60"/>
                  <a:pt x="101" y="54"/>
                  <a:pt x="106" y="49"/>
                </a:cubicBezTo>
                <a:cubicBezTo>
                  <a:pt x="92" y="35"/>
                  <a:pt x="73" y="23"/>
                  <a:pt x="40" y="21"/>
                </a:cubicBezTo>
                <a:cubicBezTo>
                  <a:pt x="47" y="2"/>
                  <a:pt x="47" y="2"/>
                  <a:pt x="47" y="2"/>
                </a:cubicBezTo>
                <a:cubicBezTo>
                  <a:pt x="48" y="1"/>
                  <a:pt x="47" y="1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5"/>
                  <a:pt x="0" y="35"/>
                </a:cubicBezTo>
                <a:cubicBezTo>
                  <a:pt x="0" y="36"/>
                  <a:pt x="0" y="36"/>
                  <a:pt x="0" y="37"/>
                </a:cubicBezTo>
                <a:lnTo>
                  <a:pt x="45" y="71"/>
                </a:lnTo>
                <a:close/>
                <a:moveTo>
                  <a:pt x="121" y="86"/>
                </a:moveTo>
                <a:cubicBezTo>
                  <a:pt x="134" y="67"/>
                  <a:pt x="145" y="53"/>
                  <a:pt x="179" y="50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69"/>
                  <a:pt x="171" y="70"/>
                  <a:pt x="172" y="71"/>
                </a:cubicBezTo>
                <a:cubicBezTo>
                  <a:pt x="172" y="71"/>
                  <a:pt x="173" y="71"/>
                  <a:pt x="173" y="71"/>
                </a:cubicBezTo>
                <a:cubicBezTo>
                  <a:pt x="173" y="71"/>
                  <a:pt x="174" y="71"/>
                  <a:pt x="174" y="71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9" y="35"/>
                  <a:pt x="219" y="34"/>
                  <a:pt x="218" y="34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0"/>
                  <a:pt x="173" y="0"/>
                  <a:pt x="172" y="0"/>
                </a:cubicBezTo>
                <a:cubicBezTo>
                  <a:pt x="171" y="1"/>
                  <a:pt x="171" y="1"/>
                  <a:pt x="171" y="2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30" y="23"/>
                  <a:pt x="112" y="48"/>
                  <a:pt x="97" y="69"/>
                </a:cubicBezTo>
                <a:cubicBezTo>
                  <a:pt x="84" y="87"/>
                  <a:pt x="74" y="101"/>
                  <a:pt x="40" y="103"/>
                </a:cubicBezTo>
                <a:cubicBezTo>
                  <a:pt x="47" y="85"/>
                  <a:pt x="47" y="85"/>
                  <a:pt x="47" y="85"/>
                </a:cubicBezTo>
                <a:cubicBezTo>
                  <a:pt x="48" y="84"/>
                  <a:pt x="47" y="83"/>
                  <a:pt x="47" y="83"/>
                </a:cubicBezTo>
                <a:cubicBezTo>
                  <a:pt x="46" y="82"/>
                  <a:pt x="46" y="82"/>
                  <a:pt x="46" y="82"/>
                </a:cubicBezTo>
                <a:cubicBezTo>
                  <a:pt x="45" y="82"/>
                  <a:pt x="45" y="82"/>
                  <a:pt x="45" y="8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8"/>
                </a:cubicBezTo>
                <a:cubicBezTo>
                  <a:pt x="0" y="119"/>
                  <a:pt x="0" y="119"/>
                  <a:pt x="0" y="119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4"/>
                  <a:pt x="46" y="154"/>
                  <a:pt x="47" y="153"/>
                </a:cubicBezTo>
                <a:cubicBezTo>
                  <a:pt x="47" y="153"/>
                  <a:pt x="48" y="152"/>
                  <a:pt x="47" y="151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89" y="131"/>
                  <a:pt x="107" y="106"/>
                  <a:pt x="121" y="8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272460" y="201827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72461" y="238761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3" name="TextBox 76"/>
          <p:cNvSpPr txBox="1"/>
          <p:nvPr/>
        </p:nvSpPr>
        <p:spPr>
          <a:xfrm>
            <a:off x="2272460" y="334303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72461" y="371237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2305340" y="466779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305339" y="503713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7" name="Flowchart: Off-page Connector 22"/>
          <p:cNvSpPr/>
          <p:nvPr/>
        </p:nvSpPr>
        <p:spPr>
          <a:xfrm rot="16200000">
            <a:off x="6532282" y="2137164"/>
            <a:ext cx="801268" cy="780976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lowchart: Off-page Connector 47"/>
          <p:cNvSpPr/>
          <p:nvPr/>
        </p:nvSpPr>
        <p:spPr>
          <a:xfrm rot="16200000">
            <a:off x="6532280" y="4795068"/>
            <a:ext cx="801267" cy="780979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9" name="Flowchart: Off-page Connector 32"/>
          <p:cNvSpPr/>
          <p:nvPr/>
        </p:nvSpPr>
        <p:spPr>
          <a:xfrm rot="16200000">
            <a:off x="6532283" y="3466115"/>
            <a:ext cx="801267" cy="780977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518659" y="201827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518659" y="238761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7518659" y="334303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18659" y="371237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7551538" y="466779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51538" y="503713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689451" y="4970298"/>
            <a:ext cx="486925" cy="430523"/>
            <a:chOff x="6424429" y="2862185"/>
            <a:chExt cx="250094" cy="221125"/>
          </a:xfrm>
          <a:solidFill>
            <a:schemeClr val="bg1"/>
          </a:solidFill>
        </p:grpSpPr>
        <p:sp>
          <p:nvSpPr>
            <p:cNvPr id="30" name="Freeform 1044"/>
            <p:cNvSpPr>
              <a:spLocks noEditPoints="1"/>
            </p:cNvSpPr>
            <p:nvPr/>
          </p:nvSpPr>
          <p:spPr bwMode="auto">
            <a:xfrm>
              <a:off x="6424429" y="2862185"/>
              <a:ext cx="171879" cy="221125"/>
            </a:xfrm>
            <a:custGeom>
              <a:avLst/>
              <a:gdLst>
                <a:gd name="T0" fmla="*/ 55 w 110"/>
                <a:gd name="T1" fmla="*/ 62 h 142"/>
                <a:gd name="T2" fmla="*/ 0 w 110"/>
                <a:gd name="T3" fmla="*/ 138 h 142"/>
                <a:gd name="T4" fmla="*/ 0 w 110"/>
                <a:gd name="T5" fmla="*/ 142 h 142"/>
                <a:gd name="T6" fmla="*/ 110 w 110"/>
                <a:gd name="T7" fmla="*/ 142 h 142"/>
                <a:gd name="T8" fmla="*/ 110 w 110"/>
                <a:gd name="T9" fmla="*/ 138 h 142"/>
                <a:gd name="T10" fmla="*/ 55 w 110"/>
                <a:gd name="T11" fmla="*/ 62 h 142"/>
                <a:gd name="T12" fmla="*/ 56 w 110"/>
                <a:gd name="T13" fmla="*/ 55 h 142"/>
                <a:gd name="T14" fmla="*/ 84 w 110"/>
                <a:gd name="T15" fmla="*/ 27 h 142"/>
                <a:gd name="T16" fmla="*/ 56 w 110"/>
                <a:gd name="T17" fmla="*/ 0 h 142"/>
                <a:gd name="T18" fmla="*/ 28 w 110"/>
                <a:gd name="T19" fmla="*/ 27 h 142"/>
                <a:gd name="T20" fmla="*/ 56 w 110"/>
                <a:gd name="T21" fmla="*/ 5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42">
                  <a:moveTo>
                    <a:pt x="55" y="62"/>
                  </a:moveTo>
                  <a:cubicBezTo>
                    <a:pt x="25" y="62"/>
                    <a:pt x="0" y="96"/>
                    <a:pt x="0" y="138"/>
                  </a:cubicBezTo>
                  <a:cubicBezTo>
                    <a:pt x="0" y="139"/>
                    <a:pt x="0" y="140"/>
                    <a:pt x="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0"/>
                    <a:pt x="110" y="139"/>
                    <a:pt x="110" y="138"/>
                  </a:cubicBezTo>
                  <a:cubicBezTo>
                    <a:pt x="110" y="96"/>
                    <a:pt x="86" y="62"/>
                    <a:pt x="55" y="62"/>
                  </a:cubicBezTo>
                  <a:close/>
                  <a:moveTo>
                    <a:pt x="56" y="55"/>
                  </a:moveTo>
                  <a:cubicBezTo>
                    <a:pt x="71" y="55"/>
                    <a:pt x="84" y="42"/>
                    <a:pt x="84" y="27"/>
                  </a:cubicBezTo>
                  <a:cubicBezTo>
                    <a:pt x="84" y="12"/>
                    <a:pt x="71" y="0"/>
                    <a:pt x="56" y="0"/>
                  </a:cubicBezTo>
                  <a:cubicBezTo>
                    <a:pt x="40" y="0"/>
                    <a:pt x="28" y="12"/>
                    <a:pt x="28" y="27"/>
                  </a:cubicBezTo>
                  <a:cubicBezTo>
                    <a:pt x="28" y="42"/>
                    <a:pt x="40" y="55"/>
                    <a:pt x="56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045"/>
            <p:cNvSpPr>
              <a:spLocks noEditPoints="1"/>
            </p:cNvSpPr>
            <p:nvPr/>
          </p:nvSpPr>
          <p:spPr bwMode="auto">
            <a:xfrm>
              <a:off x="6588583" y="2934606"/>
              <a:ext cx="85940" cy="148704"/>
            </a:xfrm>
            <a:custGeom>
              <a:avLst/>
              <a:gdLst>
                <a:gd name="T0" fmla="*/ 18 w 55"/>
                <a:gd name="T1" fmla="*/ 42 h 95"/>
                <a:gd name="T2" fmla="*/ 10 w 55"/>
                <a:gd name="T3" fmla="*/ 43 h 95"/>
                <a:gd name="T4" fmla="*/ 21 w 55"/>
                <a:gd name="T5" fmla="*/ 91 h 95"/>
                <a:gd name="T6" fmla="*/ 21 w 55"/>
                <a:gd name="T7" fmla="*/ 95 h 95"/>
                <a:gd name="T8" fmla="*/ 55 w 55"/>
                <a:gd name="T9" fmla="*/ 95 h 95"/>
                <a:gd name="T10" fmla="*/ 55 w 55"/>
                <a:gd name="T11" fmla="*/ 92 h 95"/>
                <a:gd name="T12" fmla="*/ 18 w 55"/>
                <a:gd name="T13" fmla="*/ 42 h 95"/>
                <a:gd name="T14" fmla="*/ 37 w 55"/>
                <a:gd name="T15" fmla="*/ 18 h 95"/>
                <a:gd name="T16" fmla="*/ 18 w 55"/>
                <a:gd name="T17" fmla="*/ 0 h 95"/>
                <a:gd name="T18" fmla="*/ 0 w 55"/>
                <a:gd name="T19" fmla="*/ 18 h 95"/>
                <a:gd name="T20" fmla="*/ 18 w 55"/>
                <a:gd name="T21" fmla="*/ 37 h 95"/>
                <a:gd name="T22" fmla="*/ 37 w 55"/>
                <a:gd name="T23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95">
                  <a:moveTo>
                    <a:pt x="18" y="42"/>
                  </a:moveTo>
                  <a:cubicBezTo>
                    <a:pt x="15" y="42"/>
                    <a:pt x="13" y="42"/>
                    <a:pt x="10" y="43"/>
                  </a:cubicBezTo>
                  <a:cubicBezTo>
                    <a:pt x="17" y="56"/>
                    <a:pt x="21" y="73"/>
                    <a:pt x="21" y="91"/>
                  </a:cubicBezTo>
                  <a:cubicBezTo>
                    <a:pt x="21" y="92"/>
                    <a:pt x="21" y="93"/>
                    <a:pt x="21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64"/>
                    <a:pt x="38" y="42"/>
                    <a:pt x="18" y="42"/>
                  </a:cubicBezTo>
                  <a:close/>
                  <a:moveTo>
                    <a:pt x="37" y="18"/>
                  </a:move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9" y="37"/>
                    <a:pt x="37" y="28"/>
                    <a:pt x="3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Freeform 698"/>
          <p:cNvSpPr>
            <a:spLocks noEditPoints="1"/>
          </p:cNvSpPr>
          <p:nvPr/>
        </p:nvSpPr>
        <p:spPr bwMode="auto">
          <a:xfrm>
            <a:off x="6692363" y="2297647"/>
            <a:ext cx="481109" cy="460008"/>
          </a:xfrm>
          <a:custGeom>
            <a:avLst/>
            <a:gdLst>
              <a:gd name="T0" fmla="*/ 313 w 313"/>
              <a:gd name="T1" fmla="*/ 8 h 297"/>
              <a:gd name="T2" fmla="*/ 206 w 313"/>
              <a:gd name="T3" fmla="*/ 13 h 297"/>
              <a:gd name="T4" fmla="*/ 61 w 313"/>
              <a:gd name="T5" fmla="*/ 45 h 297"/>
              <a:gd name="T6" fmla="*/ 61 w 313"/>
              <a:gd name="T7" fmla="*/ 225 h 297"/>
              <a:gd name="T8" fmla="*/ 25 w 313"/>
              <a:gd name="T9" fmla="*/ 278 h 297"/>
              <a:gd name="T10" fmla="*/ 38 w 313"/>
              <a:gd name="T11" fmla="*/ 297 h 297"/>
              <a:gd name="T12" fmla="*/ 91 w 313"/>
              <a:gd name="T13" fmla="*/ 254 h 297"/>
              <a:gd name="T14" fmla="*/ 169 w 313"/>
              <a:gd name="T15" fmla="*/ 285 h 297"/>
              <a:gd name="T16" fmla="*/ 310 w 313"/>
              <a:gd name="T17" fmla="*/ 162 h 297"/>
              <a:gd name="T18" fmla="*/ 313 w 313"/>
              <a:gd name="T19" fmla="*/ 8 h 297"/>
              <a:gd name="T20" fmla="*/ 267 w 313"/>
              <a:gd name="T21" fmla="*/ 63 h 297"/>
              <a:gd name="T22" fmla="*/ 192 w 313"/>
              <a:gd name="T23" fmla="*/ 136 h 297"/>
              <a:gd name="T24" fmla="*/ 101 w 313"/>
              <a:gd name="T25" fmla="*/ 222 h 297"/>
              <a:gd name="T26" fmla="*/ 98 w 313"/>
              <a:gd name="T27" fmla="*/ 223 h 297"/>
              <a:gd name="T28" fmla="*/ 95 w 313"/>
              <a:gd name="T29" fmla="*/ 222 h 297"/>
              <a:gd name="T30" fmla="*/ 95 w 313"/>
              <a:gd name="T31" fmla="*/ 217 h 297"/>
              <a:gd name="T32" fmla="*/ 172 w 313"/>
              <a:gd name="T33" fmla="*/ 116 h 297"/>
              <a:gd name="T34" fmla="*/ 263 w 313"/>
              <a:gd name="T35" fmla="*/ 56 h 297"/>
              <a:gd name="T36" fmla="*/ 268 w 313"/>
              <a:gd name="T37" fmla="*/ 58 h 297"/>
              <a:gd name="T38" fmla="*/ 267 w 313"/>
              <a:gd name="T39" fmla="*/ 63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3" h="297">
                <a:moveTo>
                  <a:pt x="313" y="8"/>
                </a:moveTo>
                <a:cubicBezTo>
                  <a:pt x="313" y="8"/>
                  <a:pt x="295" y="27"/>
                  <a:pt x="206" y="13"/>
                </a:cubicBezTo>
                <a:cubicBezTo>
                  <a:pt x="124" y="0"/>
                  <a:pt x="91" y="15"/>
                  <a:pt x="61" y="45"/>
                </a:cubicBezTo>
                <a:cubicBezTo>
                  <a:pt x="32" y="74"/>
                  <a:pt x="0" y="164"/>
                  <a:pt x="61" y="225"/>
                </a:cubicBezTo>
                <a:cubicBezTo>
                  <a:pt x="71" y="235"/>
                  <a:pt x="25" y="278"/>
                  <a:pt x="25" y="278"/>
                </a:cubicBezTo>
                <a:cubicBezTo>
                  <a:pt x="38" y="297"/>
                  <a:pt x="38" y="297"/>
                  <a:pt x="38" y="297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91" y="254"/>
                  <a:pt x="123" y="285"/>
                  <a:pt x="169" y="285"/>
                </a:cubicBezTo>
                <a:cubicBezTo>
                  <a:pt x="233" y="285"/>
                  <a:pt x="306" y="258"/>
                  <a:pt x="310" y="162"/>
                </a:cubicBezTo>
                <a:cubicBezTo>
                  <a:pt x="313" y="101"/>
                  <a:pt x="297" y="58"/>
                  <a:pt x="313" y="8"/>
                </a:cubicBezTo>
                <a:close/>
                <a:moveTo>
                  <a:pt x="267" y="63"/>
                </a:moveTo>
                <a:cubicBezTo>
                  <a:pt x="267" y="63"/>
                  <a:pt x="239" y="89"/>
                  <a:pt x="192" y="136"/>
                </a:cubicBezTo>
                <a:cubicBezTo>
                  <a:pt x="150" y="178"/>
                  <a:pt x="101" y="222"/>
                  <a:pt x="101" y="222"/>
                </a:cubicBezTo>
                <a:cubicBezTo>
                  <a:pt x="100" y="223"/>
                  <a:pt x="99" y="223"/>
                  <a:pt x="98" y="223"/>
                </a:cubicBezTo>
                <a:cubicBezTo>
                  <a:pt x="97" y="223"/>
                  <a:pt x="96" y="223"/>
                  <a:pt x="95" y="222"/>
                </a:cubicBezTo>
                <a:cubicBezTo>
                  <a:pt x="94" y="221"/>
                  <a:pt x="94" y="219"/>
                  <a:pt x="95" y="217"/>
                </a:cubicBezTo>
                <a:cubicBezTo>
                  <a:pt x="95" y="217"/>
                  <a:pt x="138" y="148"/>
                  <a:pt x="172" y="116"/>
                </a:cubicBezTo>
                <a:cubicBezTo>
                  <a:pt x="209" y="83"/>
                  <a:pt x="263" y="57"/>
                  <a:pt x="263" y="56"/>
                </a:cubicBezTo>
                <a:cubicBezTo>
                  <a:pt x="265" y="56"/>
                  <a:pt x="267" y="56"/>
                  <a:pt x="268" y="58"/>
                </a:cubicBezTo>
                <a:cubicBezTo>
                  <a:pt x="269" y="59"/>
                  <a:pt x="269" y="62"/>
                  <a:pt x="267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709797" y="3590379"/>
            <a:ext cx="446239" cy="532444"/>
            <a:chOff x="277814" y="5935664"/>
            <a:chExt cx="279400" cy="333375"/>
          </a:xfrm>
          <a:solidFill>
            <a:schemeClr val="bg1"/>
          </a:solidFill>
        </p:grpSpPr>
        <p:sp>
          <p:nvSpPr>
            <p:cNvPr id="34" name="Freeform 829"/>
            <p:cNvSpPr>
              <a:spLocks noEditPoints="1"/>
            </p:cNvSpPr>
            <p:nvPr/>
          </p:nvSpPr>
          <p:spPr bwMode="auto">
            <a:xfrm>
              <a:off x="277814" y="5935664"/>
              <a:ext cx="279400" cy="333375"/>
            </a:xfrm>
            <a:custGeom>
              <a:avLst/>
              <a:gdLst>
                <a:gd name="T0" fmla="*/ 241 w 241"/>
                <a:gd name="T1" fmla="*/ 30 h 288"/>
                <a:gd name="T2" fmla="*/ 129 w 241"/>
                <a:gd name="T3" fmla="*/ 30 h 288"/>
                <a:gd name="T4" fmla="*/ 129 w 241"/>
                <a:gd name="T5" fmla="*/ 10 h 288"/>
                <a:gd name="T6" fmla="*/ 119 w 241"/>
                <a:gd name="T7" fmla="*/ 0 h 288"/>
                <a:gd name="T8" fmla="*/ 109 w 241"/>
                <a:gd name="T9" fmla="*/ 10 h 288"/>
                <a:gd name="T10" fmla="*/ 109 w 241"/>
                <a:gd name="T11" fmla="*/ 30 h 288"/>
                <a:gd name="T12" fmla="*/ 0 w 241"/>
                <a:gd name="T13" fmla="*/ 30 h 288"/>
                <a:gd name="T14" fmla="*/ 0 w 241"/>
                <a:gd name="T15" fmla="*/ 196 h 288"/>
                <a:gd name="T16" fmla="*/ 75 w 241"/>
                <a:gd name="T17" fmla="*/ 196 h 288"/>
                <a:gd name="T18" fmla="*/ 45 w 241"/>
                <a:gd name="T19" fmla="*/ 272 h 288"/>
                <a:gd name="T20" fmla="*/ 52 w 241"/>
                <a:gd name="T21" fmla="*/ 288 h 288"/>
                <a:gd name="T22" fmla="*/ 56 w 241"/>
                <a:gd name="T23" fmla="*/ 288 h 288"/>
                <a:gd name="T24" fmla="*/ 67 w 241"/>
                <a:gd name="T25" fmla="*/ 281 h 288"/>
                <a:gd name="T26" fmla="*/ 100 w 241"/>
                <a:gd name="T27" fmla="*/ 196 h 288"/>
                <a:gd name="T28" fmla="*/ 138 w 241"/>
                <a:gd name="T29" fmla="*/ 196 h 288"/>
                <a:gd name="T30" fmla="*/ 171 w 241"/>
                <a:gd name="T31" fmla="*/ 281 h 288"/>
                <a:gd name="T32" fmla="*/ 182 w 241"/>
                <a:gd name="T33" fmla="*/ 288 h 288"/>
                <a:gd name="T34" fmla="*/ 186 w 241"/>
                <a:gd name="T35" fmla="*/ 288 h 288"/>
                <a:gd name="T36" fmla="*/ 193 w 241"/>
                <a:gd name="T37" fmla="*/ 272 h 288"/>
                <a:gd name="T38" fmla="*/ 164 w 241"/>
                <a:gd name="T39" fmla="*/ 196 h 288"/>
                <a:gd name="T40" fmla="*/ 241 w 241"/>
                <a:gd name="T41" fmla="*/ 196 h 288"/>
                <a:gd name="T42" fmla="*/ 241 w 241"/>
                <a:gd name="T43" fmla="*/ 30 h 288"/>
                <a:gd name="T44" fmla="*/ 218 w 241"/>
                <a:gd name="T45" fmla="*/ 172 h 288"/>
                <a:gd name="T46" fmla="*/ 23 w 241"/>
                <a:gd name="T47" fmla="*/ 172 h 288"/>
                <a:gd name="T48" fmla="*/ 23 w 241"/>
                <a:gd name="T49" fmla="*/ 53 h 288"/>
                <a:gd name="T50" fmla="*/ 218 w 241"/>
                <a:gd name="T51" fmla="*/ 53 h 288"/>
                <a:gd name="T52" fmla="*/ 218 w 241"/>
                <a:gd name="T53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1" h="288">
                  <a:moveTo>
                    <a:pt x="241" y="30"/>
                  </a:moveTo>
                  <a:cubicBezTo>
                    <a:pt x="129" y="30"/>
                    <a:pt x="129" y="30"/>
                    <a:pt x="129" y="30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5"/>
                    <a:pt x="125" y="0"/>
                    <a:pt x="119" y="0"/>
                  </a:cubicBezTo>
                  <a:cubicBezTo>
                    <a:pt x="114" y="0"/>
                    <a:pt x="109" y="5"/>
                    <a:pt x="109" y="1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75" y="196"/>
                    <a:pt x="75" y="196"/>
                    <a:pt x="75" y="196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43" y="278"/>
                    <a:pt x="46" y="285"/>
                    <a:pt x="52" y="288"/>
                  </a:cubicBezTo>
                  <a:cubicBezTo>
                    <a:pt x="53" y="288"/>
                    <a:pt x="55" y="288"/>
                    <a:pt x="56" y="288"/>
                  </a:cubicBezTo>
                  <a:cubicBezTo>
                    <a:pt x="61" y="288"/>
                    <a:pt x="65" y="286"/>
                    <a:pt x="67" y="281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3" y="286"/>
                    <a:pt x="177" y="288"/>
                    <a:pt x="182" y="288"/>
                  </a:cubicBezTo>
                  <a:cubicBezTo>
                    <a:pt x="184" y="288"/>
                    <a:pt x="185" y="288"/>
                    <a:pt x="186" y="288"/>
                  </a:cubicBezTo>
                  <a:cubicBezTo>
                    <a:pt x="193" y="285"/>
                    <a:pt x="196" y="278"/>
                    <a:pt x="193" y="272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241" y="196"/>
                    <a:pt x="241" y="196"/>
                    <a:pt x="241" y="196"/>
                  </a:cubicBezTo>
                  <a:lnTo>
                    <a:pt x="241" y="30"/>
                  </a:lnTo>
                  <a:close/>
                  <a:moveTo>
                    <a:pt x="218" y="172"/>
                  </a:moveTo>
                  <a:cubicBezTo>
                    <a:pt x="23" y="172"/>
                    <a:pt x="23" y="172"/>
                    <a:pt x="23" y="17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18" y="53"/>
                    <a:pt x="218" y="53"/>
                    <a:pt x="218" y="53"/>
                  </a:cubicBezTo>
                  <a:lnTo>
                    <a:pt x="218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0"/>
            <p:cNvSpPr/>
            <p:nvPr/>
          </p:nvSpPr>
          <p:spPr bwMode="auto">
            <a:xfrm>
              <a:off x="323851" y="6018214"/>
              <a:ext cx="184150" cy="96838"/>
            </a:xfrm>
            <a:custGeom>
              <a:avLst/>
              <a:gdLst>
                <a:gd name="T0" fmla="*/ 6 w 116"/>
                <a:gd name="T1" fmla="*/ 61 h 61"/>
                <a:gd name="T2" fmla="*/ 46 w 116"/>
                <a:gd name="T3" fmla="*/ 34 h 61"/>
                <a:gd name="T4" fmla="*/ 55 w 116"/>
                <a:gd name="T5" fmla="*/ 48 h 61"/>
                <a:gd name="T6" fmla="*/ 98 w 116"/>
                <a:gd name="T7" fmla="*/ 20 h 61"/>
                <a:gd name="T8" fmla="*/ 104 w 116"/>
                <a:gd name="T9" fmla="*/ 28 h 61"/>
                <a:gd name="T10" fmla="*/ 116 w 116"/>
                <a:gd name="T11" fmla="*/ 0 h 61"/>
                <a:gd name="T12" fmla="*/ 85 w 116"/>
                <a:gd name="T13" fmla="*/ 2 h 61"/>
                <a:gd name="T14" fmla="*/ 92 w 116"/>
                <a:gd name="T15" fmla="*/ 10 h 61"/>
                <a:gd name="T16" fmla="*/ 58 w 116"/>
                <a:gd name="T17" fmla="*/ 33 h 61"/>
                <a:gd name="T18" fmla="*/ 49 w 116"/>
                <a:gd name="T19" fmla="*/ 18 h 61"/>
                <a:gd name="T20" fmla="*/ 0 w 116"/>
                <a:gd name="T21" fmla="*/ 51 h 61"/>
                <a:gd name="T22" fmla="*/ 6 w 116"/>
                <a:gd name="T23" fmla="*/ 61 h 61"/>
                <a:gd name="T24" fmla="*/ 6 w 116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6" y="61"/>
                  </a:moveTo>
                  <a:lnTo>
                    <a:pt x="46" y="34"/>
                  </a:lnTo>
                  <a:lnTo>
                    <a:pt x="55" y="48"/>
                  </a:lnTo>
                  <a:lnTo>
                    <a:pt x="98" y="20"/>
                  </a:lnTo>
                  <a:lnTo>
                    <a:pt x="104" y="28"/>
                  </a:lnTo>
                  <a:lnTo>
                    <a:pt x="116" y="0"/>
                  </a:lnTo>
                  <a:lnTo>
                    <a:pt x="85" y="2"/>
                  </a:lnTo>
                  <a:lnTo>
                    <a:pt x="92" y="10"/>
                  </a:lnTo>
                  <a:lnTo>
                    <a:pt x="58" y="33"/>
                  </a:lnTo>
                  <a:lnTo>
                    <a:pt x="49" y="18"/>
                  </a:lnTo>
                  <a:lnTo>
                    <a:pt x="0" y="51"/>
                  </a:lnTo>
                  <a:lnTo>
                    <a:pt x="6" y="61"/>
                  </a:lnTo>
                  <a:lnTo>
                    <a:pt x="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4"/>
          <p:cNvSpPr/>
          <p:nvPr/>
        </p:nvSpPr>
        <p:spPr>
          <a:xfrm rot="10800000" flipH="1">
            <a:off x="7194015" y="3785927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4"/>
          <p:cNvSpPr/>
          <p:nvPr/>
        </p:nvSpPr>
        <p:spPr>
          <a:xfrm rot="18306662" flipH="1">
            <a:off x="5615421" y="4319691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6684597" y="2837043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5142332" y="196104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4631400" y="3786250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6169985" y="4688912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4"/>
          <p:cNvSpPr/>
          <p:nvPr/>
        </p:nvSpPr>
        <p:spPr>
          <a:xfrm rot="10800000" flipV="1">
            <a:off x="4930459" y="2850676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4"/>
          <p:cNvSpPr/>
          <p:nvPr/>
        </p:nvSpPr>
        <p:spPr>
          <a:xfrm rot="18306662" flipV="1">
            <a:off x="6293390" y="2272312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82201" y="1932761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64292" y="3765832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262771" y="2895281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44863" y="4728352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4078122" y="4404728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4230552" y="4558333"/>
            <a:ext cx="300171" cy="295479"/>
            <a:chOff x="0" y="0"/>
            <a:chExt cx="140" cy="139"/>
          </a:xfrm>
          <a:solidFill>
            <a:srgbClr val="F0F0D8"/>
          </a:solidFill>
        </p:grpSpPr>
        <p:sp>
          <p:nvSpPr>
            <p:cNvPr id="7" name="Freeform 23"/>
            <p:cNvSpPr>
              <a:spLocks noEditPoints="1"/>
            </p:cNvSpPr>
            <p:nvPr/>
          </p:nvSpPr>
          <p:spPr bwMode="auto">
            <a:xfrm>
              <a:off x="0" y="0"/>
              <a:ext cx="140" cy="139"/>
            </a:xfrm>
            <a:custGeom>
              <a:avLst/>
              <a:gdLst>
                <a:gd name="T0" fmla="*/ 124 w 79"/>
                <a:gd name="T1" fmla="*/ 62 h 78"/>
                <a:gd name="T2" fmla="*/ 112 w 79"/>
                <a:gd name="T3" fmla="*/ 36 h 78"/>
                <a:gd name="T4" fmla="*/ 122 w 79"/>
                <a:gd name="T5" fmla="*/ 23 h 78"/>
                <a:gd name="T6" fmla="*/ 115 w 79"/>
                <a:gd name="T7" fmla="*/ 16 h 78"/>
                <a:gd name="T8" fmla="*/ 103 w 79"/>
                <a:gd name="T9" fmla="*/ 27 h 78"/>
                <a:gd name="T10" fmla="*/ 76 w 79"/>
                <a:gd name="T11" fmla="*/ 16 h 78"/>
                <a:gd name="T12" fmla="*/ 76 w 79"/>
                <a:gd name="T13" fmla="*/ 0 h 78"/>
                <a:gd name="T14" fmla="*/ 64 w 79"/>
                <a:gd name="T15" fmla="*/ 0 h 78"/>
                <a:gd name="T16" fmla="*/ 64 w 79"/>
                <a:gd name="T17" fmla="*/ 16 h 78"/>
                <a:gd name="T18" fmla="*/ 35 w 79"/>
                <a:gd name="T19" fmla="*/ 27 h 78"/>
                <a:gd name="T20" fmla="*/ 25 w 79"/>
                <a:gd name="T21" fmla="*/ 16 h 78"/>
                <a:gd name="T22" fmla="*/ 16 w 79"/>
                <a:gd name="T23" fmla="*/ 23 h 78"/>
                <a:gd name="T24" fmla="*/ 28 w 79"/>
                <a:gd name="T25" fmla="*/ 36 h 78"/>
                <a:gd name="T26" fmla="*/ 16 w 79"/>
                <a:gd name="T27" fmla="*/ 62 h 78"/>
                <a:gd name="T28" fmla="*/ 0 w 79"/>
                <a:gd name="T29" fmla="*/ 62 h 78"/>
                <a:gd name="T30" fmla="*/ 0 w 79"/>
                <a:gd name="T31" fmla="*/ 75 h 78"/>
                <a:gd name="T32" fmla="*/ 16 w 79"/>
                <a:gd name="T33" fmla="*/ 75 h 78"/>
                <a:gd name="T34" fmla="*/ 28 w 79"/>
                <a:gd name="T35" fmla="*/ 103 h 78"/>
                <a:gd name="T36" fmla="*/ 16 w 79"/>
                <a:gd name="T37" fmla="*/ 114 h 78"/>
                <a:gd name="T38" fmla="*/ 25 w 79"/>
                <a:gd name="T39" fmla="*/ 123 h 78"/>
                <a:gd name="T40" fmla="*/ 35 w 79"/>
                <a:gd name="T41" fmla="*/ 112 h 78"/>
                <a:gd name="T42" fmla="*/ 64 w 79"/>
                <a:gd name="T43" fmla="*/ 123 h 78"/>
                <a:gd name="T44" fmla="*/ 64 w 79"/>
                <a:gd name="T45" fmla="*/ 139 h 78"/>
                <a:gd name="T46" fmla="*/ 76 w 79"/>
                <a:gd name="T47" fmla="*/ 139 h 78"/>
                <a:gd name="T48" fmla="*/ 76 w 79"/>
                <a:gd name="T49" fmla="*/ 123 h 78"/>
                <a:gd name="T50" fmla="*/ 103 w 79"/>
                <a:gd name="T51" fmla="*/ 112 h 78"/>
                <a:gd name="T52" fmla="*/ 115 w 79"/>
                <a:gd name="T53" fmla="*/ 123 h 78"/>
                <a:gd name="T54" fmla="*/ 122 w 79"/>
                <a:gd name="T55" fmla="*/ 114 h 78"/>
                <a:gd name="T56" fmla="*/ 112 w 79"/>
                <a:gd name="T57" fmla="*/ 103 h 78"/>
                <a:gd name="T58" fmla="*/ 124 w 79"/>
                <a:gd name="T59" fmla="*/ 75 h 78"/>
                <a:gd name="T60" fmla="*/ 140 w 79"/>
                <a:gd name="T61" fmla="*/ 75 h 78"/>
                <a:gd name="T62" fmla="*/ 140 w 79"/>
                <a:gd name="T63" fmla="*/ 62 h 78"/>
                <a:gd name="T64" fmla="*/ 124 w 79"/>
                <a:gd name="T65" fmla="*/ 62 h 78"/>
                <a:gd name="T66" fmla="*/ 28 w 79"/>
                <a:gd name="T67" fmla="*/ 70 h 78"/>
                <a:gd name="T68" fmla="*/ 69 w 79"/>
                <a:gd name="T69" fmla="*/ 27 h 78"/>
                <a:gd name="T70" fmla="*/ 112 w 79"/>
                <a:gd name="T71" fmla="*/ 70 h 78"/>
                <a:gd name="T72" fmla="*/ 69 w 79"/>
                <a:gd name="T73" fmla="*/ 110 h 78"/>
                <a:gd name="T74" fmla="*/ 28 w 79"/>
                <a:gd name="T75" fmla="*/ 7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9" h="78">
                  <a:moveTo>
                    <a:pt x="70" y="35"/>
                  </a:moveTo>
                  <a:cubicBezTo>
                    <a:pt x="69" y="30"/>
                    <a:pt x="67" y="24"/>
                    <a:pt x="63" y="2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4" y="12"/>
                    <a:pt x="49" y="9"/>
                    <a:pt x="43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9"/>
                    <a:pt x="25" y="12"/>
                    <a:pt x="20" y="1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4"/>
                    <a:pt x="10" y="30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8"/>
                    <a:pt x="12" y="53"/>
                    <a:pt x="16" y="58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5" y="66"/>
                    <a:pt x="30" y="68"/>
                    <a:pt x="36" y="6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8"/>
                    <a:pt x="54" y="66"/>
                    <a:pt x="58" y="63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3"/>
                    <a:pt x="69" y="48"/>
                    <a:pt x="7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5"/>
                    <a:pt x="79" y="35"/>
                    <a:pt x="79" y="35"/>
                  </a:cubicBezTo>
                  <a:lnTo>
                    <a:pt x="70" y="35"/>
                  </a:lnTo>
                  <a:close/>
                  <a:moveTo>
                    <a:pt x="16" y="39"/>
                  </a:moveTo>
                  <a:cubicBezTo>
                    <a:pt x="16" y="26"/>
                    <a:pt x="26" y="15"/>
                    <a:pt x="39" y="15"/>
                  </a:cubicBezTo>
                  <a:cubicBezTo>
                    <a:pt x="52" y="15"/>
                    <a:pt x="63" y="26"/>
                    <a:pt x="63" y="39"/>
                  </a:cubicBezTo>
                  <a:cubicBezTo>
                    <a:pt x="63" y="52"/>
                    <a:pt x="52" y="62"/>
                    <a:pt x="39" y="62"/>
                  </a:cubicBezTo>
                  <a:cubicBezTo>
                    <a:pt x="26" y="62"/>
                    <a:pt x="16" y="52"/>
                    <a:pt x="1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50" y="50"/>
              <a:ext cx="41" cy="39"/>
            </a:xfrm>
            <a:custGeom>
              <a:avLst/>
              <a:gdLst>
                <a:gd name="T0" fmla="*/ 41 w 23"/>
                <a:gd name="T1" fmla="*/ 20 h 22"/>
                <a:gd name="T2" fmla="*/ 20 w 23"/>
                <a:gd name="T3" fmla="*/ 0 h 22"/>
                <a:gd name="T4" fmla="*/ 0 w 23"/>
                <a:gd name="T5" fmla="*/ 20 h 22"/>
                <a:gd name="T6" fmla="*/ 20 w 23"/>
                <a:gd name="T7" fmla="*/ 39 h 22"/>
                <a:gd name="T8" fmla="*/ 41 w 23"/>
                <a:gd name="T9" fmla="*/ 20 h 22"/>
                <a:gd name="T10" fmla="*/ 12 w 23"/>
                <a:gd name="T11" fmla="*/ 20 h 22"/>
                <a:gd name="T12" fmla="*/ 20 w 23"/>
                <a:gd name="T13" fmla="*/ 11 h 22"/>
                <a:gd name="T14" fmla="*/ 29 w 23"/>
                <a:gd name="T15" fmla="*/ 20 h 22"/>
                <a:gd name="T16" fmla="*/ 20 w 23"/>
                <a:gd name="T17" fmla="*/ 27 h 22"/>
                <a:gd name="T18" fmla="*/ 12 w 23"/>
                <a:gd name="T19" fmla="*/ 20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22">
                  <a:moveTo>
                    <a:pt x="23" y="11"/>
                  </a:move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8" y="22"/>
                    <a:pt x="23" y="17"/>
                    <a:pt x="23" y="11"/>
                  </a:cubicBezTo>
                  <a:close/>
                  <a:moveTo>
                    <a:pt x="7" y="11"/>
                  </a:moveTo>
                  <a:cubicBezTo>
                    <a:pt x="7" y="8"/>
                    <a:pt x="9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3"/>
                    <a:pt x="14" y="15"/>
                    <a:pt x="11" y="15"/>
                  </a:cubicBezTo>
                  <a:cubicBezTo>
                    <a:pt x="9" y="15"/>
                    <a:pt x="7" y="13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9" name="Freeform 10"/>
          <p:cNvSpPr/>
          <p:nvPr/>
        </p:nvSpPr>
        <p:spPr bwMode="auto">
          <a:xfrm>
            <a:off x="5004751" y="4430464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551406" y="4536794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7514007" y="3320271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2" name="Group 29"/>
          <p:cNvGrpSpPr/>
          <p:nvPr/>
        </p:nvGrpSpPr>
        <p:grpSpPr bwMode="auto">
          <a:xfrm>
            <a:off x="7687542" y="3497324"/>
            <a:ext cx="257959" cy="248578"/>
            <a:chOff x="0" y="0"/>
            <a:chExt cx="141" cy="139"/>
          </a:xfrm>
          <a:solidFill>
            <a:srgbClr val="F0F0D8"/>
          </a:solidFill>
        </p:grpSpPr>
        <p:sp>
          <p:nvSpPr>
            <p:cNvPr id="13" name="Freeform 30"/>
            <p:cNvSpPr>
              <a:spLocks noEditPoints="1"/>
            </p:cNvSpPr>
            <p:nvPr/>
          </p:nvSpPr>
          <p:spPr bwMode="auto">
            <a:xfrm>
              <a:off x="0" y="0"/>
              <a:ext cx="141" cy="139"/>
            </a:xfrm>
            <a:custGeom>
              <a:avLst/>
              <a:gdLst>
                <a:gd name="T0" fmla="*/ 128 w 141"/>
                <a:gd name="T1" fmla="*/ 101 h 139"/>
                <a:gd name="T2" fmla="*/ 37 w 141"/>
                <a:gd name="T3" fmla="*/ 101 h 139"/>
                <a:gd name="T4" fmla="*/ 37 w 141"/>
                <a:gd name="T5" fmla="*/ 11 h 139"/>
                <a:gd name="T6" fmla="*/ 68 w 141"/>
                <a:gd name="T7" fmla="*/ 11 h 139"/>
                <a:gd name="T8" fmla="*/ 68 w 141"/>
                <a:gd name="T9" fmla="*/ 0 h 139"/>
                <a:gd name="T10" fmla="*/ 25 w 141"/>
                <a:gd name="T11" fmla="*/ 0 h 139"/>
                <a:gd name="T12" fmla="*/ 25 w 141"/>
                <a:gd name="T13" fmla="*/ 25 h 139"/>
                <a:gd name="T14" fmla="*/ 0 w 141"/>
                <a:gd name="T15" fmla="*/ 25 h 139"/>
                <a:gd name="T16" fmla="*/ 0 w 141"/>
                <a:gd name="T17" fmla="*/ 139 h 139"/>
                <a:gd name="T18" fmla="*/ 114 w 141"/>
                <a:gd name="T19" fmla="*/ 139 h 139"/>
                <a:gd name="T20" fmla="*/ 114 w 141"/>
                <a:gd name="T21" fmla="*/ 114 h 139"/>
                <a:gd name="T22" fmla="*/ 141 w 141"/>
                <a:gd name="T23" fmla="*/ 114 h 139"/>
                <a:gd name="T24" fmla="*/ 141 w 141"/>
                <a:gd name="T25" fmla="*/ 71 h 139"/>
                <a:gd name="T26" fmla="*/ 128 w 141"/>
                <a:gd name="T27" fmla="*/ 71 h 139"/>
                <a:gd name="T28" fmla="*/ 128 w 141"/>
                <a:gd name="T29" fmla="*/ 101 h 139"/>
                <a:gd name="T30" fmla="*/ 103 w 141"/>
                <a:gd name="T31" fmla="*/ 126 h 139"/>
                <a:gd name="T32" fmla="*/ 12 w 141"/>
                <a:gd name="T33" fmla="*/ 126 h 139"/>
                <a:gd name="T34" fmla="*/ 12 w 141"/>
                <a:gd name="T35" fmla="*/ 37 h 139"/>
                <a:gd name="T36" fmla="*/ 25 w 141"/>
                <a:gd name="T37" fmla="*/ 37 h 139"/>
                <a:gd name="T38" fmla="*/ 25 w 141"/>
                <a:gd name="T39" fmla="*/ 114 h 139"/>
                <a:gd name="T40" fmla="*/ 103 w 141"/>
                <a:gd name="T41" fmla="*/ 114 h 139"/>
                <a:gd name="T42" fmla="*/ 103 w 141"/>
                <a:gd name="T43" fmla="*/ 126 h 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1" h="139">
                  <a:moveTo>
                    <a:pt x="128" y="101"/>
                  </a:moveTo>
                  <a:lnTo>
                    <a:pt x="37" y="101"/>
                  </a:lnTo>
                  <a:lnTo>
                    <a:pt x="37" y="11"/>
                  </a:lnTo>
                  <a:lnTo>
                    <a:pt x="68" y="11"/>
                  </a:lnTo>
                  <a:lnTo>
                    <a:pt x="68" y="0"/>
                  </a:lnTo>
                  <a:lnTo>
                    <a:pt x="25" y="0"/>
                  </a:lnTo>
                  <a:lnTo>
                    <a:pt x="25" y="25"/>
                  </a:lnTo>
                  <a:lnTo>
                    <a:pt x="0" y="25"/>
                  </a:lnTo>
                  <a:lnTo>
                    <a:pt x="0" y="139"/>
                  </a:lnTo>
                  <a:lnTo>
                    <a:pt x="114" y="139"/>
                  </a:lnTo>
                  <a:lnTo>
                    <a:pt x="114" y="114"/>
                  </a:lnTo>
                  <a:lnTo>
                    <a:pt x="141" y="114"/>
                  </a:lnTo>
                  <a:lnTo>
                    <a:pt x="141" y="71"/>
                  </a:lnTo>
                  <a:lnTo>
                    <a:pt x="128" y="71"/>
                  </a:lnTo>
                  <a:lnTo>
                    <a:pt x="128" y="101"/>
                  </a:lnTo>
                  <a:close/>
                  <a:moveTo>
                    <a:pt x="103" y="126"/>
                  </a:moveTo>
                  <a:lnTo>
                    <a:pt x="12" y="126"/>
                  </a:lnTo>
                  <a:lnTo>
                    <a:pt x="12" y="37"/>
                  </a:lnTo>
                  <a:lnTo>
                    <a:pt x="25" y="37"/>
                  </a:lnTo>
                  <a:lnTo>
                    <a:pt x="25" y="114"/>
                  </a:lnTo>
                  <a:lnTo>
                    <a:pt x="103" y="114"/>
                  </a:lnTo>
                  <a:lnTo>
                    <a:pt x="10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78" y="0"/>
              <a:ext cx="63" cy="61"/>
            </a:xfrm>
            <a:custGeom>
              <a:avLst/>
              <a:gdLst>
                <a:gd name="T0" fmla="*/ 11 w 63"/>
                <a:gd name="T1" fmla="*/ 0 h 61"/>
                <a:gd name="T2" fmla="*/ 11 w 63"/>
                <a:gd name="T3" fmla="*/ 11 h 61"/>
                <a:gd name="T4" fmla="*/ 41 w 63"/>
                <a:gd name="T5" fmla="*/ 11 h 61"/>
                <a:gd name="T6" fmla="*/ 0 w 63"/>
                <a:gd name="T7" fmla="*/ 52 h 61"/>
                <a:gd name="T8" fmla="*/ 9 w 63"/>
                <a:gd name="T9" fmla="*/ 61 h 61"/>
                <a:gd name="T10" fmla="*/ 50 w 63"/>
                <a:gd name="T11" fmla="*/ 20 h 61"/>
                <a:gd name="T12" fmla="*/ 50 w 63"/>
                <a:gd name="T13" fmla="*/ 50 h 61"/>
                <a:gd name="T14" fmla="*/ 63 w 63"/>
                <a:gd name="T15" fmla="*/ 50 h 61"/>
                <a:gd name="T16" fmla="*/ 63 w 63"/>
                <a:gd name="T17" fmla="*/ 0 h 61"/>
                <a:gd name="T18" fmla="*/ 11 w 63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1">
                  <a:moveTo>
                    <a:pt x="11" y="0"/>
                  </a:moveTo>
                  <a:lnTo>
                    <a:pt x="11" y="11"/>
                  </a:lnTo>
                  <a:lnTo>
                    <a:pt x="41" y="11"/>
                  </a:lnTo>
                  <a:lnTo>
                    <a:pt x="0" y="52"/>
                  </a:lnTo>
                  <a:lnTo>
                    <a:pt x="9" y="61"/>
                  </a:lnTo>
                  <a:lnTo>
                    <a:pt x="50" y="20"/>
                  </a:lnTo>
                  <a:lnTo>
                    <a:pt x="50" y="50"/>
                  </a:lnTo>
                  <a:lnTo>
                    <a:pt x="63" y="50"/>
                  </a:lnTo>
                  <a:lnTo>
                    <a:pt x="6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15" name="Freeform 9"/>
          <p:cNvSpPr/>
          <p:nvPr/>
        </p:nvSpPr>
        <p:spPr bwMode="auto">
          <a:xfrm>
            <a:off x="5004751" y="3346007"/>
            <a:ext cx="2182500" cy="551212"/>
          </a:xfrm>
          <a:custGeom>
            <a:avLst/>
            <a:gdLst>
              <a:gd name="T0" fmla="*/ 1860550 w 1172"/>
              <a:gd name="T1" fmla="*/ 469900 h 296"/>
              <a:gd name="T2" fmla="*/ 0 w 1172"/>
              <a:gd name="T3" fmla="*/ 469900 h 296"/>
              <a:gd name="T4" fmla="*/ 242888 w 1172"/>
              <a:gd name="T5" fmla="*/ 233363 h 296"/>
              <a:gd name="T6" fmla="*/ 0 w 1172"/>
              <a:gd name="T7" fmla="*/ 0 h 296"/>
              <a:gd name="T8" fmla="*/ 1860550 w 1172"/>
              <a:gd name="T9" fmla="*/ 0 h 296"/>
              <a:gd name="T10" fmla="*/ 1860550 w 1172"/>
              <a:gd name="T11" fmla="*/ 46990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1172" y="296"/>
                </a:moveTo>
                <a:lnTo>
                  <a:pt x="0" y="296"/>
                </a:lnTo>
                <a:lnTo>
                  <a:pt x="153" y="147"/>
                </a:lnTo>
                <a:lnTo>
                  <a:pt x="0" y="0"/>
                </a:lnTo>
                <a:lnTo>
                  <a:pt x="1172" y="0"/>
                </a:lnTo>
                <a:lnTo>
                  <a:pt x="1172" y="296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5551406" y="3452337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075310" y="2235814"/>
            <a:ext cx="602687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8" name="Group 25"/>
          <p:cNvGrpSpPr/>
          <p:nvPr/>
        </p:nvGrpSpPr>
        <p:grpSpPr bwMode="auto">
          <a:xfrm>
            <a:off x="4284021" y="2410524"/>
            <a:ext cx="196987" cy="253269"/>
            <a:chOff x="0" y="0"/>
            <a:chExt cx="109" cy="141"/>
          </a:xfrm>
          <a:solidFill>
            <a:srgbClr val="F0F0D8"/>
          </a:solidFill>
        </p:grpSpPr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25" name="Freeform 10"/>
          <p:cNvSpPr/>
          <p:nvPr/>
        </p:nvSpPr>
        <p:spPr bwMode="auto">
          <a:xfrm>
            <a:off x="5004751" y="2261550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5551406" y="2367880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87882" y="3215349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650605" y="2172779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50605" y="4326425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2" y="842641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2" y="2030704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2" y="3177764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2302" y="4355320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5" y="871722"/>
            <a:ext cx="21800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什么是</a:t>
            </a:r>
            <a:r>
              <a:rPr lang="en-US" altLang="zh-CN" sz="2000" b="1" dirty="0" smtClean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前端？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5" y="207664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如何调试</a:t>
            </a:r>
            <a:r>
              <a:rPr lang="zh-CN" altLang="en-US" sz="2000" b="1" dirty="0">
                <a:solidFill>
                  <a:srgbClr val="407F35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49385" y="4401265"/>
            <a:ext cx="1210588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布局技巧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8" y="3164465"/>
            <a:ext cx="3462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前端框架及现代</a:t>
            </a:r>
            <a:r>
              <a:rPr lang="en-US" altLang="zh-CN" sz="2000" b="1" dirty="0" smtClean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项目构建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4" name="Oval 65_1"/>
          <p:cNvSpPr/>
          <p:nvPr/>
        </p:nvSpPr>
        <p:spPr>
          <a:xfrm>
            <a:off x="1764147" y="2130859"/>
            <a:ext cx="2567708" cy="2567708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4003" y="2631247"/>
            <a:ext cx="1107996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6" y="3543304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156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9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椭圆 25"/>
          <p:cNvSpPr/>
          <p:nvPr/>
        </p:nvSpPr>
        <p:spPr>
          <a:xfrm>
            <a:off x="6792303" y="5591062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49388" y="5621200"/>
            <a:ext cx="3554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从</a:t>
            </a:r>
            <a:r>
              <a:rPr lang="en-US" altLang="zh-CN" sz="2000" b="1" dirty="0" err="1" smtClean="0">
                <a:solidFill>
                  <a:srgbClr val="407F35"/>
                </a:solidFill>
                <a:cs typeface="+mn-ea"/>
                <a:sym typeface="+mn-lt"/>
              </a:rPr>
              <a:t>url</a:t>
            </a: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请求到网页完整呈现流程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3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MH_Other_1"/>
          <p:cNvCxnSpPr/>
          <p:nvPr>
            <p:custDataLst>
              <p:tags r:id="rId1"/>
            </p:custDataLst>
          </p:nvPr>
        </p:nvCxnSpPr>
        <p:spPr>
          <a:xfrm flipH="1" flipV="1">
            <a:off x="5168900" y="2109470"/>
            <a:ext cx="1854200" cy="1854200"/>
          </a:xfrm>
          <a:prstGeom prst="line">
            <a:avLst/>
          </a:prstGeom>
          <a:ln w="3175">
            <a:solidFill>
              <a:srgbClr val="407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>
            <a:off x="5049840" y="1990411"/>
            <a:ext cx="2092325" cy="2092325"/>
          </a:xfrm>
          <a:prstGeom prst="ellipse">
            <a:avLst/>
          </a:prstGeom>
          <a:solidFill>
            <a:srgbClr val="FEFFFF"/>
          </a:solidFill>
          <a:ln w="3175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Picture_2"/>
          <p:cNvSpPr/>
          <p:nvPr>
            <p:custDataLst>
              <p:tags r:id="rId3"/>
            </p:custDataLst>
          </p:nvPr>
        </p:nvSpPr>
        <p:spPr>
          <a:xfrm>
            <a:off x="5168900" y="2109470"/>
            <a:ext cx="1854200" cy="1854200"/>
          </a:xfrm>
          <a:prstGeom prst="ellipse">
            <a:avLst/>
          </a:prstGeom>
          <a:blipFill dpi="0"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8" name="MH_Other_3"/>
          <p:cNvCxnSpPr/>
          <p:nvPr>
            <p:custDataLst>
              <p:tags r:id="rId4"/>
            </p:custDataLst>
          </p:nvPr>
        </p:nvCxnSpPr>
        <p:spPr>
          <a:xfrm flipH="1" flipV="1">
            <a:off x="8488361" y="2226945"/>
            <a:ext cx="1619251" cy="1619250"/>
          </a:xfrm>
          <a:prstGeom prst="line">
            <a:avLst/>
          </a:prstGeom>
          <a:ln w="3175">
            <a:solidFill>
              <a:srgbClr val="407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8385177" y="2122173"/>
            <a:ext cx="1825625" cy="1827213"/>
          </a:xfrm>
          <a:prstGeom prst="ellipse">
            <a:avLst/>
          </a:prstGeom>
          <a:solidFill>
            <a:srgbClr val="FEFFFF"/>
          </a:solidFill>
          <a:ln w="3175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MH_Picture_3"/>
          <p:cNvSpPr/>
          <p:nvPr>
            <p:custDataLst>
              <p:tags r:id="rId6"/>
            </p:custDataLst>
          </p:nvPr>
        </p:nvSpPr>
        <p:spPr>
          <a:xfrm>
            <a:off x="8488361" y="2226945"/>
            <a:ext cx="1619251" cy="1619250"/>
          </a:xfrm>
          <a:prstGeom prst="ellipse">
            <a:avLst/>
          </a:prstGeom>
          <a:blipFill dpi="0"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1" name="MH_Other_5"/>
          <p:cNvCxnSpPr/>
          <p:nvPr>
            <p:custDataLst>
              <p:tags r:id="rId7"/>
            </p:custDataLst>
          </p:nvPr>
        </p:nvCxnSpPr>
        <p:spPr>
          <a:xfrm flipH="1" flipV="1">
            <a:off x="2084388" y="2226945"/>
            <a:ext cx="1619251" cy="1619250"/>
          </a:xfrm>
          <a:prstGeom prst="line">
            <a:avLst/>
          </a:prstGeom>
          <a:ln w="3175">
            <a:solidFill>
              <a:srgbClr val="407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6"/>
          <p:cNvSpPr/>
          <p:nvPr>
            <p:custDataLst>
              <p:tags r:id="rId8"/>
            </p:custDataLst>
          </p:nvPr>
        </p:nvSpPr>
        <p:spPr>
          <a:xfrm>
            <a:off x="1981204" y="2122173"/>
            <a:ext cx="1825625" cy="1827213"/>
          </a:xfrm>
          <a:prstGeom prst="ellipse">
            <a:avLst/>
          </a:prstGeom>
          <a:solidFill>
            <a:srgbClr val="FEFFFF"/>
          </a:solidFill>
          <a:ln w="3175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MH_Picture_1"/>
          <p:cNvSpPr/>
          <p:nvPr>
            <p:custDataLst>
              <p:tags r:id="rId9"/>
            </p:custDataLst>
          </p:nvPr>
        </p:nvSpPr>
        <p:spPr>
          <a:xfrm>
            <a:off x="2084388" y="2226945"/>
            <a:ext cx="1619251" cy="1619250"/>
          </a:xfrm>
          <a:prstGeom prst="ellipse">
            <a:avLst/>
          </a:pr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411100" y="441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91641" y="4783536"/>
            <a:ext cx="25374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5546731" y="441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27271" y="4783536"/>
            <a:ext cx="25374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8682360" y="441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62901" y="4783536"/>
            <a:ext cx="25374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2"/>
          <p:cNvSpPr/>
          <p:nvPr/>
        </p:nvSpPr>
        <p:spPr>
          <a:xfrm>
            <a:off x="4855549" y="2582984"/>
            <a:ext cx="5698091" cy="2010054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22"/>
          <p:cNvSpPr/>
          <p:nvPr/>
        </p:nvSpPr>
        <p:spPr>
          <a:xfrm>
            <a:off x="6079673" y="4189829"/>
            <a:ext cx="697937" cy="697937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23"/>
          <p:cNvSpPr/>
          <p:nvPr/>
        </p:nvSpPr>
        <p:spPr>
          <a:xfrm>
            <a:off x="7355628" y="4189829"/>
            <a:ext cx="697937" cy="697937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26"/>
          <p:cNvSpPr/>
          <p:nvPr/>
        </p:nvSpPr>
        <p:spPr>
          <a:xfrm>
            <a:off x="8631581" y="4189829"/>
            <a:ext cx="697937" cy="697937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228721" y="4417984"/>
            <a:ext cx="402003" cy="304428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0" name="Group 36"/>
          <p:cNvGrpSpPr/>
          <p:nvPr/>
        </p:nvGrpSpPr>
        <p:grpSpPr>
          <a:xfrm>
            <a:off x="7543684" y="4377366"/>
            <a:ext cx="321819" cy="322860"/>
            <a:chOff x="7897813" y="666750"/>
            <a:chExt cx="490537" cy="492125"/>
          </a:xfrm>
          <a:solidFill>
            <a:schemeClr val="bg1"/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897813" y="666750"/>
              <a:ext cx="490537" cy="492125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204200" y="728663"/>
              <a:ext cx="123825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8839397" y="4332786"/>
            <a:ext cx="282299" cy="407616"/>
            <a:chOff x="7584344" y="421173"/>
            <a:chExt cx="339727" cy="490538"/>
          </a:xfrm>
          <a:solidFill>
            <a:schemeClr val="bg1"/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22457" y="55928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722457" y="74343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0382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16120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57369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57369" y="584685"/>
              <a:ext cx="30163" cy="317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89133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7584344" y="421173"/>
              <a:ext cx="339727" cy="490538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722457" y="589448"/>
              <a:ext cx="93663" cy="92075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11685" y="1802242"/>
            <a:ext cx="3571539" cy="3571538"/>
            <a:chOff x="6785656" y="1802242"/>
            <a:chExt cx="3571538" cy="3571538"/>
          </a:xfrm>
        </p:grpSpPr>
        <p:sp>
          <p:nvSpPr>
            <p:cNvPr id="27" name="椭圆 26"/>
            <p:cNvSpPr/>
            <p:nvPr/>
          </p:nvSpPr>
          <p:spPr>
            <a:xfrm>
              <a:off x="6785656" y="1802242"/>
              <a:ext cx="3571538" cy="3571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94476" y="2211062"/>
              <a:ext cx="2753899" cy="2753899"/>
            </a:xfrm>
            <a:prstGeom prst="ellipse">
              <a:avLst/>
            </a:prstGeom>
            <a:solidFill>
              <a:srgbClr val="407F3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76"/>
          <p:cNvSpPr txBox="1"/>
          <p:nvPr/>
        </p:nvSpPr>
        <p:spPr>
          <a:xfrm>
            <a:off x="5850664" y="2789488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850664" y="3102931"/>
            <a:ext cx="4405799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302635" y="2633577"/>
            <a:ext cx="2019452" cy="2066649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4629946" y="2230197"/>
            <a:ext cx="2932109" cy="2932109"/>
          </a:xfrm>
          <a:prstGeom prst="ellipse">
            <a:avLst/>
          </a:prstGeom>
          <a:noFill/>
          <a:ln w="22225" cmpd="sng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MH_Title_1"/>
          <p:cNvSpPr/>
          <p:nvPr>
            <p:custDataLst>
              <p:tags r:id="rId2"/>
            </p:custDataLst>
          </p:nvPr>
        </p:nvSpPr>
        <p:spPr>
          <a:xfrm>
            <a:off x="5369072" y="2969323"/>
            <a:ext cx="1455077" cy="1455077"/>
          </a:xfrm>
          <a:prstGeom prst="ellipse">
            <a:avLst/>
          </a:prstGeom>
          <a:solidFill>
            <a:srgbClr val="407F35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>
            <a:off x="4529933" y="2666844"/>
            <a:ext cx="593983" cy="593983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4"/>
            </p:custDataLst>
          </p:nvPr>
        </p:nvSpPr>
        <p:spPr>
          <a:xfrm>
            <a:off x="5799618" y="1933815"/>
            <a:ext cx="592764" cy="593984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5"/>
            </p:custDataLst>
          </p:nvPr>
        </p:nvSpPr>
        <p:spPr>
          <a:xfrm>
            <a:off x="7069305" y="2666844"/>
            <a:ext cx="592764" cy="593983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MH_Other_6"/>
          <p:cNvSpPr/>
          <p:nvPr>
            <p:custDataLst>
              <p:tags r:id="rId6"/>
            </p:custDataLst>
          </p:nvPr>
        </p:nvSpPr>
        <p:spPr>
          <a:xfrm>
            <a:off x="7069305" y="4132897"/>
            <a:ext cx="592764" cy="593983"/>
          </a:xfrm>
          <a:custGeom>
            <a:avLst/>
            <a:gdLst>
              <a:gd name="connsiteX0" fmla="*/ 413081 w 772416"/>
              <a:gd name="connsiteY0" fmla="*/ 961 h 772416"/>
              <a:gd name="connsiteX1" fmla="*/ 720618 w 772416"/>
              <a:gd name="connsiteY1" fmla="*/ 193136 h 772416"/>
              <a:gd name="connsiteX2" fmla="*/ 579280 w 772416"/>
              <a:gd name="connsiteY2" fmla="*/ 720618 h 772416"/>
              <a:gd name="connsiteX3" fmla="*/ 51797 w 772416"/>
              <a:gd name="connsiteY3" fmla="*/ 579280 h 772416"/>
              <a:gd name="connsiteX4" fmla="*/ 193136 w 772416"/>
              <a:gd name="connsiteY4" fmla="*/ 51797 h 772416"/>
              <a:gd name="connsiteX5" fmla="*/ 413081 w 772416"/>
              <a:gd name="connsiteY5" fmla="*/ 961 h 77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6">
                <a:moveTo>
                  <a:pt x="413081" y="961"/>
                </a:moveTo>
                <a:cubicBezTo>
                  <a:pt x="536732" y="9700"/>
                  <a:pt x="653974" y="77705"/>
                  <a:pt x="720618" y="193136"/>
                </a:cubicBezTo>
                <a:cubicBezTo>
                  <a:pt x="827249" y="377825"/>
                  <a:pt x="763969" y="613988"/>
                  <a:pt x="579280" y="720618"/>
                </a:cubicBezTo>
                <a:cubicBezTo>
                  <a:pt x="394590" y="827249"/>
                  <a:pt x="158428" y="763969"/>
                  <a:pt x="51797" y="579280"/>
                </a:cubicBezTo>
                <a:cubicBezTo>
                  <a:pt x="-54833" y="394590"/>
                  <a:pt x="8446" y="158428"/>
                  <a:pt x="193136" y="51797"/>
                </a:cubicBezTo>
                <a:cubicBezTo>
                  <a:pt x="262394" y="11811"/>
                  <a:pt x="338891" y="-4282"/>
                  <a:pt x="413081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MH_Other_7"/>
          <p:cNvSpPr/>
          <p:nvPr>
            <p:custDataLst>
              <p:tags r:id="rId7"/>
            </p:custDataLst>
          </p:nvPr>
        </p:nvSpPr>
        <p:spPr>
          <a:xfrm>
            <a:off x="5799618" y="4865924"/>
            <a:ext cx="592764" cy="593984"/>
          </a:xfrm>
          <a:custGeom>
            <a:avLst/>
            <a:gdLst>
              <a:gd name="connsiteX0" fmla="*/ 413082 w 772416"/>
              <a:gd name="connsiteY0" fmla="*/ 961 h 772415"/>
              <a:gd name="connsiteX1" fmla="*/ 720619 w 772416"/>
              <a:gd name="connsiteY1" fmla="*/ 193135 h 772415"/>
              <a:gd name="connsiteX2" fmla="*/ 579280 w 772416"/>
              <a:gd name="connsiteY2" fmla="*/ 720618 h 772415"/>
              <a:gd name="connsiteX3" fmla="*/ 51797 w 772416"/>
              <a:gd name="connsiteY3" fmla="*/ 579279 h 772415"/>
              <a:gd name="connsiteX4" fmla="*/ 193136 w 772416"/>
              <a:gd name="connsiteY4" fmla="*/ 51797 h 772415"/>
              <a:gd name="connsiteX5" fmla="*/ 413082 w 772416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5">
                <a:moveTo>
                  <a:pt x="413082" y="961"/>
                </a:moveTo>
                <a:cubicBezTo>
                  <a:pt x="536732" y="9699"/>
                  <a:pt x="653975" y="77704"/>
                  <a:pt x="720619" y="193135"/>
                </a:cubicBezTo>
                <a:cubicBezTo>
                  <a:pt x="827249" y="377825"/>
                  <a:pt x="763970" y="613987"/>
                  <a:pt x="579280" y="720618"/>
                </a:cubicBezTo>
                <a:cubicBezTo>
                  <a:pt x="394591" y="827248"/>
                  <a:pt x="158428" y="763969"/>
                  <a:pt x="51797" y="579279"/>
                </a:cubicBezTo>
                <a:cubicBezTo>
                  <a:pt x="-54833" y="394590"/>
                  <a:pt x="8446" y="158427"/>
                  <a:pt x="193136" y="51797"/>
                </a:cubicBezTo>
                <a:cubicBezTo>
                  <a:pt x="262395" y="11810"/>
                  <a:pt x="338892" y="-4283"/>
                  <a:pt x="413082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MH_Other_8"/>
          <p:cNvSpPr/>
          <p:nvPr>
            <p:custDataLst>
              <p:tags r:id="rId8"/>
            </p:custDataLst>
          </p:nvPr>
        </p:nvSpPr>
        <p:spPr>
          <a:xfrm>
            <a:off x="4529933" y="4132897"/>
            <a:ext cx="593983" cy="593983"/>
          </a:xfrm>
          <a:custGeom>
            <a:avLst/>
            <a:gdLst>
              <a:gd name="connsiteX0" fmla="*/ 413083 w 772417"/>
              <a:gd name="connsiteY0" fmla="*/ 961 h 772415"/>
              <a:gd name="connsiteX1" fmla="*/ 720620 w 772417"/>
              <a:gd name="connsiteY1" fmla="*/ 193136 h 772415"/>
              <a:gd name="connsiteX2" fmla="*/ 579281 w 772417"/>
              <a:gd name="connsiteY2" fmla="*/ 720618 h 772415"/>
              <a:gd name="connsiteX3" fmla="*/ 51799 w 772417"/>
              <a:gd name="connsiteY3" fmla="*/ 579279 h 772415"/>
              <a:gd name="connsiteX4" fmla="*/ 193137 w 772417"/>
              <a:gd name="connsiteY4" fmla="*/ 51797 h 772415"/>
              <a:gd name="connsiteX5" fmla="*/ 413083 w 772417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5">
                <a:moveTo>
                  <a:pt x="413083" y="961"/>
                </a:moveTo>
                <a:cubicBezTo>
                  <a:pt x="536733" y="9700"/>
                  <a:pt x="653976" y="77705"/>
                  <a:pt x="720620" y="193136"/>
                </a:cubicBezTo>
                <a:cubicBezTo>
                  <a:pt x="827250" y="377825"/>
                  <a:pt x="763971" y="613987"/>
                  <a:pt x="579281" y="720618"/>
                </a:cubicBezTo>
                <a:cubicBezTo>
                  <a:pt x="394592" y="827248"/>
                  <a:pt x="158429" y="763969"/>
                  <a:pt x="51799" y="579279"/>
                </a:cubicBezTo>
                <a:cubicBezTo>
                  <a:pt x="-54832" y="394590"/>
                  <a:pt x="8448" y="158428"/>
                  <a:pt x="193137" y="51797"/>
                </a:cubicBezTo>
                <a:cubicBezTo>
                  <a:pt x="262396" y="11811"/>
                  <a:pt x="338893" y="-4282"/>
                  <a:pt x="413083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MH_Other_9"/>
          <p:cNvSpPr/>
          <p:nvPr>
            <p:custDataLst>
              <p:tags r:id="rId9"/>
            </p:custDataLst>
          </p:nvPr>
        </p:nvSpPr>
        <p:spPr bwMode="auto">
          <a:xfrm>
            <a:off x="5992329" y="2099693"/>
            <a:ext cx="207345" cy="262231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0"/>
            </p:custDataLst>
          </p:nvPr>
        </p:nvSpPr>
        <p:spPr bwMode="auto">
          <a:xfrm>
            <a:off x="7296165" y="4298775"/>
            <a:ext cx="140263" cy="262231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1"/>
            </p:custDataLst>
          </p:nvPr>
        </p:nvSpPr>
        <p:spPr bwMode="auto">
          <a:xfrm>
            <a:off x="4661656" y="4332926"/>
            <a:ext cx="330533" cy="193929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2"/>
            </p:custDataLst>
          </p:nvPr>
        </p:nvSpPr>
        <p:spPr>
          <a:xfrm>
            <a:off x="5964275" y="5031802"/>
            <a:ext cx="263451" cy="262231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3"/>
            </p:custDataLst>
          </p:nvPr>
        </p:nvSpPr>
        <p:spPr>
          <a:xfrm>
            <a:off x="4697027" y="2832720"/>
            <a:ext cx="258572" cy="262231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4"/>
            </p:custDataLst>
          </p:nvPr>
        </p:nvSpPr>
        <p:spPr bwMode="auto">
          <a:xfrm>
            <a:off x="7264453" y="2822963"/>
            <a:ext cx="263451" cy="239057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8227" y="5615201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828227" y="1306249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907225" y="2656258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0722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47315" y="2656258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731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</p:spTree>
    <p:extLst>
      <p:ext uri="{BB962C8B-B14F-4D97-AF65-F5344CB8AC3E}">
        <p14:creationId xmlns:p14="http://schemas.microsoft.com/office/powerpoint/2010/main" val="92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969397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67389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47038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9163501" y="2453208"/>
            <a:ext cx="2051811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 rot="2700000">
            <a:off x="4224963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6"/>
          <p:cNvSpPr>
            <a:spLocks noEditPoints="1" noChangeArrowheads="1"/>
          </p:cNvSpPr>
          <p:nvPr/>
        </p:nvSpPr>
        <p:spPr bwMode="auto">
          <a:xfrm>
            <a:off x="4429222" y="2283353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 rot="2700000">
            <a:off x="9713690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Freeform 7"/>
          <p:cNvSpPr>
            <a:spLocks noEditPoints="1" noChangeArrowheads="1"/>
          </p:cNvSpPr>
          <p:nvPr/>
        </p:nvSpPr>
        <p:spPr bwMode="auto">
          <a:xfrm>
            <a:off x="9934096" y="2228100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 rot="2700000">
            <a:off x="1520462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Freeform 8"/>
          <p:cNvSpPr>
            <a:spLocks noEditPoints="1" noChangeArrowheads="1"/>
          </p:cNvSpPr>
          <p:nvPr/>
        </p:nvSpPr>
        <p:spPr bwMode="auto">
          <a:xfrm>
            <a:off x="1824235" y="2208488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 rot="2700000">
            <a:off x="7021450" y="1982744"/>
            <a:ext cx="951438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Freeform 11"/>
          <p:cNvSpPr>
            <a:spLocks noEditPoints="1" noChangeArrowheads="1"/>
          </p:cNvSpPr>
          <p:nvPr/>
        </p:nvSpPr>
        <p:spPr bwMode="auto">
          <a:xfrm>
            <a:off x="7280076" y="2248215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134658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9697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39" name="TextBox 76"/>
          <p:cNvSpPr txBox="1"/>
          <p:nvPr/>
        </p:nvSpPr>
        <p:spPr>
          <a:xfrm>
            <a:off x="4051082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1419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684757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51068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3" name="TextBox 76"/>
          <p:cNvSpPr txBox="1"/>
          <p:nvPr/>
        </p:nvSpPr>
        <p:spPr>
          <a:xfrm>
            <a:off x="9539809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02925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  <p:extLst>
      <p:ext uri="{BB962C8B-B14F-4D97-AF65-F5344CB8AC3E}">
        <p14:creationId xmlns:p14="http://schemas.microsoft.com/office/powerpoint/2010/main" val="35220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Bent Arrow 65"/>
          <p:cNvSpPr/>
          <p:nvPr/>
        </p:nvSpPr>
        <p:spPr>
          <a:xfrm>
            <a:off x="5954657" y="2247886"/>
            <a:ext cx="3159955" cy="4610114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Bent Arrow 53"/>
          <p:cNvSpPr/>
          <p:nvPr/>
        </p:nvSpPr>
        <p:spPr>
          <a:xfrm flipH="1">
            <a:off x="3077387" y="3175057"/>
            <a:ext cx="3159955" cy="3682945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Bent Arrow 50"/>
          <p:cNvSpPr/>
          <p:nvPr/>
        </p:nvSpPr>
        <p:spPr>
          <a:xfrm>
            <a:off x="5956176" y="3690151"/>
            <a:ext cx="2803749" cy="3167851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Bent Arrow 56"/>
          <p:cNvSpPr/>
          <p:nvPr/>
        </p:nvSpPr>
        <p:spPr>
          <a:xfrm flipH="1">
            <a:off x="3828459" y="4495107"/>
            <a:ext cx="2408884" cy="2362895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245"/>
          <p:cNvSpPr/>
          <p:nvPr/>
        </p:nvSpPr>
        <p:spPr bwMode="auto">
          <a:xfrm>
            <a:off x="5165754" y="5111470"/>
            <a:ext cx="448324" cy="44832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217"/>
          <p:cNvSpPr>
            <a:spLocks noEditPoints="1"/>
          </p:cNvSpPr>
          <p:nvPr/>
        </p:nvSpPr>
        <p:spPr bwMode="auto">
          <a:xfrm>
            <a:off x="5235387" y="3821070"/>
            <a:ext cx="512228" cy="38417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16"/>
          <p:cNvSpPr>
            <a:spLocks noEditPoints="1"/>
          </p:cNvSpPr>
          <p:nvPr/>
        </p:nvSpPr>
        <p:spPr bwMode="auto">
          <a:xfrm>
            <a:off x="6452807" y="4304600"/>
            <a:ext cx="458439" cy="461557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135"/>
          <p:cNvSpPr>
            <a:spLocks noEditPoints="1"/>
          </p:cNvSpPr>
          <p:nvPr/>
        </p:nvSpPr>
        <p:spPr bwMode="auto">
          <a:xfrm>
            <a:off x="6405875" y="2893902"/>
            <a:ext cx="410131" cy="384172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8958223" y="3640183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58224" y="3953625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9283146" y="224882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83147" y="2562268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7" name="TextBox 76"/>
          <p:cNvSpPr txBox="1"/>
          <p:nvPr/>
        </p:nvSpPr>
        <p:spPr>
          <a:xfrm>
            <a:off x="2573530" y="449510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33095" y="4808548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9" name="TextBox 76"/>
          <p:cNvSpPr txBox="1"/>
          <p:nvPr/>
        </p:nvSpPr>
        <p:spPr>
          <a:xfrm>
            <a:off x="1902338" y="317190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1903" y="3485348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969397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67389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47038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9163501" y="2453208"/>
            <a:ext cx="2051811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 rot="2700000">
            <a:off x="4224963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6"/>
          <p:cNvSpPr>
            <a:spLocks noEditPoints="1" noChangeArrowheads="1"/>
          </p:cNvSpPr>
          <p:nvPr/>
        </p:nvSpPr>
        <p:spPr bwMode="auto">
          <a:xfrm>
            <a:off x="4429222" y="2283353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 rot="2700000">
            <a:off x="9713690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Freeform 7"/>
          <p:cNvSpPr>
            <a:spLocks noEditPoints="1" noChangeArrowheads="1"/>
          </p:cNvSpPr>
          <p:nvPr/>
        </p:nvSpPr>
        <p:spPr bwMode="auto">
          <a:xfrm>
            <a:off x="9934096" y="2228100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 rot="2700000">
            <a:off x="1520462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Freeform 8"/>
          <p:cNvSpPr>
            <a:spLocks noEditPoints="1" noChangeArrowheads="1"/>
          </p:cNvSpPr>
          <p:nvPr/>
        </p:nvSpPr>
        <p:spPr bwMode="auto">
          <a:xfrm>
            <a:off x="1824235" y="2208488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 rot="2700000">
            <a:off x="7021450" y="1982744"/>
            <a:ext cx="951438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Freeform 11"/>
          <p:cNvSpPr>
            <a:spLocks noEditPoints="1" noChangeArrowheads="1"/>
          </p:cNvSpPr>
          <p:nvPr/>
        </p:nvSpPr>
        <p:spPr bwMode="auto">
          <a:xfrm>
            <a:off x="7280076" y="2248215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134658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9697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39" name="TextBox 76"/>
          <p:cNvSpPr txBox="1"/>
          <p:nvPr/>
        </p:nvSpPr>
        <p:spPr>
          <a:xfrm>
            <a:off x="4051082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1419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684757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51068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3" name="TextBox 76"/>
          <p:cNvSpPr txBox="1"/>
          <p:nvPr/>
        </p:nvSpPr>
        <p:spPr>
          <a:xfrm>
            <a:off x="9539809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02925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2872115" flipH="1">
            <a:off x="5634863" y="4188591"/>
            <a:ext cx="688975" cy="600075"/>
          </a:xfrm>
          <a:custGeom>
            <a:avLst/>
            <a:gdLst/>
            <a:ahLst/>
            <a:cxnLst/>
            <a:rect l="l" t="t" r="r" b="b"/>
            <a:pathLst>
              <a:path w="2890708" h="2518788">
                <a:moveTo>
                  <a:pt x="0" y="0"/>
                </a:moveTo>
                <a:lnTo>
                  <a:pt x="18342" y="0"/>
                </a:lnTo>
                <a:cubicBezTo>
                  <a:pt x="18135" y="564"/>
                  <a:pt x="18042" y="1147"/>
                  <a:pt x="17949" y="1729"/>
                </a:cubicBezTo>
                <a:cubicBezTo>
                  <a:pt x="141647" y="828705"/>
                  <a:pt x="991418" y="1526365"/>
                  <a:pt x="2168031" y="1737864"/>
                </a:cubicBezTo>
                <a:lnTo>
                  <a:pt x="2168031" y="1391267"/>
                </a:lnTo>
                <a:lnTo>
                  <a:pt x="2890708" y="2018931"/>
                </a:lnTo>
                <a:lnTo>
                  <a:pt x="2168031" y="2518788"/>
                </a:lnTo>
                <a:lnTo>
                  <a:pt x="2168031" y="2172192"/>
                </a:lnTo>
                <a:cubicBezTo>
                  <a:pt x="891730" y="1942775"/>
                  <a:pt x="0" y="1141325"/>
                  <a:pt x="0" y="223656"/>
                </a:cubicBez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20998272" flipH="1">
            <a:off x="4363275" y="2988442"/>
            <a:ext cx="688975" cy="600075"/>
          </a:xfrm>
          <a:custGeom>
            <a:avLst/>
            <a:gdLst/>
            <a:ahLst/>
            <a:cxnLst/>
            <a:rect l="l" t="t" r="r" b="b"/>
            <a:pathLst>
              <a:path w="696597" h="606972">
                <a:moveTo>
                  <a:pt x="174149" y="0"/>
                </a:moveTo>
                <a:lnTo>
                  <a:pt x="174149" y="83522"/>
                </a:lnTo>
                <a:cubicBezTo>
                  <a:pt x="481710" y="138806"/>
                  <a:pt x="696597" y="331938"/>
                  <a:pt x="696597" y="553076"/>
                </a:cubicBezTo>
                <a:lnTo>
                  <a:pt x="696597" y="606972"/>
                </a:lnTo>
                <a:lnTo>
                  <a:pt x="692177" y="606972"/>
                </a:lnTo>
                <a:cubicBezTo>
                  <a:pt x="692227" y="606836"/>
                  <a:pt x="692249" y="606695"/>
                  <a:pt x="692272" y="606555"/>
                </a:cubicBezTo>
                <a:cubicBezTo>
                  <a:pt x="662463" y="407272"/>
                  <a:pt x="457687" y="239152"/>
                  <a:pt x="174149" y="188185"/>
                </a:cubicBezTo>
                <a:lnTo>
                  <a:pt x="174149" y="271707"/>
                </a:lnTo>
                <a:lnTo>
                  <a:pt x="0" y="120454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>
            <a:off x="6993763" y="2891604"/>
            <a:ext cx="600075" cy="688975"/>
          </a:xfrm>
          <a:custGeom>
            <a:avLst/>
            <a:gdLst/>
            <a:ahLst/>
            <a:cxnLst/>
            <a:rect l="l" t="t" r="r" b="b"/>
            <a:pathLst>
              <a:path w="606973" h="696597">
                <a:moveTo>
                  <a:pt x="0" y="0"/>
                </a:moveTo>
                <a:lnTo>
                  <a:pt x="53896" y="0"/>
                </a:lnTo>
                <a:cubicBezTo>
                  <a:pt x="275035" y="0"/>
                  <a:pt x="468167" y="214887"/>
                  <a:pt x="523451" y="522448"/>
                </a:cubicBezTo>
                <a:lnTo>
                  <a:pt x="606973" y="522448"/>
                </a:lnTo>
                <a:lnTo>
                  <a:pt x="486519" y="696597"/>
                </a:lnTo>
                <a:lnTo>
                  <a:pt x="335266" y="522448"/>
                </a:lnTo>
                <a:lnTo>
                  <a:pt x="418788" y="522448"/>
                </a:lnTo>
                <a:cubicBezTo>
                  <a:pt x="367821" y="238910"/>
                  <a:pt x="199700" y="34134"/>
                  <a:pt x="417" y="4325"/>
                </a:cubicBezTo>
                <a:cubicBezTo>
                  <a:pt x="277" y="4348"/>
                  <a:pt x="136" y="4370"/>
                  <a:pt x="0" y="4420"/>
                </a:cubicBez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8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225" y="3756789"/>
            <a:ext cx="1738313" cy="1058862"/>
          </a:xfrm>
          <a:prstGeom prst="roundRect">
            <a:avLst/>
          </a:prstGeom>
          <a:solidFill>
            <a:srgbClr val="407F3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标题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9" name="MH_SubTitle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5461" y="3747264"/>
            <a:ext cx="1738312" cy="1058862"/>
          </a:xfrm>
          <a:prstGeom prst="roundRect">
            <a:avLst/>
          </a:prstGeom>
          <a:solidFill>
            <a:srgbClr val="407F3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标题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96701" y="1948629"/>
            <a:ext cx="1738313" cy="1058863"/>
          </a:xfrm>
          <a:prstGeom prst="roundRect">
            <a:avLst/>
          </a:prstGeom>
          <a:solidFill>
            <a:srgbClr val="407F3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标题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6280" y="3879955"/>
            <a:ext cx="238852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266" y="3879955"/>
            <a:ext cx="2357751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79306" y="2071793"/>
            <a:ext cx="2357751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600487" y="1496291"/>
          <a:ext cx="5800313" cy="453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00520" y="3134678"/>
            <a:ext cx="416561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7000521" y="2461763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411987"/>
            <a:ext cx="12192000" cy="2746546"/>
          </a:xfrm>
          <a:prstGeom prst="rect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1046" y="3292360"/>
            <a:ext cx="4356199" cy="8125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1311045" y="2662559"/>
            <a:ext cx="213385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503436" y="915905"/>
            <a:ext cx="4437699" cy="5491257"/>
            <a:chOff x="4975229" y="1384480"/>
            <a:chExt cx="3075234" cy="3805329"/>
          </a:xfrm>
        </p:grpSpPr>
        <p:pic>
          <p:nvPicPr>
            <p:cNvPr id="19" name="Picture 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975229" y="1384480"/>
              <a:ext cx="3075234" cy="3805329"/>
            </a:xfrm>
            <a:prstGeom prst="rect">
              <a:avLst/>
            </a:prstGeom>
          </p:spPr>
        </p:pic>
        <p:sp>
          <p:nvSpPr>
            <p:cNvPr id="20" name="Rectangle 42"/>
            <p:cNvSpPr/>
            <p:nvPr/>
          </p:nvSpPr>
          <p:spPr>
            <a:xfrm>
              <a:off x="5427090" y="1850683"/>
              <a:ext cx="2175237" cy="2810695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A436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600487" y="1496291"/>
          <a:ext cx="5800313" cy="453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00520" y="3134678"/>
            <a:ext cx="416561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7000521" y="2461763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CCE8C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CCE8C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14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15852" y="4136272"/>
            <a:ext cx="3776611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什么是</a:t>
            </a: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前端？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1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58509" y="1419575"/>
            <a:ext cx="2274982" cy="16927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dirty="0">
                <a:solidFill>
                  <a:srgbClr val="407F35"/>
                </a:solidFill>
                <a:cs typeface="+mn-ea"/>
                <a:sym typeface="+mn-lt"/>
              </a:rPr>
              <a:t>201X</a:t>
            </a:r>
            <a:endParaRPr lang="zh-CN" altLang="en-US" sz="8000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4" y="3874639"/>
            <a:ext cx="4549255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05104" y="2797952"/>
            <a:ext cx="37753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感谢大家的支持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667532"/>
            <a:ext cx="1987400" cy="491319"/>
          </a:xfrm>
          <a:prstGeom prst="roundRect">
            <a:avLst>
              <a:gd name="adj" fmla="val 1804"/>
            </a:avLst>
          </a:prstGeom>
          <a:noFill/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输入姓名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9" y="3733058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2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2233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前端？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web frontend?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flipH="1">
            <a:off x="6270751" y="202673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flipH="1">
            <a:off x="9277747" y="2208714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375195" y="2480624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为什么叫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1180136" y="202673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4187132" y="2208714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284580" y="2480624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62127" y="414625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33694" y="432116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16419" y="4588494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2741" y="414625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24309" y="432116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07034" y="4588495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与后端？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2287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前端要做什么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do?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4629946" y="2230197"/>
            <a:ext cx="2932109" cy="2932109"/>
          </a:xfrm>
          <a:prstGeom prst="ellipse">
            <a:avLst/>
          </a:prstGeom>
          <a:noFill/>
          <a:ln w="22225" cmpd="sng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MH_Title_1"/>
          <p:cNvSpPr/>
          <p:nvPr>
            <p:custDataLst>
              <p:tags r:id="rId2"/>
            </p:custDataLst>
          </p:nvPr>
        </p:nvSpPr>
        <p:spPr>
          <a:xfrm>
            <a:off x="5369072" y="2969323"/>
            <a:ext cx="1455077" cy="1455077"/>
          </a:xfrm>
          <a:prstGeom prst="ellipse">
            <a:avLst/>
          </a:prstGeom>
          <a:solidFill>
            <a:srgbClr val="407F35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>
            <a:off x="4529933" y="2666844"/>
            <a:ext cx="593983" cy="593983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4"/>
            </p:custDataLst>
          </p:nvPr>
        </p:nvSpPr>
        <p:spPr>
          <a:xfrm>
            <a:off x="5799618" y="1933815"/>
            <a:ext cx="592764" cy="593984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5"/>
            </p:custDataLst>
          </p:nvPr>
        </p:nvSpPr>
        <p:spPr>
          <a:xfrm>
            <a:off x="7069305" y="2666844"/>
            <a:ext cx="592764" cy="593983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MH_Other_6"/>
          <p:cNvSpPr/>
          <p:nvPr>
            <p:custDataLst>
              <p:tags r:id="rId6"/>
            </p:custDataLst>
          </p:nvPr>
        </p:nvSpPr>
        <p:spPr>
          <a:xfrm>
            <a:off x="7069305" y="4132897"/>
            <a:ext cx="592764" cy="593983"/>
          </a:xfrm>
          <a:custGeom>
            <a:avLst/>
            <a:gdLst>
              <a:gd name="connsiteX0" fmla="*/ 413081 w 772416"/>
              <a:gd name="connsiteY0" fmla="*/ 961 h 772416"/>
              <a:gd name="connsiteX1" fmla="*/ 720618 w 772416"/>
              <a:gd name="connsiteY1" fmla="*/ 193136 h 772416"/>
              <a:gd name="connsiteX2" fmla="*/ 579280 w 772416"/>
              <a:gd name="connsiteY2" fmla="*/ 720618 h 772416"/>
              <a:gd name="connsiteX3" fmla="*/ 51797 w 772416"/>
              <a:gd name="connsiteY3" fmla="*/ 579280 h 772416"/>
              <a:gd name="connsiteX4" fmla="*/ 193136 w 772416"/>
              <a:gd name="connsiteY4" fmla="*/ 51797 h 772416"/>
              <a:gd name="connsiteX5" fmla="*/ 413081 w 772416"/>
              <a:gd name="connsiteY5" fmla="*/ 961 h 77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6">
                <a:moveTo>
                  <a:pt x="413081" y="961"/>
                </a:moveTo>
                <a:cubicBezTo>
                  <a:pt x="536732" y="9700"/>
                  <a:pt x="653974" y="77705"/>
                  <a:pt x="720618" y="193136"/>
                </a:cubicBezTo>
                <a:cubicBezTo>
                  <a:pt x="827249" y="377825"/>
                  <a:pt x="763969" y="613988"/>
                  <a:pt x="579280" y="720618"/>
                </a:cubicBezTo>
                <a:cubicBezTo>
                  <a:pt x="394590" y="827249"/>
                  <a:pt x="158428" y="763969"/>
                  <a:pt x="51797" y="579280"/>
                </a:cubicBezTo>
                <a:cubicBezTo>
                  <a:pt x="-54833" y="394590"/>
                  <a:pt x="8446" y="158428"/>
                  <a:pt x="193136" y="51797"/>
                </a:cubicBezTo>
                <a:cubicBezTo>
                  <a:pt x="262394" y="11811"/>
                  <a:pt x="338891" y="-4282"/>
                  <a:pt x="413081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MH_Other_7"/>
          <p:cNvSpPr/>
          <p:nvPr>
            <p:custDataLst>
              <p:tags r:id="rId7"/>
            </p:custDataLst>
          </p:nvPr>
        </p:nvSpPr>
        <p:spPr>
          <a:xfrm>
            <a:off x="5799618" y="4865924"/>
            <a:ext cx="592764" cy="593984"/>
          </a:xfrm>
          <a:custGeom>
            <a:avLst/>
            <a:gdLst>
              <a:gd name="connsiteX0" fmla="*/ 413082 w 772416"/>
              <a:gd name="connsiteY0" fmla="*/ 961 h 772415"/>
              <a:gd name="connsiteX1" fmla="*/ 720619 w 772416"/>
              <a:gd name="connsiteY1" fmla="*/ 193135 h 772415"/>
              <a:gd name="connsiteX2" fmla="*/ 579280 w 772416"/>
              <a:gd name="connsiteY2" fmla="*/ 720618 h 772415"/>
              <a:gd name="connsiteX3" fmla="*/ 51797 w 772416"/>
              <a:gd name="connsiteY3" fmla="*/ 579279 h 772415"/>
              <a:gd name="connsiteX4" fmla="*/ 193136 w 772416"/>
              <a:gd name="connsiteY4" fmla="*/ 51797 h 772415"/>
              <a:gd name="connsiteX5" fmla="*/ 413082 w 772416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5">
                <a:moveTo>
                  <a:pt x="413082" y="961"/>
                </a:moveTo>
                <a:cubicBezTo>
                  <a:pt x="536732" y="9699"/>
                  <a:pt x="653975" y="77704"/>
                  <a:pt x="720619" y="193135"/>
                </a:cubicBezTo>
                <a:cubicBezTo>
                  <a:pt x="827249" y="377825"/>
                  <a:pt x="763970" y="613987"/>
                  <a:pt x="579280" y="720618"/>
                </a:cubicBezTo>
                <a:cubicBezTo>
                  <a:pt x="394591" y="827248"/>
                  <a:pt x="158428" y="763969"/>
                  <a:pt x="51797" y="579279"/>
                </a:cubicBezTo>
                <a:cubicBezTo>
                  <a:pt x="-54833" y="394590"/>
                  <a:pt x="8446" y="158427"/>
                  <a:pt x="193136" y="51797"/>
                </a:cubicBezTo>
                <a:cubicBezTo>
                  <a:pt x="262395" y="11810"/>
                  <a:pt x="338892" y="-4283"/>
                  <a:pt x="413082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MH_Other_8"/>
          <p:cNvSpPr/>
          <p:nvPr>
            <p:custDataLst>
              <p:tags r:id="rId8"/>
            </p:custDataLst>
          </p:nvPr>
        </p:nvSpPr>
        <p:spPr>
          <a:xfrm>
            <a:off x="4529933" y="4132897"/>
            <a:ext cx="593983" cy="593983"/>
          </a:xfrm>
          <a:custGeom>
            <a:avLst/>
            <a:gdLst>
              <a:gd name="connsiteX0" fmla="*/ 413083 w 772417"/>
              <a:gd name="connsiteY0" fmla="*/ 961 h 772415"/>
              <a:gd name="connsiteX1" fmla="*/ 720620 w 772417"/>
              <a:gd name="connsiteY1" fmla="*/ 193136 h 772415"/>
              <a:gd name="connsiteX2" fmla="*/ 579281 w 772417"/>
              <a:gd name="connsiteY2" fmla="*/ 720618 h 772415"/>
              <a:gd name="connsiteX3" fmla="*/ 51799 w 772417"/>
              <a:gd name="connsiteY3" fmla="*/ 579279 h 772415"/>
              <a:gd name="connsiteX4" fmla="*/ 193137 w 772417"/>
              <a:gd name="connsiteY4" fmla="*/ 51797 h 772415"/>
              <a:gd name="connsiteX5" fmla="*/ 413083 w 772417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5">
                <a:moveTo>
                  <a:pt x="413083" y="961"/>
                </a:moveTo>
                <a:cubicBezTo>
                  <a:pt x="536733" y="9700"/>
                  <a:pt x="653976" y="77705"/>
                  <a:pt x="720620" y="193136"/>
                </a:cubicBezTo>
                <a:cubicBezTo>
                  <a:pt x="827250" y="377825"/>
                  <a:pt x="763971" y="613987"/>
                  <a:pt x="579281" y="720618"/>
                </a:cubicBezTo>
                <a:cubicBezTo>
                  <a:pt x="394592" y="827248"/>
                  <a:pt x="158429" y="763969"/>
                  <a:pt x="51799" y="579279"/>
                </a:cubicBezTo>
                <a:cubicBezTo>
                  <a:pt x="-54832" y="394590"/>
                  <a:pt x="8448" y="158428"/>
                  <a:pt x="193137" y="51797"/>
                </a:cubicBezTo>
                <a:cubicBezTo>
                  <a:pt x="262396" y="11811"/>
                  <a:pt x="338893" y="-4282"/>
                  <a:pt x="413083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MH_Other_9"/>
          <p:cNvSpPr/>
          <p:nvPr>
            <p:custDataLst>
              <p:tags r:id="rId9"/>
            </p:custDataLst>
          </p:nvPr>
        </p:nvSpPr>
        <p:spPr bwMode="auto">
          <a:xfrm>
            <a:off x="5992329" y="2099693"/>
            <a:ext cx="207345" cy="262231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0"/>
            </p:custDataLst>
          </p:nvPr>
        </p:nvSpPr>
        <p:spPr bwMode="auto">
          <a:xfrm>
            <a:off x="7296165" y="4298775"/>
            <a:ext cx="140263" cy="262231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1"/>
            </p:custDataLst>
          </p:nvPr>
        </p:nvSpPr>
        <p:spPr bwMode="auto">
          <a:xfrm>
            <a:off x="4661656" y="4332926"/>
            <a:ext cx="330533" cy="193929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2"/>
            </p:custDataLst>
          </p:nvPr>
        </p:nvSpPr>
        <p:spPr>
          <a:xfrm>
            <a:off x="5964275" y="5031802"/>
            <a:ext cx="263451" cy="262231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3"/>
            </p:custDataLst>
          </p:nvPr>
        </p:nvSpPr>
        <p:spPr>
          <a:xfrm>
            <a:off x="4697027" y="2832720"/>
            <a:ext cx="258572" cy="262231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4"/>
            </p:custDataLst>
          </p:nvPr>
        </p:nvSpPr>
        <p:spPr bwMode="auto">
          <a:xfrm>
            <a:off x="7264453" y="2822963"/>
            <a:ext cx="263451" cy="239057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8227" y="5615201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、安全：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xss,csrf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8227" y="1306249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、画页面：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html,css,js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07224" y="2656258"/>
            <a:ext cx="2982449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、与后台数据交互：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ajax,fetch,axios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0722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、性能优化：加载时、运行时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47315" y="2656258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、切图：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4731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、屏幕适配：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browser,phone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>
            <a:hlinkClick r:id="rId16"/>
          </p:cNvPr>
          <p:cNvSpPr/>
          <p:nvPr/>
        </p:nvSpPr>
        <p:spPr>
          <a:xfrm>
            <a:off x="10046525" y="5781400"/>
            <a:ext cx="1911927" cy="843148"/>
          </a:xfrm>
          <a:prstGeom prst="ellipse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前端技能图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前端工程师划分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Bent Arrow 65"/>
          <p:cNvSpPr/>
          <p:nvPr/>
        </p:nvSpPr>
        <p:spPr>
          <a:xfrm>
            <a:off x="5954657" y="2247886"/>
            <a:ext cx="3159955" cy="4610114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Bent Arrow 53"/>
          <p:cNvSpPr/>
          <p:nvPr/>
        </p:nvSpPr>
        <p:spPr>
          <a:xfrm flipH="1">
            <a:off x="3077387" y="3175057"/>
            <a:ext cx="3159955" cy="3682945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217"/>
          <p:cNvSpPr>
            <a:spLocks noEditPoints="1"/>
          </p:cNvSpPr>
          <p:nvPr/>
        </p:nvSpPr>
        <p:spPr bwMode="auto">
          <a:xfrm>
            <a:off x="5235387" y="3821070"/>
            <a:ext cx="512228" cy="38417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135"/>
          <p:cNvSpPr>
            <a:spLocks noEditPoints="1"/>
          </p:cNvSpPr>
          <p:nvPr/>
        </p:nvSpPr>
        <p:spPr bwMode="auto">
          <a:xfrm>
            <a:off x="6405875" y="2893902"/>
            <a:ext cx="410131" cy="384172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9283146" y="2248826"/>
            <a:ext cx="1618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前端偏后工程师</a:t>
            </a:r>
            <a:endParaRPr lang="zh-CN" altLang="en-US" sz="16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83147" y="2562268"/>
            <a:ext cx="2438976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后台交互、安全架构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294410" y="3171906"/>
            <a:ext cx="170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前端偏前工程师</a:t>
            </a:r>
            <a:endParaRPr lang="zh-CN" altLang="en-US" sz="16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1903" y="3485348"/>
            <a:ext cx="2438976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切图、绘页面、兼容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0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88467" y="4140181"/>
            <a:ext cx="2492990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如何调试？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7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调试方式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way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6772619" y="2966497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3987029" y="2966496"/>
            <a:ext cx="1408601" cy="1214312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5379824" y="1783836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08709" y="3321921"/>
            <a:ext cx="565243" cy="503467"/>
            <a:chOff x="10034270" y="674688"/>
            <a:chExt cx="290513" cy="258763"/>
          </a:xfrm>
          <a:solidFill>
            <a:srgbClr val="F3EFE8"/>
          </a:solidFill>
          <a:effectLst/>
        </p:grpSpPr>
        <p:sp>
          <p:nvSpPr>
            <p:cNvPr id="15" name="Freeform 75"/>
            <p:cNvSpPr/>
            <p:nvPr/>
          </p:nvSpPr>
          <p:spPr bwMode="auto">
            <a:xfrm>
              <a:off x="10061258" y="722313"/>
              <a:ext cx="239713" cy="211138"/>
            </a:xfrm>
            <a:custGeom>
              <a:avLst/>
              <a:gdLst>
                <a:gd name="T0" fmla="*/ 34 w 64"/>
                <a:gd name="T1" fmla="*/ 1 h 56"/>
                <a:gd name="T2" fmla="*/ 28 w 64"/>
                <a:gd name="T3" fmla="*/ 1 h 56"/>
                <a:gd name="T4" fmla="*/ 3 w 64"/>
                <a:gd name="T5" fmla="*/ 16 h 56"/>
                <a:gd name="T6" fmla="*/ 0 w 64"/>
                <a:gd name="T7" fmla="*/ 21 h 56"/>
                <a:gd name="T8" fmla="*/ 0 w 64"/>
                <a:gd name="T9" fmla="*/ 53 h 56"/>
                <a:gd name="T10" fmla="*/ 4 w 64"/>
                <a:gd name="T11" fmla="*/ 56 h 56"/>
                <a:gd name="T12" fmla="*/ 19 w 64"/>
                <a:gd name="T13" fmla="*/ 56 h 56"/>
                <a:gd name="T14" fmla="*/ 22 w 64"/>
                <a:gd name="T15" fmla="*/ 53 h 56"/>
                <a:gd name="T16" fmla="*/ 22 w 64"/>
                <a:gd name="T17" fmla="*/ 38 h 56"/>
                <a:gd name="T18" fmla="*/ 26 w 64"/>
                <a:gd name="T19" fmla="*/ 35 h 56"/>
                <a:gd name="T20" fmla="*/ 39 w 64"/>
                <a:gd name="T21" fmla="*/ 35 h 56"/>
                <a:gd name="T22" fmla="*/ 42 w 64"/>
                <a:gd name="T23" fmla="*/ 38 h 56"/>
                <a:gd name="T24" fmla="*/ 42 w 64"/>
                <a:gd name="T25" fmla="*/ 53 h 56"/>
                <a:gd name="T26" fmla="*/ 46 w 64"/>
                <a:gd name="T27" fmla="*/ 56 h 56"/>
                <a:gd name="T28" fmla="*/ 60 w 64"/>
                <a:gd name="T29" fmla="*/ 56 h 56"/>
                <a:gd name="T30" fmla="*/ 64 w 64"/>
                <a:gd name="T31" fmla="*/ 53 h 56"/>
                <a:gd name="T32" fmla="*/ 64 w 64"/>
                <a:gd name="T33" fmla="*/ 21 h 56"/>
                <a:gd name="T34" fmla="*/ 61 w 64"/>
                <a:gd name="T35" fmla="*/ 16 h 56"/>
                <a:gd name="T36" fmla="*/ 34 w 64"/>
                <a:gd name="T3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56">
                  <a:moveTo>
                    <a:pt x="34" y="1"/>
                  </a:moveTo>
                  <a:cubicBezTo>
                    <a:pt x="33" y="0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2" y="54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6"/>
                    <a:pt x="24" y="35"/>
                    <a:pt x="26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2" y="36"/>
                    <a:pt x="42" y="38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4"/>
                    <a:pt x="44" y="56"/>
                    <a:pt x="4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9"/>
                    <a:pt x="62" y="17"/>
                    <a:pt x="61" y="16"/>
                  </a:cubicBezTo>
                  <a:lnTo>
                    <a:pt x="3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76"/>
            <p:cNvSpPr/>
            <p:nvPr/>
          </p:nvSpPr>
          <p:spPr bwMode="auto">
            <a:xfrm>
              <a:off x="10034270" y="674688"/>
              <a:ext cx="290513" cy="96838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63001" y="2055343"/>
            <a:ext cx="642249" cy="671297"/>
            <a:chOff x="9734233" y="5894388"/>
            <a:chExt cx="315912" cy="330200"/>
          </a:xfrm>
          <a:solidFill>
            <a:srgbClr val="F3EFE8"/>
          </a:solidFill>
          <a:effectLst/>
        </p:grpSpPr>
        <p:sp>
          <p:nvSpPr>
            <p:cNvPr id="18" name="Freeform 78"/>
            <p:cNvSpPr/>
            <p:nvPr/>
          </p:nvSpPr>
          <p:spPr bwMode="auto">
            <a:xfrm>
              <a:off x="9734233" y="5916613"/>
              <a:ext cx="282575" cy="307975"/>
            </a:xfrm>
            <a:custGeom>
              <a:avLst/>
              <a:gdLst>
                <a:gd name="T0" fmla="*/ 59 w 75"/>
                <a:gd name="T1" fmla="*/ 44 h 82"/>
                <a:gd name="T2" fmla="*/ 38 w 75"/>
                <a:gd name="T3" fmla="*/ 40 h 82"/>
                <a:gd name="T4" fmla="*/ 35 w 75"/>
                <a:gd name="T5" fmla="*/ 18 h 82"/>
                <a:gd name="T6" fmla="*/ 20 w 75"/>
                <a:gd name="T7" fmla="*/ 0 h 82"/>
                <a:gd name="T8" fmla="*/ 28 w 75"/>
                <a:gd name="T9" fmla="*/ 49 h 82"/>
                <a:gd name="T10" fmla="*/ 75 w 75"/>
                <a:gd name="T11" fmla="*/ 63 h 82"/>
                <a:gd name="T12" fmla="*/ 59 w 75"/>
                <a:gd name="T13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2">
                  <a:moveTo>
                    <a:pt x="59" y="44"/>
                  </a:moveTo>
                  <a:cubicBezTo>
                    <a:pt x="59" y="44"/>
                    <a:pt x="53" y="55"/>
                    <a:pt x="38" y="40"/>
                  </a:cubicBezTo>
                  <a:cubicBezTo>
                    <a:pt x="23" y="23"/>
                    <a:pt x="35" y="18"/>
                    <a:pt x="35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18"/>
                    <a:pt x="28" y="49"/>
                  </a:cubicBezTo>
                  <a:cubicBezTo>
                    <a:pt x="58" y="82"/>
                    <a:pt x="75" y="63"/>
                    <a:pt x="75" y="63"/>
                  </a:cubicBezTo>
                  <a:lnTo>
                    <a:pt x="5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79"/>
            <p:cNvSpPr/>
            <p:nvPr/>
          </p:nvSpPr>
          <p:spPr bwMode="auto">
            <a:xfrm>
              <a:off x="9970770" y="6059488"/>
              <a:ext cx="79375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80"/>
            <p:cNvSpPr/>
            <p:nvPr/>
          </p:nvSpPr>
          <p:spPr bwMode="auto">
            <a:xfrm>
              <a:off x="9819958" y="5894388"/>
              <a:ext cx="76200" cy="82550"/>
            </a:xfrm>
            <a:custGeom>
              <a:avLst/>
              <a:gdLst>
                <a:gd name="T0" fmla="*/ 48 w 48"/>
                <a:gd name="T1" fmla="*/ 43 h 52"/>
                <a:gd name="T2" fmla="*/ 38 w 48"/>
                <a:gd name="T3" fmla="*/ 52 h 52"/>
                <a:gd name="T4" fmla="*/ 0 w 48"/>
                <a:gd name="T5" fmla="*/ 9 h 52"/>
                <a:gd name="T6" fmla="*/ 10 w 48"/>
                <a:gd name="T7" fmla="*/ 0 h 52"/>
                <a:gd name="T8" fmla="*/ 48 w 48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3"/>
                  </a:moveTo>
                  <a:lnTo>
                    <a:pt x="38" y="52"/>
                  </a:lnTo>
                  <a:lnTo>
                    <a:pt x="0" y="9"/>
                  </a:lnTo>
                  <a:lnTo>
                    <a:pt x="10" y="0"/>
                  </a:lnTo>
                  <a:lnTo>
                    <a:pt x="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98931" y="3402224"/>
            <a:ext cx="555975" cy="342852"/>
            <a:chOff x="6213158" y="2928938"/>
            <a:chExt cx="285750" cy="176213"/>
          </a:xfrm>
          <a:solidFill>
            <a:srgbClr val="F3EFE8"/>
          </a:solidFill>
          <a:effectLst/>
        </p:grpSpPr>
        <p:sp>
          <p:nvSpPr>
            <p:cNvPr id="25" name="Freeform 82"/>
            <p:cNvSpPr/>
            <p:nvPr/>
          </p:nvSpPr>
          <p:spPr bwMode="auto">
            <a:xfrm>
              <a:off x="6227445" y="2928938"/>
              <a:ext cx="255588" cy="71438"/>
            </a:xfrm>
            <a:custGeom>
              <a:avLst/>
              <a:gdLst>
                <a:gd name="T0" fmla="*/ 39 w 68"/>
                <a:gd name="T1" fmla="*/ 18 h 19"/>
                <a:gd name="T2" fmla="*/ 68 w 68"/>
                <a:gd name="T3" fmla="*/ 1 h 19"/>
                <a:gd name="T4" fmla="*/ 66 w 68"/>
                <a:gd name="T5" fmla="*/ 0 h 19"/>
                <a:gd name="T6" fmla="*/ 3 w 68"/>
                <a:gd name="T7" fmla="*/ 0 h 19"/>
                <a:gd name="T8" fmla="*/ 0 w 68"/>
                <a:gd name="T9" fmla="*/ 1 h 19"/>
                <a:gd name="T10" fmla="*/ 30 w 68"/>
                <a:gd name="T11" fmla="*/ 18 h 19"/>
                <a:gd name="T12" fmla="*/ 39 w 68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9">
                  <a:moveTo>
                    <a:pt x="39" y="18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9"/>
                    <a:pt x="36" y="19"/>
                    <a:pt x="3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83"/>
            <p:cNvSpPr/>
            <p:nvPr/>
          </p:nvSpPr>
          <p:spPr bwMode="auto">
            <a:xfrm>
              <a:off x="6213158" y="2947988"/>
              <a:ext cx="285750" cy="157163"/>
            </a:xfrm>
            <a:custGeom>
              <a:avLst/>
              <a:gdLst>
                <a:gd name="T0" fmla="*/ 45 w 76"/>
                <a:gd name="T1" fmla="*/ 18 h 42"/>
                <a:gd name="T2" fmla="*/ 38 w 76"/>
                <a:gd name="T3" fmla="*/ 20 h 42"/>
                <a:gd name="T4" fmla="*/ 32 w 76"/>
                <a:gd name="T5" fmla="*/ 18 h 42"/>
                <a:gd name="T6" fmla="*/ 1 w 76"/>
                <a:gd name="T7" fmla="*/ 0 h 42"/>
                <a:gd name="T8" fmla="*/ 0 w 76"/>
                <a:gd name="T9" fmla="*/ 1 h 42"/>
                <a:gd name="T10" fmla="*/ 0 w 76"/>
                <a:gd name="T11" fmla="*/ 38 h 42"/>
                <a:gd name="T12" fmla="*/ 7 w 76"/>
                <a:gd name="T13" fmla="*/ 42 h 42"/>
                <a:gd name="T14" fmla="*/ 70 w 76"/>
                <a:gd name="T15" fmla="*/ 42 h 42"/>
                <a:gd name="T16" fmla="*/ 76 w 76"/>
                <a:gd name="T17" fmla="*/ 38 h 42"/>
                <a:gd name="T18" fmla="*/ 76 w 76"/>
                <a:gd name="T19" fmla="*/ 1 h 42"/>
                <a:gd name="T20" fmla="*/ 76 w 76"/>
                <a:gd name="T21" fmla="*/ 0 h 42"/>
                <a:gd name="T22" fmla="*/ 45 w 76"/>
                <a:gd name="T2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42">
                  <a:moveTo>
                    <a:pt x="45" y="18"/>
                  </a:moveTo>
                  <a:cubicBezTo>
                    <a:pt x="43" y="19"/>
                    <a:pt x="41" y="20"/>
                    <a:pt x="38" y="20"/>
                  </a:cubicBezTo>
                  <a:cubicBezTo>
                    <a:pt x="36" y="20"/>
                    <a:pt x="34" y="19"/>
                    <a:pt x="32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3" y="42"/>
                    <a:pt x="7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3" y="42"/>
                    <a:pt x="76" y="40"/>
                    <a:pt x="76" y="38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0"/>
                    <a:pt x="76" y="0"/>
                  </a:cubicBezTo>
                  <a:lnTo>
                    <a:pt x="4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六边形 26"/>
          <p:cNvSpPr/>
          <p:nvPr/>
        </p:nvSpPr>
        <p:spPr>
          <a:xfrm>
            <a:off x="5379824" y="4140354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135"/>
          <p:cNvSpPr>
            <a:spLocks noEditPoints="1"/>
          </p:cNvSpPr>
          <p:nvPr/>
        </p:nvSpPr>
        <p:spPr bwMode="auto">
          <a:xfrm>
            <a:off x="5756021" y="4420663"/>
            <a:ext cx="649228" cy="608890"/>
          </a:xfrm>
          <a:custGeom>
            <a:avLst/>
            <a:gdLst>
              <a:gd name="T0" fmla="*/ 95554 w 73"/>
              <a:gd name="T1" fmla="*/ 288621 h 68"/>
              <a:gd name="T2" fmla="*/ 58803 w 73"/>
              <a:gd name="T3" fmla="*/ 288621 h 68"/>
              <a:gd name="T4" fmla="*/ 0 w 73"/>
              <a:gd name="T5" fmla="*/ 244218 h 68"/>
              <a:gd name="T6" fmla="*/ 36752 w 73"/>
              <a:gd name="T7" fmla="*/ 140610 h 68"/>
              <a:gd name="T8" fmla="*/ 110255 w 73"/>
              <a:gd name="T9" fmla="*/ 162812 h 68"/>
              <a:gd name="T10" fmla="*/ 147007 w 73"/>
              <a:gd name="T11" fmla="*/ 155411 h 68"/>
              <a:gd name="T12" fmla="*/ 147007 w 73"/>
              <a:gd name="T13" fmla="*/ 177613 h 68"/>
              <a:gd name="T14" fmla="*/ 169058 w 73"/>
              <a:gd name="T15" fmla="*/ 251619 h 68"/>
              <a:gd name="T16" fmla="*/ 95554 w 73"/>
              <a:gd name="T17" fmla="*/ 288621 h 68"/>
              <a:gd name="T18" fmla="*/ 110255 w 73"/>
              <a:gd name="T19" fmla="*/ 140610 h 68"/>
              <a:gd name="T20" fmla="*/ 36752 w 73"/>
              <a:gd name="T21" fmla="*/ 66605 h 68"/>
              <a:gd name="T22" fmla="*/ 110255 w 73"/>
              <a:gd name="T23" fmla="*/ 0 h 68"/>
              <a:gd name="T24" fmla="*/ 183759 w 73"/>
              <a:gd name="T25" fmla="*/ 66605 h 68"/>
              <a:gd name="T26" fmla="*/ 110255 w 73"/>
              <a:gd name="T27" fmla="*/ 140610 h 68"/>
              <a:gd name="T28" fmla="*/ 389568 w 73"/>
              <a:gd name="T29" fmla="*/ 503237 h 68"/>
              <a:gd name="T30" fmla="*/ 147007 w 73"/>
              <a:gd name="T31" fmla="*/ 503237 h 68"/>
              <a:gd name="T32" fmla="*/ 73503 w 73"/>
              <a:gd name="T33" fmla="*/ 429232 h 68"/>
              <a:gd name="T34" fmla="*/ 169058 w 73"/>
              <a:gd name="T35" fmla="*/ 266420 h 68"/>
              <a:gd name="T36" fmla="*/ 271963 w 73"/>
              <a:gd name="T37" fmla="*/ 303422 h 68"/>
              <a:gd name="T38" fmla="*/ 367517 w 73"/>
              <a:gd name="T39" fmla="*/ 266420 h 68"/>
              <a:gd name="T40" fmla="*/ 470422 w 73"/>
              <a:gd name="T41" fmla="*/ 429232 h 68"/>
              <a:gd name="T42" fmla="*/ 389568 w 73"/>
              <a:gd name="T43" fmla="*/ 503237 h 68"/>
              <a:gd name="T44" fmla="*/ 271963 w 73"/>
              <a:gd name="T45" fmla="*/ 288621 h 68"/>
              <a:gd name="T46" fmla="*/ 161708 w 73"/>
              <a:gd name="T47" fmla="*/ 177613 h 68"/>
              <a:gd name="T48" fmla="*/ 271963 w 73"/>
              <a:gd name="T49" fmla="*/ 66605 h 68"/>
              <a:gd name="T50" fmla="*/ 374867 w 73"/>
              <a:gd name="T51" fmla="*/ 177613 h 68"/>
              <a:gd name="T52" fmla="*/ 271963 w 73"/>
              <a:gd name="T53" fmla="*/ 288621 h 68"/>
              <a:gd name="T54" fmla="*/ 433670 w 73"/>
              <a:gd name="T55" fmla="*/ 140610 h 68"/>
              <a:gd name="T56" fmla="*/ 360167 w 73"/>
              <a:gd name="T57" fmla="*/ 66605 h 68"/>
              <a:gd name="T58" fmla="*/ 433670 w 73"/>
              <a:gd name="T59" fmla="*/ 0 h 68"/>
              <a:gd name="T60" fmla="*/ 499823 w 73"/>
              <a:gd name="T61" fmla="*/ 66605 h 68"/>
              <a:gd name="T62" fmla="*/ 433670 w 73"/>
              <a:gd name="T63" fmla="*/ 140610 h 68"/>
              <a:gd name="T64" fmla="*/ 485123 w 73"/>
              <a:gd name="T65" fmla="*/ 288621 h 68"/>
              <a:gd name="T66" fmla="*/ 448371 w 73"/>
              <a:gd name="T67" fmla="*/ 288621 h 68"/>
              <a:gd name="T68" fmla="*/ 374867 w 73"/>
              <a:gd name="T69" fmla="*/ 251619 h 68"/>
              <a:gd name="T70" fmla="*/ 396918 w 73"/>
              <a:gd name="T71" fmla="*/ 177613 h 68"/>
              <a:gd name="T72" fmla="*/ 396918 w 73"/>
              <a:gd name="T73" fmla="*/ 155411 h 68"/>
              <a:gd name="T74" fmla="*/ 433670 w 73"/>
              <a:gd name="T75" fmla="*/ 162812 h 68"/>
              <a:gd name="T76" fmla="*/ 507174 w 73"/>
              <a:gd name="T77" fmla="*/ 140610 h 68"/>
              <a:gd name="T78" fmla="*/ 536575 w 73"/>
              <a:gd name="T79" fmla="*/ 244218 h 68"/>
              <a:gd name="T80" fmla="*/ 485123 w 73"/>
              <a:gd name="T81" fmla="*/ 288621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>
            <a:noFill/>
          </a:ln>
          <a:effectLst/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098768" y="1596122"/>
            <a:ext cx="14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98768" y="1965454"/>
            <a:ext cx="305134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firebug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8098768" y="4137286"/>
            <a:ext cx="16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移动设备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98768" y="450661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开发者工具模拟设备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2974928" y="159612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22124" y="196545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针对不同设备应用，需要具体到真实环境。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974928" y="413728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其他环境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22124" y="4506618"/>
            <a:ext cx="305134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操作系统、电视、巨型显示屏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>
            <a:hlinkClick r:id="rId2"/>
          </p:cNvPr>
          <p:cNvSpPr/>
          <p:nvPr/>
        </p:nvSpPr>
        <p:spPr>
          <a:xfrm>
            <a:off x="9880271" y="5781400"/>
            <a:ext cx="2078182" cy="843148"/>
          </a:xfrm>
          <a:prstGeom prst="ellipse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Chrome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43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目前团队前端调试存在的问题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10"/>
          <p:cNvSpPr/>
          <p:nvPr/>
        </p:nvSpPr>
        <p:spPr>
          <a:xfrm>
            <a:off x="1219200" y="1600200"/>
            <a:ext cx="5787656" cy="42672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22"/>
          <p:cNvSpPr/>
          <p:nvPr/>
        </p:nvSpPr>
        <p:spPr>
          <a:xfrm>
            <a:off x="5167425" y="3926674"/>
            <a:ext cx="5805377" cy="1499191"/>
          </a:xfrm>
          <a:prstGeom prst="rect">
            <a:avLst/>
          </a:prstGeom>
          <a:solidFill>
            <a:srgbClr val="407F35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76"/>
          <p:cNvSpPr txBox="1"/>
          <p:nvPr/>
        </p:nvSpPr>
        <p:spPr>
          <a:xfrm>
            <a:off x="5409310" y="4102980"/>
            <a:ext cx="173367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409311" y="4559846"/>
            <a:ext cx="5331996" cy="4919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问题描述：目前依赖于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环境，我不会配置环境，前后端开发耦合度高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解决办法：前后端分离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328540" y="2291680"/>
            <a:ext cx="3644261" cy="2728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缺少移动调试设备，比如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7417000" y="1927146"/>
            <a:ext cx="1009371" cy="307777"/>
          </a:xfrm>
          <a:prstGeom prst="rect">
            <a:avLst/>
          </a:prstGeom>
          <a:solidFill>
            <a:srgbClr val="407F35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设备缺少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8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Pictur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Pictur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Pictur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SubTitle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CCE8C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CCE8C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Mayas Theme Color">
    <a:dk1>
      <a:srgbClr val="5C5C5C"/>
    </a:dk1>
    <a:lt1>
      <a:sysClr val="window" lastClr="CCE8C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1583</Words>
  <Application>Microsoft Office PowerPoint</Application>
  <PresentationFormat>宽屏</PresentationFormat>
  <Paragraphs>226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华文中宋</vt:lpstr>
      <vt:lpstr>宋体</vt:lpstr>
      <vt:lpstr>微软雅黑</vt:lpstr>
      <vt:lpstr>Arial</vt:lpstr>
      <vt:lpstr>Arial Narrow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BoBo</cp:lastModifiedBy>
  <cp:revision>86</cp:revision>
  <dcterms:created xsi:type="dcterms:W3CDTF">2017-03-22T06:43:00Z</dcterms:created>
  <dcterms:modified xsi:type="dcterms:W3CDTF">2017-07-20T09:36:09Z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