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81" r:id="rId2"/>
    <p:sldId id="282" r:id="rId3"/>
    <p:sldId id="283" r:id="rId4"/>
    <p:sldId id="272" r:id="rId5"/>
    <p:sldId id="262" r:id="rId6"/>
    <p:sldId id="295" r:id="rId7"/>
    <p:sldId id="290" r:id="rId8"/>
    <p:sldId id="297" r:id="rId9"/>
    <p:sldId id="296" r:id="rId10"/>
    <p:sldId id="291" r:id="rId11"/>
    <p:sldId id="292" r:id="rId12"/>
    <p:sldId id="293" r:id="rId13"/>
    <p:sldId id="269" r:id="rId14"/>
    <p:sldId id="267" r:id="rId15"/>
    <p:sldId id="259" r:id="rId16"/>
    <p:sldId id="260" r:id="rId17"/>
    <p:sldId id="257" r:id="rId18"/>
    <p:sldId id="263" r:id="rId19"/>
    <p:sldId id="264" r:id="rId20"/>
    <p:sldId id="270" r:id="rId21"/>
    <p:sldId id="294" r:id="rId22"/>
    <p:sldId id="288" r:id="rId23"/>
    <p:sldId id="266" r:id="rId24"/>
    <p:sldId id="258" r:id="rId25"/>
    <p:sldId id="268" r:id="rId26"/>
    <p:sldId id="271" r:id="rId27"/>
    <p:sldId id="265" r:id="rId28"/>
    <p:sldId id="289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F35"/>
    <a:srgbClr val="6C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541-4223-912F-BB1FB5B000C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541-4223-912F-BB1FB5B000C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541-4223-912F-BB1FB5B0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DC-4863-A548-06595B529DE2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DC-4863-A548-06595B529DE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DDC-4863-A548-06595B529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609030"/>
            </a:solidFill>
          </c:spPr>
          <c:dPt>
            <c:idx val="0"/>
            <c:bubble3D val="0"/>
            <c:spPr>
              <a:solidFill>
                <a:srgbClr val="407F3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C7-4B81-8BF9-9D4ECFA43ED4}"/>
              </c:ext>
            </c:extLst>
          </c:dPt>
          <c:dPt>
            <c:idx val="1"/>
            <c:bubble3D val="0"/>
            <c:spPr>
              <a:solidFill>
                <a:srgbClr val="407F35">
                  <a:alpha val="50000"/>
                </a:srgb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C7-4B81-8BF9-9D4ECFA43ED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9C7-4B81-8BF9-9D4ECFA43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873216"/>
        <c:axId val="248876016"/>
      </c:barChart>
      <c:catAx>
        <c:axId val="24887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8876016"/>
        <c:crosses val="autoZero"/>
        <c:auto val="1"/>
        <c:lblAlgn val="ctr"/>
        <c:lblOffset val="100"/>
        <c:noMultiLvlLbl val="0"/>
      </c:catAx>
      <c:valAx>
        <c:axId val="248876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8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7F3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8F-4807-B310-EF6EAE249D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8F-4807-B310-EF6EAE249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879936"/>
        <c:axId val="248880496"/>
      </c:barChart>
      <c:catAx>
        <c:axId val="24887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48880496"/>
        <c:crosses val="autoZero"/>
        <c:auto val="1"/>
        <c:lblAlgn val="ctr"/>
        <c:lblOffset val="100"/>
        <c:noMultiLvlLbl val="0"/>
      </c:catAx>
      <c:valAx>
        <c:axId val="248880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887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8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545C-1FDC-4C1B-8130-5127F986CC0C}" type="datetimeFigureOut">
              <a:rPr lang="zh-CN" altLang="en-US" smtClean="0"/>
              <a:t>2017/7/19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D5B5-B410-4276-B04E-D9D711525E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5.jpe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jpeg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87" y="941450"/>
            <a:ext cx="2262159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 smtClean="0">
                <a:solidFill>
                  <a:srgbClr val="407F35"/>
                </a:solidFill>
                <a:cs typeface="+mn-ea"/>
                <a:sym typeface="+mn-lt"/>
              </a:rPr>
              <a:t>2017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13473" y="4611408"/>
            <a:ext cx="454925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何运江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89571" y="2340631"/>
            <a:ext cx="42001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友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PLM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研发中心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2343" y="3414713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009147" y="3486577"/>
            <a:ext cx="41737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前端基础分享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0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51969" y="4140181"/>
            <a:ext cx="6084936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2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88495" y="4136272"/>
            <a:ext cx="2031325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8943" y="4259144"/>
            <a:ext cx="6250429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3600" b="1" dirty="0" err="1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05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161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Chart 39"/>
          <p:cNvGraphicFramePr/>
          <p:nvPr/>
        </p:nvGraphicFramePr>
        <p:xfrm>
          <a:off x="635768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1538375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87%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856750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0347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9" name="Chart 39"/>
          <p:cNvGraphicFramePr/>
          <p:nvPr/>
        </p:nvGraphicFramePr>
        <p:xfrm>
          <a:off x="432575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2"/>
          <p:cNvSpPr txBox="1"/>
          <p:nvPr/>
        </p:nvSpPr>
        <p:spPr>
          <a:xfrm>
            <a:off x="522835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554673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7032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aphicFrame>
        <p:nvGraphicFramePr>
          <p:cNvPr id="13" name="Chart 39"/>
          <p:cNvGraphicFramePr/>
          <p:nvPr/>
        </p:nvGraphicFramePr>
        <p:xfrm>
          <a:off x="8015730" y="1513973"/>
          <a:ext cx="3540503" cy="2745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2"/>
          <p:cNvSpPr txBox="1"/>
          <p:nvPr/>
        </p:nvSpPr>
        <p:spPr>
          <a:xfrm>
            <a:off x="8918336" y="2641638"/>
            <a:ext cx="1735291" cy="517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36711" y="4357927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260308" y="4727259"/>
            <a:ext cx="3051344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09311" y="4559846"/>
            <a:ext cx="5331996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28540" y="2291680"/>
            <a:ext cx="3644261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6784495" y="315490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998905" y="315490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391700" y="197224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20585" y="351033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9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74877" y="224375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2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10807" y="359063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16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>
            <a:off x="5391700" y="432876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35"/>
          <p:cNvSpPr>
            <a:spLocks noEditPoints="1"/>
          </p:cNvSpPr>
          <p:nvPr/>
        </p:nvSpPr>
        <p:spPr bwMode="auto">
          <a:xfrm>
            <a:off x="5767897" y="460907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11064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10644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811064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110644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2986804" y="178453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34000" y="215386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986804" y="43256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34000" y="469502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lowchart: Off-page Connector 22"/>
          <p:cNvSpPr/>
          <p:nvPr/>
        </p:nvSpPr>
        <p:spPr>
          <a:xfrm rot="16200000">
            <a:off x="1286085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reeform 35"/>
          <p:cNvSpPr>
            <a:spLocks noChangeAspect="1" noEditPoints="1"/>
          </p:cNvSpPr>
          <p:nvPr/>
        </p:nvSpPr>
        <p:spPr bwMode="auto">
          <a:xfrm>
            <a:off x="1361261" y="2328912"/>
            <a:ext cx="646535" cy="377144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Off-page Connector 47"/>
          <p:cNvSpPr/>
          <p:nvPr/>
        </p:nvSpPr>
        <p:spPr>
          <a:xfrm rot="16200000">
            <a:off x="1286083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Freeform 61"/>
          <p:cNvSpPr/>
          <p:nvPr/>
        </p:nvSpPr>
        <p:spPr bwMode="auto">
          <a:xfrm>
            <a:off x="1454220" y="4946394"/>
            <a:ext cx="460613" cy="478331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Flowchart: Off-page Connector 32"/>
          <p:cNvSpPr/>
          <p:nvPr/>
        </p:nvSpPr>
        <p:spPr>
          <a:xfrm rot="16200000">
            <a:off x="1286084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428595" y="3675889"/>
            <a:ext cx="511864" cy="361431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72460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72461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TextBox 76"/>
          <p:cNvSpPr txBox="1"/>
          <p:nvPr/>
        </p:nvSpPr>
        <p:spPr>
          <a:xfrm>
            <a:off x="2272460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272461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2305340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305339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Flowchart: Off-page Connector 22"/>
          <p:cNvSpPr/>
          <p:nvPr/>
        </p:nvSpPr>
        <p:spPr>
          <a:xfrm rot="16200000">
            <a:off x="6532282" y="2137164"/>
            <a:ext cx="801268" cy="780976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lowchart: Off-page Connector 47"/>
          <p:cNvSpPr/>
          <p:nvPr/>
        </p:nvSpPr>
        <p:spPr>
          <a:xfrm rot="16200000">
            <a:off x="6532280" y="4795068"/>
            <a:ext cx="801267" cy="780979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9" name="Flowchart: Off-page Connector 32"/>
          <p:cNvSpPr/>
          <p:nvPr/>
        </p:nvSpPr>
        <p:spPr>
          <a:xfrm rot="16200000">
            <a:off x="6532283" y="3466115"/>
            <a:ext cx="801267" cy="780977"/>
          </a:xfrm>
          <a:prstGeom prst="roundRect">
            <a:avLst/>
          </a:prstGeom>
          <a:solidFill>
            <a:srgbClr val="407F3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518659" y="201827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18659" y="238761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7518659" y="334303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18659" y="371237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7551538" y="466779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51538" y="5037130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689451" y="4970298"/>
            <a:ext cx="486925" cy="430523"/>
            <a:chOff x="6424429" y="2862185"/>
            <a:chExt cx="250094" cy="221125"/>
          </a:xfrm>
          <a:solidFill>
            <a:schemeClr val="bg1"/>
          </a:solidFill>
        </p:grpSpPr>
        <p:sp>
          <p:nvSpPr>
            <p:cNvPr id="30" name="Freeform 1044"/>
            <p:cNvSpPr>
              <a:spLocks noEditPoints="1"/>
            </p:cNvSpPr>
            <p:nvPr/>
          </p:nvSpPr>
          <p:spPr bwMode="auto">
            <a:xfrm>
              <a:off x="6424429" y="2862185"/>
              <a:ext cx="171879" cy="221125"/>
            </a:xfrm>
            <a:custGeom>
              <a:avLst/>
              <a:gdLst>
                <a:gd name="T0" fmla="*/ 55 w 110"/>
                <a:gd name="T1" fmla="*/ 62 h 142"/>
                <a:gd name="T2" fmla="*/ 0 w 110"/>
                <a:gd name="T3" fmla="*/ 138 h 142"/>
                <a:gd name="T4" fmla="*/ 0 w 110"/>
                <a:gd name="T5" fmla="*/ 142 h 142"/>
                <a:gd name="T6" fmla="*/ 110 w 110"/>
                <a:gd name="T7" fmla="*/ 142 h 142"/>
                <a:gd name="T8" fmla="*/ 110 w 110"/>
                <a:gd name="T9" fmla="*/ 138 h 142"/>
                <a:gd name="T10" fmla="*/ 55 w 110"/>
                <a:gd name="T11" fmla="*/ 62 h 142"/>
                <a:gd name="T12" fmla="*/ 56 w 110"/>
                <a:gd name="T13" fmla="*/ 55 h 142"/>
                <a:gd name="T14" fmla="*/ 84 w 110"/>
                <a:gd name="T15" fmla="*/ 27 h 142"/>
                <a:gd name="T16" fmla="*/ 56 w 110"/>
                <a:gd name="T17" fmla="*/ 0 h 142"/>
                <a:gd name="T18" fmla="*/ 28 w 110"/>
                <a:gd name="T19" fmla="*/ 27 h 142"/>
                <a:gd name="T20" fmla="*/ 56 w 110"/>
                <a:gd name="T21" fmla="*/ 5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142">
                  <a:moveTo>
                    <a:pt x="55" y="62"/>
                  </a:moveTo>
                  <a:cubicBezTo>
                    <a:pt x="25" y="62"/>
                    <a:pt x="0" y="96"/>
                    <a:pt x="0" y="138"/>
                  </a:cubicBezTo>
                  <a:cubicBezTo>
                    <a:pt x="0" y="139"/>
                    <a:pt x="0" y="140"/>
                    <a:pt x="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0"/>
                    <a:pt x="110" y="139"/>
                    <a:pt x="110" y="138"/>
                  </a:cubicBezTo>
                  <a:cubicBezTo>
                    <a:pt x="110" y="96"/>
                    <a:pt x="86" y="62"/>
                    <a:pt x="55" y="62"/>
                  </a:cubicBezTo>
                  <a:close/>
                  <a:moveTo>
                    <a:pt x="56" y="55"/>
                  </a:moveTo>
                  <a:cubicBezTo>
                    <a:pt x="71" y="55"/>
                    <a:pt x="84" y="42"/>
                    <a:pt x="84" y="27"/>
                  </a:cubicBezTo>
                  <a:cubicBezTo>
                    <a:pt x="84" y="12"/>
                    <a:pt x="71" y="0"/>
                    <a:pt x="56" y="0"/>
                  </a:cubicBezTo>
                  <a:cubicBezTo>
                    <a:pt x="40" y="0"/>
                    <a:pt x="28" y="12"/>
                    <a:pt x="28" y="27"/>
                  </a:cubicBezTo>
                  <a:cubicBezTo>
                    <a:pt x="28" y="42"/>
                    <a:pt x="40" y="55"/>
                    <a:pt x="56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1045"/>
            <p:cNvSpPr>
              <a:spLocks noEditPoints="1"/>
            </p:cNvSpPr>
            <p:nvPr/>
          </p:nvSpPr>
          <p:spPr bwMode="auto">
            <a:xfrm>
              <a:off x="6588583" y="2934606"/>
              <a:ext cx="85940" cy="148704"/>
            </a:xfrm>
            <a:custGeom>
              <a:avLst/>
              <a:gdLst>
                <a:gd name="T0" fmla="*/ 18 w 55"/>
                <a:gd name="T1" fmla="*/ 42 h 95"/>
                <a:gd name="T2" fmla="*/ 10 w 55"/>
                <a:gd name="T3" fmla="*/ 43 h 95"/>
                <a:gd name="T4" fmla="*/ 21 w 55"/>
                <a:gd name="T5" fmla="*/ 91 h 95"/>
                <a:gd name="T6" fmla="*/ 21 w 55"/>
                <a:gd name="T7" fmla="*/ 95 h 95"/>
                <a:gd name="T8" fmla="*/ 55 w 55"/>
                <a:gd name="T9" fmla="*/ 95 h 95"/>
                <a:gd name="T10" fmla="*/ 55 w 55"/>
                <a:gd name="T11" fmla="*/ 92 h 95"/>
                <a:gd name="T12" fmla="*/ 18 w 55"/>
                <a:gd name="T13" fmla="*/ 42 h 95"/>
                <a:gd name="T14" fmla="*/ 37 w 55"/>
                <a:gd name="T15" fmla="*/ 18 h 95"/>
                <a:gd name="T16" fmla="*/ 18 w 55"/>
                <a:gd name="T17" fmla="*/ 0 h 95"/>
                <a:gd name="T18" fmla="*/ 0 w 55"/>
                <a:gd name="T19" fmla="*/ 18 h 95"/>
                <a:gd name="T20" fmla="*/ 18 w 55"/>
                <a:gd name="T21" fmla="*/ 37 h 95"/>
                <a:gd name="T22" fmla="*/ 37 w 55"/>
                <a:gd name="T23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95">
                  <a:moveTo>
                    <a:pt x="18" y="42"/>
                  </a:moveTo>
                  <a:cubicBezTo>
                    <a:pt x="15" y="42"/>
                    <a:pt x="13" y="42"/>
                    <a:pt x="10" y="43"/>
                  </a:cubicBezTo>
                  <a:cubicBezTo>
                    <a:pt x="17" y="56"/>
                    <a:pt x="21" y="73"/>
                    <a:pt x="21" y="91"/>
                  </a:cubicBezTo>
                  <a:cubicBezTo>
                    <a:pt x="21" y="92"/>
                    <a:pt x="21" y="93"/>
                    <a:pt x="21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64"/>
                    <a:pt x="38" y="42"/>
                    <a:pt x="18" y="42"/>
                  </a:cubicBezTo>
                  <a:close/>
                  <a:moveTo>
                    <a:pt x="37" y="18"/>
                  </a:moveTo>
                  <a:cubicBezTo>
                    <a:pt x="37" y="8"/>
                    <a:pt x="29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9" y="37"/>
                    <a:pt x="37" y="28"/>
                    <a:pt x="37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Freeform 698"/>
          <p:cNvSpPr>
            <a:spLocks noEditPoints="1"/>
          </p:cNvSpPr>
          <p:nvPr/>
        </p:nvSpPr>
        <p:spPr bwMode="auto">
          <a:xfrm>
            <a:off x="6692363" y="2297647"/>
            <a:ext cx="481109" cy="460008"/>
          </a:xfrm>
          <a:custGeom>
            <a:avLst/>
            <a:gdLst>
              <a:gd name="T0" fmla="*/ 313 w 313"/>
              <a:gd name="T1" fmla="*/ 8 h 297"/>
              <a:gd name="T2" fmla="*/ 206 w 313"/>
              <a:gd name="T3" fmla="*/ 13 h 297"/>
              <a:gd name="T4" fmla="*/ 61 w 313"/>
              <a:gd name="T5" fmla="*/ 45 h 297"/>
              <a:gd name="T6" fmla="*/ 61 w 313"/>
              <a:gd name="T7" fmla="*/ 225 h 297"/>
              <a:gd name="T8" fmla="*/ 25 w 313"/>
              <a:gd name="T9" fmla="*/ 278 h 297"/>
              <a:gd name="T10" fmla="*/ 38 w 313"/>
              <a:gd name="T11" fmla="*/ 297 h 297"/>
              <a:gd name="T12" fmla="*/ 91 w 313"/>
              <a:gd name="T13" fmla="*/ 254 h 297"/>
              <a:gd name="T14" fmla="*/ 169 w 313"/>
              <a:gd name="T15" fmla="*/ 285 h 297"/>
              <a:gd name="T16" fmla="*/ 310 w 313"/>
              <a:gd name="T17" fmla="*/ 162 h 297"/>
              <a:gd name="T18" fmla="*/ 313 w 313"/>
              <a:gd name="T19" fmla="*/ 8 h 297"/>
              <a:gd name="T20" fmla="*/ 267 w 313"/>
              <a:gd name="T21" fmla="*/ 63 h 297"/>
              <a:gd name="T22" fmla="*/ 192 w 313"/>
              <a:gd name="T23" fmla="*/ 136 h 297"/>
              <a:gd name="T24" fmla="*/ 101 w 313"/>
              <a:gd name="T25" fmla="*/ 222 h 297"/>
              <a:gd name="T26" fmla="*/ 98 w 313"/>
              <a:gd name="T27" fmla="*/ 223 h 297"/>
              <a:gd name="T28" fmla="*/ 95 w 313"/>
              <a:gd name="T29" fmla="*/ 222 h 297"/>
              <a:gd name="T30" fmla="*/ 95 w 313"/>
              <a:gd name="T31" fmla="*/ 217 h 297"/>
              <a:gd name="T32" fmla="*/ 172 w 313"/>
              <a:gd name="T33" fmla="*/ 116 h 297"/>
              <a:gd name="T34" fmla="*/ 263 w 313"/>
              <a:gd name="T35" fmla="*/ 56 h 297"/>
              <a:gd name="T36" fmla="*/ 268 w 313"/>
              <a:gd name="T37" fmla="*/ 58 h 297"/>
              <a:gd name="T38" fmla="*/ 267 w 313"/>
              <a:gd name="T39" fmla="*/ 6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3" h="297">
                <a:moveTo>
                  <a:pt x="313" y="8"/>
                </a:moveTo>
                <a:cubicBezTo>
                  <a:pt x="313" y="8"/>
                  <a:pt x="295" y="27"/>
                  <a:pt x="206" y="13"/>
                </a:cubicBezTo>
                <a:cubicBezTo>
                  <a:pt x="124" y="0"/>
                  <a:pt x="91" y="15"/>
                  <a:pt x="61" y="45"/>
                </a:cubicBezTo>
                <a:cubicBezTo>
                  <a:pt x="32" y="74"/>
                  <a:pt x="0" y="164"/>
                  <a:pt x="61" y="225"/>
                </a:cubicBezTo>
                <a:cubicBezTo>
                  <a:pt x="71" y="235"/>
                  <a:pt x="25" y="278"/>
                  <a:pt x="25" y="278"/>
                </a:cubicBezTo>
                <a:cubicBezTo>
                  <a:pt x="38" y="297"/>
                  <a:pt x="38" y="297"/>
                  <a:pt x="38" y="297"/>
                </a:cubicBezTo>
                <a:cubicBezTo>
                  <a:pt x="91" y="254"/>
                  <a:pt x="91" y="254"/>
                  <a:pt x="91" y="254"/>
                </a:cubicBezTo>
                <a:cubicBezTo>
                  <a:pt x="91" y="254"/>
                  <a:pt x="123" y="285"/>
                  <a:pt x="169" y="285"/>
                </a:cubicBezTo>
                <a:cubicBezTo>
                  <a:pt x="233" y="285"/>
                  <a:pt x="306" y="258"/>
                  <a:pt x="310" y="162"/>
                </a:cubicBezTo>
                <a:cubicBezTo>
                  <a:pt x="313" y="101"/>
                  <a:pt x="297" y="58"/>
                  <a:pt x="313" y="8"/>
                </a:cubicBezTo>
                <a:close/>
                <a:moveTo>
                  <a:pt x="267" y="63"/>
                </a:moveTo>
                <a:cubicBezTo>
                  <a:pt x="267" y="63"/>
                  <a:pt x="239" y="89"/>
                  <a:pt x="192" y="136"/>
                </a:cubicBezTo>
                <a:cubicBezTo>
                  <a:pt x="150" y="178"/>
                  <a:pt x="101" y="222"/>
                  <a:pt x="101" y="222"/>
                </a:cubicBezTo>
                <a:cubicBezTo>
                  <a:pt x="100" y="223"/>
                  <a:pt x="99" y="223"/>
                  <a:pt x="98" y="223"/>
                </a:cubicBezTo>
                <a:cubicBezTo>
                  <a:pt x="97" y="223"/>
                  <a:pt x="96" y="223"/>
                  <a:pt x="95" y="222"/>
                </a:cubicBezTo>
                <a:cubicBezTo>
                  <a:pt x="94" y="221"/>
                  <a:pt x="94" y="219"/>
                  <a:pt x="95" y="217"/>
                </a:cubicBezTo>
                <a:cubicBezTo>
                  <a:pt x="95" y="217"/>
                  <a:pt x="138" y="148"/>
                  <a:pt x="172" y="116"/>
                </a:cubicBezTo>
                <a:cubicBezTo>
                  <a:pt x="209" y="83"/>
                  <a:pt x="263" y="57"/>
                  <a:pt x="263" y="56"/>
                </a:cubicBezTo>
                <a:cubicBezTo>
                  <a:pt x="265" y="56"/>
                  <a:pt x="267" y="56"/>
                  <a:pt x="268" y="58"/>
                </a:cubicBezTo>
                <a:cubicBezTo>
                  <a:pt x="269" y="59"/>
                  <a:pt x="269" y="62"/>
                  <a:pt x="267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709797" y="3590379"/>
            <a:ext cx="446239" cy="532444"/>
            <a:chOff x="277814" y="5935664"/>
            <a:chExt cx="279400" cy="333375"/>
          </a:xfrm>
          <a:solidFill>
            <a:schemeClr val="bg1"/>
          </a:solidFill>
        </p:grpSpPr>
        <p:sp>
          <p:nvSpPr>
            <p:cNvPr id="34" name="Freeform 829"/>
            <p:cNvSpPr>
              <a:spLocks noEditPoints="1"/>
            </p:cNvSpPr>
            <p:nvPr/>
          </p:nvSpPr>
          <p:spPr bwMode="auto">
            <a:xfrm>
              <a:off x="277814" y="5935664"/>
              <a:ext cx="279400" cy="333375"/>
            </a:xfrm>
            <a:custGeom>
              <a:avLst/>
              <a:gdLst>
                <a:gd name="T0" fmla="*/ 241 w 241"/>
                <a:gd name="T1" fmla="*/ 30 h 288"/>
                <a:gd name="T2" fmla="*/ 129 w 241"/>
                <a:gd name="T3" fmla="*/ 30 h 288"/>
                <a:gd name="T4" fmla="*/ 129 w 241"/>
                <a:gd name="T5" fmla="*/ 10 h 288"/>
                <a:gd name="T6" fmla="*/ 119 w 241"/>
                <a:gd name="T7" fmla="*/ 0 h 288"/>
                <a:gd name="T8" fmla="*/ 109 w 241"/>
                <a:gd name="T9" fmla="*/ 10 h 288"/>
                <a:gd name="T10" fmla="*/ 109 w 241"/>
                <a:gd name="T11" fmla="*/ 30 h 288"/>
                <a:gd name="T12" fmla="*/ 0 w 241"/>
                <a:gd name="T13" fmla="*/ 30 h 288"/>
                <a:gd name="T14" fmla="*/ 0 w 241"/>
                <a:gd name="T15" fmla="*/ 196 h 288"/>
                <a:gd name="T16" fmla="*/ 75 w 241"/>
                <a:gd name="T17" fmla="*/ 196 h 288"/>
                <a:gd name="T18" fmla="*/ 45 w 241"/>
                <a:gd name="T19" fmla="*/ 272 h 288"/>
                <a:gd name="T20" fmla="*/ 52 w 241"/>
                <a:gd name="T21" fmla="*/ 288 h 288"/>
                <a:gd name="T22" fmla="*/ 56 w 241"/>
                <a:gd name="T23" fmla="*/ 288 h 288"/>
                <a:gd name="T24" fmla="*/ 67 w 241"/>
                <a:gd name="T25" fmla="*/ 281 h 288"/>
                <a:gd name="T26" fmla="*/ 100 w 241"/>
                <a:gd name="T27" fmla="*/ 196 h 288"/>
                <a:gd name="T28" fmla="*/ 138 w 241"/>
                <a:gd name="T29" fmla="*/ 196 h 288"/>
                <a:gd name="T30" fmla="*/ 171 w 241"/>
                <a:gd name="T31" fmla="*/ 281 h 288"/>
                <a:gd name="T32" fmla="*/ 182 w 241"/>
                <a:gd name="T33" fmla="*/ 288 h 288"/>
                <a:gd name="T34" fmla="*/ 186 w 241"/>
                <a:gd name="T35" fmla="*/ 288 h 288"/>
                <a:gd name="T36" fmla="*/ 193 w 241"/>
                <a:gd name="T37" fmla="*/ 272 h 288"/>
                <a:gd name="T38" fmla="*/ 164 w 241"/>
                <a:gd name="T39" fmla="*/ 196 h 288"/>
                <a:gd name="T40" fmla="*/ 241 w 241"/>
                <a:gd name="T41" fmla="*/ 196 h 288"/>
                <a:gd name="T42" fmla="*/ 241 w 241"/>
                <a:gd name="T43" fmla="*/ 30 h 288"/>
                <a:gd name="T44" fmla="*/ 218 w 241"/>
                <a:gd name="T45" fmla="*/ 172 h 288"/>
                <a:gd name="T46" fmla="*/ 23 w 241"/>
                <a:gd name="T47" fmla="*/ 172 h 288"/>
                <a:gd name="T48" fmla="*/ 23 w 241"/>
                <a:gd name="T49" fmla="*/ 53 h 288"/>
                <a:gd name="T50" fmla="*/ 218 w 241"/>
                <a:gd name="T51" fmla="*/ 53 h 288"/>
                <a:gd name="T52" fmla="*/ 218 w 241"/>
                <a:gd name="T53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88">
                  <a:moveTo>
                    <a:pt x="241" y="3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5"/>
                    <a:pt x="125" y="0"/>
                    <a:pt x="119" y="0"/>
                  </a:cubicBezTo>
                  <a:cubicBezTo>
                    <a:pt x="114" y="0"/>
                    <a:pt x="109" y="5"/>
                    <a:pt x="109" y="1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43" y="278"/>
                    <a:pt x="46" y="285"/>
                    <a:pt x="52" y="288"/>
                  </a:cubicBezTo>
                  <a:cubicBezTo>
                    <a:pt x="53" y="288"/>
                    <a:pt x="55" y="288"/>
                    <a:pt x="56" y="288"/>
                  </a:cubicBezTo>
                  <a:cubicBezTo>
                    <a:pt x="61" y="288"/>
                    <a:pt x="65" y="286"/>
                    <a:pt x="67" y="281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3" y="286"/>
                    <a:pt x="177" y="288"/>
                    <a:pt x="182" y="288"/>
                  </a:cubicBezTo>
                  <a:cubicBezTo>
                    <a:pt x="184" y="288"/>
                    <a:pt x="185" y="288"/>
                    <a:pt x="186" y="288"/>
                  </a:cubicBezTo>
                  <a:cubicBezTo>
                    <a:pt x="193" y="285"/>
                    <a:pt x="196" y="278"/>
                    <a:pt x="193" y="27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241" y="196"/>
                    <a:pt x="241" y="196"/>
                    <a:pt x="241" y="196"/>
                  </a:cubicBezTo>
                  <a:lnTo>
                    <a:pt x="241" y="30"/>
                  </a:lnTo>
                  <a:close/>
                  <a:moveTo>
                    <a:pt x="218" y="172"/>
                  </a:moveTo>
                  <a:cubicBezTo>
                    <a:pt x="23" y="172"/>
                    <a:pt x="23" y="172"/>
                    <a:pt x="23" y="17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8" y="53"/>
                    <a:pt x="218" y="53"/>
                    <a:pt x="218" y="53"/>
                  </a:cubicBezTo>
                  <a:lnTo>
                    <a:pt x="21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0"/>
            <p:cNvSpPr/>
            <p:nvPr/>
          </p:nvSpPr>
          <p:spPr bwMode="auto">
            <a:xfrm>
              <a:off x="323851" y="6018214"/>
              <a:ext cx="184150" cy="96838"/>
            </a:xfrm>
            <a:custGeom>
              <a:avLst/>
              <a:gdLst>
                <a:gd name="T0" fmla="*/ 6 w 116"/>
                <a:gd name="T1" fmla="*/ 61 h 61"/>
                <a:gd name="T2" fmla="*/ 46 w 116"/>
                <a:gd name="T3" fmla="*/ 34 h 61"/>
                <a:gd name="T4" fmla="*/ 55 w 116"/>
                <a:gd name="T5" fmla="*/ 48 h 61"/>
                <a:gd name="T6" fmla="*/ 98 w 116"/>
                <a:gd name="T7" fmla="*/ 20 h 61"/>
                <a:gd name="T8" fmla="*/ 104 w 116"/>
                <a:gd name="T9" fmla="*/ 28 h 61"/>
                <a:gd name="T10" fmla="*/ 116 w 116"/>
                <a:gd name="T11" fmla="*/ 0 h 61"/>
                <a:gd name="T12" fmla="*/ 85 w 116"/>
                <a:gd name="T13" fmla="*/ 2 h 61"/>
                <a:gd name="T14" fmla="*/ 92 w 116"/>
                <a:gd name="T15" fmla="*/ 10 h 61"/>
                <a:gd name="T16" fmla="*/ 58 w 116"/>
                <a:gd name="T17" fmla="*/ 33 h 61"/>
                <a:gd name="T18" fmla="*/ 49 w 116"/>
                <a:gd name="T19" fmla="*/ 18 h 61"/>
                <a:gd name="T20" fmla="*/ 0 w 116"/>
                <a:gd name="T21" fmla="*/ 51 h 61"/>
                <a:gd name="T22" fmla="*/ 6 w 116"/>
                <a:gd name="T23" fmla="*/ 61 h 61"/>
                <a:gd name="T24" fmla="*/ 6 w 116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6" y="61"/>
                  </a:moveTo>
                  <a:lnTo>
                    <a:pt x="46" y="34"/>
                  </a:lnTo>
                  <a:lnTo>
                    <a:pt x="55" y="48"/>
                  </a:lnTo>
                  <a:lnTo>
                    <a:pt x="98" y="20"/>
                  </a:lnTo>
                  <a:lnTo>
                    <a:pt x="104" y="28"/>
                  </a:lnTo>
                  <a:lnTo>
                    <a:pt x="116" y="0"/>
                  </a:lnTo>
                  <a:lnTo>
                    <a:pt x="85" y="2"/>
                  </a:lnTo>
                  <a:lnTo>
                    <a:pt x="92" y="10"/>
                  </a:lnTo>
                  <a:lnTo>
                    <a:pt x="58" y="33"/>
                  </a:lnTo>
                  <a:lnTo>
                    <a:pt x="49" y="18"/>
                  </a:lnTo>
                  <a:lnTo>
                    <a:pt x="0" y="51"/>
                  </a:lnTo>
                  <a:lnTo>
                    <a:pt x="6" y="61"/>
                  </a:lnTo>
                  <a:lnTo>
                    <a:pt x="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4"/>
          <p:cNvSpPr/>
          <p:nvPr/>
        </p:nvSpPr>
        <p:spPr>
          <a:xfrm rot="10800000" flipH="1">
            <a:off x="7194015" y="3785927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4"/>
          <p:cNvSpPr/>
          <p:nvPr/>
        </p:nvSpPr>
        <p:spPr>
          <a:xfrm rot="18306662" flipH="1">
            <a:off x="5615421" y="4319691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6684597" y="2837043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142332" y="196104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4631400" y="3786250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6169985" y="4688912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4"/>
          <p:cNvSpPr/>
          <p:nvPr/>
        </p:nvSpPr>
        <p:spPr>
          <a:xfrm rot="10800000" flipV="1">
            <a:off x="4930459" y="2850676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4"/>
          <p:cNvSpPr/>
          <p:nvPr/>
        </p:nvSpPr>
        <p:spPr>
          <a:xfrm rot="18306662" flipV="1">
            <a:off x="6293390" y="2272312"/>
            <a:ext cx="304039" cy="882953"/>
          </a:xfrm>
          <a:custGeom>
            <a:avLst/>
            <a:gdLst/>
            <a:ahLst/>
            <a:cxnLst/>
            <a:rect l="l" t="t" r="r" b="b"/>
            <a:pathLst>
              <a:path w="192964" h="560383">
                <a:moveTo>
                  <a:pt x="66046" y="560383"/>
                </a:moveTo>
                <a:lnTo>
                  <a:pt x="0" y="437611"/>
                </a:lnTo>
                <a:lnTo>
                  <a:pt x="50013" y="454481"/>
                </a:lnTo>
                <a:cubicBezTo>
                  <a:pt x="162802" y="291013"/>
                  <a:pt x="137166" y="120464"/>
                  <a:pt x="101652" y="0"/>
                </a:cubicBezTo>
                <a:cubicBezTo>
                  <a:pt x="168790" y="118195"/>
                  <a:pt x="220957" y="274728"/>
                  <a:pt x="139072" y="484523"/>
                </a:cubicBezTo>
                <a:lnTo>
                  <a:pt x="192964" y="502702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2201" y="193276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4292" y="376583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2771" y="2895281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44863" y="4728352"/>
            <a:ext cx="276493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21"/>
          <p:cNvSpPr>
            <a:spLocks noChangeArrowheads="1"/>
          </p:cNvSpPr>
          <p:nvPr/>
        </p:nvSpPr>
        <p:spPr bwMode="auto">
          <a:xfrm>
            <a:off x="4078122" y="4404728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4230552" y="4558333"/>
            <a:ext cx="300171" cy="295479"/>
            <a:chOff x="0" y="0"/>
            <a:chExt cx="140" cy="139"/>
          </a:xfrm>
          <a:solidFill>
            <a:srgbClr val="F0F0D8"/>
          </a:solidFill>
        </p:grpSpPr>
        <p:sp>
          <p:nvSpPr>
            <p:cNvPr id="7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124 w 79"/>
                <a:gd name="T1" fmla="*/ 62 h 78"/>
                <a:gd name="T2" fmla="*/ 112 w 79"/>
                <a:gd name="T3" fmla="*/ 36 h 78"/>
                <a:gd name="T4" fmla="*/ 122 w 79"/>
                <a:gd name="T5" fmla="*/ 23 h 78"/>
                <a:gd name="T6" fmla="*/ 115 w 79"/>
                <a:gd name="T7" fmla="*/ 16 h 78"/>
                <a:gd name="T8" fmla="*/ 103 w 79"/>
                <a:gd name="T9" fmla="*/ 27 h 78"/>
                <a:gd name="T10" fmla="*/ 76 w 79"/>
                <a:gd name="T11" fmla="*/ 16 h 78"/>
                <a:gd name="T12" fmla="*/ 76 w 79"/>
                <a:gd name="T13" fmla="*/ 0 h 78"/>
                <a:gd name="T14" fmla="*/ 64 w 79"/>
                <a:gd name="T15" fmla="*/ 0 h 78"/>
                <a:gd name="T16" fmla="*/ 64 w 79"/>
                <a:gd name="T17" fmla="*/ 16 h 78"/>
                <a:gd name="T18" fmla="*/ 35 w 79"/>
                <a:gd name="T19" fmla="*/ 27 h 78"/>
                <a:gd name="T20" fmla="*/ 25 w 79"/>
                <a:gd name="T21" fmla="*/ 16 h 78"/>
                <a:gd name="T22" fmla="*/ 16 w 79"/>
                <a:gd name="T23" fmla="*/ 23 h 78"/>
                <a:gd name="T24" fmla="*/ 28 w 79"/>
                <a:gd name="T25" fmla="*/ 36 h 78"/>
                <a:gd name="T26" fmla="*/ 16 w 79"/>
                <a:gd name="T27" fmla="*/ 62 h 78"/>
                <a:gd name="T28" fmla="*/ 0 w 79"/>
                <a:gd name="T29" fmla="*/ 62 h 78"/>
                <a:gd name="T30" fmla="*/ 0 w 79"/>
                <a:gd name="T31" fmla="*/ 75 h 78"/>
                <a:gd name="T32" fmla="*/ 16 w 79"/>
                <a:gd name="T33" fmla="*/ 75 h 78"/>
                <a:gd name="T34" fmla="*/ 28 w 79"/>
                <a:gd name="T35" fmla="*/ 103 h 78"/>
                <a:gd name="T36" fmla="*/ 16 w 79"/>
                <a:gd name="T37" fmla="*/ 114 h 78"/>
                <a:gd name="T38" fmla="*/ 25 w 79"/>
                <a:gd name="T39" fmla="*/ 123 h 78"/>
                <a:gd name="T40" fmla="*/ 35 w 79"/>
                <a:gd name="T41" fmla="*/ 112 h 78"/>
                <a:gd name="T42" fmla="*/ 64 w 79"/>
                <a:gd name="T43" fmla="*/ 123 h 78"/>
                <a:gd name="T44" fmla="*/ 64 w 79"/>
                <a:gd name="T45" fmla="*/ 139 h 78"/>
                <a:gd name="T46" fmla="*/ 76 w 79"/>
                <a:gd name="T47" fmla="*/ 139 h 78"/>
                <a:gd name="T48" fmla="*/ 76 w 79"/>
                <a:gd name="T49" fmla="*/ 123 h 78"/>
                <a:gd name="T50" fmla="*/ 103 w 79"/>
                <a:gd name="T51" fmla="*/ 112 h 78"/>
                <a:gd name="T52" fmla="*/ 115 w 79"/>
                <a:gd name="T53" fmla="*/ 123 h 78"/>
                <a:gd name="T54" fmla="*/ 122 w 79"/>
                <a:gd name="T55" fmla="*/ 114 h 78"/>
                <a:gd name="T56" fmla="*/ 112 w 79"/>
                <a:gd name="T57" fmla="*/ 103 h 78"/>
                <a:gd name="T58" fmla="*/ 124 w 79"/>
                <a:gd name="T59" fmla="*/ 75 h 78"/>
                <a:gd name="T60" fmla="*/ 140 w 79"/>
                <a:gd name="T61" fmla="*/ 75 h 78"/>
                <a:gd name="T62" fmla="*/ 140 w 79"/>
                <a:gd name="T63" fmla="*/ 62 h 78"/>
                <a:gd name="T64" fmla="*/ 124 w 79"/>
                <a:gd name="T65" fmla="*/ 62 h 78"/>
                <a:gd name="T66" fmla="*/ 28 w 79"/>
                <a:gd name="T67" fmla="*/ 70 h 78"/>
                <a:gd name="T68" fmla="*/ 69 w 79"/>
                <a:gd name="T69" fmla="*/ 27 h 78"/>
                <a:gd name="T70" fmla="*/ 112 w 79"/>
                <a:gd name="T71" fmla="*/ 70 h 78"/>
                <a:gd name="T72" fmla="*/ 69 w 79"/>
                <a:gd name="T73" fmla="*/ 110 h 78"/>
                <a:gd name="T74" fmla="*/ 28 w 79"/>
                <a:gd name="T75" fmla="*/ 7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41 w 23"/>
                <a:gd name="T1" fmla="*/ 20 h 22"/>
                <a:gd name="T2" fmla="*/ 20 w 23"/>
                <a:gd name="T3" fmla="*/ 0 h 22"/>
                <a:gd name="T4" fmla="*/ 0 w 23"/>
                <a:gd name="T5" fmla="*/ 20 h 22"/>
                <a:gd name="T6" fmla="*/ 20 w 23"/>
                <a:gd name="T7" fmla="*/ 39 h 22"/>
                <a:gd name="T8" fmla="*/ 41 w 23"/>
                <a:gd name="T9" fmla="*/ 20 h 22"/>
                <a:gd name="T10" fmla="*/ 12 w 23"/>
                <a:gd name="T11" fmla="*/ 20 h 22"/>
                <a:gd name="T12" fmla="*/ 20 w 23"/>
                <a:gd name="T13" fmla="*/ 11 h 22"/>
                <a:gd name="T14" fmla="*/ 29 w 23"/>
                <a:gd name="T15" fmla="*/ 20 h 22"/>
                <a:gd name="T16" fmla="*/ 20 w 23"/>
                <a:gd name="T17" fmla="*/ 27 h 22"/>
                <a:gd name="T18" fmla="*/ 12 w 23"/>
                <a:gd name="T19" fmla="*/ 20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9" name="Freeform 10"/>
          <p:cNvSpPr/>
          <p:nvPr/>
        </p:nvSpPr>
        <p:spPr bwMode="auto">
          <a:xfrm>
            <a:off x="5004751" y="4430464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551406" y="4536794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7514007" y="3320271"/>
            <a:ext cx="600340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7687542" y="3497324"/>
            <a:ext cx="257959" cy="248578"/>
            <a:chOff x="0" y="0"/>
            <a:chExt cx="141" cy="139"/>
          </a:xfrm>
          <a:solidFill>
            <a:srgbClr val="F0F0D8"/>
          </a:solidFill>
        </p:grpSpPr>
        <p:sp>
          <p:nvSpPr>
            <p:cNvPr id="13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15" name="Freeform 9"/>
          <p:cNvSpPr/>
          <p:nvPr/>
        </p:nvSpPr>
        <p:spPr bwMode="auto">
          <a:xfrm>
            <a:off x="5004751" y="3346007"/>
            <a:ext cx="2182500" cy="551212"/>
          </a:xfrm>
          <a:custGeom>
            <a:avLst/>
            <a:gdLst>
              <a:gd name="T0" fmla="*/ 1860550 w 1172"/>
              <a:gd name="T1" fmla="*/ 469900 h 296"/>
              <a:gd name="T2" fmla="*/ 0 w 1172"/>
              <a:gd name="T3" fmla="*/ 469900 h 296"/>
              <a:gd name="T4" fmla="*/ 242888 w 1172"/>
              <a:gd name="T5" fmla="*/ 233363 h 296"/>
              <a:gd name="T6" fmla="*/ 0 w 1172"/>
              <a:gd name="T7" fmla="*/ 0 h 296"/>
              <a:gd name="T8" fmla="*/ 1860550 w 1172"/>
              <a:gd name="T9" fmla="*/ 0 h 296"/>
              <a:gd name="T10" fmla="*/ 1860550 w 1172"/>
              <a:gd name="T11" fmla="*/ 46990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1172" y="296"/>
                </a:moveTo>
                <a:lnTo>
                  <a:pt x="0" y="296"/>
                </a:lnTo>
                <a:lnTo>
                  <a:pt x="153" y="147"/>
                </a:lnTo>
                <a:lnTo>
                  <a:pt x="0" y="0"/>
                </a:lnTo>
                <a:lnTo>
                  <a:pt x="1172" y="0"/>
                </a:lnTo>
                <a:lnTo>
                  <a:pt x="1172" y="296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5551406" y="3452337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075310" y="2235814"/>
            <a:ext cx="602687" cy="602684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AD354"/>
              </a:solidFill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4284021" y="2410524"/>
            <a:ext cx="196987" cy="253269"/>
            <a:chOff x="0" y="0"/>
            <a:chExt cx="109" cy="141"/>
          </a:xfrm>
          <a:solidFill>
            <a:srgbClr val="F0F0D8"/>
          </a:solidFill>
        </p:grpSpPr>
        <p:sp>
          <p:nvSpPr>
            <p:cNvPr id="19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0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AD354"/>
                </a:solidFill>
              </a:endParaRP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AD354"/>
                </a:solidFill>
              </a:endParaRPr>
            </a:p>
          </p:txBody>
        </p:sp>
      </p:grpSp>
      <p:sp>
        <p:nvSpPr>
          <p:cNvPr id="25" name="Freeform 10"/>
          <p:cNvSpPr/>
          <p:nvPr/>
        </p:nvSpPr>
        <p:spPr bwMode="auto">
          <a:xfrm>
            <a:off x="5004751" y="2261550"/>
            <a:ext cx="2182500" cy="551212"/>
          </a:xfrm>
          <a:custGeom>
            <a:avLst/>
            <a:gdLst>
              <a:gd name="T0" fmla="*/ 0 w 1172"/>
              <a:gd name="T1" fmla="*/ 0 h 296"/>
              <a:gd name="T2" fmla="*/ 1860550 w 1172"/>
              <a:gd name="T3" fmla="*/ 0 h 296"/>
              <a:gd name="T4" fmla="*/ 1617663 w 1172"/>
              <a:gd name="T5" fmla="*/ 233363 h 296"/>
              <a:gd name="T6" fmla="*/ 1860550 w 1172"/>
              <a:gd name="T7" fmla="*/ 469900 h 296"/>
              <a:gd name="T8" fmla="*/ 0 w 1172"/>
              <a:gd name="T9" fmla="*/ 469900 h 296"/>
              <a:gd name="T10" fmla="*/ 0 w 1172"/>
              <a:gd name="T11" fmla="*/ 0 h 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2" h="296">
                <a:moveTo>
                  <a:pt x="0" y="0"/>
                </a:moveTo>
                <a:lnTo>
                  <a:pt x="1172" y="0"/>
                </a:lnTo>
                <a:lnTo>
                  <a:pt x="1019" y="147"/>
                </a:lnTo>
                <a:lnTo>
                  <a:pt x="1172" y="296"/>
                </a:lnTo>
                <a:lnTo>
                  <a:pt x="0" y="296"/>
                </a:lnTo>
                <a:lnTo>
                  <a:pt x="0" y="0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txBody>
          <a:bodyPr/>
          <a:lstStyle/>
          <a:p>
            <a:pPr algn="ctr"/>
            <a:endParaRPr lang="zh-CN" altLang="en-US">
              <a:solidFill>
                <a:srgbClr val="F0F0D8"/>
              </a:solidFill>
            </a:endParaRPr>
          </a:p>
        </p:txBody>
      </p:sp>
      <p:sp>
        <p:nvSpPr>
          <p:cNvPr id="26" name="文本框 1"/>
          <p:cNvSpPr txBox="1">
            <a:spLocks noChangeArrowheads="1"/>
          </p:cNvSpPr>
          <p:nvPr/>
        </p:nvSpPr>
        <p:spPr bwMode="auto">
          <a:xfrm>
            <a:off x="5551406" y="2367880"/>
            <a:ext cx="1089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87882" y="321534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650605" y="2172779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650605" y="4326425"/>
            <a:ext cx="222771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MH_Other_1"/>
          <p:cNvCxnSpPr/>
          <p:nvPr>
            <p:custDataLst>
              <p:tags r:id="rId1"/>
            </p:custDataLst>
          </p:nvPr>
        </p:nvCxnSpPr>
        <p:spPr>
          <a:xfrm flipH="1" flipV="1">
            <a:off x="5168900" y="2109470"/>
            <a:ext cx="1854200" cy="185420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>
            <a:off x="5049840" y="1990411"/>
            <a:ext cx="2092325" cy="2092325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Picture_2"/>
          <p:cNvSpPr/>
          <p:nvPr>
            <p:custDataLst>
              <p:tags r:id="rId3"/>
            </p:custDataLst>
          </p:nvPr>
        </p:nvSpPr>
        <p:spPr>
          <a:xfrm>
            <a:off x="5168900" y="2109470"/>
            <a:ext cx="1854200" cy="1854200"/>
          </a:xfrm>
          <a:prstGeom prst="ellipse">
            <a:avLst/>
          </a:prstGeom>
          <a:blipFill dpi="0"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8" name="MH_Other_3"/>
          <p:cNvCxnSpPr/>
          <p:nvPr>
            <p:custDataLst>
              <p:tags r:id="rId4"/>
            </p:custDataLst>
          </p:nvPr>
        </p:nvCxnSpPr>
        <p:spPr>
          <a:xfrm flipH="1" flipV="1">
            <a:off x="8488361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8385177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MH_Picture_3"/>
          <p:cNvSpPr/>
          <p:nvPr>
            <p:custDataLst>
              <p:tags r:id="rId6"/>
            </p:custDataLst>
          </p:nvPr>
        </p:nvSpPr>
        <p:spPr>
          <a:xfrm>
            <a:off x="8488361" y="2226945"/>
            <a:ext cx="1619251" cy="1619250"/>
          </a:xfrm>
          <a:prstGeom prst="ellipse">
            <a:avLst/>
          </a:prstGeom>
          <a:blipFill dpi="0"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1" name="MH_Other_5"/>
          <p:cNvCxnSpPr/>
          <p:nvPr>
            <p:custDataLst>
              <p:tags r:id="rId7"/>
            </p:custDataLst>
          </p:nvPr>
        </p:nvCxnSpPr>
        <p:spPr>
          <a:xfrm flipH="1" flipV="1">
            <a:off x="2084388" y="2226945"/>
            <a:ext cx="1619251" cy="1619250"/>
          </a:xfrm>
          <a:prstGeom prst="line">
            <a:avLst/>
          </a:prstGeom>
          <a:ln w="3175">
            <a:solidFill>
              <a:srgbClr val="407F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H_Other_6"/>
          <p:cNvSpPr/>
          <p:nvPr>
            <p:custDataLst>
              <p:tags r:id="rId8"/>
            </p:custDataLst>
          </p:nvPr>
        </p:nvSpPr>
        <p:spPr>
          <a:xfrm>
            <a:off x="1981204" y="2122173"/>
            <a:ext cx="1825625" cy="1827213"/>
          </a:xfrm>
          <a:prstGeom prst="ellipse">
            <a:avLst/>
          </a:prstGeom>
          <a:solidFill>
            <a:srgbClr val="FEFFFF"/>
          </a:solidFill>
          <a:ln w="3175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MH_Picture_1"/>
          <p:cNvSpPr/>
          <p:nvPr>
            <p:custDataLst>
              <p:tags r:id="rId9"/>
            </p:custDataLst>
          </p:nvPr>
        </p:nvSpPr>
        <p:spPr>
          <a:xfrm>
            <a:off x="2084388" y="2226945"/>
            <a:ext cx="1619251" cy="1619250"/>
          </a:xfrm>
          <a:prstGeom prst="ellipse">
            <a:avLst/>
          </a:pr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241110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9164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5546731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2727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8682360" y="441420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62901" y="4783536"/>
            <a:ext cx="253746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2" y="842641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2" y="203070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2" y="3177764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2302" y="4355320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5" y="871722"/>
            <a:ext cx="2180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5" y="207664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如何调试</a:t>
            </a:r>
            <a:r>
              <a:rPr lang="zh-CN" altLang="en-US" sz="2000" b="1" dirty="0">
                <a:solidFill>
                  <a:srgbClr val="407F35"/>
                </a:solidFill>
                <a:cs typeface="+mn-ea"/>
                <a:sym typeface="+mn-lt"/>
              </a:rPr>
              <a:t>？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5" y="4401265"/>
            <a:ext cx="1210588" cy="4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布局技巧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8" y="3164465"/>
            <a:ext cx="3462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前端框架及现代</a:t>
            </a:r>
            <a:r>
              <a:rPr lang="en-US" altLang="zh-CN" sz="2000" b="1" dirty="0" smtClean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项目构建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14" name="Oval 65_1"/>
          <p:cNvSpPr/>
          <p:nvPr/>
        </p:nvSpPr>
        <p:spPr>
          <a:xfrm>
            <a:off x="1764147" y="2130859"/>
            <a:ext cx="2567708" cy="2567708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4003" y="2631247"/>
            <a:ext cx="110799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6" y="3543304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156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9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254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椭圆 25"/>
          <p:cNvSpPr/>
          <p:nvPr/>
        </p:nvSpPr>
        <p:spPr>
          <a:xfrm>
            <a:off x="6792303" y="5591062"/>
            <a:ext cx="550607" cy="550606"/>
          </a:xfrm>
          <a:prstGeom prst="ellipse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49388" y="5621200"/>
            <a:ext cx="3554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从</a:t>
            </a:r>
            <a:r>
              <a:rPr lang="en-US" altLang="zh-CN" sz="2000" b="1" dirty="0" err="1" smtClean="0">
                <a:solidFill>
                  <a:srgbClr val="407F35"/>
                </a:solidFill>
                <a:cs typeface="+mn-ea"/>
                <a:sym typeface="+mn-lt"/>
              </a:rPr>
              <a:t>url</a:t>
            </a:r>
            <a:r>
              <a:rPr lang="zh-CN" altLang="en-US" sz="2000" b="1" dirty="0" smtClean="0">
                <a:solidFill>
                  <a:srgbClr val="407F35"/>
                </a:solidFill>
                <a:cs typeface="+mn-ea"/>
                <a:sym typeface="+mn-lt"/>
              </a:rPr>
              <a:t>请求到网页完整呈现流程</a:t>
            </a:r>
            <a:endParaRPr lang="zh-CN" altLang="en-US" sz="20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4855549" y="2582984"/>
            <a:ext cx="5698091" cy="2010054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22"/>
          <p:cNvSpPr/>
          <p:nvPr/>
        </p:nvSpPr>
        <p:spPr>
          <a:xfrm>
            <a:off x="6079673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23"/>
          <p:cNvSpPr/>
          <p:nvPr/>
        </p:nvSpPr>
        <p:spPr>
          <a:xfrm>
            <a:off x="7355628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26"/>
          <p:cNvSpPr/>
          <p:nvPr/>
        </p:nvSpPr>
        <p:spPr>
          <a:xfrm>
            <a:off x="8631581" y="4189829"/>
            <a:ext cx="697937" cy="697937"/>
          </a:xfrm>
          <a:prstGeom prst="ellipse">
            <a:avLst/>
          </a:prstGeom>
          <a:solidFill>
            <a:srgbClr val="407F35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228721" y="4417984"/>
            <a:ext cx="402003" cy="304428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0" name="Group 36"/>
          <p:cNvGrpSpPr/>
          <p:nvPr/>
        </p:nvGrpSpPr>
        <p:grpSpPr>
          <a:xfrm>
            <a:off x="7543684" y="4377366"/>
            <a:ext cx="321819" cy="322860"/>
            <a:chOff x="7897813" y="666750"/>
            <a:chExt cx="490537" cy="492125"/>
          </a:xfrm>
          <a:solidFill>
            <a:schemeClr val="bg1"/>
          </a:solidFill>
        </p:grpSpPr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897813" y="666750"/>
              <a:ext cx="490537" cy="492125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8204200" y="728663"/>
              <a:ext cx="123825" cy="123825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8839397" y="4332786"/>
            <a:ext cx="282299" cy="407616"/>
            <a:chOff x="7584344" y="421173"/>
            <a:chExt cx="339727" cy="490538"/>
          </a:xfrm>
          <a:solidFill>
            <a:schemeClr val="bg1"/>
          </a:solidFill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722457" y="559285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722457" y="74343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7630382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7816120" y="651360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57369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57369" y="584685"/>
              <a:ext cx="30163" cy="31750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89133" y="716448"/>
              <a:ext cx="30163" cy="30163"/>
            </a:xfrm>
            <a:custGeom>
              <a:avLst/>
              <a:gdLst>
                <a:gd name="T0" fmla="*/ 1 w 8"/>
                <a:gd name="T1" fmla="*/ 1 h 8"/>
                <a:gd name="T2" fmla="*/ 1 w 8"/>
                <a:gd name="T3" fmla="*/ 7 h 8"/>
                <a:gd name="T4" fmla="*/ 7 w 8"/>
                <a:gd name="T5" fmla="*/ 7 h 8"/>
                <a:gd name="T6" fmla="*/ 7 w 8"/>
                <a:gd name="T7" fmla="*/ 1 h 8"/>
                <a:gd name="T8" fmla="*/ 1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3"/>
                    <a:pt x="0" y="5"/>
                    <a:pt x="1" y="7"/>
                  </a:cubicBezTo>
                  <a:cubicBezTo>
                    <a:pt x="3" y="8"/>
                    <a:pt x="5" y="8"/>
                    <a:pt x="7" y="7"/>
                  </a:cubicBezTo>
                  <a:cubicBezTo>
                    <a:pt x="8" y="5"/>
                    <a:pt x="8" y="3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7584344" y="421173"/>
              <a:ext cx="339727" cy="490538"/>
            </a:xfrm>
            <a:custGeom>
              <a:avLst/>
              <a:gdLst>
                <a:gd name="T0" fmla="*/ 80 w 88"/>
                <a:gd name="T1" fmla="*/ 56 h 128"/>
                <a:gd name="T2" fmla="*/ 79 w 88"/>
                <a:gd name="T3" fmla="*/ 56 h 128"/>
                <a:gd name="T4" fmla="*/ 70 w 88"/>
                <a:gd name="T5" fmla="*/ 38 h 128"/>
                <a:gd name="T6" fmla="*/ 64 w 88"/>
                <a:gd name="T7" fmla="*/ 7 h 128"/>
                <a:gd name="T8" fmla="*/ 56 w 88"/>
                <a:gd name="T9" fmla="*/ 0 h 128"/>
                <a:gd name="T10" fmla="*/ 24 w 88"/>
                <a:gd name="T11" fmla="*/ 0 h 128"/>
                <a:gd name="T12" fmla="*/ 17 w 88"/>
                <a:gd name="T13" fmla="*/ 7 h 128"/>
                <a:gd name="T14" fmla="*/ 11 w 88"/>
                <a:gd name="T15" fmla="*/ 37 h 128"/>
                <a:gd name="T16" fmla="*/ 0 w 88"/>
                <a:gd name="T17" fmla="*/ 64 h 128"/>
                <a:gd name="T18" fmla="*/ 10 w 88"/>
                <a:gd name="T19" fmla="*/ 91 h 128"/>
                <a:gd name="T20" fmla="*/ 16 w 88"/>
                <a:gd name="T21" fmla="*/ 121 h 128"/>
                <a:gd name="T22" fmla="*/ 24 w 88"/>
                <a:gd name="T23" fmla="*/ 128 h 128"/>
                <a:gd name="T24" fmla="*/ 56 w 88"/>
                <a:gd name="T25" fmla="*/ 128 h 128"/>
                <a:gd name="T26" fmla="*/ 64 w 88"/>
                <a:gd name="T27" fmla="*/ 121 h 128"/>
                <a:gd name="T28" fmla="*/ 70 w 88"/>
                <a:gd name="T29" fmla="*/ 91 h 128"/>
                <a:gd name="T30" fmla="*/ 79 w 88"/>
                <a:gd name="T31" fmla="*/ 72 h 128"/>
                <a:gd name="T32" fmla="*/ 80 w 88"/>
                <a:gd name="T33" fmla="*/ 72 h 128"/>
                <a:gd name="T34" fmla="*/ 88 w 88"/>
                <a:gd name="T35" fmla="*/ 64 h 128"/>
                <a:gd name="T36" fmla="*/ 80 w 88"/>
                <a:gd name="T37" fmla="*/ 56 h 128"/>
                <a:gd name="T38" fmla="*/ 24 w 88"/>
                <a:gd name="T39" fmla="*/ 8 h 128"/>
                <a:gd name="T40" fmla="*/ 56 w 88"/>
                <a:gd name="T41" fmla="*/ 8 h 128"/>
                <a:gd name="T42" fmla="*/ 60 w 88"/>
                <a:gd name="T43" fmla="*/ 30 h 128"/>
                <a:gd name="T44" fmla="*/ 40 w 88"/>
                <a:gd name="T45" fmla="*/ 24 h 128"/>
                <a:gd name="T46" fmla="*/ 20 w 88"/>
                <a:gd name="T47" fmla="*/ 30 h 128"/>
                <a:gd name="T48" fmla="*/ 24 w 88"/>
                <a:gd name="T49" fmla="*/ 8 h 128"/>
                <a:gd name="T50" fmla="*/ 56 w 88"/>
                <a:gd name="T51" fmla="*/ 120 h 128"/>
                <a:gd name="T52" fmla="*/ 24 w 88"/>
                <a:gd name="T53" fmla="*/ 120 h 128"/>
                <a:gd name="T54" fmla="*/ 20 w 88"/>
                <a:gd name="T55" fmla="*/ 98 h 128"/>
                <a:gd name="T56" fmla="*/ 40 w 88"/>
                <a:gd name="T57" fmla="*/ 104 h 128"/>
                <a:gd name="T58" fmla="*/ 60 w 88"/>
                <a:gd name="T59" fmla="*/ 98 h 128"/>
                <a:gd name="T60" fmla="*/ 56 w 88"/>
                <a:gd name="T61" fmla="*/ 120 h 128"/>
                <a:gd name="T62" fmla="*/ 40 w 88"/>
                <a:gd name="T63" fmla="*/ 96 h 128"/>
                <a:gd name="T64" fmla="*/ 8 w 88"/>
                <a:gd name="T65" fmla="*/ 64 h 128"/>
                <a:gd name="T66" fmla="*/ 40 w 88"/>
                <a:gd name="T67" fmla="*/ 32 h 128"/>
                <a:gd name="T68" fmla="*/ 72 w 88"/>
                <a:gd name="T69" fmla="*/ 64 h 128"/>
                <a:gd name="T70" fmla="*/ 40 w 88"/>
                <a:gd name="T71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28">
                  <a:moveTo>
                    <a:pt x="80" y="56"/>
                  </a:moveTo>
                  <a:cubicBezTo>
                    <a:pt x="80" y="56"/>
                    <a:pt x="79" y="56"/>
                    <a:pt x="79" y="56"/>
                  </a:cubicBezTo>
                  <a:cubicBezTo>
                    <a:pt x="78" y="49"/>
                    <a:pt x="75" y="43"/>
                    <a:pt x="70" y="3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0" y="0"/>
                    <a:pt x="5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17" y="3"/>
                    <a:pt x="17" y="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4" y="44"/>
                    <a:pt x="0" y="53"/>
                    <a:pt x="0" y="64"/>
                  </a:cubicBezTo>
                  <a:cubicBezTo>
                    <a:pt x="0" y="74"/>
                    <a:pt x="4" y="84"/>
                    <a:pt x="10" y="9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7" y="125"/>
                    <a:pt x="20" y="128"/>
                    <a:pt x="24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0" y="128"/>
                    <a:pt x="63" y="125"/>
                    <a:pt x="64" y="12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5"/>
                    <a:pt x="78" y="79"/>
                    <a:pt x="79" y="72"/>
                  </a:cubicBezTo>
                  <a:cubicBezTo>
                    <a:pt x="79" y="72"/>
                    <a:pt x="80" y="72"/>
                    <a:pt x="80" y="72"/>
                  </a:cubicBezTo>
                  <a:cubicBezTo>
                    <a:pt x="84" y="72"/>
                    <a:pt x="88" y="68"/>
                    <a:pt x="88" y="64"/>
                  </a:cubicBezTo>
                  <a:cubicBezTo>
                    <a:pt x="88" y="60"/>
                    <a:pt x="84" y="56"/>
                    <a:pt x="80" y="56"/>
                  </a:cubicBezTo>
                  <a:close/>
                  <a:moveTo>
                    <a:pt x="24" y="8"/>
                  </a:moveTo>
                  <a:cubicBezTo>
                    <a:pt x="56" y="8"/>
                    <a:pt x="56" y="8"/>
                    <a:pt x="56" y="8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26"/>
                    <a:pt x="48" y="24"/>
                    <a:pt x="40" y="24"/>
                  </a:cubicBezTo>
                  <a:cubicBezTo>
                    <a:pt x="33" y="24"/>
                    <a:pt x="26" y="26"/>
                    <a:pt x="20" y="30"/>
                  </a:cubicBezTo>
                  <a:lnTo>
                    <a:pt x="24" y="8"/>
                  </a:lnTo>
                  <a:close/>
                  <a:moveTo>
                    <a:pt x="56" y="120"/>
                  </a:moveTo>
                  <a:cubicBezTo>
                    <a:pt x="24" y="120"/>
                    <a:pt x="24" y="120"/>
                    <a:pt x="24" y="120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6" y="102"/>
                    <a:pt x="33" y="104"/>
                    <a:pt x="40" y="104"/>
                  </a:cubicBezTo>
                  <a:cubicBezTo>
                    <a:pt x="47" y="104"/>
                    <a:pt x="54" y="102"/>
                    <a:pt x="60" y="98"/>
                  </a:cubicBezTo>
                  <a:lnTo>
                    <a:pt x="56" y="120"/>
                  </a:lnTo>
                  <a:close/>
                  <a:moveTo>
                    <a:pt x="40" y="96"/>
                  </a:moveTo>
                  <a:cubicBezTo>
                    <a:pt x="22" y="96"/>
                    <a:pt x="8" y="82"/>
                    <a:pt x="8" y="64"/>
                  </a:cubicBezTo>
                  <a:cubicBezTo>
                    <a:pt x="8" y="46"/>
                    <a:pt x="22" y="32"/>
                    <a:pt x="40" y="32"/>
                  </a:cubicBezTo>
                  <a:cubicBezTo>
                    <a:pt x="58" y="32"/>
                    <a:pt x="72" y="46"/>
                    <a:pt x="72" y="64"/>
                  </a:cubicBezTo>
                  <a:cubicBezTo>
                    <a:pt x="72" y="82"/>
                    <a:pt x="58" y="96"/>
                    <a:pt x="40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7722457" y="589448"/>
              <a:ext cx="93663" cy="92075"/>
            </a:xfrm>
            <a:custGeom>
              <a:avLst/>
              <a:gdLst>
                <a:gd name="T0" fmla="*/ 24 w 24"/>
                <a:gd name="T1" fmla="*/ 0 h 24"/>
                <a:gd name="T2" fmla="*/ 22 w 24"/>
                <a:gd name="T3" fmla="*/ 0 h 24"/>
                <a:gd name="T4" fmla="*/ 1 w 24"/>
                <a:gd name="T5" fmla="*/ 17 h 24"/>
                <a:gd name="T6" fmla="*/ 0 w 24"/>
                <a:gd name="T7" fmla="*/ 20 h 24"/>
                <a:gd name="T8" fmla="*/ 1 w 24"/>
                <a:gd name="T9" fmla="*/ 23 h 24"/>
                <a:gd name="T10" fmla="*/ 4 w 24"/>
                <a:gd name="T11" fmla="*/ 24 h 24"/>
                <a:gd name="T12" fmla="*/ 7 w 24"/>
                <a:gd name="T13" fmla="*/ 23 h 24"/>
                <a:gd name="T14" fmla="*/ 14 w 24"/>
                <a:gd name="T15" fmla="*/ 14 h 24"/>
                <a:gd name="T16" fmla="*/ 24 w 24"/>
                <a:gd name="T17" fmla="*/ 2 h 24"/>
                <a:gd name="T18" fmla="*/ 24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6" y="24"/>
                    <a:pt x="7" y="2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11685" y="1802242"/>
            <a:ext cx="3571539" cy="3571538"/>
            <a:chOff x="6785656" y="1802242"/>
            <a:chExt cx="3571538" cy="3571538"/>
          </a:xfrm>
        </p:grpSpPr>
        <p:sp>
          <p:nvSpPr>
            <p:cNvPr id="27" name="椭圆 26"/>
            <p:cNvSpPr/>
            <p:nvPr/>
          </p:nvSpPr>
          <p:spPr>
            <a:xfrm>
              <a:off x="6785656" y="1802242"/>
              <a:ext cx="3571538" cy="35715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94476" y="2211062"/>
              <a:ext cx="2753899" cy="2753899"/>
            </a:xfrm>
            <a:prstGeom prst="ellipse">
              <a:avLst/>
            </a:prstGeom>
            <a:solidFill>
              <a:srgbClr val="407F3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76"/>
          <p:cNvSpPr txBox="1"/>
          <p:nvPr/>
        </p:nvSpPr>
        <p:spPr>
          <a:xfrm>
            <a:off x="5850664" y="2789488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850664" y="3102931"/>
            <a:ext cx="440579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302635" y="2633577"/>
            <a:ext cx="2019452" cy="2066649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90722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92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  <p:extLst>
      <p:ext uri="{BB962C8B-B14F-4D97-AF65-F5344CB8AC3E}">
        <p14:creationId xmlns:p14="http://schemas.microsoft.com/office/powerpoint/2010/main" val="35220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Bent Arrow 50"/>
          <p:cNvSpPr/>
          <p:nvPr/>
        </p:nvSpPr>
        <p:spPr>
          <a:xfrm>
            <a:off x="5956176" y="3690151"/>
            <a:ext cx="2803749" cy="3167851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ent Arrow 56"/>
          <p:cNvSpPr/>
          <p:nvPr/>
        </p:nvSpPr>
        <p:spPr>
          <a:xfrm flipH="1">
            <a:off x="3828459" y="4495107"/>
            <a:ext cx="2408884" cy="2362895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245"/>
          <p:cNvSpPr/>
          <p:nvPr/>
        </p:nvSpPr>
        <p:spPr bwMode="auto">
          <a:xfrm>
            <a:off x="5165754" y="5111470"/>
            <a:ext cx="448324" cy="44832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16"/>
          <p:cNvSpPr>
            <a:spLocks noEditPoints="1"/>
          </p:cNvSpPr>
          <p:nvPr/>
        </p:nvSpPr>
        <p:spPr bwMode="auto">
          <a:xfrm>
            <a:off x="6452807" y="4304600"/>
            <a:ext cx="458439" cy="461557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8958223" y="3640183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58224" y="3953625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7" name="TextBox 76"/>
          <p:cNvSpPr txBox="1"/>
          <p:nvPr/>
        </p:nvSpPr>
        <p:spPr>
          <a:xfrm>
            <a:off x="2573530" y="44951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3095" y="48085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1902338" y="31719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969397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67389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470389" y="2453208"/>
            <a:ext cx="2053563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9163501" y="2453208"/>
            <a:ext cx="2051811" cy="3023745"/>
          </a:xfrm>
          <a:prstGeom prst="rect">
            <a:avLst/>
          </a:prstGeom>
          <a:noFill/>
          <a:ln w="19050">
            <a:solidFill>
              <a:srgbClr val="407F35"/>
            </a:solidFill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 rot="2700000">
            <a:off x="4224963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6"/>
          <p:cNvSpPr>
            <a:spLocks noEditPoints="1" noChangeArrowheads="1"/>
          </p:cNvSpPr>
          <p:nvPr/>
        </p:nvSpPr>
        <p:spPr bwMode="auto">
          <a:xfrm>
            <a:off x="4429222" y="2283353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 rot="2700000">
            <a:off x="9713690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Freeform 7"/>
          <p:cNvSpPr>
            <a:spLocks noEditPoints="1" noChangeArrowheads="1"/>
          </p:cNvSpPr>
          <p:nvPr/>
        </p:nvSpPr>
        <p:spPr bwMode="auto">
          <a:xfrm>
            <a:off x="9934096" y="2228100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 rot="2700000">
            <a:off x="1520462" y="1982744"/>
            <a:ext cx="951437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Freeform 8"/>
          <p:cNvSpPr>
            <a:spLocks noEditPoints="1" noChangeArrowheads="1"/>
          </p:cNvSpPr>
          <p:nvPr/>
        </p:nvSpPr>
        <p:spPr bwMode="auto">
          <a:xfrm>
            <a:off x="1824235" y="2208488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 rot="2700000">
            <a:off x="7021450" y="1982744"/>
            <a:ext cx="951438" cy="940925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Freeform 11"/>
          <p:cNvSpPr>
            <a:spLocks noEditPoints="1" noChangeArrowheads="1"/>
          </p:cNvSpPr>
          <p:nvPr/>
        </p:nvSpPr>
        <p:spPr bwMode="auto">
          <a:xfrm>
            <a:off x="7280076" y="2248215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134658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9697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4051082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1419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6847571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510689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43" name="TextBox 76"/>
          <p:cNvSpPr txBox="1"/>
          <p:nvPr/>
        </p:nvSpPr>
        <p:spPr>
          <a:xfrm>
            <a:off x="9539809" y="348482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02925" y="4035713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2872115" flipH="1">
            <a:off x="5634863" y="4188591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2890708" h="2518788">
                <a:moveTo>
                  <a:pt x="0" y="0"/>
                </a:moveTo>
                <a:lnTo>
                  <a:pt x="18342" y="0"/>
                </a:lnTo>
                <a:cubicBezTo>
                  <a:pt x="18135" y="564"/>
                  <a:pt x="18042" y="1147"/>
                  <a:pt x="17949" y="1729"/>
                </a:cubicBezTo>
                <a:cubicBezTo>
                  <a:pt x="141647" y="828705"/>
                  <a:pt x="991418" y="1526365"/>
                  <a:pt x="2168031" y="1737864"/>
                </a:cubicBezTo>
                <a:lnTo>
                  <a:pt x="2168031" y="1391267"/>
                </a:lnTo>
                <a:lnTo>
                  <a:pt x="2890708" y="2018931"/>
                </a:lnTo>
                <a:lnTo>
                  <a:pt x="2168031" y="2518788"/>
                </a:lnTo>
                <a:lnTo>
                  <a:pt x="2168031" y="2172192"/>
                </a:lnTo>
                <a:cubicBezTo>
                  <a:pt x="891730" y="1942775"/>
                  <a:pt x="0" y="1141325"/>
                  <a:pt x="0" y="223656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MH_Other_2"/>
          <p:cNvSpPr/>
          <p:nvPr>
            <p:custDataLst>
              <p:tags r:id="rId2"/>
            </p:custDataLst>
          </p:nvPr>
        </p:nvSpPr>
        <p:spPr>
          <a:xfrm rot="20998272" flipH="1">
            <a:off x="4363275" y="2988442"/>
            <a:ext cx="688975" cy="600075"/>
          </a:xfrm>
          <a:custGeom>
            <a:avLst/>
            <a:gdLst/>
            <a:ahLst/>
            <a:cxnLst/>
            <a:rect l="l" t="t" r="r" b="b"/>
            <a:pathLst>
              <a:path w="696597" h="606972">
                <a:moveTo>
                  <a:pt x="174149" y="0"/>
                </a:moveTo>
                <a:lnTo>
                  <a:pt x="174149" y="83522"/>
                </a:lnTo>
                <a:cubicBezTo>
                  <a:pt x="481710" y="138806"/>
                  <a:pt x="696597" y="331938"/>
                  <a:pt x="696597" y="553076"/>
                </a:cubicBezTo>
                <a:lnTo>
                  <a:pt x="696597" y="606972"/>
                </a:lnTo>
                <a:lnTo>
                  <a:pt x="692177" y="606972"/>
                </a:lnTo>
                <a:cubicBezTo>
                  <a:pt x="692227" y="606836"/>
                  <a:pt x="692249" y="606695"/>
                  <a:pt x="692272" y="606555"/>
                </a:cubicBezTo>
                <a:cubicBezTo>
                  <a:pt x="662463" y="407272"/>
                  <a:pt x="457687" y="239152"/>
                  <a:pt x="174149" y="188185"/>
                </a:cubicBezTo>
                <a:lnTo>
                  <a:pt x="174149" y="271707"/>
                </a:lnTo>
                <a:lnTo>
                  <a:pt x="0" y="120454"/>
                </a:ln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6993763" y="2891604"/>
            <a:ext cx="600075" cy="688975"/>
          </a:xfrm>
          <a:custGeom>
            <a:avLst/>
            <a:gdLst/>
            <a:ahLst/>
            <a:cxnLst/>
            <a:rect l="l" t="t" r="r" b="b"/>
            <a:pathLst>
              <a:path w="606973" h="696597">
                <a:moveTo>
                  <a:pt x="0" y="0"/>
                </a:moveTo>
                <a:lnTo>
                  <a:pt x="53896" y="0"/>
                </a:lnTo>
                <a:cubicBezTo>
                  <a:pt x="275035" y="0"/>
                  <a:pt x="468167" y="214887"/>
                  <a:pt x="523451" y="522448"/>
                </a:cubicBezTo>
                <a:lnTo>
                  <a:pt x="606973" y="522448"/>
                </a:lnTo>
                <a:lnTo>
                  <a:pt x="486519" y="696597"/>
                </a:lnTo>
                <a:lnTo>
                  <a:pt x="335266" y="522448"/>
                </a:lnTo>
                <a:lnTo>
                  <a:pt x="418788" y="522448"/>
                </a:lnTo>
                <a:cubicBezTo>
                  <a:pt x="367821" y="238910"/>
                  <a:pt x="199700" y="34134"/>
                  <a:pt x="417" y="4325"/>
                </a:cubicBezTo>
                <a:cubicBezTo>
                  <a:pt x="277" y="4348"/>
                  <a:pt x="136" y="4370"/>
                  <a:pt x="0" y="4420"/>
                </a:cubicBezTo>
                <a:close/>
              </a:path>
            </a:pathLst>
          </a:cu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  <p:sp>
        <p:nvSpPr>
          <p:cNvPr id="8" name="MH_SubTitle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2225" y="3756789"/>
            <a:ext cx="1738313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9" name="MH_SubTitle_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5461" y="3747264"/>
            <a:ext cx="1738312" cy="1058862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96701" y="1948629"/>
            <a:ext cx="1738313" cy="1058863"/>
          </a:xfrm>
          <a:prstGeom prst="roundRect">
            <a:avLst/>
          </a:prstGeom>
          <a:solidFill>
            <a:srgbClr val="407F3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5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标题</a:t>
            </a:r>
            <a:endParaRPr lang="zh-CN" altLang="zh-CN" sz="2400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6280" y="3879955"/>
            <a:ext cx="238852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266" y="3879955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79306" y="2071793"/>
            <a:ext cx="2357751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2411987"/>
            <a:ext cx="12192000" cy="2746546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1046" y="3292360"/>
            <a:ext cx="4356199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1311045" y="2662559"/>
            <a:ext cx="2133859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503436" y="915905"/>
            <a:ext cx="4437699" cy="5491257"/>
            <a:chOff x="4975229" y="1384480"/>
            <a:chExt cx="3075234" cy="3805329"/>
          </a:xfrm>
        </p:grpSpPr>
        <p:pic>
          <p:nvPicPr>
            <p:cNvPr id="19" name="Picture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975229" y="1384480"/>
              <a:ext cx="3075234" cy="3805329"/>
            </a:xfrm>
            <a:prstGeom prst="rect">
              <a:avLst/>
            </a:prstGeom>
          </p:spPr>
        </p:pic>
        <p:sp>
          <p:nvSpPr>
            <p:cNvPr id="20" name="Rectangle 42"/>
            <p:cNvSpPr/>
            <p:nvPr/>
          </p:nvSpPr>
          <p:spPr>
            <a:xfrm>
              <a:off x="5427090" y="1850683"/>
              <a:ext cx="2175237" cy="2810695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A436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文本文字内容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600487" y="1496291"/>
          <a:ext cx="5800313" cy="453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00520" y="3134678"/>
            <a:ext cx="416561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请在此添加文字说明，模板。请在此添加文字说明，模板。请在此添加文字说明，模板。请在此添加文字说明，模板。请在此添加文字说明，模板。请在此添加文字说明，模板。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000521" y="2461763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CCE8C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CCE8C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14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5_1"/>
          <p:cNvSpPr/>
          <p:nvPr/>
        </p:nvSpPr>
        <p:spPr>
          <a:xfrm>
            <a:off x="3449224" y="767937"/>
            <a:ext cx="5293552" cy="529355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58509" y="1419575"/>
            <a:ext cx="2274982" cy="169277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dirty="0">
                <a:solidFill>
                  <a:srgbClr val="407F35"/>
                </a:solidFill>
                <a:cs typeface="+mn-ea"/>
                <a:sym typeface="+mn-lt"/>
              </a:rPr>
              <a:t>201X</a:t>
            </a:r>
            <a:endParaRPr lang="zh-CN" altLang="en-US" sz="8000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4" y="3874639"/>
            <a:ext cx="4549255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205104" y="2797952"/>
            <a:ext cx="377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感谢大家的支持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667532"/>
            <a:ext cx="1987400" cy="491319"/>
          </a:xfrm>
          <a:prstGeom prst="roundRect">
            <a:avLst>
              <a:gd name="adj" fmla="val 1804"/>
            </a:avLst>
          </a:prstGeom>
          <a:noFill/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输入姓名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10" y="3532980"/>
            <a:ext cx="3782383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9" y="3733058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2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15852" y="4136272"/>
            <a:ext cx="3776611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什么是</a:t>
            </a: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web</a:t>
            </a: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前端？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solidFill>
                  <a:srgbClr val="407F35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1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33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web frontend?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flipH="1">
            <a:off x="6270751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 flipH="1">
            <a:off x="9277747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375195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为什么叫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180136" y="202673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4187132" y="2208714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1284580" y="248062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62127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33694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6419" y="4588494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2741" y="4146254"/>
            <a:ext cx="3459123" cy="1216882"/>
          </a:xfrm>
          <a:prstGeom prst="roundRect">
            <a:avLst/>
          </a:prstGeom>
          <a:noFill/>
          <a:ln w="19050" cmpd="sng">
            <a:solidFill>
              <a:srgbClr val="407F35"/>
            </a:solidFill>
            <a:prstDash val="solid"/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124309" y="4321161"/>
            <a:ext cx="876003" cy="876002"/>
          </a:xfrm>
          <a:prstGeom prst="ellipse">
            <a:avLst/>
          </a:prstGeom>
          <a:solidFill>
            <a:srgbClr val="407F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7034" y="4588495"/>
            <a:ext cx="2798108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与后端？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22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前端要做什么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to do?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>
            <a:off x="4629946" y="2230197"/>
            <a:ext cx="2932109" cy="2932109"/>
          </a:xfrm>
          <a:prstGeom prst="ellipse">
            <a:avLst/>
          </a:prstGeom>
          <a:noFill/>
          <a:ln w="22225" cmpd="sng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MH_Title_1"/>
          <p:cNvSpPr/>
          <p:nvPr>
            <p:custDataLst>
              <p:tags r:id="rId2"/>
            </p:custDataLst>
          </p:nvPr>
        </p:nvSpPr>
        <p:spPr>
          <a:xfrm>
            <a:off x="5369072" y="2969323"/>
            <a:ext cx="1455077" cy="1455077"/>
          </a:xfrm>
          <a:prstGeom prst="ellipse">
            <a:avLst/>
          </a:prstGeom>
          <a:solidFill>
            <a:srgbClr val="407F35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>
            <a:off x="4529933" y="2666844"/>
            <a:ext cx="593983" cy="593983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MH_Other_4"/>
          <p:cNvSpPr/>
          <p:nvPr>
            <p:custDataLst>
              <p:tags r:id="rId4"/>
            </p:custDataLst>
          </p:nvPr>
        </p:nvSpPr>
        <p:spPr>
          <a:xfrm>
            <a:off x="5799618" y="1933815"/>
            <a:ext cx="592764" cy="593984"/>
          </a:xfrm>
          <a:custGeom>
            <a:avLst/>
            <a:gdLst>
              <a:gd name="connsiteX0" fmla="*/ 413083 w 772417"/>
              <a:gd name="connsiteY0" fmla="*/ 962 h 772417"/>
              <a:gd name="connsiteX1" fmla="*/ 720620 w 772417"/>
              <a:gd name="connsiteY1" fmla="*/ 193137 h 772417"/>
              <a:gd name="connsiteX2" fmla="*/ 579281 w 772417"/>
              <a:gd name="connsiteY2" fmla="*/ 720619 h 772417"/>
              <a:gd name="connsiteX3" fmla="*/ 51799 w 772417"/>
              <a:gd name="connsiteY3" fmla="*/ 579281 h 772417"/>
              <a:gd name="connsiteX4" fmla="*/ 193137 w 772417"/>
              <a:gd name="connsiteY4" fmla="*/ 51798 h 772417"/>
              <a:gd name="connsiteX5" fmla="*/ 413083 w 772417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7">
                <a:moveTo>
                  <a:pt x="413083" y="962"/>
                </a:moveTo>
                <a:cubicBezTo>
                  <a:pt x="536733" y="9701"/>
                  <a:pt x="653976" y="77706"/>
                  <a:pt x="720620" y="193137"/>
                </a:cubicBezTo>
                <a:cubicBezTo>
                  <a:pt x="827250" y="377826"/>
                  <a:pt x="763971" y="613989"/>
                  <a:pt x="579281" y="720619"/>
                </a:cubicBezTo>
                <a:cubicBezTo>
                  <a:pt x="394592" y="827250"/>
                  <a:pt x="158429" y="763970"/>
                  <a:pt x="51799" y="579281"/>
                </a:cubicBezTo>
                <a:cubicBezTo>
                  <a:pt x="-54832" y="394591"/>
                  <a:pt x="8448" y="158429"/>
                  <a:pt x="193137" y="51798"/>
                </a:cubicBezTo>
                <a:cubicBezTo>
                  <a:pt x="262396" y="11812"/>
                  <a:pt x="338893" y="-4281"/>
                  <a:pt x="413083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MH_Other_5"/>
          <p:cNvSpPr/>
          <p:nvPr>
            <p:custDataLst>
              <p:tags r:id="rId5"/>
            </p:custDataLst>
          </p:nvPr>
        </p:nvSpPr>
        <p:spPr>
          <a:xfrm>
            <a:off x="7069305" y="2666844"/>
            <a:ext cx="592764" cy="593983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MH_Other_6"/>
          <p:cNvSpPr/>
          <p:nvPr>
            <p:custDataLst>
              <p:tags r:id="rId6"/>
            </p:custDataLst>
          </p:nvPr>
        </p:nvSpPr>
        <p:spPr>
          <a:xfrm>
            <a:off x="7069305" y="4132897"/>
            <a:ext cx="592764" cy="593983"/>
          </a:xfrm>
          <a:custGeom>
            <a:avLst/>
            <a:gdLst>
              <a:gd name="connsiteX0" fmla="*/ 413081 w 772416"/>
              <a:gd name="connsiteY0" fmla="*/ 961 h 772416"/>
              <a:gd name="connsiteX1" fmla="*/ 720618 w 772416"/>
              <a:gd name="connsiteY1" fmla="*/ 193136 h 772416"/>
              <a:gd name="connsiteX2" fmla="*/ 579280 w 772416"/>
              <a:gd name="connsiteY2" fmla="*/ 720618 h 772416"/>
              <a:gd name="connsiteX3" fmla="*/ 51797 w 772416"/>
              <a:gd name="connsiteY3" fmla="*/ 579280 h 772416"/>
              <a:gd name="connsiteX4" fmla="*/ 193136 w 772416"/>
              <a:gd name="connsiteY4" fmla="*/ 51797 h 772416"/>
              <a:gd name="connsiteX5" fmla="*/ 413081 w 772416"/>
              <a:gd name="connsiteY5" fmla="*/ 961 h 77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6">
                <a:moveTo>
                  <a:pt x="413081" y="961"/>
                </a:moveTo>
                <a:cubicBezTo>
                  <a:pt x="536732" y="9700"/>
                  <a:pt x="653974" y="77705"/>
                  <a:pt x="720618" y="193136"/>
                </a:cubicBezTo>
                <a:cubicBezTo>
                  <a:pt x="827249" y="377825"/>
                  <a:pt x="763969" y="613988"/>
                  <a:pt x="579280" y="720618"/>
                </a:cubicBezTo>
                <a:cubicBezTo>
                  <a:pt x="394590" y="827249"/>
                  <a:pt x="158428" y="763969"/>
                  <a:pt x="51797" y="579280"/>
                </a:cubicBezTo>
                <a:cubicBezTo>
                  <a:pt x="-54833" y="394590"/>
                  <a:pt x="8446" y="158428"/>
                  <a:pt x="193136" y="51797"/>
                </a:cubicBezTo>
                <a:cubicBezTo>
                  <a:pt x="262394" y="11811"/>
                  <a:pt x="338891" y="-4282"/>
                  <a:pt x="413081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MH_Other_7"/>
          <p:cNvSpPr/>
          <p:nvPr>
            <p:custDataLst>
              <p:tags r:id="rId7"/>
            </p:custDataLst>
          </p:nvPr>
        </p:nvSpPr>
        <p:spPr>
          <a:xfrm>
            <a:off x="5799618" y="4865924"/>
            <a:ext cx="592764" cy="593984"/>
          </a:xfrm>
          <a:custGeom>
            <a:avLst/>
            <a:gdLst>
              <a:gd name="connsiteX0" fmla="*/ 413082 w 772416"/>
              <a:gd name="connsiteY0" fmla="*/ 961 h 772415"/>
              <a:gd name="connsiteX1" fmla="*/ 720619 w 772416"/>
              <a:gd name="connsiteY1" fmla="*/ 193135 h 772415"/>
              <a:gd name="connsiteX2" fmla="*/ 579280 w 772416"/>
              <a:gd name="connsiteY2" fmla="*/ 720618 h 772415"/>
              <a:gd name="connsiteX3" fmla="*/ 51797 w 772416"/>
              <a:gd name="connsiteY3" fmla="*/ 579279 h 772415"/>
              <a:gd name="connsiteX4" fmla="*/ 193136 w 772416"/>
              <a:gd name="connsiteY4" fmla="*/ 51797 h 772415"/>
              <a:gd name="connsiteX5" fmla="*/ 413082 w 772416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5">
                <a:moveTo>
                  <a:pt x="413082" y="961"/>
                </a:moveTo>
                <a:cubicBezTo>
                  <a:pt x="536732" y="9699"/>
                  <a:pt x="653975" y="77704"/>
                  <a:pt x="720619" y="193135"/>
                </a:cubicBezTo>
                <a:cubicBezTo>
                  <a:pt x="827249" y="377825"/>
                  <a:pt x="763970" y="613987"/>
                  <a:pt x="579280" y="720618"/>
                </a:cubicBezTo>
                <a:cubicBezTo>
                  <a:pt x="394591" y="827248"/>
                  <a:pt x="158428" y="763969"/>
                  <a:pt x="51797" y="579279"/>
                </a:cubicBezTo>
                <a:cubicBezTo>
                  <a:pt x="-54833" y="394590"/>
                  <a:pt x="8446" y="158427"/>
                  <a:pt x="193136" y="51797"/>
                </a:cubicBezTo>
                <a:cubicBezTo>
                  <a:pt x="262395" y="11810"/>
                  <a:pt x="338892" y="-4283"/>
                  <a:pt x="413082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MH_Other_8"/>
          <p:cNvSpPr/>
          <p:nvPr>
            <p:custDataLst>
              <p:tags r:id="rId8"/>
            </p:custDataLst>
          </p:nvPr>
        </p:nvSpPr>
        <p:spPr>
          <a:xfrm>
            <a:off x="4529933" y="4132897"/>
            <a:ext cx="593983" cy="593983"/>
          </a:xfrm>
          <a:custGeom>
            <a:avLst/>
            <a:gdLst>
              <a:gd name="connsiteX0" fmla="*/ 413083 w 772417"/>
              <a:gd name="connsiteY0" fmla="*/ 961 h 772415"/>
              <a:gd name="connsiteX1" fmla="*/ 720620 w 772417"/>
              <a:gd name="connsiteY1" fmla="*/ 193136 h 772415"/>
              <a:gd name="connsiteX2" fmla="*/ 579281 w 772417"/>
              <a:gd name="connsiteY2" fmla="*/ 720618 h 772415"/>
              <a:gd name="connsiteX3" fmla="*/ 51799 w 772417"/>
              <a:gd name="connsiteY3" fmla="*/ 579279 h 772415"/>
              <a:gd name="connsiteX4" fmla="*/ 193137 w 772417"/>
              <a:gd name="connsiteY4" fmla="*/ 51797 h 772415"/>
              <a:gd name="connsiteX5" fmla="*/ 413083 w 772417"/>
              <a:gd name="connsiteY5" fmla="*/ 961 h 77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7" h="772415">
                <a:moveTo>
                  <a:pt x="413083" y="961"/>
                </a:moveTo>
                <a:cubicBezTo>
                  <a:pt x="536733" y="9700"/>
                  <a:pt x="653976" y="77705"/>
                  <a:pt x="720620" y="193136"/>
                </a:cubicBezTo>
                <a:cubicBezTo>
                  <a:pt x="827250" y="377825"/>
                  <a:pt x="763971" y="613987"/>
                  <a:pt x="579281" y="720618"/>
                </a:cubicBezTo>
                <a:cubicBezTo>
                  <a:pt x="394592" y="827248"/>
                  <a:pt x="158429" y="763969"/>
                  <a:pt x="51799" y="579279"/>
                </a:cubicBezTo>
                <a:cubicBezTo>
                  <a:pt x="-54832" y="394590"/>
                  <a:pt x="8448" y="158428"/>
                  <a:pt x="193137" y="51797"/>
                </a:cubicBezTo>
                <a:cubicBezTo>
                  <a:pt x="262396" y="11811"/>
                  <a:pt x="338893" y="-4282"/>
                  <a:pt x="413083" y="961"/>
                </a:cubicBezTo>
                <a:close/>
              </a:path>
            </a:pathLst>
          </a:custGeom>
          <a:solidFill>
            <a:srgbClr val="407F35"/>
          </a:solidFill>
          <a:ln w="5080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MH_Other_9"/>
          <p:cNvSpPr/>
          <p:nvPr>
            <p:custDataLst>
              <p:tags r:id="rId9"/>
            </p:custDataLst>
          </p:nvPr>
        </p:nvSpPr>
        <p:spPr bwMode="auto">
          <a:xfrm>
            <a:off x="5992329" y="2099693"/>
            <a:ext cx="207345" cy="262231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0"/>
            </p:custDataLst>
          </p:nvPr>
        </p:nvSpPr>
        <p:spPr bwMode="auto">
          <a:xfrm>
            <a:off x="7296165" y="4298775"/>
            <a:ext cx="140263" cy="262231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1"/>
            </p:custDataLst>
          </p:nvPr>
        </p:nvSpPr>
        <p:spPr bwMode="auto">
          <a:xfrm>
            <a:off x="4661656" y="4332926"/>
            <a:ext cx="330533" cy="193929"/>
          </a:xfrm>
          <a:custGeom>
            <a:avLst/>
            <a:gdLst>
              <a:gd name="T0" fmla="*/ 1905000 w 6649"/>
              <a:gd name="T1" fmla="*/ 302090 h 3908"/>
              <a:gd name="T2" fmla="*/ 952357 w 6649"/>
              <a:gd name="T3" fmla="*/ 0 h 3908"/>
              <a:gd name="T4" fmla="*/ 0 w 6649"/>
              <a:gd name="T5" fmla="*/ 302090 h 3908"/>
              <a:gd name="T6" fmla="*/ 488785 w 6649"/>
              <a:gd name="T7" fmla="*/ 456861 h 3908"/>
              <a:gd name="T8" fmla="*/ 400540 w 6649"/>
              <a:gd name="T9" fmla="*/ 923753 h 3908"/>
              <a:gd name="T10" fmla="*/ 952357 w 6649"/>
              <a:gd name="T11" fmla="*/ 1120083 h 3908"/>
              <a:gd name="T12" fmla="*/ 1504460 w 6649"/>
              <a:gd name="T13" fmla="*/ 923753 h 3908"/>
              <a:gd name="T14" fmla="*/ 1416215 w 6649"/>
              <a:gd name="T15" fmla="*/ 456861 h 3908"/>
              <a:gd name="T16" fmla="*/ 1905000 w 6649"/>
              <a:gd name="T17" fmla="*/ 302090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2"/>
            </p:custDataLst>
          </p:nvPr>
        </p:nvSpPr>
        <p:spPr>
          <a:xfrm>
            <a:off x="5964275" y="5031802"/>
            <a:ext cx="263451" cy="262231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3"/>
            </p:custDataLst>
          </p:nvPr>
        </p:nvSpPr>
        <p:spPr>
          <a:xfrm>
            <a:off x="4697027" y="2832720"/>
            <a:ext cx="258572" cy="262231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4"/>
            </p:custDataLst>
          </p:nvPr>
        </p:nvSpPr>
        <p:spPr bwMode="auto">
          <a:xfrm>
            <a:off x="7264453" y="2822963"/>
            <a:ext cx="263451" cy="239057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8227" y="5615201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、安全：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xss,csrf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8227" y="1306249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、画页面：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html,css,js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07224" y="2656258"/>
            <a:ext cx="2982449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、与后台数据交互：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ajax,fetch,axios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0722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、性能优化：加载时、运行时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47315" y="2656258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、切图：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47315" y="4149870"/>
            <a:ext cx="2537460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、屏幕适配：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browser,phone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46525" y="5781400"/>
            <a:ext cx="1911927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前端技能图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前端工程师划分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Here Add You Text Here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Bent Arrow 65"/>
          <p:cNvSpPr/>
          <p:nvPr/>
        </p:nvSpPr>
        <p:spPr>
          <a:xfrm>
            <a:off x="5954657" y="2247886"/>
            <a:ext cx="3159955" cy="4610114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Bent Arrow 53"/>
          <p:cNvSpPr/>
          <p:nvPr/>
        </p:nvSpPr>
        <p:spPr>
          <a:xfrm flipH="1">
            <a:off x="3077387" y="3175057"/>
            <a:ext cx="3159955" cy="3682945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5235387" y="3821070"/>
            <a:ext cx="512228" cy="38417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135"/>
          <p:cNvSpPr>
            <a:spLocks noEditPoints="1"/>
          </p:cNvSpPr>
          <p:nvPr/>
        </p:nvSpPr>
        <p:spPr bwMode="auto">
          <a:xfrm>
            <a:off x="6405875" y="2893902"/>
            <a:ext cx="410131" cy="384172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407F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9283146" y="2248826"/>
            <a:ext cx="1618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前端偏后工程师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83147" y="256226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后台交互、安全架构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294410" y="3171906"/>
            <a:ext cx="170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前端偏前工程师</a:t>
            </a:r>
            <a:endParaRPr lang="zh-CN" altLang="en-US" sz="1600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1903" y="3485348"/>
            <a:ext cx="2438976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切图、绘页面、兼容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0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25980"/>
            <a:ext cx="12192000" cy="39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88467" y="4140181"/>
            <a:ext cx="2492990" cy="751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>
                <a:solidFill>
                  <a:srgbClr val="407F35"/>
                </a:solidFill>
                <a:cs typeface="+mn-ea"/>
                <a:sym typeface="+mn-lt"/>
              </a:rPr>
              <a:t>如何调试？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2" name="Oval 65_1"/>
          <p:cNvSpPr/>
          <p:nvPr/>
        </p:nvSpPr>
        <p:spPr>
          <a:xfrm>
            <a:off x="5091979" y="1907672"/>
            <a:ext cx="2008044" cy="2008044"/>
          </a:xfrm>
          <a:prstGeom prst="ellipse">
            <a:avLst/>
          </a:prstGeom>
          <a:solidFill>
            <a:schemeClr val="bg1">
              <a:alpha val="95000"/>
            </a:schemeClr>
          </a:solidFill>
          <a:ln w="25400">
            <a:solidFill>
              <a:srgbClr val="407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9630" y="2128228"/>
            <a:ext cx="652743" cy="754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407F35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rgbClr val="407F35"/>
              </a:solidFill>
              <a:cs typeface="+mn-ea"/>
              <a:sym typeface="+mn-lt"/>
            </a:endParaRPr>
          </a:p>
        </p:txBody>
      </p:sp>
      <p:sp>
        <p:nvSpPr>
          <p:cNvPr id="4" name="矩形 3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710546" y="2925981"/>
            <a:ext cx="277091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PART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658679" y="2925981"/>
            <a:ext cx="874644" cy="0"/>
            <a:chOff x="5625548" y="3867892"/>
            <a:chExt cx="874644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rgbClr val="407F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73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调试方式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 way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6772619" y="2966497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3987029" y="2966496"/>
            <a:ext cx="1408601" cy="1214312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5379824" y="1783836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08709" y="3321921"/>
            <a:ext cx="565243" cy="503467"/>
            <a:chOff x="10034270" y="674688"/>
            <a:chExt cx="290513" cy="258763"/>
          </a:xfrm>
          <a:solidFill>
            <a:srgbClr val="F3EFE8"/>
          </a:solidFill>
          <a:effectLst/>
        </p:grpSpPr>
        <p:sp>
          <p:nvSpPr>
            <p:cNvPr id="15" name="Freeform 75"/>
            <p:cNvSpPr/>
            <p:nvPr/>
          </p:nvSpPr>
          <p:spPr bwMode="auto">
            <a:xfrm>
              <a:off x="10061258" y="722313"/>
              <a:ext cx="239713" cy="211138"/>
            </a:xfrm>
            <a:custGeom>
              <a:avLst/>
              <a:gdLst>
                <a:gd name="T0" fmla="*/ 34 w 64"/>
                <a:gd name="T1" fmla="*/ 1 h 56"/>
                <a:gd name="T2" fmla="*/ 28 w 64"/>
                <a:gd name="T3" fmla="*/ 1 h 56"/>
                <a:gd name="T4" fmla="*/ 3 w 64"/>
                <a:gd name="T5" fmla="*/ 16 h 56"/>
                <a:gd name="T6" fmla="*/ 0 w 64"/>
                <a:gd name="T7" fmla="*/ 21 h 56"/>
                <a:gd name="T8" fmla="*/ 0 w 64"/>
                <a:gd name="T9" fmla="*/ 53 h 56"/>
                <a:gd name="T10" fmla="*/ 4 w 64"/>
                <a:gd name="T11" fmla="*/ 56 h 56"/>
                <a:gd name="T12" fmla="*/ 19 w 64"/>
                <a:gd name="T13" fmla="*/ 56 h 56"/>
                <a:gd name="T14" fmla="*/ 22 w 64"/>
                <a:gd name="T15" fmla="*/ 53 h 56"/>
                <a:gd name="T16" fmla="*/ 22 w 64"/>
                <a:gd name="T17" fmla="*/ 38 h 56"/>
                <a:gd name="T18" fmla="*/ 26 w 64"/>
                <a:gd name="T19" fmla="*/ 35 h 56"/>
                <a:gd name="T20" fmla="*/ 39 w 64"/>
                <a:gd name="T21" fmla="*/ 35 h 56"/>
                <a:gd name="T22" fmla="*/ 42 w 64"/>
                <a:gd name="T23" fmla="*/ 38 h 56"/>
                <a:gd name="T24" fmla="*/ 42 w 64"/>
                <a:gd name="T25" fmla="*/ 53 h 56"/>
                <a:gd name="T26" fmla="*/ 46 w 64"/>
                <a:gd name="T27" fmla="*/ 56 h 56"/>
                <a:gd name="T28" fmla="*/ 60 w 64"/>
                <a:gd name="T29" fmla="*/ 56 h 56"/>
                <a:gd name="T30" fmla="*/ 64 w 64"/>
                <a:gd name="T31" fmla="*/ 53 h 56"/>
                <a:gd name="T32" fmla="*/ 64 w 64"/>
                <a:gd name="T33" fmla="*/ 21 h 56"/>
                <a:gd name="T34" fmla="*/ 61 w 64"/>
                <a:gd name="T35" fmla="*/ 16 h 56"/>
                <a:gd name="T36" fmla="*/ 34 w 64"/>
                <a:gd name="T3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56">
                  <a:moveTo>
                    <a:pt x="34" y="1"/>
                  </a:moveTo>
                  <a:cubicBezTo>
                    <a:pt x="33" y="0"/>
                    <a:pt x="30" y="0"/>
                    <a:pt x="28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7"/>
                    <a:pt x="0" y="19"/>
                    <a:pt x="0" y="2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2" y="56"/>
                    <a:pt x="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2" y="54"/>
                    <a:pt x="22" y="5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6"/>
                    <a:pt x="24" y="35"/>
                    <a:pt x="26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2" y="36"/>
                    <a:pt x="42" y="38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4"/>
                    <a:pt x="44" y="56"/>
                    <a:pt x="46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4"/>
                    <a:pt x="64" y="53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19"/>
                    <a:pt x="62" y="17"/>
                    <a:pt x="61" y="16"/>
                  </a:cubicBezTo>
                  <a:lnTo>
                    <a:pt x="3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76"/>
            <p:cNvSpPr/>
            <p:nvPr/>
          </p:nvSpPr>
          <p:spPr bwMode="auto">
            <a:xfrm>
              <a:off x="10034270" y="674688"/>
              <a:ext cx="290513" cy="96838"/>
            </a:xfrm>
            <a:custGeom>
              <a:avLst/>
              <a:gdLst>
                <a:gd name="T0" fmla="*/ 76 w 77"/>
                <a:gd name="T1" fmla="*/ 25 h 26"/>
                <a:gd name="T2" fmla="*/ 72 w 77"/>
                <a:gd name="T3" fmla="*/ 25 h 26"/>
                <a:gd name="T4" fmla="*/ 41 w 77"/>
                <a:gd name="T5" fmla="*/ 7 h 26"/>
                <a:gd name="T6" fmla="*/ 35 w 77"/>
                <a:gd name="T7" fmla="*/ 7 h 26"/>
                <a:gd name="T8" fmla="*/ 5 w 77"/>
                <a:gd name="T9" fmla="*/ 25 h 26"/>
                <a:gd name="T10" fmla="*/ 1 w 77"/>
                <a:gd name="T11" fmla="*/ 25 h 26"/>
                <a:gd name="T12" fmla="*/ 3 w 77"/>
                <a:gd name="T13" fmla="*/ 21 h 26"/>
                <a:gd name="T14" fmla="*/ 35 w 77"/>
                <a:gd name="T15" fmla="*/ 2 h 26"/>
                <a:gd name="T16" fmla="*/ 41 w 77"/>
                <a:gd name="T17" fmla="*/ 1 h 26"/>
                <a:gd name="T18" fmla="*/ 75 w 77"/>
                <a:gd name="T19" fmla="*/ 21 h 26"/>
                <a:gd name="T20" fmla="*/ 76 w 77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26">
                  <a:moveTo>
                    <a:pt x="76" y="25"/>
                  </a:moveTo>
                  <a:cubicBezTo>
                    <a:pt x="76" y="26"/>
                    <a:pt x="74" y="26"/>
                    <a:pt x="72" y="25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39" y="6"/>
                    <a:pt x="37" y="6"/>
                    <a:pt x="35" y="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6"/>
                    <a:pt x="1" y="25"/>
                  </a:cubicBezTo>
                  <a:cubicBezTo>
                    <a:pt x="0" y="24"/>
                    <a:pt x="1" y="22"/>
                    <a:pt x="3" y="2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7" y="1"/>
                    <a:pt x="39" y="0"/>
                    <a:pt x="41" y="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2"/>
                    <a:pt x="77" y="24"/>
                    <a:pt x="7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63001" y="2055343"/>
            <a:ext cx="642249" cy="671297"/>
            <a:chOff x="9734233" y="5894388"/>
            <a:chExt cx="315912" cy="330200"/>
          </a:xfrm>
          <a:solidFill>
            <a:srgbClr val="F3EFE8"/>
          </a:solidFill>
          <a:effectLst/>
        </p:grpSpPr>
        <p:sp>
          <p:nvSpPr>
            <p:cNvPr id="18" name="Freeform 78"/>
            <p:cNvSpPr/>
            <p:nvPr/>
          </p:nvSpPr>
          <p:spPr bwMode="auto">
            <a:xfrm>
              <a:off x="9734233" y="5916613"/>
              <a:ext cx="282575" cy="307975"/>
            </a:xfrm>
            <a:custGeom>
              <a:avLst/>
              <a:gdLst>
                <a:gd name="T0" fmla="*/ 59 w 75"/>
                <a:gd name="T1" fmla="*/ 44 h 82"/>
                <a:gd name="T2" fmla="*/ 38 w 75"/>
                <a:gd name="T3" fmla="*/ 40 h 82"/>
                <a:gd name="T4" fmla="*/ 35 w 75"/>
                <a:gd name="T5" fmla="*/ 18 h 82"/>
                <a:gd name="T6" fmla="*/ 20 w 75"/>
                <a:gd name="T7" fmla="*/ 0 h 82"/>
                <a:gd name="T8" fmla="*/ 28 w 75"/>
                <a:gd name="T9" fmla="*/ 49 h 82"/>
                <a:gd name="T10" fmla="*/ 75 w 75"/>
                <a:gd name="T11" fmla="*/ 63 h 82"/>
                <a:gd name="T12" fmla="*/ 59 w 75"/>
                <a:gd name="T13" fmla="*/ 4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82">
                  <a:moveTo>
                    <a:pt x="59" y="44"/>
                  </a:moveTo>
                  <a:cubicBezTo>
                    <a:pt x="59" y="44"/>
                    <a:pt x="53" y="55"/>
                    <a:pt x="38" y="40"/>
                  </a:cubicBezTo>
                  <a:cubicBezTo>
                    <a:pt x="23" y="23"/>
                    <a:pt x="35" y="18"/>
                    <a:pt x="35" y="1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0" y="18"/>
                    <a:pt x="28" y="49"/>
                  </a:cubicBezTo>
                  <a:cubicBezTo>
                    <a:pt x="58" y="82"/>
                    <a:pt x="75" y="63"/>
                    <a:pt x="75" y="63"/>
                  </a:cubicBezTo>
                  <a:lnTo>
                    <a:pt x="5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79"/>
            <p:cNvSpPr/>
            <p:nvPr/>
          </p:nvSpPr>
          <p:spPr bwMode="auto">
            <a:xfrm>
              <a:off x="9970770" y="6059488"/>
              <a:ext cx="79375" cy="87313"/>
            </a:xfrm>
            <a:custGeom>
              <a:avLst/>
              <a:gdLst>
                <a:gd name="T0" fmla="*/ 50 w 50"/>
                <a:gd name="T1" fmla="*/ 45 h 55"/>
                <a:gd name="T2" fmla="*/ 38 w 50"/>
                <a:gd name="T3" fmla="*/ 55 h 55"/>
                <a:gd name="T4" fmla="*/ 0 w 50"/>
                <a:gd name="T5" fmla="*/ 10 h 55"/>
                <a:gd name="T6" fmla="*/ 10 w 50"/>
                <a:gd name="T7" fmla="*/ 0 h 55"/>
                <a:gd name="T8" fmla="*/ 50 w 50"/>
                <a:gd name="T9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5">
                  <a:moveTo>
                    <a:pt x="50" y="45"/>
                  </a:moveTo>
                  <a:lnTo>
                    <a:pt x="38" y="55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5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80"/>
            <p:cNvSpPr/>
            <p:nvPr/>
          </p:nvSpPr>
          <p:spPr bwMode="auto">
            <a:xfrm>
              <a:off x="9819958" y="5894388"/>
              <a:ext cx="76200" cy="82550"/>
            </a:xfrm>
            <a:custGeom>
              <a:avLst/>
              <a:gdLst>
                <a:gd name="T0" fmla="*/ 48 w 48"/>
                <a:gd name="T1" fmla="*/ 43 h 52"/>
                <a:gd name="T2" fmla="*/ 38 w 48"/>
                <a:gd name="T3" fmla="*/ 52 h 52"/>
                <a:gd name="T4" fmla="*/ 0 w 48"/>
                <a:gd name="T5" fmla="*/ 9 h 52"/>
                <a:gd name="T6" fmla="*/ 10 w 48"/>
                <a:gd name="T7" fmla="*/ 0 h 52"/>
                <a:gd name="T8" fmla="*/ 48 w 48"/>
                <a:gd name="T9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">
                  <a:moveTo>
                    <a:pt x="48" y="43"/>
                  </a:moveTo>
                  <a:lnTo>
                    <a:pt x="38" y="52"/>
                  </a:lnTo>
                  <a:lnTo>
                    <a:pt x="0" y="9"/>
                  </a:lnTo>
                  <a:lnTo>
                    <a:pt x="10" y="0"/>
                  </a:lnTo>
                  <a:lnTo>
                    <a:pt x="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98931" y="3402224"/>
            <a:ext cx="555975" cy="342852"/>
            <a:chOff x="6213158" y="2928938"/>
            <a:chExt cx="285750" cy="176213"/>
          </a:xfrm>
          <a:solidFill>
            <a:srgbClr val="F3EFE8"/>
          </a:solidFill>
          <a:effectLst/>
        </p:grpSpPr>
        <p:sp>
          <p:nvSpPr>
            <p:cNvPr id="25" name="Freeform 82"/>
            <p:cNvSpPr/>
            <p:nvPr/>
          </p:nvSpPr>
          <p:spPr bwMode="auto">
            <a:xfrm>
              <a:off x="6227445" y="2928938"/>
              <a:ext cx="255588" cy="71438"/>
            </a:xfrm>
            <a:custGeom>
              <a:avLst/>
              <a:gdLst>
                <a:gd name="T0" fmla="*/ 39 w 68"/>
                <a:gd name="T1" fmla="*/ 18 h 19"/>
                <a:gd name="T2" fmla="*/ 68 w 68"/>
                <a:gd name="T3" fmla="*/ 1 h 19"/>
                <a:gd name="T4" fmla="*/ 66 w 68"/>
                <a:gd name="T5" fmla="*/ 0 h 19"/>
                <a:gd name="T6" fmla="*/ 3 w 68"/>
                <a:gd name="T7" fmla="*/ 0 h 19"/>
                <a:gd name="T8" fmla="*/ 0 w 68"/>
                <a:gd name="T9" fmla="*/ 1 h 19"/>
                <a:gd name="T10" fmla="*/ 30 w 68"/>
                <a:gd name="T11" fmla="*/ 18 h 19"/>
                <a:gd name="T12" fmla="*/ 39 w 68"/>
                <a:gd name="T13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9">
                  <a:moveTo>
                    <a:pt x="39" y="18"/>
                  </a:move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2" y="19"/>
                    <a:pt x="36" y="19"/>
                    <a:pt x="3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83"/>
            <p:cNvSpPr/>
            <p:nvPr/>
          </p:nvSpPr>
          <p:spPr bwMode="auto">
            <a:xfrm>
              <a:off x="6213158" y="2947988"/>
              <a:ext cx="285750" cy="157163"/>
            </a:xfrm>
            <a:custGeom>
              <a:avLst/>
              <a:gdLst>
                <a:gd name="T0" fmla="*/ 45 w 76"/>
                <a:gd name="T1" fmla="*/ 18 h 42"/>
                <a:gd name="T2" fmla="*/ 38 w 76"/>
                <a:gd name="T3" fmla="*/ 20 h 42"/>
                <a:gd name="T4" fmla="*/ 32 w 76"/>
                <a:gd name="T5" fmla="*/ 18 h 42"/>
                <a:gd name="T6" fmla="*/ 1 w 76"/>
                <a:gd name="T7" fmla="*/ 0 h 42"/>
                <a:gd name="T8" fmla="*/ 0 w 76"/>
                <a:gd name="T9" fmla="*/ 1 h 42"/>
                <a:gd name="T10" fmla="*/ 0 w 76"/>
                <a:gd name="T11" fmla="*/ 38 h 42"/>
                <a:gd name="T12" fmla="*/ 7 w 76"/>
                <a:gd name="T13" fmla="*/ 42 h 42"/>
                <a:gd name="T14" fmla="*/ 70 w 76"/>
                <a:gd name="T15" fmla="*/ 42 h 42"/>
                <a:gd name="T16" fmla="*/ 76 w 76"/>
                <a:gd name="T17" fmla="*/ 38 h 42"/>
                <a:gd name="T18" fmla="*/ 76 w 76"/>
                <a:gd name="T19" fmla="*/ 1 h 42"/>
                <a:gd name="T20" fmla="*/ 76 w 76"/>
                <a:gd name="T21" fmla="*/ 0 h 42"/>
                <a:gd name="T22" fmla="*/ 45 w 76"/>
                <a:gd name="T2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42">
                  <a:moveTo>
                    <a:pt x="45" y="18"/>
                  </a:moveTo>
                  <a:cubicBezTo>
                    <a:pt x="43" y="19"/>
                    <a:pt x="41" y="20"/>
                    <a:pt x="38" y="20"/>
                  </a:cubicBezTo>
                  <a:cubicBezTo>
                    <a:pt x="36" y="20"/>
                    <a:pt x="34" y="19"/>
                    <a:pt x="32" y="1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3" y="42"/>
                    <a:pt x="7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3" y="42"/>
                    <a:pt x="76" y="40"/>
                    <a:pt x="76" y="38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6" y="1"/>
                    <a:pt x="76" y="0"/>
                    <a:pt x="76" y="0"/>
                  </a:cubicBezTo>
                  <a:lnTo>
                    <a:pt x="4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六边形 26"/>
          <p:cNvSpPr/>
          <p:nvPr/>
        </p:nvSpPr>
        <p:spPr>
          <a:xfrm>
            <a:off x="5379824" y="4140354"/>
            <a:ext cx="1408600" cy="1214311"/>
          </a:xfrm>
          <a:prstGeom prst="hexagon">
            <a:avLst/>
          </a:prstGeom>
          <a:solidFill>
            <a:srgbClr val="407F3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135"/>
          <p:cNvSpPr>
            <a:spLocks noEditPoints="1"/>
          </p:cNvSpPr>
          <p:nvPr/>
        </p:nvSpPr>
        <p:spPr bwMode="auto">
          <a:xfrm>
            <a:off x="5756021" y="4420663"/>
            <a:ext cx="649228" cy="608890"/>
          </a:xfrm>
          <a:custGeom>
            <a:avLst/>
            <a:gdLst>
              <a:gd name="T0" fmla="*/ 95554 w 73"/>
              <a:gd name="T1" fmla="*/ 288621 h 68"/>
              <a:gd name="T2" fmla="*/ 58803 w 73"/>
              <a:gd name="T3" fmla="*/ 288621 h 68"/>
              <a:gd name="T4" fmla="*/ 0 w 73"/>
              <a:gd name="T5" fmla="*/ 244218 h 68"/>
              <a:gd name="T6" fmla="*/ 36752 w 73"/>
              <a:gd name="T7" fmla="*/ 140610 h 68"/>
              <a:gd name="T8" fmla="*/ 110255 w 73"/>
              <a:gd name="T9" fmla="*/ 162812 h 68"/>
              <a:gd name="T10" fmla="*/ 147007 w 73"/>
              <a:gd name="T11" fmla="*/ 155411 h 68"/>
              <a:gd name="T12" fmla="*/ 147007 w 73"/>
              <a:gd name="T13" fmla="*/ 177613 h 68"/>
              <a:gd name="T14" fmla="*/ 169058 w 73"/>
              <a:gd name="T15" fmla="*/ 251619 h 68"/>
              <a:gd name="T16" fmla="*/ 95554 w 73"/>
              <a:gd name="T17" fmla="*/ 288621 h 68"/>
              <a:gd name="T18" fmla="*/ 110255 w 73"/>
              <a:gd name="T19" fmla="*/ 140610 h 68"/>
              <a:gd name="T20" fmla="*/ 36752 w 73"/>
              <a:gd name="T21" fmla="*/ 66605 h 68"/>
              <a:gd name="T22" fmla="*/ 110255 w 73"/>
              <a:gd name="T23" fmla="*/ 0 h 68"/>
              <a:gd name="T24" fmla="*/ 183759 w 73"/>
              <a:gd name="T25" fmla="*/ 66605 h 68"/>
              <a:gd name="T26" fmla="*/ 110255 w 73"/>
              <a:gd name="T27" fmla="*/ 140610 h 68"/>
              <a:gd name="T28" fmla="*/ 389568 w 73"/>
              <a:gd name="T29" fmla="*/ 503237 h 68"/>
              <a:gd name="T30" fmla="*/ 147007 w 73"/>
              <a:gd name="T31" fmla="*/ 503237 h 68"/>
              <a:gd name="T32" fmla="*/ 73503 w 73"/>
              <a:gd name="T33" fmla="*/ 429232 h 68"/>
              <a:gd name="T34" fmla="*/ 169058 w 73"/>
              <a:gd name="T35" fmla="*/ 266420 h 68"/>
              <a:gd name="T36" fmla="*/ 271963 w 73"/>
              <a:gd name="T37" fmla="*/ 303422 h 68"/>
              <a:gd name="T38" fmla="*/ 367517 w 73"/>
              <a:gd name="T39" fmla="*/ 266420 h 68"/>
              <a:gd name="T40" fmla="*/ 470422 w 73"/>
              <a:gd name="T41" fmla="*/ 429232 h 68"/>
              <a:gd name="T42" fmla="*/ 389568 w 73"/>
              <a:gd name="T43" fmla="*/ 503237 h 68"/>
              <a:gd name="T44" fmla="*/ 271963 w 73"/>
              <a:gd name="T45" fmla="*/ 288621 h 68"/>
              <a:gd name="T46" fmla="*/ 161708 w 73"/>
              <a:gd name="T47" fmla="*/ 177613 h 68"/>
              <a:gd name="T48" fmla="*/ 271963 w 73"/>
              <a:gd name="T49" fmla="*/ 66605 h 68"/>
              <a:gd name="T50" fmla="*/ 374867 w 73"/>
              <a:gd name="T51" fmla="*/ 177613 h 68"/>
              <a:gd name="T52" fmla="*/ 271963 w 73"/>
              <a:gd name="T53" fmla="*/ 288621 h 68"/>
              <a:gd name="T54" fmla="*/ 433670 w 73"/>
              <a:gd name="T55" fmla="*/ 140610 h 68"/>
              <a:gd name="T56" fmla="*/ 360167 w 73"/>
              <a:gd name="T57" fmla="*/ 66605 h 68"/>
              <a:gd name="T58" fmla="*/ 433670 w 73"/>
              <a:gd name="T59" fmla="*/ 0 h 68"/>
              <a:gd name="T60" fmla="*/ 499823 w 73"/>
              <a:gd name="T61" fmla="*/ 66605 h 68"/>
              <a:gd name="T62" fmla="*/ 433670 w 73"/>
              <a:gd name="T63" fmla="*/ 140610 h 68"/>
              <a:gd name="T64" fmla="*/ 485123 w 73"/>
              <a:gd name="T65" fmla="*/ 288621 h 68"/>
              <a:gd name="T66" fmla="*/ 448371 w 73"/>
              <a:gd name="T67" fmla="*/ 288621 h 68"/>
              <a:gd name="T68" fmla="*/ 374867 w 73"/>
              <a:gd name="T69" fmla="*/ 251619 h 68"/>
              <a:gd name="T70" fmla="*/ 396918 w 73"/>
              <a:gd name="T71" fmla="*/ 177613 h 68"/>
              <a:gd name="T72" fmla="*/ 396918 w 73"/>
              <a:gd name="T73" fmla="*/ 155411 h 68"/>
              <a:gd name="T74" fmla="*/ 433670 w 73"/>
              <a:gd name="T75" fmla="*/ 162812 h 68"/>
              <a:gd name="T76" fmla="*/ 507174 w 73"/>
              <a:gd name="T77" fmla="*/ 140610 h 68"/>
              <a:gd name="T78" fmla="*/ 536575 w 73"/>
              <a:gd name="T79" fmla="*/ 244218 h 68"/>
              <a:gd name="T80" fmla="*/ 485123 w 73"/>
              <a:gd name="T81" fmla="*/ 288621 h 6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rgbClr val="F3EFE8"/>
          </a:solidFill>
          <a:ln>
            <a:noFill/>
          </a:ln>
          <a:effectLst/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098768" y="1596122"/>
            <a:ext cx="14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098768" y="1965454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firebug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8098768" y="4137286"/>
            <a:ext cx="16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移动设备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8768" y="4506618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开发者工具模拟设备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974928" y="1596122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2124" y="1965454"/>
            <a:ext cx="3051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针对不同设备应用，需要具体到真实环境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974928" y="413728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其他环境</a:t>
            </a:r>
            <a:endParaRPr lang="zh-CN" altLang="en-US" b="1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2124" y="4506618"/>
            <a:ext cx="305134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操作系统、电视、巨型显示屏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880271" y="5781400"/>
            <a:ext cx="2078182" cy="843148"/>
          </a:xfrm>
          <a:prstGeom prst="ellipse">
            <a:avLst/>
          </a:prstGeom>
          <a:solidFill>
            <a:srgbClr val="407F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43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0041" y="18797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407F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目前团队前端调试存在的问题</a:t>
            </a:r>
            <a:endParaRPr lang="zh-CN" altLang="en-US" sz="2000" dirty="0">
              <a:solidFill>
                <a:srgbClr val="407F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040" y="522118"/>
            <a:ext cx="2797235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187972"/>
            <a:ext cx="320040" cy="625121"/>
          </a:xfrm>
          <a:prstGeom prst="rect">
            <a:avLst/>
          </a:prstGeom>
          <a:solidFill>
            <a:srgbClr val="407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10"/>
          <p:cNvSpPr/>
          <p:nvPr/>
        </p:nvSpPr>
        <p:spPr>
          <a:xfrm>
            <a:off x="1219200" y="1600200"/>
            <a:ext cx="5787656" cy="42672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2"/>
          <p:cNvSpPr/>
          <p:nvPr/>
        </p:nvSpPr>
        <p:spPr>
          <a:xfrm>
            <a:off x="5167425" y="3926674"/>
            <a:ext cx="5805377" cy="1499191"/>
          </a:xfrm>
          <a:prstGeom prst="rect">
            <a:avLst/>
          </a:prstGeom>
          <a:solidFill>
            <a:srgbClr val="407F35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76"/>
          <p:cNvSpPr txBox="1"/>
          <p:nvPr/>
        </p:nvSpPr>
        <p:spPr>
          <a:xfrm>
            <a:off x="5409310" y="4102980"/>
            <a:ext cx="173367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09311" y="4559846"/>
            <a:ext cx="5331996" cy="4919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问题描述：目前依赖于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环境，我不会配置环境，前后端开发耦合度高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解决办法：前后端分离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328540" y="2291680"/>
            <a:ext cx="3644261" cy="2728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缺少移动调试设备，比如</a:t>
            </a:r>
            <a:r>
              <a:rPr lang="en-US" altLang="zh-C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7417000" y="1927146"/>
            <a:ext cx="1009371" cy="307777"/>
          </a:xfrm>
          <a:prstGeom prst="rect">
            <a:avLst/>
          </a:prstGeom>
          <a:solidFill>
            <a:srgbClr val="407F35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设备缺少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8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Other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4140"/>
  <p:tag name="MH_LIBRARY" val="GRAPHIC"/>
  <p:tag name="MH_TYPE" val="Pictur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Title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Other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62958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6115447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Mayas Theme Color">
    <a:dk1>
      <a:srgbClr val="5C5C5C"/>
    </a:dk1>
    <a:lt1>
      <a:sysClr val="window" lastClr="CCE8C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1523</Words>
  <Application>Microsoft Office PowerPoint</Application>
  <PresentationFormat>宽屏</PresentationFormat>
  <Paragraphs>218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华文中宋</vt:lpstr>
      <vt:lpstr>宋体</vt:lpstr>
      <vt:lpstr>微软雅黑</vt:lpstr>
      <vt:lpstr>Arial</vt:lpstr>
      <vt:lpstr>Arial Narrow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BoBo</cp:lastModifiedBy>
  <cp:revision>83</cp:revision>
  <dcterms:created xsi:type="dcterms:W3CDTF">2017-03-22T06:43:00Z</dcterms:created>
  <dcterms:modified xsi:type="dcterms:W3CDTF">2017-07-19T07:04:47Z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