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703D7-6613-4367-8315-6858F84C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BB3E57-1C49-4534-9F12-B7ED1D0B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33122-815F-44C6-B570-A5E415D7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65138-E21D-4B73-BCF0-ED0F3B84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CED17-028F-4078-BBF4-029A4467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2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F155-59E6-4BAC-9788-C47958B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DF20E8-97A2-4DB3-B464-A8340DCCC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A6EF-458C-4165-9195-8C025AA5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41CA0-1AAD-4FC3-B704-01E107A1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F71D3-7748-4606-8F2A-12A4BBE9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4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430DB3-0770-43A6-9147-DF7419C44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C28504-C3FA-42BE-8297-1625415C0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2B021-A76F-4A0D-B147-6956084B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2F6BE-3BA1-4025-82BA-766FF51E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1945E-3FA9-47BF-A504-5523F65A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60FCE-AA04-43AA-AB6B-9B6FB041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A711C-55C6-4E1E-8060-1B87978C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DC9E2-FA05-4002-B7E7-B3DF3CB3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EE48C-A205-47D3-B488-4FDB3826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97035-663E-4409-9157-1E8FEAE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12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D676B-9DBD-4471-BC1F-0EF6B1A1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8FE9F4-AB99-49FC-9CE0-B7AFF984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9ECB3-9436-4F6E-9188-37656489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DAAC4B-E4EF-4916-A259-1F9B11A5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840E8-57A0-4B26-B371-BF385264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96630-230F-4BB4-8C7F-3FF45F68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FB3E0-44EA-49FE-B5FF-DED4338F2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04A032-FAA8-488A-9059-54222979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AD2A3B-2428-494D-BA02-9CAAC708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08B054-2F1A-4B05-883F-1D28EC0B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C608BD-98E5-4D45-BF54-4D5FA649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53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3D656-E579-4B04-9322-7CD6F294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E594E-FA4D-4349-BBC2-9D3E13DF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657840-7170-4983-BB89-2FD6F0D1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A9051E-FDA6-4C6D-B707-90A90A38A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56E2B0-AB4C-40B8-901E-04B69D185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ED9068-1DF6-4DC5-8D3F-82C80DC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6017A4-BCC0-42A8-BD63-E5CE91AE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760BDF-6978-4376-936A-A233941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7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66BE1-B56F-468A-9C38-7BBDF43C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E4F43C-5F55-4331-A035-335D1E5D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2F61B2-0968-45D9-B18F-F344621D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77DEF2-C945-4DEA-BB00-390A1344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3C8911-D500-4106-9F0B-B83C212C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978FFD-6A32-4E4A-B36B-F7158293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C2DDAE-AC86-46A4-8753-5479BD3F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1DBB0-8523-49B3-9800-B4BF272B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5912E-627B-4E18-BB6F-9D30282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E6913D-77AD-4CE3-AE47-EFE02C17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938AF6-4826-4163-91C0-CD5958A9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D834F1-2505-444E-B2B5-843186FA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7B6153-326E-40A2-A553-4CD5C731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44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11C12-DCA4-4F33-967B-16016E81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7AF546-86FA-4679-B363-5B1D70D7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DF990D-BFA9-4650-8D98-BA2664147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F84BC-8E2F-4BAA-97B8-B7D438BF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62C1B7-92E6-4040-9450-7B363750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E5F5F-818C-413B-9F71-38950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EEC677-6912-4368-AE51-573A380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AA7B28-4009-40AC-AB02-A279BADD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B5FBC-336D-479A-BC26-6F29FFD29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B836-E5E4-48E3-83BD-A811F574218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214A7-3D3C-4AC7-B2FD-C85B492F0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B8D90-3B79-4BCF-9C2E-FE023553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5AEA-C486-4C2B-A37D-EDA1D718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5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itssuru/hr-employee-attri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4E29F-A57C-4E9A-AC3F-0CA20CB92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19844-E9F3-45BC-BBDA-FC7906156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9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CDFAC-C0A6-4208-9BEB-55EF74D2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do Computador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0E7680-660D-4C9C-89E9-8A3BB682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710"/>
            <a:ext cx="471553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4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6B5B-DA22-4B24-8DAB-ECAFC2D7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Metodo</a:t>
            </a:r>
            <a:r>
              <a:rPr lang="pt-BR" dirty="0"/>
              <a:t> e classes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B8601-5531-4AE9-962D-BE4C1963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3.9</a:t>
            </a:r>
          </a:p>
          <a:p>
            <a:r>
              <a:rPr lang="pt-BR" dirty="0" err="1"/>
              <a:t>Pip</a:t>
            </a:r>
            <a:r>
              <a:rPr lang="pt-BR" dirty="0"/>
              <a:t> 3</a:t>
            </a:r>
          </a:p>
          <a:p>
            <a:endParaRPr lang="pt-BR" dirty="0"/>
          </a:p>
          <a:p>
            <a:r>
              <a:rPr lang="pt-BR" dirty="0" err="1"/>
              <a:t>Anytree</a:t>
            </a:r>
            <a:r>
              <a:rPr lang="pt-BR" dirty="0"/>
              <a:t> </a:t>
            </a:r>
            <a:r>
              <a:rPr lang="pt-BR" dirty="0" err="1"/>
              <a:t>package</a:t>
            </a:r>
            <a:endParaRPr lang="pt-BR" dirty="0"/>
          </a:p>
          <a:p>
            <a:r>
              <a:rPr lang="pt-BR" dirty="0" err="1"/>
              <a:t>Graphviz</a:t>
            </a:r>
            <a:endParaRPr lang="pt-BR" dirty="0"/>
          </a:p>
          <a:p>
            <a:r>
              <a:rPr lang="pt-BR" dirty="0" err="1"/>
              <a:t>Csv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78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6B5B-DA22-4B24-8DAB-ECAFC2D7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B8601-5531-4AE9-962D-BE4C1963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https://www.kaggle.com/datasets/itssuru/hr-employee-attrition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A68FA5-68EC-49B9-96AD-A564607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80" y="2376402"/>
            <a:ext cx="8854055" cy="38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7247EFB-BC0C-4C2D-8B8B-8406F0C6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39" y="218817"/>
            <a:ext cx="6306839" cy="61289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3CDFAC-C0A6-4208-9BEB-55EF74D2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Arvore Binaria de Busca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7E9FCA-4FAF-4D5B-863E-171E4919FF5A}"/>
              </a:ext>
            </a:extLst>
          </p:cNvPr>
          <p:cNvSpPr txBox="1"/>
          <p:nvPr/>
        </p:nvSpPr>
        <p:spPr>
          <a:xfrm>
            <a:off x="838200" y="2729948"/>
            <a:ext cx="296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Altura: 8</a:t>
            </a:r>
          </a:p>
        </p:txBody>
      </p:sp>
    </p:spTree>
    <p:extLst>
      <p:ext uri="{BB962C8B-B14F-4D97-AF65-F5344CB8AC3E}">
        <p14:creationId xmlns:p14="http://schemas.microsoft.com/office/powerpoint/2010/main" val="353745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CDFAC-C0A6-4208-9BEB-55EF74D2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Arvore AVL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2E3FD0-78EC-4368-A3D3-3CC1AAD4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55"/>
            <a:ext cx="12192000" cy="408928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852264-8614-4238-AAEC-C7F3C9A6D1D5}"/>
              </a:ext>
            </a:extLst>
          </p:cNvPr>
          <p:cNvSpPr txBox="1"/>
          <p:nvPr/>
        </p:nvSpPr>
        <p:spPr>
          <a:xfrm>
            <a:off x="9028043" y="1390830"/>
            <a:ext cx="296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Altura: 6</a:t>
            </a:r>
          </a:p>
        </p:txBody>
      </p:sp>
    </p:spTree>
    <p:extLst>
      <p:ext uri="{BB962C8B-B14F-4D97-AF65-F5344CB8AC3E}">
        <p14:creationId xmlns:p14="http://schemas.microsoft.com/office/powerpoint/2010/main" val="420674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6B5B-DA22-4B24-8DAB-ECAFC2D7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Altura das Arvores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B8601-5531-4AE9-962D-BE4C1963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721" y="2056709"/>
            <a:ext cx="4515678" cy="4351338"/>
          </a:xfrm>
        </p:spPr>
        <p:txBody>
          <a:bodyPr/>
          <a:lstStyle/>
          <a:p>
            <a:r>
              <a:rPr lang="pt-BR" dirty="0"/>
              <a:t>Busca = 8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BF546F5-7AAC-4F0A-A418-E9F7679278D4}"/>
              </a:ext>
            </a:extLst>
          </p:cNvPr>
          <p:cNvSpPr txBox="1">
            <a:spLocks/>
          </p:cNvSpPr>
          <p:nvPr/>
        </p:nvSpPr>
        <p:spPr>
          <a:xfrm>
            <a:off x="950843" y="205670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AVL = 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EEE50C-AFBB-493D-97DD-A5001F46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41" y="2808476"/>
            <a:ext cx="6344535" cy="22482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48B218-AB07-4BB4-8247-81D84956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5" y="2789423"/>
            <a:ext cx="3115110" cy="1143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B8E782-EC61-42E5-B74A-D41F44B4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55839"/>
            <a:ext cx="451567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5ECE8-D5BA-4921-9766-CBA1ACA8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C3F4A-27AD-4DC4-BA3D-F41D16EA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530" cy="4351338"/>
          </a:xfrm>
        </p:spPr>
        <p:txBody>
          <a:bodyPr/>
          <a:lstStyle/>
          <a:p>
            <a:r>
              <a:rPr lang="pt-BR" dirty="0"/>
              <a:t>AVL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5F0CEB7-8BD8-42E3-AE63-3515F1FE7C1C}"/>
              </a:ext>
            </a:extLst>
          </p:cNvPr>
          <p:cNvSpPr txBox="1">
            <a:spLocks/>
          </p:cNvSpPr>
          <p:nvPr/>
        </p:nvSpPr>
        <p:spPr>
          <a:xfrm>
            <a:off x="6357730" y="1825625"/>
            <a:ext cx="5138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Busca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EB215F-1ABC-44B8-8E74-02A4B357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0" y="2852805"/>
            <a:ext cx="3486637" cy="20005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0B4546-72FB-42CE-8B46-485FB694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20" y="2696694"/>
            <a:ext cx="4902023" cy="23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9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C3872-435A-4B4F-89D4-4C7DEF8D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51600-C26C-47B4-9179-61EA8C65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38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Projeto 2</vt:lpstr>
      <vt:lpstr>Configurações do Computador</vt:lpstr>
      <vt:lpstr>Metodo e classes utilizadas</vt:lpstr>
      <vt:lpstr>Base de dados:</vt:lpstr>
      <vt:lpstr>Arvore Binaria de Busca</vt:lpstr>
      <vt:lpstr>Arvore AVL</vt:lpstr>
      <vt:lpstr>Altura das Arvores</vt:lpstr>
      <vt:lpstr>Busca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Tharles Maicon Freire dos Santos</dc:creator>
  <cp:lastModifiedBy>Tharles Maicon Freire dos Santos</cp:lastModifiedBy>
  <cp:revision>6</cp:revision>
  <dcterms:created xsi:type="dcterms:W3CDTF">2022-10-03T20:06:37Z</dcterms:created>
  <dcterms:modified xsi:type="dcterms:W3CDTF">2022-10-04T00:47:10Z</dcterms:modified>
</cp:coreProperties>
</file>