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2" y="14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560" y="2447473"/>
            <a:ext cx="9298305" cy="1179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20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인터랙티브 기말 프로젝트</a:t>
            </a:r>
            <a:endParaRPr lang="ko-KR" altLang="en-US" sz="7200" spc="-3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스퀘어 Bold"/>
                <a:ea typeface="나눔스퀘어 Bold"/>
              </a:rPr>
              <a:t>2018204026</a:t>
            </a:r>
            <a:r>
              <a:rPr lang="ko-KR" altLang="en-US">
                <a:latin typeface="나눔스퀘어 Bold"/>
                <a:ea typeface="나눔스퀘어 Bold"/>
              </a:rPr>
              <a:t> 박혜원</a:t>
            </a:r>
            <a:endParaRPr lang="ko-KR" altLang="en-US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7260" y="437393"/>
            <a:ext cx="2345055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WEBFRAME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485" y="1006929"/>
            <a:ext cx="10591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GALLERY</a:t>
            </a:r>
            <a:endParaRPr lang="en-US" altLang="ko-KR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2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767126" y="587223"/>
            <a:ext cx="4657748" cy="6035563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3984142" y="2739887"/>
            <a:ext cx="1325218" cy="10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5433391" y="2692262"/>
            <a:ext cx="1325218" cy="10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6850753" y="2739887"/>
            <a:ext cx="1325218" cy="10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3993667" y="3958673"/>
            <a:ext cx="1325218" cy="10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6936478" y="3977723"/>
            <a:ext cx="1325218" cy="10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5433391" y="3941279"/>
            <a:ext cx="1325218" cy="10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3993667" y="5236265"/>
            <a:ext cx="1325218" cy="10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6907903" y="5226740"/>
            <a:ext cx="1325218" cy="10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5433391" y="5210174"/>
            <a:ext cx="1325218" cy="10249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8927617" y="3004516"/>
            <a:ext cx="2215598" cy="9083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x 3 </a:t>
            </a:r>
            <a:r>
              <a:rPr lang="ko-KR" altLang="en-US"/>
              <a:t>의 배열안에 </a:t>
            </a:r>
            <a:endParaRPr lang="ko-KR" altLang="en-US"/>
          </a:p>
          <a:p>
            <a:pPr>
              <a:defRPr/>
            </a:pPr>
            <a:r>
              <a:rPr lang="ko-KR" altLang="en-US"/>
              <a:t>사진들을 넣을 것이다</a:t>
            </a:r>
            <a:r>
              <a:rPr lang="en-US" altLang="ko-KR"/>
              <a:t>.</a:t>
            </a:r>
            <a:endParaRPr lang="en-US" altLang="ko-KR"/>
          </a:p>
        </p:txBody>
      </p:sp>
      <p:cxnSp>
        <p:nvCxnSpPr>
          <p:cNvPr id="37" name=""/>
          <p:cNvCxnSpPr>
            <a:stCxn id="36" idx="1"/>
          </p:cNvCxnSpPr>
          <p:nvPr/>
        </p:nvCxnSpPr>
        <p:spPr>
          <a:xfrm rot="10800000">
            <a:off x="8233949" y="3429000"/>
            <a:ext cx="693667" cy="29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7250389" y="5954616"/>
            <a:ext cx="2867852" cy="9033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button =(1.2.3)</a:t>
            </a:r>
            <a:r>
              <a:rPr lang="ko-KR" altLang="en-US"/>
              <a:t> 총 </a:t>
            </a:r>
            <a:r>
              <a:rPr lang="en-US" altLang="ko-KR"/>
              <a:t>3</a:t>
            </a:r>
            <a:r>
              <a:rPr lang="ko-KR" altLang="en-US"/>
              <a:t>장으로 사진을 넘겨볼 수 있게 할 것이다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9" name=""/>
          <p:cNvSpPr/>
          <p:nvPr/>
        </p:nvSpPr>
        <p:spPr>
          <a:xfrm>
            <a:off x="4755666" y="720585"/>
            <a:ext cx="2225951" cy="50730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4926702" y="765309"/>
            <a:ext cx="1967120" cy="366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에드 시런 타이포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3775626" y="1341775"/>
            <a:ext cx="4358723" cy="52801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9525">
                <a:solidFill>
                  <a:schemeClr val="accent1"/>
                </a:solidFill>
              </a:ln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4426847" y="1433718"/>
            <a:ext cx="3338305" cy="3646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메인화면 소개 사진 앨범 내한</a:t>
            </a: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5229224" y="1990725"/>
            <a:ext cx="1847850" cy="46672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5386802" y="2010603"/>
            <a:ext cx="1532282" cy="3592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photograph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/>
          <p:nvPr/>
        </p:nvSpPr>
        <p:spPr>
          <a:xfrm>
            <a:off x="455532" y="498947"/>
            <a:ext cx="614271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937260" y="437393"/>
            <a:ext cx="2345055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WEBFRAME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4" name="TextBox 20"/>
          <p:cNvSpPr txBox="1"/>
          <p:nvPr/>
        </p:nvSpPr>
        <p:spPr>
          <a:xfrm>
            <a:off x="1051560" y="1006929"/>
            <a:ext cx="5638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내한</a:t>
            </a:r>
            <a:endParaRPr lang="ko-KR" altLang="en-US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5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767126" y="587223"/>
            <a:ext cx="4657748" cy="6035563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755666" y="720585"/>
            <a:ext cx="2225951" cy="50730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4926702" y="765309"/>
            <a:ext cx="1967120" cy="366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에드 시런 타이포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3775626" y="1341775"/>
            <a:ext cx="4358723" cy="52801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9525">
                <a:solidFill>
                  <a:schemeClr val="accent1"/>
                </a:solidFill>
              </a:ln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426847" y="1433718"/>
            <a:ext cx="3338305" cy="364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메인화면 소개 사진 앨범 내한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4693133" y="2052016"/>
            <a:ext cx="2619375" cy="15633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693133" y="3770658"/>
            <a:ext cx="2619375" cy="15633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693133" y="5541066"/>
            <a:ext cx="2619375" cy="96285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5324682" y="2673211"/>
            <a:ext cx="2101712" cy="367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공연 정보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5469627" y="4360794"/>
            <a:ext cx="2143124" cy="3625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관람평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5407509" y="5882723"/>
            <a:ext cx="1625461" cy="3637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폼 형식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0485" y="2447473"/>
            <a:ext cx="4421505" cy="1179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200" spc="-300">
                <a:solidFill>
                  <a:srgbClr val="00002f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7200" spc="-3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5964" y="3602169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감사합니다</a:t>
            </a:r>
            <a:r>
              <a:rPr lang="en-US" altLang="ko-KR">
                <a:latin typeface="나눔스퀘어 Bold"/>
                <a:ea typeface="나눔스퀘어 Bold"/>
              </a:rPr>
              <a:t>!</a:t>
            </a:r>
            <a:endParaRPr lang="en-US" altLang="ko-KR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408" y="2507240"/>
            <a:ext cx="2001532" cy="1843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1547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주제 선정</a:t>
            </a:r>
            <a:endParaRPr lang="ko-KR" altLang="en-US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314" y="2507240"/>
            <a:ext cx="1997251" cy="1843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8022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sitemap</a:t>
            </a:r>
            <a:endParaRPr lang="en-US" altLang="ko-KR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0218" y="2507240"/>
            <a:ext cx="1999184" cy="1843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500" b="1">
                <a:solidFill>
                  <a:srgbClr val="00002f"/>
                </a:solidFill>
                <a:latin typeface="나눔스퀘어 ExtraBold"/>
                <a:ea typeface="나눔스퀘어 ExtraBold"/>
              </a:rPr>
              <a:t>03</a:t>
            </a:r>
            <a:endParaRPr lang="ko-KR" altLang="en-US" sz="11500" b="1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8865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web frame</a:t>
            </a:r>
            <a:endParaRPr lang="en-US" altLang="ko-KR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44376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CONTENTS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0160" y="437393"/>
            <a:ext cx="1678305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주제 선정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144" y="2091297"/>
            <a:ext cx="11185082" cy="2526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Ed Sheeran </a:t>
            </a: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웹페이지 제작</a:t>
            </a:r>
            <a:endParaRPr lang="ko-KR" altLang="en-US" sz="3200" spc="-150">
              <a:solidFill>
                <a:srgbClr val="8dbabd"/>
              </a:solidFill>
              <a:latin typeface="나눔스퀘어 ExtraBold"/>
              <a:ea typeface="나눔스퀘어 ExtraBold"/>
            </a:endParaRPr>
          </a:p>
          <a:p>
            <a:pPr>
              <a:defRPr/>
            </a:pP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1.</a:t>
            </a: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 타겟 </a:t>
            </a: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:</a:t>
            </a: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 한국 사람들</a:t>
            </a:r>
            <a:endParaRPr lang="ko-KR" altLang="en-US" sz="3200" spc="-150">
              <a:solidFill>
                <a:srgbClr val="8dbabd"/>
              </a:solidFill>
              <a:latin typeface="나눔스퀘어 ExtraBold"/>
              <a:ea typeface="나눔스퀘어 ExtraBold"/>
            </a:endParaRPr>
          </a:p>
          <a:p>
            <a:pPr>
              <a:defRPr/>
            </a:pP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2.</a:t>
            </a: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 목적 </a:t>
            </a: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:</a:t>
            </a: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Ed Sheeran </a:t>
            </a: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홍보</a:t>
            </a:r>
            <a:endParaRPr lang="ko-KR" altLang="en-US" sz="3200" spc="-150">
              <a:solidFill>
                <a:srgbClr val="8dbabd"/>
              </a:solidFill>
              <a:latin typeface="나눔스퀘어 ExtraBold"/>
              <a:ea typeface="나눔스퀘어 ExtraBold"/>
            </a:endParaRPr>
          </a:p>
          <a:p>
            <a:pPr marL="0" indent="0">
              <a:buNone/>
              <a:defRPr/>
            </a:pP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3.</a:t>
            </a: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특히아이돌이 인기가 많은 한국의 상황을 반영해 </a:t>
            </a:r>
            <a:r>
              <a:rPr lang="en-US" altLang="ko-KR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Ed Sheeran</a:t>
            </a: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이 친근하게 느껴질 수 있도록 웹페이지 내용을 구성할 예정 </a:t>
            </a:r>
            <a:endParaRPr lang="ko-KR" altLang="en-US" sz="3200" spc="-150">
              <a:solidFill>
                <a:srgbClr val="8dbabd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3960" y="1006929"/>
            <a:ext cx="2781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"/>
          <p:cNvCxnSpPr/>
          <p:nvPr/>
        </p:nvCxnSpPr>
        <p:spPr>
          <a:xfrm rot="16200000" flipH="1">
            <a:off x="8901745" y="3299595"/>
            <a:ext cx="2774674" cy="31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/>
          <p:nvPr/>
        </p:nvCxnSpPr>
        <p:spPr>
          <a:xfrm rot="16200000" flipH="1">
            <a:off x="6572259" y="2564511"/>
            <a:ext cx="1283805" cy="1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/>
          <p:nvPr/>
        </p:nvCxnSpPr>
        <p:spPr>
          <a:xfrm rot="16200000" flipH="1" flipV="1">
            <a:off x="2688101" y="3725745"/>
            <a:ext cx="3595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/>
          <p:nvPr/>
        </p:nvCxnSpPr>
        <p:spPr>
          <a:xfrm rot="16200000" flipH="1" flipV="1">
            <a:off x="-231518" y="3725745"/>
            <a:ext cx="3595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3960" y="437393"/>
            <a:ext cx="18021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SITEMAP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3" name=""/>
          <p:cNvSpPr/>
          <p:nvPr/>
        </p:nvSpPr>
        <p:spPr>
          <a:xfrm>
            <a:off x="4567237" y="803274"/>
            <a:ext cx="3057525" cy="942975"/>
          </a:xfrm>
          <a:prstGeom prst="flowChartTerminator">
            <a:avLst/>
          </a:prstGeom>
          <a:solidFill>
            <a:schemeClr val="lt1"/>
          </a:solidFill>
          <a:ln>
            <a:solidFill>
              <a:srgbClr val="0c86c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168232" y="2380518"/>
            <a:ext cx="2693843" cy="830811"/>
          </a:xfrm>
          <a:prstGeom prst="flowChartTerminator">
            <a:avLst/>
          </a:prstGeom>
          <a:solidFill>
            <a:schemeClr val="lt1"/>
          </a:solidFill>
          <a:ln>
            <a:solidFill>
              <a:srgbClr val="0c86c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3125065" y="2352847"/>
            <a:ext cx="2693843" cy="830811"/>
          </a:xfrm>
          <a:prstGeom prst="flowChartTerminator">
            <a:avLst/>
          </a:prstGeom>
          <a:solidFill>
            <a:schemeClr val="lt1"/>
          </a:solidFill>
          <a:ln>
            <a:solidFill>
              <a:srgbClr val="0c86c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6096000" y="2352847"/>
            <a:ext cx="2693843" cy="830811"/>
          </a:xfrm>
          <a:prstGeom prst="flowChartTerminator">
            <a:avLst/>
          </a:prstGeom>
          <a:solidFill>
            <a:schemeClr val="lt1"/>
          </a:solidFill>
          <a:ln>
            <a:solidFill>
              <a:srgbClr val="0c86c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9012551" y="2284441"/>
            <a:ext cx="2693843" cy="830811"/>
          </a:xfrm>
          <a:prstGeom prst="flowChartTerminator">
            <a:avLst/>
          </a:prstGeom>
          <a:solidFill>
            <a:schemeClr val="lt1"/>
          </a:solidFill>
          <a:ln>
            <a:solidFill>
              <a:srgbClr val="0c86c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188939" y="3322665"/>
            <a:ext cx="2693843" cy="830811"/>
          </a:xfrm>
          <a:prstGeom prst="flowChartTerminator">
            <a:avLst/>
          </a:prstGeom>
          <a:solidFill>
            <a:schemeClr val="lt1"/>
          </a:solidFill>
          <a:ln>
            <a:solidFill>
              <a:srgbClr val="0c86c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188939" y="4332316"/>
            <a:ext cx="2693843" cy="830811"/>
          </a:xfrm>
          <a:prstGeom prst="flowChartTerminator">
            <a:avLst/>
          </a:prstGeom>
          <a:solidFill>
            <a:schemeClr val="lt1"/>
          </a:solidFill>
          <a:ln>
            <a:solidFill>
              <a:srgbClr val="0c86c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188939" y="5332441"/>
            <a:ext cx="2693843" cy="830811"/>
          </a:xfrm>
          <a:prstGeom prst="flowChartTerminator">
            <a:avLst/>
          </a:prstGeom>
          <a:solidFill>
            <a:schemeClr val="lt1"/>
          </a:solidFill>
          <a:ln>
            <a:solidFill>
              <a:srgbClr val="0c86c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3189314" y="3322665"/>
            <a:ext cx="2693843" cy="830811"/>
          </a:xfrm>
          <a:prstGeom prst="flowChartTerminator">
            <a:avLst/>
          </a:prstGeom>
          <a:solidFill>
            <a:schemeClr val="lt1"/>
          </a:solidFill>
          <a:ln>
            <a:solidFill>
              <a:srgbClr val="0c86c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3189314" y="4294215"/>
            <a:ext cx="2693843" cy="830811"/>
          </a:xfrm>
          <a:prstGeom prst="flowChartTerminator">
            <a:avLst/>
          </a:prstGeom>
          <a:solidFill>
            <a:schemeClr val="lt1"/>
          </a:solidFill>
          <a:ln>
            <a:solidFill>
              <a:srgbClr val="0c86c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3189314" y="5332441"/>
            <a:ext cx="2693843" cy="830811"/>
          </a:xfrm>
          <a:prstGeom prst="flowChartTerminator">
            <a:avLst/>
          </a:prstGeom>
          <a:solidFill>
            <a:schemeClr val="lt1"/>
          </a:solidFill>
          <a:ln>
            <a:solidFill>
              <a:srgbClr val="0c86c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9012551" y="3332191"/>
            <a:ext cx="2693843" cy="830811"/>
          </a:xfrm>
          <a:prstGeom prst="flowChartTerminator">
            <a:avLst/>
          </a:prstGeom>
          <a:solidFill>
            <a:schemeClr val="lt1"/>
          </a:solidFill>
          <a:ln>
            <a:solidFill>
              <a:srgbClr val="0c86c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9012551" y="4370416"/>
            <a:ext cx="2693843" cy="830811"/>
          </a:xfrm>
          <a:prstGeom prst="flowChartTerminator">
            <a:avLst/>
          </a:prstGeom>
          <a:solidFill>
            <a:schemeClr val="lt1"/>
          </a:solidFill>
          <a:ln>
            <a:solidFill>
              <a:srgbClr val="0c86c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39" name=""/>
          <p:cNvCxnSpPr/>
          <p:nvPr/>
        </p:nvCxnSpPr>
        <p:spPr>
          <a:xfrm>
            <a:off x="1543049" y="1914525"/>
            <a:ext cx="8771905" cy="2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071027" y="1047749"/>
            <a:ext cx="2049945" cy="3662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HOME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557005" y="2621447"/>
            <a:ext cx="2049945" cy="3674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PROFILE</a:t>
            </a:r>
            <a:endParaRPr lang="en-US" altLang="ko-KR"/>
          </a:p>
        </p:txBody>
      </p:sp>
      <p:sp>
        <p:nvSpPr>
          <p:cNvPr id="44" name=""/>
          <p:cNvSpPr txBox="1"/>
          <p:nvPr/>
        </p:nvSpPr>
        <p:spPr>
          <a:xfrm>
            <a:off x="557005" y="3573947"/>
            <a:ext cx="2049945" cy="3674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생애</a:t>
            </a:r>
            <a:endParaRPr lang="ko-KR" altLang="en-US"/>
          </a:p>
        </p:txBody>
      </p:sp>
      <p:sp>
        <p:nvSpPr>
          <p:cNvPr id="45" name=""/>
          <p:cNvSpPr txBox="1"/>
          <p:nvPr/>
        </p:nvSpPr>
        <p:spPr>
          <a:xfrm>
            <a:off x="557005" y="4609273"/>
            <a:ext cx="2049945" cy="3674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수상 내역</a:t>
            </a:r>
            <a:endParaRPr lang="ko-KR" altLang="en-US"/>
          </a:p>
        </p:txBody>
      </p:sp>
      <p:sp>
        <p:nvSpPr>
          <p:cNvPr id="46" name=""/>
          <p:cNvSpPr txBox="1"/>
          <p:nvPr/>
        </p:nvSpPr>
        <p:spPr>
          <a:xfrm>
            <a:off x="557005" y="5510007"/>
            <a:ext cx="2049945" cy="3674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간략한 소개</a:t>
            </a:r>
            <a:endParaRPr lang="ko-KR" altLang="en-US"/>
          </a:p>
        </p:txBody>
      </p:sp>
      <p:sp>
        <p:nvSpPr>
          <p:cNvPr id="47" name=""/>
          <p:cNvSpPr txBox="1"/>
          <p:nvPr/>
        </p:nvSpPr>
        <p:spPr>
          <a:xfrm>
            <a:off x="3518037" y="5510007"/>
            <a:ext cx="2049945" cy="3674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가사 </a:t>
            </a:r>
            <a:endParaRPr lang="ko-KR" altLang="en-US"/>
          </a:p>
        </p:txBody>
      </p:sp>
      <p:sp>
        <p:nvSpPr>
          <p:cNvPr id="48" name=""/>
          <p:cNvSpPr txBox="1"/>
          <p:nvPr/>
        </p:nvSpPr>
        <p:spPr>
          <a:xfrm>
            <a:off x="3518037" y="4578213"/>
            <a:ext cx="2049945" cy="3674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트랙 리스트</a:t>
            </a: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3518037" y="3615360"/>
            <a:ext cx="2049945" cy="3674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앨범 소개</a:t>
            </a: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3549097" y="2580033"/>
            <a:ext cx="2049945" cy="3674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DISTOGRAPHY</a:t>
            </a:r>
            <a:endParaRPr lang="en-US" altLang="ko-KR"/>
          </a:p>
        </p:txBody>
      </p:sp>
      <p:sp>
        <p:nvSpPr>
          <p:cNvPr id="51" name=""/>
          <p:cNvSpPr txBox="1"/>
          <p:nvPr/>
        </p:nvSpPr>
        <p:spPr>
          <a:xfrm>
            <a:off x="6520485" y="2569680"/>
            <a:ext cx="2049945" cy="3674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GALLERY</a:t>
            </a:r>
            <a:endParaRPr lang="en-US" altLang="ko-KR"/>
          </a:p>
        </p:txBody>
      </p:sp>
      <p:sp>
        <p:nvSpPr>
          <p:cNvPr id="52" name=""/>
          <p:cNvSpPr txBox="1"/>
          <p:nvPr/>
        </p:nvSpPr>
        <p:spPr>
          <a:xfrm>
            <a:off x="9481519" y="2528267"/>
            <a:ext cx="2049945" cy="3674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내한</a:t>
            </a:r>
            <a:endParaRPr lang="ko-KR" altLang="en-US"/>
          </a:p>
        </p:txBody>
      </p:sp>
      <p:sp>
        <p:nvSpPr>
          <p:cNvPr id="53" name=""/>
          <p:cNvSpPr txBox="1"/>
          <p:nvPr/>
        </p:nvSpPr>
        <p:spPr>
          <a:xfrm>
            <a:off x="9377986" y="3573946"/>
            <a:ext cx="2049945" cy="3674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콘서트 정보</a:t>
            </a:r>
            <a:endParaRPr lang="ko-KR" altLang="en-US"/>
          </a:p>
        </p:txBody>
      </p:sp>
      <p:sp>
        <p:nvSpPr>
          <p:cNvPr id="54" name=""/>
          <p:cNvSpPr txBox="1"/>
          <p:nvPr/>
        </p:nvSpPr>
        <p:spPr>
          <a:xfrm>
            <a:off x="9440105" y="4619625"/>
            <a:ext cx="2049945" cy="3674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관람평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03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5964" y="3192327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스퀘어 Bold"/>
                <a:ea typeface="나눔스퀘어 Bold"/>
              </a:rPr>
              <a:t>WIREFRAME</a:t>
            </a:r>
            <a:endParaRPr lang="en-US" altLang="ko-KR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9635" y="437393"/>
            <a:ext cx="24307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WEB FRAME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410" y="1006929"/>
            <a:ext cx="6972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MAIN</a:t>
            </a:r>
            <a:endParaRPr lang="en-US" altLang="ko-KR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3" name="직사각형 6"/>
          <p:cNvSpPr/>
          <p:nvPr/>
        </p:nvSpPr>
        <p:spPr>
          <a:xfrm>
            <a:off x="3270063" y="563570"/>
            <a:ext cx="4648111" cy="6020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7"/>
          <p:cNvSpPr txBox="1"/>
          <p:nvPr/>
        </p:nvSpPr>
        <p:spPr>
          <a:xfrm>
            <a:off x="8252984" y="759917"/>
            <a:ext cx="3473120" cy="640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 Ed Sheeran</a:t>
            </a:r>
            <a:r>
              <a:rPr lang="ko-KR" altLang="en-US"/>
              <a:t>의 타이포그래피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영문버전 </a:t>
            </a:r>
            <a:endParaRPr lang="ko-KR" altLang="en-US"/>
          </a:p>
        </p:txBody>
      </p:sp>
      <p:sp>
        <p:nvSpPr>
          <p:cNvPr id="25" name="TextBox 10"/>
          <p:cNvSpPr txBox="1"/>
          <p:nvPr/>
        </p:nvSpPr>
        <p:spPr>
          <a:xfrm>
            <a:off x="8327501" y="4298553"/>
            <a:ext cx="3119120" cy="366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- Ed Sheeran</a:t>
            </a:r>
            <a:r>
              <a:rPr lang="ko-KR" altLang="en-US"/>
              <a:t> 얼굴사진 </a:t>
            </a:r>
            <a:endParaRPr lang="en-US" altLang="ko-KR"/>
          </a:p>
        </p:txBody>
      </p:sp>
      <p:cxnSp>
        <p:nvCxnSpPr>
          <p:cNvPr id="26" name="직선 화살표 연결선 9"/>
          <p:cNvCxnSpPr/>
          <p:nvPr/>
        </p:nvCxnSpPr>
        <p:spPr>
          <a:xfrm>
            <a:off x="6861313" y="1118594"/>
            <a:ext cx="140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2"/>
          <p:cNvCxnSpPr/>
          <p:nvPr/>
        </p:nvCxnSpPr>
        <p:spPr>
          <a:xfrm>
            <a:off x="7044773" y="4519293"/>
            <a:ext cx="125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/>
          <p:nvPr/>
        </p:nvSpPr>
        <p:spPr>
          <a:xfrm>
            <a:off x="3347209" y="1389407"/>
            <a:ext cx="4358723" cy="52801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n w="9525">
                <a:solidFill>
                  <a:schemeClr val="accent1"/>
                </a:solidFill>
              </a:ln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792399" y="1503292"/>
            <a:ext cx="4027418" cy="3617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메인화면 소개 앨범 사진 내한 </a:t>
            </a: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4403242" y="768212"/>
            <a:ext cx="2225951" cy="50730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4517128" y="851038"/>
            <a:ext cx="1967120" cy="3662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에드 시런 타이포</a:t>
            </a: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4320416" y="2611092"/>
            <a:ext cx="2629728" cy="273326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3419682" y="5882722"/>
            <a:ext cx="4379429" cy="57978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3585334" y="5965549"/>
            <a:ext cx="3944593" cy="3666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ED SHEERAN CONTACT</a:t>
            </a:r>
            <a:r>
              <a:rPr lang="ko-KR" altLang="en-US"/>
              <a:t> 정보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9635" y="437393"/>
            <a:ext cx="24307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WEB FRAME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1060" y="1006929"/>
            <a:ext cx="9829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PROFILE</a:t>
            </a:r>
            <a:endParaRPr lang="en-US" altLang="ko-KR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2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902013" y="457312"/>
            <a:ext cx="4657748" cy="6035563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5639421" y="1852819"/>
            <a:ext cx="1211332" cy="39342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5652880" y="1872697"/>
            <a:ext cx="1552989" cy="3637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PROFILE</a:t>
            </a:r>
            <a:endParaRPr lang="en-US" altLang="ko-KR"/>
          </a:p>
        </p:txBody>
      </p:sp>
      <p:sp>
        <p:nvSpPr>
          <p:cNvPr id="29" name=""/>
          <p:cNvSpPr/>
          <p:nvPr/>
        </p:nvSpPr>
        <p:spPr>
          <a:xfrm>
            <a:off x="4811574" y="2361786"/>
            <a:ext cx="2864127" cy="239822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0" name=""/>
          <p:cNvSpPr/>
          <p:nvPr/>
        </p:nvSpPr>
        <p:spPr>
          <a:xfrm>
            <a:off x="5349944" y="3020046"/>
            <a:ext cx="1695450" cy="81790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1" name=""/>
          <p:cNvSpPr/>
          <p:nvPr/>
        </p:nvSpPr>
        <p:spPr>
          <a:xfrm>
            <a:off x="4099684" y="4849467"/>
            <a:ext cx="4369076" cy="155091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2" name=""/>
          <p:cNvSpPr/>
          <p:nvPr/>
        </p:nvSpPr>
        <p:spPr>
          <a:xfrm>
            <a:off x="5012842" y="3989732"/>
            <a:ext cx="2433016" cy="70360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 txBox="1"/>
          <p:nvPr/>
        </p:nvSpPr>
        <p:spPr>
          <a:xfrm>
            <a:off x="5520980" y="2569264"/>
            <a:ext cx="1397690" cy="3625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간략 소개</a:t>
            </a: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433805" y="3247527"/>
            <a:ext cx="2029240" cy="362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   사진</a:t>
            </a: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5628241" y="4187107"/>
            <a:ext cx="1325217" cy="3658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수상 내역</a:t>
            </a: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4090159" y="5062329"/>
            <a:ext cx="4690028" cy="11841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에드 시런 생애</a:t>
            </a:r>
            <a:r>
              <a:rPr lang="en-US" altLang="ko-KR"/>
              <a:t>&gt;</a:t>
            </a:r>
            <a:endParaRPr lang="en-US" altLang="ko-KR"/>
          </a:p>
          <a:p>
            <a:pPr>
              <a:defRPr/>
            </a:pPr>
            <a:r>
              <a:rPr lang="ko-KR" altLang="en-US"/>
              <a:t> 어떻게 가수라는 꿈을 꾸게 되었는지</a:t>
            </a:r>
            <a:endParaRPr lang="ko-KR" altLang="en-US"/>
          </a:p>
          <a:p>
            <a:pPr>
              <a:defRPr/>
            </a:pPr>
            <a:r>
              <a:rPr lang="ko-KR" altLang="en-US"/>
              <a:t> 어떻게 가수가 되었는지</a:t>
            </a:r>
            <a:endParaRPr lang="ko-KR" altLang="en-US"/>
          </a:p>
          <a:p>
            <a:pPr>
              <a:defRPr/>
            </a:pPr>
            <a:r>
              <a:rPr lang="ko-KR" altLang="en-US"/>
              <a:t>어떻게 지금의 자리에 올라오게 되었는지</a:t>
            </a: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5079517" y="558662"/>
            <a:ext cx="2225951" cy="50730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5317228" y="612912"/>
            <a:ext cx="1967120" cy="366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에드 시런 타이포</a:t>
            </a: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4032802" y="1179857"/>
            <a:ext cx="4358723" cy="52801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9525">
                <a:solidFill>
                  <a:schemeClr val="accent1"/>
                </a:solidFill>
              </a:ln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544874" y="1265167"/>
            <a:ext cx="4027418" cy="36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메인화면 소개 앨범 사진 내한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8685" y="437393"/>
            <a:ext cx="24307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WEB FRAME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5310" y="1006929"/>
            <a:ext cx="15830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DISCOGRAPHY</a:t>
            </a:r>
            <a:endParaRPr lang="en-US" altLang="ko-KR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2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953779" y="411218"/>
            <a:ext cx="4657748" cy="6035563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5160272" y="1528969"/>
            <a:ext cx="2101711" cy="39342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5337727" y="1596058"/>
            <a:ext cx="1739348" cy="3641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DISCOGRAPHY</a:t>
            </a: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4941611" y="2058228"/>
            <a:ext cx="2432602" cy="173934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8" name=""/>
          <p:cNvSpPr txBox="1"/>
          <p:nvPr/>
        </p:nvSpPr>
        <p:spPr>
          <a:xfrm>
            <a:off x="5555664" y="2781300"/>
            <a:ext cx="1423572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앨범 표지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5400468" y="3925956"/>
            <a:ext cx="1609932" cy="115790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5493648" y="4427881"/>
            <a:ext cx="1439104" cy="3641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트랙 리스트</a:t>
            </a: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4216883" y="5223427"/>
            <a:ext cx="4130952" cy="104236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4957141" y="5664476"/>
            <a:ext cx="2277717" cy="3629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그밖의 다른 앨범들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8844789" y="5199407"/>
            <a:ext cx="3150498" cy="9079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앨범 사진을 클릭하면 다른 앨범에 대한 설명이 새창열기로 뜨게 됨</a:t>
            </a:r>
            <a:endParaRPr lang="ko-KR" altLang="en-US"/>
          </a:p>
        </p:txBody>
      </p:sp>
      <p:cxnSp>
        <p:nvCxnSpPr>
          <p:cNvPr id="34" name=""/>
          <p:cNvCxnSpPr/>
          <p:nvPr/>
        </p:nvCxnSpPr>
        <p:spPr>
          <a:xfrm rot="10800000">
            <a:off x="7716286" y="5530712"/>
            <a:ext cx="1107800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/>
          <p:nvPr/>
        </p:nvSpPr>
        <p:spPr>
          <a:xfrm>
            <a:off x="5165242" y="415787"/>
            <a:ext cx="2225951" cy="50730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5402953" y="470036"/>
            <a:ext cx="1967120" cy="366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에드 시런 타이포</a:t>
            </a: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4118527" y="951257"/>
            <a:ext cx="4358723" cy="52801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9525">
                <a:solidFill>
                  <a:schemeClr val="accent1"/>
                </a:solidFill>
              </a:ln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4687749" y="1046092"/>
            <a:ext cx="4027418" cy="36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메인화면 소개 앨범 사진 내한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9160" y="437393"/>
            <a:ext cx="24307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WEB FRAME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785" y="1006929"/>
            <a:ext cx="15830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DISCOGRAPHY</a:t>
            </a:r>
            <a:endParaRPr lang="en-US" altLang="ko-KR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2" name="내용 개체 틀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218686" y="1190625"/>
            <a:ext cx="4295385" cy="5310834"/>
          </a:xfrm>
          <a:prstGeom prst="rect">
            <a:avLst/>
          </a:prstGeom>
        </p:spPr>
      </p:pic>
      <p:cxnSp>
        <p:nvCxnSpPr>
          <p:cNvPr id="27" name="연결선: 꺾임 14"/>
          <p:cNvCxnSpPr/>
          <p:nvPr/>
        </p:nvCxnSpPr>
        <p:spPr>
          <a:xfrm>
            <a:off x="2270470" y="4174434"/>
            <a:ext cx="4895421" cy="280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8182182" y="1368701"/>
            <a:ext cx="2329484" cy="44519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8710200" y="1410114"/>
            <a:ext cx="1967120" cy="3604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노래 제목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7964763" y="2093429"/>
            <a:ext cx="2878207" cy="42241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8679141" y="3149461"/>
            <a:ext cx="1439103" cy="906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영어 가사</a:t>
            </a:r>
            <a:endParaRPr lang="ko-KR" altLang="en-US"/>
          </a:p>
          <a:p>
            <a:pPr>
              <a:defRPr/>
            </a:pPr>
            <a:r>
              <a:rPr lang="ko-KR" altLang="en-US"/>
              <a:t>      </a:t>
            </a:r>
            <a:r>
              <a:rPr lang="en-US" altLang="ko-KR"/>
              <a:t>+</a:t>
            </a:r>
            <a:endParaRPr lang="en-US" altLang="ko-KR"/>
          </a:p>
          <a:p>
            <a:pPr>
              <a:defRPr/>
            </a:pPr>
            <a:r>
              <a:rPr lang="ko-KR" altLang="en-US"/>
              <a:t>한글 번역</a:t>
            </a:r>
            <a:endParaRPr lang="ko-KR" altLang="en-US"/>
          </a:p>
        </p:txBody>
      </p:sp>
      <p:pic>
        <p:nvPicPr>
          <p:cNvPr id="4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77129" y="963669"/>
            <a:ext cx="4114823" cy="5730764"/>
          </a:xfrm>
          <a:prstGeom prst="rect">
            <a:avLst/>
          </a:prstGeom>
        </p:spPr>
      </p:pic>
      <p:sp>
        <p:nvSpPr>
          <p:cNvPr id="44" name=""/>
          <p:cNvSpPr/>
          <p:nvPr/>
        </p:nvSpPr>
        <p:spPr>
          <a:xfrm>
            <a:off x="1531246" y="2747717"/>
            <a:ext cx="1869621" cy="31767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"/>
          <p:cNvSpPr txBox="1"/>
          <p:nvPr/>
        </p:nvSpPr>
        <p:spPr>
          <a:xfrm>
            <a:off x="1527726" y="2704401"/>
            <a:ext cx="1966373" cy="360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DISCOGRAPHY</a:t>
            </a: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1360211" y="3136061"/>
            <a:ext cx="2163972" cy="140446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7" name=""/>
          <p:cNvSpPr txBox="1"/>
          <p:nvPr/>
        </p:nvSpPr>
        <p:spPr>
          <a:xfrm>
            <a:off x="1812339" y="3660246"/>
            <a:ext cx="1266368" cy="366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앨범 표지</a:t>
            </a:r>
            <a:endParaRPr lang="ko-KR" altLang="en-US"/>
          </a:p>
        </p:txBody>
      </p:sp>
      <p:sp>
        <p:nvSpPr>
          <p:cNvPr id="48" name=""/>
          <p:cNvSpPr/>
          <p:nvPr/>
        </p:nvSpPr>
        <p:spPr>
          <a:xfrm>
            <a:off x="1628568" y="4606093"/>
            <a:ext cx="1432148" cy="9349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1636022" y="5002825"/>
            <a:ext cx="1489736" cy="36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트랙 리스트</a:t>
            </a:r>
            <a:endParaRPr lang="ko-KR" altLang="en-US"/>
          </a:p>
        </p:txBody>
      </p:sp>
      <p:sp>
        <p:nvSpPr>
          <p:cNvPr id="50" name=""/>
          <p:cNvSpPr/>
          <p:nvPr/>
        </p:nvSpPr>
        <p:spPr>
          <a:xfrm>
            <a:off x="559283" y="5605093"/>
            <a:ext cx="3674775" cy="84167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"/>
          <p:cNvSpPr txBox="1"/>
          <p:nvPr/>
        </p:nvSpPr>
        <p:spPr>
          <a:xfrm>
            <a:off x="1385266" y="5905805"/>
            <a:ext cx="2026191" cy="35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그밖의 다른 앨범</a:t>
            </a:r>
            <a:endParaRPr lang="ko-KR" altLang="en-US"/>
          </a:p>
        </p:txBody>
      </p:sp>
      <p:sp>
        <p:nvSpPr>
          <p:cNvPr id="52" name=""/>
          <p:cNvSpPr/>
          <p:nvPr/>
        </p:nvSpPr>
        <p:spPr>
          <a:xfrm>
            <a:off x="1402866" y="1170686"/>
            <a:ext cx="1980141" cy="40963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"/>
          <p:cNvSpPr txBox="1"/>
          <p:nvPr/>
        </p:nvSpPr>
        <p:spPr>
          <a:xfrm>
            <a:off x="1392928" y="1245404"/>
            <a:ext cx="2102318" cy="362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에드 시런 타이포</a:t>
            </a: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384726" y="1919693"/>
            <a:ext cx="3877394" cy="42635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9525">
                <a:solidFill>
                  <a:schemeClr val="accent1"/>
                </a:solidFill>
              </a:ln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639623" y="1953931"/>
            <a:ext cx="3582674" cy="358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메인화면 소개 앨범 사진 내한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299</ep:Words>
  <ep:PresentationFormat>와이드스크린</ep:PresentationFormat>
  <ep:Paragraphs>133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2017-05-29T09:12:16.000</dcterms:created>
  <dc:creator>hyeran kang</dc:creator>
  <cp:lastModifiedBy>hw731</cp:lastModifiedBy>
  <dcterms:modified xsi:type="dcterms:W3CDTF">2019-06-11T11:33:53.839</dcterms:modified>
  <cp:revision>28</cp:revision>
  <dc:title>PowerPoint 프레젠테이션</dc:title>
  <cp:version>1000.0000.01</cp:version>
</cp:coreProperties>
</file>