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33743740" r:id="rId1"/>
    <p:sldLayoutId id="2433743741" r:id="rId2"/>
    <p:sldLayoutId id="2433743742" r:id="rId3"/>
    <p:sldLayoutId id="2433743743" r:id="rId4"/>
    <p:sldLayoutId id="2433743744" r:id="rId5"/>
    <p:sldLayoutId id="2433743745" r:id="rId6"/>
    <p:sldLayoutId id="2433743746" r:id="rId7"/>
    <p:sldLayoutId id="2433743747"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828800" y="1543050"/>
            <a:ext cx="5486400" cy="1714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121212">
                    <a:alpha val="100000"/>
                  </a:srgbClr>
                </a:solidFill>
                <a:latin typeface="Times New Roman"/>
              </a:rPr>
              <a:t>Query Language Compiler for CSV/JSON Data</a:t>
            </a:r>
          </a:p>
        </p:txBody>
      </p:sp>
      <p:sp>
        <p:nvSpPr>
          <p:cNvPr id="3" name="TextBox 2"/>
          <p:cNvSpPr txBox="1"/>
          <p:nvPr/>
        </p:nvSpPr>
        <p:spPr>
          <a:xfrm>
            <a:off x="914400" y="3562350"/>
            <a:ext cx="7315200" cy="2857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COMPILER DESIGN (TCS 601) PROJECT PROPOSAL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0287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424242">
                    <a:alpha val="100000"/>
                  </a:srgbClr>
                </a:solidFill>
                <a:latin typeface="Times New Roman"/>
              </a:rPr>
              <a:t>Thank you!</a:t>
            </a:r>
          </a:p>
        </p:txBody>
      </p:sp>
      <p:sp>
        <p:nvSpPr>
          <p:cNvPr id="3" name="TextBox 2"/>
          <p:cNvSpPr txBox="1"/>
          <p:nvPr/>
        </p:nvSpPr>
        <p:spPr>
          <a:xfrm>
            <a:off x="1828800" y="2057400"/>
            <a:ext cx="5486400" cy="1938992"/>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u="none" strike="noStrike" cap="none" spc="0" dirty="0">
                <a:solidFill>
                  <a:srgbClr val="121212">
                    <a:alpha val="100000"/>
                  </a:srgbClr>
                </a:solidFill>
                <a:latin typeface="Times New Roman"/>
              </a:rPr>
              <a:t>from</a:t>
            </a:r>
            <a:r>
              <a:rPr lang="en-US" sz="2000" b="1" u="none" strike="noStrike" cap="none" spc="0" dirty="0">
                <a:solidFill>
                  <a:srgbClr val="121212">
                    <a:alpha val="100000"/>
                  </a:srgbClr>
                </a:solidFill>
                <a:latin typeface="Times New Roman"/>
              </a:rPr>
              <a:t>: The Parsers</a:t>
            </a:r>
          </a:p>
          <a:p>
            <a:pPr marL="0" marR="0" lvl="0" indent="0" algn="ctr" rtl="0" fontAlgn="t">
              <a:lnSpc>
                <a:spcPct val="100000"/>
              </a:lnSpc>
              <a:spcBef>
                <a:spcPts val="0"/>
              </a:spcBef>
              <a:spcAft>
                <a:spcPts val="0"/>
              </a:spcAft>
            </a:pPr>
            <a:endParaRPr lang="en-US" sz="2000" u="none" strike="noStrike" cap="none" spc="0" dirty="0">
              <a:solidFill>
                <a:srgbClr val="121212">
                  <a:alpha val="100000"/>
                </a:srgbClr>
              </a:solidFill>
              <a:latin typeface="Times New Roman"/>
            </a:endParaRPr>
          </a:p>
          <a:p>
            <a:pPr marL="0" marR="0" lvl="0" indent="0" algn="ctr" rtl="0" fontAlgn="t">
              <a:lnSpc>
                <a:spcPct val="100000"/>
              </a:lnSpc>
              <a:spcBef>
                <a:spcPts val="0"/>
              </a:spcBef>
              <a:spcAft>
                <a:spcPts val="0"/>
              </a:spcAft>
            </a:pPr>
            <a:r>
              <a:rPr lang="en-US" sz="2000" u="none" strike="noStrike" cap="none" spc="0" dirty="0">
                <a:solidFill>
                  <a:srgbClr val="121212">
                    <a:alpha val="100000"/>
                  </a:srgbClr>
                </a:solidFill>
                <a:latin typeface="Times New Roman"/>
              </a:rPr>
              <a:t>Vaishnavi Kainthola (Team Lead)</a:t>
            </a:r>
          </a:p>
          <a:p>
            <a:pPr marL="0" marR="0" lvl="0" indent="0" algn="ctr" rtl="0" fontAlgn="t">
              <a:lnSpc>
                <a:spcPct val="100000"/>
              </a:lnSpc>
              <a:spcBef>
                <a:spcPts val="0"/>
              </a:spcBef>
              <a:spcAft>
                <a:spcPts val="0"/>
              </a:spcAft>
            </a:pPr>
            <a:r>
              <a:rPr lang="en-US" sz="2000" dirty="0">
                <a:solidFill>
                  <a:srgbClr val="121212">
                    <a:alpha val="100000"/>
                  </a:srgbClr>
                </a:solidFill>
                <a:latin typeface="Times New Roman"/>
              </a:rPr>
              <a:t>Harshit Dhyani (Team Member 1)</a:t>
            </a:r>
          </a:p>
          <a:p>
            <a:pPr marL="0" marR="0" lvl="0" indent="0" algn="ctr" rtl="0" fontAlgn="t">
              <a:lnSpc>
                <a:spcPct val="100000"/>
              </a:lnSpc>
              <a:spcBef>
                <a:spcPts val="0"/>
              </a:spcBef>
              <a:spcAft>
                <a:spcPts val="0"/>
              </a:spcAft>
            </a:pPr>
            <a:r>
              <a:rPr lang="en-US" sz="2000" u="none" strike="noStrike" cap="none" spc="0" dirty="0">
                <a:solidFill>
                  <a:srgbClr val="121212">
                    <a:alpha val="100000"/>
                  </a:srgbClr>
                </a:solidFill>
                <a:latin typeface="Times New Roman"/>
              </a:rPr>
              <a:t>Parikshit Singh (Team Member 2)</a:t>
            </a:r>
          </a:p>
          <a:p>
            <a:pPr marL="0" marR="0" lvl="0" indent="0" algn="ctr" rtl="0" fontAlgn="t">
              <a:lnSpc>
                <a:spcPct val="100000"/>
              </a:lnSpc>
              <a:spcBef>
                <a:spcPts val="0"/>
              </a:spcBef>
              <a:spcAft>
                <a:spcPts val="0"/>
              </a:spcAft>
            </a:pPr>
            <a:r>
              <a:rPr lang="en-US" sz="2000" dirty="0">
                <a:solidFill>
                  <a:srgbClr val="121212">
                    <a:alpha val="100000"/>
                  </a:srgbClr>
                </a:solidFill>
                <a:latin typeface="Times New Roman"/>
              </a:rPr>
              <a:t>Pranjal Chhetri (Team Member 3)</a:t>
            </a:r>
            <a:endParaRPr lang="en-US" sz="2000" u="none" strike="noStrike" cap="none" spc="0" dirty="0">
              <a:solidFill>
                <a:srgbClr val="121212">
                  <a:alpha val="100000"/>
                </a:srgbClr>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59055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TextBox 2"/>
          <p:cNvSpPr txBox="1"/>
          <p:nvPr/>
        </p:nvSpPr>
        <p:spPr>
          <a:xfrm>
            <a:off x="914400" y="1352550"/>
            <a:ext cx="7315200" cy="335280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project aims to develop a Query Language Compiler that allows users to write SQL-like queries to interact with CSV and JSON files without needing programming skills. This will enhance accessibility, efficiency, automation, and data exploration.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Project Objectives</a:t>
            </a:r>
          </a:p>
        </p:txBody>
      </p:sp>
      <p:sp>
        <p:nvSpPr>
          <p:cNvPr id="3" name="TextBox 2"/>
          <p:cNvSpPr txBox="1"/>
          <p:nvPr/>
        </p:nvSpPr>
        <p:spPr>
          <a:xfrm>
            <a:off x="914400" y="1800225"/>
            <a:ext cx="7315200" cy="2743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Create a Query Language Compiler for non-programmers.
Translate SQL-like queries into Python code using Pandas and JSON libraries.
Support basic SQL operations such as SELECT, WHERE, ORDER BY, and LIMIT.
Ensure efficient query execution for large datasets.
Provide both CLI and web-based interfaces.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Motivation</a:t>
            </a:r>
          </a:p>
        </p:txBody>
      </p:sp>
      <p:sp>
        <p:nvSpPr>
          <p:cNvPr id="3" name="TextBox 2"/>
          <p:cNvSpPr txBox="1"/>
          <p:nvPr/>
        </p:nvSpPr>
        <p:spPr>
          <a:xfrm>
            <a:off x="914400" y="1800225"/>
            <a:ext cx="7315200" cy="18288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Enhance accessibility for users with little programming experience.
Reduce manual effort in writing scripts.
Automate repetitive data processing tasks.
Facilitate quick data analysis through structured queries.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457825"/>
          <a:chOff x="914400" y="1028700"/>
          <a:chExt cx="8229600" cy="5457825"/>
        </a:xfrm>
      </p:grpSpPr>
      <p:sp>
        <p:nvSpPr>
          <p:cNvPr id="2" name="TextBox 1"/>
          <p:cNvSpPr txBox="1"/>
          <p:nvPr/>
        </p:nvSpPr>
        <p:spPr>
          <a:xfrm>
            <a:off x="914400" y="89535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Milestones</a:t>
            </a:r>
          </a:p>
        </p:txBody>
      </p:sp>
      <p:sp>
        <p:nvSpPr>
          <p:cNvPr id="3" name="TextBox 2"/>
          <p:cNvSpPr txBox="1"/>
          <p:nvPr/>
        </p:nvSpPr>
        <p:spPr>
          <a:xfrm>
            <a:off x="914400" y="1500717"/>
            <a:ext cx="7315200" cy="3657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Research and Planning: Define project scope and evaluate available tools.
Lexical &amp; Syntax Analysis: Develop a tokenizer and parser.
Semantic Analysis &amp; Code Generation: Verify columns and translate to Python.
Query Execution &amp; Optimization: Execute and optimize Python scripts.
User Interface Development: Create CLI and web interfaces.
Testing &amp; Documentation: Conduct unit tests and finalize documentation.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Technologies and Platforms</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Programming Language: Python for compiler logic.
Data Processing: Pandas for CSV handling, JSON for data manipulation.
Parsing &amp; Tokenization: PLY or custom parsing solutions.
CLI Support: argparse for command-line interface.
Web Interface: Flask or FastAPI for web-based querying.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Expected Outcomes</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A fully functional Query Language Compiler.
User-friendly command-line and web-based interfaces.
Efficient query execution engine for large data files.
Comprehensive documentation and source code repository.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Conclusion</a:t>
            </a:r>
          </a:p>
        </p:txBody>
      </p:sp>
      <p:sp>
        <p:nvSpPr>
          <p:cNvPr id="3" name="TextBox 2"/>
          <p:cNvSpPr txBox="1"/>
          <p:nvPr/>
        </p:nvSpPr>
        <p:spPr>
          <a:xfrm>
            <a:off x="914400" y="1800225"/>
            <a:ext cx="7315200" cy="287655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424242">
                    <a:alpha val="100000"/>
                  </a:srgbClr>
                </a:solidFill>
                <a:latin typeface="Times New Roman"/>
              </a:rPr>
              <a:t>The Query Language Compiler will provide an efficient, user-friendly way for non-technical users to query CSV and JSON data without requiring extensive programming knowledge, streamlining data processing and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838575"/>
          <a:chOff x="914400" y="1028700"/>
          <a:chExt cx="8229600" cy="383857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References</a:t>
            </a:r>
          </a:p>
        </p:txBody>
      </p:sp>
      <p:sp>
        <p:nvSpPr>
          <p:cNvPr id="3" name="TextBox 2"/>
          <p:cNvSpPr txBox="1"/>
          <p:nvPr/>
        </p:nvSpPr>
        <p:spPr>
          <a:xfrm>
            <a:off x="914400" y="1543050"/>
            <a:ext cx="7315200" cy="2295525"/>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Pandas Documentation: https://pandas.pydata.org/docs/</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SQLite &amp; SQL Syntax: https://www.sqlite.org/lang.html</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ANTLR (Parser Generator): https://pragprog.com/titles/tpantlr2/the-definitive-antlr-4-reference/</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FastAPI Documentation: https://fastapi.tiangolo.com/</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GeeksforGeeks - Compiler Design: https://www.geeksforgeeks.org/compiler-design-tutorials/</a:t>
            </a:r>
          </a:p>
          <a:p>
            <a:pPr marL="0" marR="0" lvl="0" indent="0" algn="l" rtl="0" fontAlgn="base">
              <a:lnSpc>
                <a:spcPct val="120000"/>
              </a:lnSpc>
              <a:spcBef>
                <a:spcPts val="0"/>
              </a:spcBef>
              <a:spcAft>
                <a:spcPts val="0"/>
              </a:spcAft>
              <a:buClr>
                <a:srgbClr val="424242">
                  <a:alpha val="100000"/>
                </a:srgbClr>
              </a:buClr>
              <a:buFont typeface="Calibri"/>
              <a:buChar char="-"/>
            </a:pPr>
            <a:r>
              <a:rPr lang="en-US" sz="1400" b="1" u="none" strike="noStrike" cap="none" spc="0">
                <a:solidFill>
                  <a:srgbClr val="424242">
                    <a:alpha val="100000"/>
                  </a:srgbClr>
                </a:solidFill>
                <a:latin typeface="Times New Roman"/>
              </a:rPr>
              <a:t> Stackoverflow: https://stackoverflow.com/questions/76953964/run-sql-query-on-csv-file-contents-from-command-line</a:t>
            </a:r>
          </a:p>
        </p:txBody>
      </p:sp>
    </p:spTree>
  </p:cSld>
  <p:clrMapOvr>
    <a:masterClrMapping/>
  </p:clrMapOvr>
</p:sld>
</file>

<file path=ppt/theme/theme1.xml><?xml version="1.0" encoding="utf-8"?>
<a:theme xmlns:a="http://schemas.openxmlformats.org/drawingml/2006/main" name="Theme59">
  <a:themeElements>
    <a:clrScheme name="Theme59">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5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On-screen Show (16:9)</PresentationFormat>
  <Paragraphs>30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Times New Roman</vt:lpstr>
      <vt:lpstr>Theme59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VAISHNAVI KAINTHOLA</cp:lastModifiedBy>
  <cp:revision>1</cp:revision>
  <dcterms:created xsi:type="dcterms:W3CDTF">2025-04-15T14:31:07Z</dcterms:created>
  <dcterms:modified xsi:type="dcterms:W3CDTF">2025-04-15T14:38:25Z</dcterms:modified>
  <cp:category/>
  <cp:contentStatus/>
</cp:coreProperties>
</file>