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9" r:id="rId13"/>
  </p:sldMasterIdLst>
  <p:sldIdLst>
    <p:sldId id="257" r:id="rId15"/>
    <p:sldId id="259" r:id="rId16"/>
    <p:sldId id="264" r:id="rId17"/>
    <p:sldId id="265" r:id="rId18"/>
    <p:sldId id="260" r:id="rId19"/>
    <p:sldId id="266" r:id="rId20"/>
    <p:sldId id="267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3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22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5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hyperlink" Target="http://&#44611;&#54728;&#48652;" TargetMode="External"></Relationship><Relationship Id="rId5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3417374122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80884076879.png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08045" y="2940050"/>
            <a:ext cx="5448300" cy="2099310"/>
            <a:chOff x="3408045" y="2940050"/>
            <a:chExt cx="5448300" cy="2099310"/>
          </a:xfrm>
        </p:grpSpPr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3408045" y="2940050"/>
              <a:ext cx="5448935" cy="1983740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0"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직각 삼각형 6"/>
            <p:cNvSpPr>
              <a:spLocks/>
            </p:cNvSpPr>
            <p:nvPr/>
          </p:nvSpPr>
          <p:spPr>
            <a:xfrm rot="0" flipV="1">
              <a:off x="3571240" y="4937760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직각 삼각형 7"/>
            <p:cNvSpPr>
              <a:spLocks/>
            </p:cNvSpPr>
            <p:nvPr/>
          </p:nvSpPr>
          <p:spPr>
            <a:xfrm rot="0" flipH="1" flipV="1">
              <a:off x="6786880" y="4926330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" name="직사각형 39"/>
          <p:cNvSpPr>
            <a:spLocks/>
          </p:cNvSpPr>
          <p:nvPr/>
        </p:nvSpPr>
        <p:spPr>
          <a:xfrm rot="0">
            <a:off x="5337810" y="3608705"/>
            <a:ext cx="1509395" cy="87630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>
              <a:lnSpc>
                <a:spcPct val="150000"/>
              </a:lnSpc>
              <a:buFontTx/>
              <a:buNone/>
            </a:pPr>
            <a:r>
              <a:rPr lang="ko-KR" altLang="en-US" sz="1600" b="1">
                <a:solidFill>
                  <a:srgbClr val="000000">
                    <a:lumMod val="75000"/>
                    <a:lumOff val="25000"/>
                  </a:srgbClr>
                </a:solidFill>
              </a:rPr>
              <a:t>신입 개발자 허은열</a:t>
            </a:r>
            <a:endParaRPr lang="ko-KR" altLang="en-US" sz="1600" b="1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 algn="ctr" defTabSz="508000">
              <a:lnSpc>
                <a:spcPct val="150000"/>
              </a:lnSpc>
              <a:buFontTx/>
              <a:buNone/>
            </a:pPr>
            <a:r>
              <a:rPr lang="ko-KR" altLang="en-US" sz="1200" b="1">
                <a:solidFill>
                  <a:srgbClr val="000000">
                    <a:lumMod val="75000"/>
                    <a:lumOff val="25000"/>
                  </a:srgbClr>
                </a:solidFill>
                <a:hlinkClick r:id="rId4"/>
              </a:rPr>
              <a:t>http://깃허브</a:t>
            </a:r>
            <a:r>
              <a:rPr lang="ko-KR" altLang="en-US" sz="1200" b="1">
                <a:solidFill>
                  <a:srgbClr val="000000">
                    <a:lumMod val="75000"/>
                    <a:lumOff val="25000"/>
                  </a:srgbClr>
                </a:solidFill>
              </a:rPr>
              <a:t> 주소</a:t>
            </a:r>
            <a:endParaRPr lang="ko-KR" altLang="en-US" sz="1200" b="1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 defTabSz="508000">
              <a:buFontTx/>
              <a:buNone/>
            </a:pP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8045" y="1633855"/>
            <a:ext cx="5443855" cy="1007110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>
              <a:buFontTx/>
              <a:buNone/>
              <a:defRPr/>
            </a:pPr>
            <a:r>
              <a:rPr lang="ko-KR" altLang="ko-KR" sz="3600" i="1" b="1">
                <a:solidFill>
                  <a:srgbClr val="FFFFFF"/>
                </a:solidFill>
              </a:rPr>
              <a:t>답글형 게시판</a:t>
            </a:r>
            <a:endParaRPr lang="ko-KR" altLang="en-US" sz="3600" i="1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2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59105" y="1008380"/>
            <a:ext cx="11214100" cy="5742305"/>
            <a:chOff x="459105" y="1008380"/>
            <a:chExt cx="11214100" cy="5742305"/>
          </a:xfrm>
        </p:grpSpPr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459105" y="1008380"/>
              <a:ext cx="11214735" cy="5626735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0"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직각 삼각형 6"/>
            <p:cNvSpPr>
              <a:spLocks/>
            </p:cNvSpPr>
            <p:nvPr/>
          </p:nvSpPr>
          <p:spPr>
            <a:xfrm rot="0" flipV="1">
              <a:off x="622300" y="6649085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직각 삼각형 7"/>
            <p:cNvSpPr>
              <a:spLocks/>
            </p:cNvSpPr>
            <p:nvPr/>
          </p:nvSpPr>
          <p:spPr>
            <a:xfrm rot="0" flipH="1" flipV="1">
              <a:off x="9592310" y="6637655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830" y="307975"/>
            <a:ext cx="6096635" cy="46101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r>
              <a:rPr lang="ko-KR" altLang="ko-KR" sz="2400" i="1" b="1">
                <a:solidFill>
                  <a:srgbClr val="FFFFFF"/>
                </a:solidFill>
              </a:rPr>
              <a:t>답글형 게시판</a:t>
            </a:r>
            <a:endParaRPr lang="ko-KR" altLang="en-US" sz="2400" i="1" b="1">
              <a:solidFill>
                <a:srgbClr val="FFFF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730" y="219075"/>
            <a:ext cx="4932045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641985" y="1217930"/>
            <a:ext cx="616585" cy="683895"/>
            <a:chOff x="641985" y="1217930"/>
            <a:chExt cx="616585" cy="683895"/>
          </a:xfrm>
        </p:grpSpPr>
        <p:grpSp>
          <p:nvGrpSpPr>
            <p:cNvPr id="44" name="그룹 43"/>
            <p:cNvGrpSpPr/>
            <p:nvPr/>
          </p:nvGrpSpPr>
          <p:grpSpPr>
            <a:xfrm>
              <a:off x="697230" y="1493520"/>
              <a:ext cx="451485" cy="187325"/>
              <a:chOff x="697230" y="1493520"/>
              <a:chExt cx="451485" cy="187325"/>
            </a:xfrm>
            <a:solidFill>
              <a:srgbClr val="FF8A2D"/>
            </a:solidFill>
          </p:grpSpPr>
          <p:sp>
            <p:nvSpPr>
              <p:cNvPr id="53" name="Rectangle 5"/>
              <p:cNvSpPr>
                <a:spLocks noChangeArrowheads="1"/>
              </p:cNvSpPr>
              <p:nvPr/>
            </p:nvSpPr>
            <p:spPr bwMode="auto">
              <a:xfrm rot="0">
                <a:off x="697230" y="1493520"/>
                <a:ext cx="452120" cy="22860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 rot="0">
                <a:off x="697230" y="1548765"/>
                <a:ext cx="452120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 rot="0">
                <a:off x="697230" y="1604010"/>
                <a:ext cx="452120" cy="22860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 rot="0">
                <a:off x="1127125" y="1659255"/>
                <a:ext cx="22225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Rectangle 9"/>
              <p:cNvSpPr>
                <a:spLocks noChangeArrowheads="1"/>
              </p:cNvSpPr>
              <p:nvPr/>
            </p:nvSpPr>
            <p:spPr bwMode="auto">
              <a:xfrm rot="0">
                <a:off x="1071880" y="1659255"/>
                <a:ext cx="22860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Rectangle 10"/>
              <p:cNvSpPr>
                <a:spLocks noChangeArrowheads="1"/>
              </p:cNvSpPr>
              <p:nvPr/>
            </p:nvSpPr>
            <p:spPr bwMode="auto">
              <a:xfrm rot="0">
                <a:off x="1016635" y="1659255"/>
                <a:ext cx="22225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641985" y="1217930"/>
              <a:ext cx="616585" cy="683895"/>
              <a:chOff x="641985" y="1217930"/>
              <a:chExt cx="616585" cy="683895"/>
            </a:xfrm>
            <a:solidFill>
              <a:srgbClr val="4C4741"/>
            </a:solidFill>
          </p:grpSpPr>
          <p:sp>
            <p:nvSpPr>
              <p:cNvPr id="46" name="Freeform 11"/>
              <p:cNvSpPr>
                <a:spLocks noEditPoints="1"/>
              </p:cNvSpPr>
              <p:nvPr/>
            </p:nvSpPr>
            <p:spPr bwMode="auto">
              <a:xfrm rot="0">
                <a:off x="641985" y="1217930"/>
                <a:ext cx="617220" cy="684530"/>
              </a:xfrm>
              <a:custGeom>
                <a:gdLst>
                  <a:gd fmla="*/ 8326 w 8636" name="TX0"/>
                  <a:gd fmla="*/ 9262 h 9572" name="TY0"/>
                  <a:gd fmla="*/ 1079 w 8636" name="TX1"/>
                  <a:gd fmla="*/ 9262 h 9572" name="TY1"/>
                  <a:gd fmla="*/ 1079 w 8636" name="TX2"/>
                  <a:gd fmla="*/ 8800 h 9572" name="TY2"/>
                  <a:gd fmla="*/ 7864 w 8636" name="TX3"/>
                  <a:gd fmla="*/ 8800 h 9572" name="TY3"/>
                  <a:gd fmla="*/ 7864 w 8636" name="TX4"/>
                  <a:gd fmla="*/ 2016 h 9572" name="TY4"/>
                  <a:gd fmla="*/ 8326 w 8636" name="TX5"/>
                  <a:gd fmla="*/ 2016 h 9572" name="TY5"/>
                  <a:gd fmla="*/ 8326 w 8636" name="TX6"/>
                  <a:gd fmla="*/ 9262 h 9572" name="TY6"/>
                  <a:gd fmla="*/ 309 w 8636" name="TX8"/>
                  <a:gd fmla="*/ 1244 h 9572" name="TY8"/>
                  <a:gd fmla="*/ 3159 w 8636" name="TX9"/>
                  <a:gd fmla="*/ 1244 h 9572" name="TY9"/>
                  <a:gd fmla="*/ 3091 w 8636" name="TX10"/>
                  <a:gd fmla="*/ 1754 h 9572" name="TY10"/>
                  <a:gd fmla="*/ 3087 w 8636" name="TX11"/>
                  <a:gd fmla="*/ 1793 h 9572" name="TY11"/>
                  <a:gd fmla="*/ 3084 w 8636" name="TX12"/>
                  <a:gd fmla="*/ 1870 h 9572" name="TY12"/>
                  <a:gd fmla="*/ 3089 w 8636" name="TX13"/>
                  <a:gd fmla="*/ 1946 h 9572" name="TY13"/>
                  <a:gd fmla="*/ 3100 w 8636" name="TX14"/>
                  <a:gd fmla="*/ 2020 h 9572" name="TY14"/>
                  <a:gd fmla="*/ 3120 w 8636" name="TX15"/>
                  <a:gd fmla="*/ 2094 h 9572" name="TY15"/>
                  <a:gd fmla="*/ 3148 w 8636" name="TX16"/>
                  <a:gd fmla="*/ 2165 h 9572" name="TY16"/>
                  <a:gd fmla="*/ 3181 w 8636" name="TX17"/>
                  <a:gd fmla="*/ 2233 h 9572" name="TY17"/>
                  <a:gd fmla="*/ 3222 w 8636" name="TX18"/>
                  <a:gd fmla="*/ 2299 h 9572" name="TY18"/>
                  <a:gd fmla="*/ 3246 w 8636" name="TX19"/>
                  <a:gd fmla="*/ 2330 h 9572" name="TY19"/>
                  <a:gd fmla="*/ 3270 w 8636" name="TX20"/>
                  <a:gd fmla="*/ 2360 h 9572" name="TY20"/>
                  <a:gd fmla="*/ 3322 w 8636" name="TX21"/>
                  <a:gd fmla="*/ 2417 h 9572" name="TY21"/>
                  <a:gd fmla="*/ 3380 w 8636" name="TX22"/>
                  <a:gd fmla="*/ 2467 h 9572" name="TY22"/>
                  <a:gd fmla="*/ 3443 w 8636" name="TX23"/>
                  <a:gd fmla="*/ 2511 h 9572" name="TY23"/>
                  <a:gd fmla="*/ 3507 w 8636" name="TX24"/>
                  <a:gd fmla="*/ 2549 h 9572" name="TY24"/>
                  <a:gd fmla="*/ 3577 w 8636" name="TX25"/>
                  <a:gd fmla="*/ 2580 h 9572" name="TY25"/>
                  <a:gd fmla="*/ 3650 w 8636" name="TX26"/>
                  <a:gd fmla="*/ 2603 h 9572" name="TY26"/>
                  <a:gd fmla="*/ 3725 w 8636" name="TX27"/>
                  <a:gd fmla="*/ 2621 h 9572" name="TY27"/>
                  <a:gd fmla="*/ 3764 w 8636" name="TX28"/>
                  <a:gd fmla="*/ 2626 h 9572" name="TY28"/>
                  <a:gd fmla="*/ 3812 w 8636" name="TX29"/>
                  <a:gd fmla="*/ 2631 h 9572" name="TY29"/>
                  <a:gd fmla="*/ 3860 w 8636" name="TX30"/>
                  <a:gd fmla="*/ 2632 h 9572" name="TY30"/>
                  <a:gd fmla="*/ 3896 w 8636" name="TX31"/>
                  <a:gd fmla="*/ 2632 h 9572" name="TY31"/>
                  <a:gd fmla="*/ 3967 w 8636" name="TX32"/>
                  <a:gd fmla="*/ 2625 h 9572" name="TY32"/>
                  <a:gd fmla="*/ 4035 w 8636" name="TX33"/>
                  <a:gd fmla="*/ 2613 h 9572" name="TY33"/>
                  <a:gd fmla="*/ 4102 w 8636" name="TX34"/>
                  <a:gd fmla="*/ 2594 h 9572" name="TY34"/>
                  <a:gd fmla="*/ 4167 w 8636" name="TX35"/>
                  <a:gd fmla="*/ 2569 h 9572" name="TY35"/>
                  <a:gd fmla="*/ 4228 w 8636" name="TX36"/>
                  <a:gd fmla="*/ 2539 h 9572" name="TY36"/>
                  <a:gd fmla="*/ 4287 w 8636" name="TX37"/>
                  <a:gd fmla="*/ 2504 h 9572" name="TY37"/>
                  <a:gd fmla="*/ 4342 w 8636" name="TX38"/>
                  <a:gd fmla="*/ 2463 h 9572" name="TY38"/>
                  <a:gd fmla="*/ 4394 w 8636" name="TX39"/>
                  <a:gd fmla="*/ 2418 h 9572" name="TY39"/>
                  <a:gd fmla="*/ 4442 w 8636" name="TX40"/>
                  <a:gd fmla="*/ 2370 h 9572" name="TY40"/>
                  <a:gd fmla="*/ 4485 w 8636" name="TX41"/>
                  <a:gd fmla="*/ 2315 h 9572" name="TY41"/>
                  <a:gd fmla="*/ 4524 w 8636" name="TX42"/>
                  <a:gd fmla="*/ 2259 h 9572" name="TY42"/>
                  <a:gd fmla="*/ 4558 w 8636" name="TX43"/>
                  <a:gd fmla="*/ 2197 h 9572" name="TY43"/>
                  <a:gd fmla="*/ 4585 w 8636" name="TX44"/>
                  <a:gd fmla="*/ 2133 h 9572" name="TY44"/>
                  <a:gd fmla="*/ 4607 w 8636" name="TX45"/>
                  <a:gd fmla="*/ 2066 h 9572" name="TY45"/>
                  <a:gd fmla="*/ 4623 w 8636" name="TX46"/>
                  <a:gd fmla="*/ 1995 h 9572" name="TY46"/>
                  <a:gd fmla="*/ 4629 w 8636" name="TX47"/>
                  <a:gd fmla="*/ 1959 h 9572" name="TY47"/>
                  <a:gd fmla="*/ 4630 w 8636" name="TX48"/>
                  <a:gd fmla="*/ 1943 h 9572" name="TY48"/>
                  <a:gd fmla="*/ 4628 w 8636" name="TX49"/>
                  <a:gd fmla="*/ 1913 h 9572" name="TY49"/>
                  <a:gd fmla="*/ 4620 w 8636" name="TX50"/>
                  <a:gd fmla="*/ 1884 h 9572" name="TY50"/>
                  <a:gd fmla="*/ 4607 w 8636" name="TX51"/>
                  <a:gd fmla="*/ 1857 h 9572" name="TY51"/>
                  <a:gd fmla="*/ 4589 w 8636" name="TX52"/>
                  <a:gd fmla="*/ 1833 h 9572" name="TY52"/>
                  <a:gd fmla="*/ 4567 w 8636" name="TX53"/>
                  <a:gd fmla="*/ 1813 h 9572" name="TY53"/>
                  <a:gd fmla="*/ 4541 w 8636" name="TX54"/>
                  <a:gd fmla="*/ 1798 h 9572" name="TY54"/>
                  <a:gd fmla="*/ 4512 w 8636" name="TX55"/>
                  <a:gd fmla="*/ 1788 h 9572" name="TY55"/>
                  <a:gd fmla="*/ 4496 w 8636" name="TX56"/>
                  <a:gd fmla="*/ 1786 h 9572" name="TY56"/>
                  <a:gd fmla="*/ 4480 w 8636" name="TX57"/>
                  <a:gd fmla="*/ 1784 h 9572" name="TY57"/>
                  <a:gd fmla="*/ 4450 w 8636" name="TX58"/>
                  <a:gd fmla="*/ 1787 h 9572" name="TY58"/>
                  <a:gd fmla="*/ 4421 w 8636" name="TX59"/>
                  <a:gd fmla="*/ 1795 h 9572" name="TY59"/>
                  <a:gd fmla="*/ 4394 w 8636" name="TX60"/>
                  <a:gd fmla="*/ 1808 h 9572" name="TY60"/>
                  <a:gd fmla="*/ 4370 w 8636" name="TX61"/>
                  <a:gd fmla="*/ 1826 h 9572" name="TY61"/>
                  <a:gd fmla="*/ 4351 w 8636" name="TX62"/>
                  <a:gd fmla="*/ 1848 h 9572" name="TY62"/>
                  <a:gd fmla="*/ 4336 w 8636" name="TX63"/>
                  <a:gd fmla="*/ 1874 h 9572" name="TY63"/>
                  <a:gd fmla="*/ 4326 w 8636" name="TX64"/>
                  <a:gd fmla="*/ 1902 h 9572" name="TY64"/>
                  <a:gd fmla="*/ 4323 w 8636" name="TX65"/>
                  <a:gd fmla="*/ 1919 h 9572" name="TY65"/>
                  <a:gd fmla="*/ 4316 w 8636" name="TX66"/>
                  <a:gd fmla="*/ 1965 h 9572" name="TY66"/>
                  <a:gd fmla="*/ 4285 w 8636" name="TX67"/>
                  <a:gd fmla="*/ 2053 h 9572" name="TY67"/>
                  <a:gd fmla="*/ 4238 w 8636" name="TX68"/>
                  <a:gd fmla="*/ 2130 h 9572" name="TY68"/>
                  <a:gd fmla="*/ 4179 w 8636" name="TX69"/>
                  <a:gd fmla="*/ 2197 h 9572" name="TY69"/>
                  <a:gd fmla="*/ 4109 w 8636" name="TX70"/>
                  <a:gd fmla="*/ 2253 h 9572" name="TY70"/>
                  <a:gd fmla="*/ 4029 w 8636" name="TX71"/>
                  <a:gd fmla="*/ 2293 h 9572" name="TY71"/>
                  <a:gd fmla="*/ 3941 w 8636" name="TX72"/>
                  <a:gd fmla="*/ 2318 h 9572" name="TY72"/>
                  <a:gd fmla="*/ 3850 w 8636" name="TX73"/>
                  <a:gd fmla="*/ 2325 h 9572" name="TY73"/>
                  <a:gd fmla="*/ 3802 w 8636" name="TX74"/>
                  <a:gd fmla="*/ 2320 h 9572" name="TY74"/>
                  <a:gd fmla="*/ 3756 w 8636" name="TX75"/>
                  <a:gd fmla="*/ 2313 h 9572" name="TY75"/>
                  <a:gd fmla="*/ 3668 w 8636" name="TX76"/>
                  <a:gd fmla="*/ 2284 h 9572" name="TY76"/>
                  <a:gd fmla="*/ 3590 w 8636" name="TX77"/>
                  <a:gd fmla="*/ 2239 h 9572" name="TY77"/>
                  <a:gd fmla="*/ 3520 w 8636" name="TX78"/>
                  <a:gd fmla="*/ 2178 h 9572" name="TY78"/>
                  <a:gd fmla="*/ 3490 w 8636" name="TX79"/>
                  <a:gd fmla="*/ 2142 h 9572" name="TY79"/>
                  <a:gd fmla="*/ 3462 w 8636" name="TX80"/>
                  <a:gd fmla="*/ 2104 h 9572" name="TY80"/>
                  <a:gd fmla="*/ 3422 w 8636" name="TX81"/>
                  <a:gd fmla="*/ 2022 h 9572" name="TY81"/>
                  <a:gd fmla="*/ 3398 w 8636" name="TX82"/>
                  <a:gd fmla="*/ 1934 h 9572" name="TY82"/>
                  <a:gd fmla="*/ 3392 w 8636" name="TX83"/>
                  <a:gd fmla="*/ 1841 h 9572" name="TY83"/>
                  <a:gd fmla="*/ 3396 w 8636" name="TX84"/>
                  <a:gd fmla="*/ 1795 h 9572" name="TY84"/>
                  <a:gd fmla="*/ 3470 w 8636" name="TX85"/>
                  <a:gd fmla="*/ 1244 h 9572" name="TY85"/>
                  <a:gd fmla="*/ 7555 w 8636" name="TX86"/>
                  <a:gd fmla="*/ 1244 h 9572" name="TY86"/>
                  <a:gd fmla="*/ 7555 w 8636" name="TX87"/>
                  <a:gd fmla="*/ 8492 h 9572" name="TY87"/>
                  <a:gd fmla="*/ 309 w 8636" name="TX88"/>
                  <a:gd fmla="*/ 8492 h 9572" name="TY88"/>
                  <a:gd fmla="*/ 309 w 8636" name="TX89"/>
                  <a:gd fmla="*/ 1244 h 9572" name="TY89"/>
                  <a:gd fmla="*/ 3541 w 8636" name="TX91"/>
                  <a:gd fmla="*/ 715 h 9572" name="TY91"/>
                  <a:gd fmla="*/ 3549 w 8636" name="TX92"/>
                  <a:gd fmla="*/ 667 h 9572" name="TY92"/>
                  <a:gd fmla="*/ 3579 w 8636" name="TX93"/>
                  <a:gd fmla="*/ 579 h 9572" name="TY93"/>
                  <a:gd fmla="*/ 3625 w 8636" name="TX94"/>
                  <a:gd fmla="*/ 502 h 9572" name="TY94"/>
                  <a:gd fmla="*/ 3684 w 8636" name="TX95"/>
                  <a:gd fmla="*/ 435 h 9572" name="TY95"/>
                  <a:gd fmla="*/ 3755 w 8636" name="TX96"/>
                  <a:gd fmla="*/ 380 h 9572" name="TY96"/>
                  <a:gd fmla="*/ 3835 w 8636" name="TX97"/>
                  <a:gd fmla="*/ 340 h 9572" name="TY97"/>
                  <a:gd fmla="*/ 3923 w 8636" name="TX98"/>
                  <a:gd fmla="*/ 315 h 9572" name="TY98"/>
                  <a:gd fmla="*/ 4015 w 8636" name="TX99"/>
                  <a:gd fmla="*/ 308 h 9572" name="TY99"/>
                  <a:gd fmla="*/ 4063 w 8636" name="TX100"/>
                  <a:gd fmla="*/ 312 h 9572" name="TY100"/>
                  <a:gd fmla="*/ 4109 w 8636" name="TX101"/>
                  <a:gd fmla="*/ 319 h 9572" name="TY101"/>
                  <a:gd fmla="*/ 4196 w 8636" name="TX102"/>
                  <a:gd fmla="*/ 348 h 9572" name="TY102"/>
                  <a:gd fmla="*/ 4275 w 8636" name="TX103"/>
                  <a:gd fmla="*/ 394 h 9572" name="TY103"/>
                  <a:gd fmla="*/ 4345 w 8636" name="TX104"/>
                  <a:gd fmla="*/ 455 h 9572" name="TY104"/>
                  <a:gd fmla="*/ 4374 w 8636" name="TX105"/>
                  <a:gd fmla="*/ 490 h 9572" name="TY105"/>
                  <a:gd fmla="*/ 4401 w 8636" name="TX106"/>
                  <a:gd fmla="*/ 529 h 9572" name="TY106"/>
                  <a:gd fmla="*/ 4442 w 8636" name="TX107"/>
                  <a:gd fmla="*/ 611 h 9572" name="TY107"/>
                  <a:gd fmla="*/ 4466 w 8636" name="TX108"/>
                  <a:gd fmla="*/ 700 h 9572" name="TY108"/>
                  <a:gd fmla="*/ 4472 w 8636" name="TX109"/>
                  <a:gd fmla="*/ 791 h 9572" name="TY109"/>
                  <a:gd fmla="*/ 4467 w 8636" name="TX110"/>
                  <a:gd fmla="*/ 837 h 9572" name="TY110"/>
                  <a:gd fmla="*/ 4455 w 8636" name="TX111"/>
                  <a:gd fmla="*/ 937 h 9572" name="TY111"/>
                  <a:gd fmla="*/ 3987 w 8636" name="TX112"/>
                  <a:gd fmla="*/ 937 h 9572" name="TY112"/>
                  <a:gd fmla="*/ 4007 w 8636" name="TX113"/>
                  <a:gd fmla="*/ 805 h 9572" name="TY113"/>
                  <a:gd fmla="*/ 4009 w 8636" name="TX114"/>
                  <a:gd fmla="*/ 789 h 9572" name="TY114"/>
                  <a:gd fmla="*/ 4007 w 8636" name="TX115"/>
                  <a:gd fmla="*/ 759 h 9572" name="TY115"/>
                  <a:gd fmla="*/ 4000 w 8636" name="TX116"/>
                  <a:gd fmla="*/ 730 h 9572" name="TY116"/>
                  <a:gd fmla="*/ 3987 w 8636" name="TX117"/>
                  <a:gd fmla="*/ 702 h 9572" name="TY117"/>
                  <a:gd fmla="*/ 3970 w 8636" name="TX118"/>
                  <a:gd fmla="*/ 679 h 9572" name="TY118"/>
                  <a:gd fmla="*/ 3948 w 8636" name="TX119"/>
                  <a:gd fmla="*/ 658 h 9572" name="TY119"/>
                  <a:gd fmla="*/ 3923 w 8636" name="TX120"/>
                  <a:gd fmla="*/ 643 h 9572" name="TY120"/>
                  <a:gd fmla="*/ 3894 w 8636" name="TX121"/>
                  <a:gd fmla="*/ 633 h 9572" name="TY121"/>
                  <a:gd fmla="*/ 3878 w 8636" name="TX122"/>
                  <a:gd fmla="*/ 629 h 9572" name="TY122"/>
                  <a:gd fmla="*/ 3863 w 8636" name="TX123"/>
                  <a:gd fmla="*/ 628 h 9572" name="TY123"/>
                  <a:gd fmla="*/ 3831 w 8636" name="TX124"/>
                  <a:gd fmla="*/ 629 h 9572" name="TY124"/>
                  <a:gd fmla="*/ 3802 w 8636" name="TX125"/>
                  <a:gd fmla="*/ 637 h 9572" name="TY125"/>
                  <a:gd fmla="*/ 3776 w 8636" name="TX126"/>
                  <a:gd fmla="*/ 650 h 9572" name="TY126"/>
                  <a:gd fmla="*/ 3751 w 8636" name="TX127"/>
                  <a:gd fmla="*/ 667 h 9572" name="TY127"/>
                  <a:gd fmla="*/ 3732 w 8636" name="TX128"/>
                  <a:gd fmla="*/ 689 h 9572" name="TY128"/>
                  <a:gd fmla="*/ 3716 w 8636" name="TX129"/>
                  <a:gd fmla="*/ 715 h 9572" name="TY129"/>
                  <a:gd fmla="*/ 3705 w 8636" name="TX130"/>
                  <a:gd fmla="*/ 744 h 9572" name="TY130"/>
                  <a:gd fmla="*/ 3702 w 8636" name="TX131"/>
                  <a:gd fmla="*/ 759 h 9572" name="TY131"/>
                  <a:gd fmla="*/ 3675 w 8636" name="TX132"/>
                  <a:gd fmla="*/ 937 h 9572" name="TY132"/>
                  <a:gd fmla="*/ 3511 w 8636" name="TX133"/>
                  <a:gd fmla="*/ 937 h 9572" name="TY133"/>
                  <a:gd fmla="*/ 3541 w 8636" name="TX134"/>
                  <a:gd fmla="*/ 715 h 9572" name="TY134"/>
                  <a:gd fmla="*/ 7864 w 8636" name="TX136"/>
                  <a:gd fmla="*/ 1707 h 9572" name="TY136"/>
                  <a:gd fmla="*/ 7864 w 8636" name="TX137"/>
                  <a:gd fmla="*/ 937 h 9572" name="TY137"/>
                  <a:gd fmla="*/ 4766 w 8636" name="TX138"/>
                  <a:gd fmla="*/ 937 h 9572" name="TY138"/>
                  <a:gd fmla="*/ 4773 w 8636" name="TX139"/>
                  <a:gd fmla="*/ 879 h 9572" name="TY139"/>
                  <a:gd fmla="*/ 4777 w 8636" name="TX140"/>
                  <a:gd fmla="*/ 840 h 9572" name="TY140"/>
                  <a:gd fmla="*/ 4781 w 8636" name="TX141"/>
                  <a:gd fmla="*/ 762 h 9572" name="TY141"/>
                  <a:gd fmla="*/ 4775 w 8636" name="TX142"/>
                  <a:gd fmla="*/ 686 h 9572" name="TY142"/>
                  <a:gd fmla="*/ 4763 w 8636" name="TX143"/>
                  <a:gd fmla="*/ 612 h 9572" name="TY143"/>
                  <a:gd fmla="*/ 4744 w 8636" name="TX144"/>
                  <a:gd fmla="*/ 538 h 9572" name="TY144"/>
                  <a:gd fmla="*/ 4716 w 8636" name="TX145"/>
                  <a:gd fmla="*/ 467 h 9572" name="TY145"/>
                  <a:gd fmla="*/ 4682 w 8636" name="TX146"/>
                  <a:gd fmla="*/ 399 h 9572" name="TY146"/>
                  <a:gd fmla="*/ 4642 w 8636" name="TX147"/>
                  <a:gd fmla="*/ 333 h 9572" name="TY147"/>
                  <a:gd fmla="*/ 4619 w 8636" name="TX148"/>
                  <a:gd fmla="*/ 302 h 9572" name="TY148"/>
                  <a:gd fmla="*/ 4595 w 8636" name="TX149"/>
                  <a:gd fmla="*/ 272 h 9572" name="TY149"/>
                  <a:gd fmla="*/ 4541 w 8636" name="TX150"/>
                  <a:gd fmla="*/ 215 h 9572" name="TY150"/>
                  <a:gd fmla="*/ 4484 w 8636" name="TX151"/>
                  <a:gd fmla="*/ 165 h 9572" name="TY151"/>
                  <a:gd fmla="*/ 4422 w 8636" name="TX152"/>
                  <a:gd fmla="*/ 121 h 9572" name="TY152"/>
                  <a:gd fmla="*/ 4356 w 8636" name="TX153"/>
                  <a:gd fmla="*/ 83 h 9572" name="TY153"/>
                  <a:gd fmla="*/ 4287 w 8636" name="TX154"/>
                  <a:gd fmla="*/ 53 h 9572" name="TY154"/>
                  <a:gd fmla="*/ 4214 w 8636" name="TX155"/>
                  <a:gd fmla="*/ 29 h 9572" name="TY155"/>
                  <a:gd fmla="*/ 4139 w 8636" name="TX156"/>
                  <a:gd fmla="*/ 12 h 9572" name="TY156"/>
                  <a:gd fmla="*/ 4101 w 8636" name="TX157"/>
                  <a:gd fmla="*/ 6 h 9572" name="TY157"/>
                  <a:gd fmla="*/ 4061 w 8636" name="TX158"/>
                  <a:gd fmla="*/ 2 h 9572" name="TY158"/>
                  <a:gd fmla="*/ 3983 w 8636" name="TX159"/>
                  <a:gd fmla="*/ 0 h 9572" name="TY159"/>
                  <a:gd fmla="*/ 3906 w 8636" name="TX160"/>
                  <a:gd fmla="*/ 6 h 9572" name="TY160"/>
                  <a:gd fmla="*/ 3832 w 8636" name="TX161"/>
                  <a:gd fmla="*/ 20 h 9572" name="TY161"/>
                  <a:gd fmla="*/ 3760 w 8636" name="TX162"/>
                  <a:gd fmla="*/ 39 h 9572" name="TY162"/>
                  <a:gd fmla="*/ 3690 w 8636" name="TX163"/>
                  <a:gd fmla="*/ 67 h 9572" name="TY163"/>
                  <a:gd fmla="*/ 3623 w 8636" name="TX164"/>
                  <a:gd fmla="*/ 101 h 9572" name="TY164"/>
                  <a:gd fmla="*/ 3561 w 8636" name="TX165"/>
                  <a:gd fmla="*/ 140 h 9572" name="TY165"/>
                  <a:gd fmla="*/ 3502 w 8636" name="TX166"/>
                  <a:gd fmla="*/ 185 h 9572" name="TY166"/>
                  <a:gd fmla="*/ 3447 w 8636" name="TX167"/>
                  <a:gd fmla="*/ 236 h 9572" name="TY167"/>
                  <a:gd fmla="*/ 3399 w 8636" name="TX168"/>
                  <a:gd fmla="*/ 291 h 9572" name="TY168"/>
                  <a:gd fmla="*/ 3355 w 8636" name="TX169"/>
                  <a:gd fmla="*/ 353 h 9572" name="TY169"/>
                  <a:gd fmla="*/ 3317 w 8636" name="TX170"/>
                  <a:gd fmla="*/ 417 h 9572" name="TY170"/>
                  <a:gd fmla="*/ 3284 w 8636" name="TX171"/>
                  <a:gd fmla="*/ 486 h 9572" name="TY171"/>
                  <a:gd fmla="*/ 3259 w 8636" name="TX172"/>
                  <a:gd fmla="*/ 559 h 9572" name="TY172"/>
                  <a:gd fmla="*/ 3242 w 8636" name="TX173"/>
                  <a:gd fmla="*/ 634 h 9572" name="TY173"/>
                  <a:gd fmla="*/ 3236 w 8636" name="TX174"/>
                  <a:gd fmla="*/ 673 h 9572" name="TY174"/>
                  <a:gd fmla="*/ 3200 w 8636" name="TX175"/>
                  <a:gd fmla="*/ 937 h 9572" name="TY175"/>
                  <a:gd fmla="*/ 0 w 8636" name="TX176"/>
                  <a:gd fmla="*/ 937 h 9572" name="TY176"/>
                  <a:gd fmla="*/ 0 w 8636" name="TX177"/>
                  <a:gd fmla="*/ 8800 h 9572" name="TY177"/>
                  <a:gd fmla="*/ 771 w 8636" name="TX178"/>
                  <a:gd fmla="*/ 8800 h 9572" name="TY178"/>
                  <a:gd fmla="*/ 771 w 8636" name="TX179"/>
                  <a:gd fmla="*/ 9571 h 9572" name="TY179"/>
                  <a:gd fmla="*/ 8635 w 8636" name="TX180"/>
                  <a:gd fmla="*/ 9571 h 9572" name="TY180"/>
                  <a:gd fmla="*/ 8635 w 8636" name="TX181"/>
                  <a:gd fmla="*/ 1707 h 9572" name="TY181"/>
                  <a:gd fmla="*/ 7864 w 8636" name="TX182"/>
                  <a:gd fmla="*/ 1707 h 9572" name="TY18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4" y="TY104"/>
                  </a:cxn>
                  <a:cxn ang="0">
                    <a:pos x="TX105" y="TY105"/>
                  </a:cxn>
                  <a:cxn ang="0">
                    <a:pos x="TX106" y="TY106"/>
                  </a:cxn>
                  <a:cxn ang="0">
                    <a:pos x="TX107" y="TY107"/>
                  </a:cxn>
                  <a:cxn ang="0">
                    <a:pos x="TX108" y="TY108"/>
                  </a:cxn>
                  <a:cxn ang="0">
                    <a:pos x="TX109" y="TY109"/>
                  </a:cxn>
                  <a:cxn ang="0">
                    <a:pos x="TX110" y="TY110"/>
                  </a:cxn>
                  <a:cxn ang="0">
                    <a:pos x="TX111" y="TY111"/>
                  </a:cxn>
                  <a:cxn ang="0">
                    <a:pos x="TX112" y="TY112"/>
                  </a:cxn>
                  <a:cxn ang="0">
                    <a:pos x="TX113" y="TY113"/>
                  </a:cxn>
                  <a:cxn ang="0">
                    <a:pos x="TX114" y="TY114"/>
                  </a:cxn>
                  <a:cxn ang="0">
                    <a:pos x="TX115" y="TY115"/>
                  </a:cxn>
                  <a:cxn ang="0">
                    <a:pos x="TX116" y="TY116"/>
                  </a:cxn>
                  <a:cxn ang="0">
                    <a:pos x="TX117" y="TY117"/>
                  </a:cxn>
                  <a:cxn ang="0">
                    <a:pos x="TX118" y="TY118"/>
                  </a:cxn>
                  <a:cxn ang="0">
                    <a:pos x="TX119" y="TY119"/>
                  </a:cxn>
                  <a:cxn ang="0">
                    <a:pos x="TX120" y="TY120"/>
                  </a:cxn>
                  <a:cxn ang="0">
                    <a:pos x="TX121" y="TY121"/>
                  </a:cxn>
                  <a:cxn ang="0">
                    <a:pos x="TX122" y="TY122"/>
                  </a:cxn>
                  <a:cxn ang="0">
                    <a:pos x="TX123" y="TY123"/>
                  </a:cxn>
                  <a:cxn ang="0">
                    <a:pos x="TX124" y="TY124"/>
                  </a:cxn>
                  <a:cxn ang="0">
                    <a:pos x="TX125" y="TY125"/>
                  </a:cxn>
                  <a:cxn ang="0">
                    <a:pos x="TX126" y="TY126"/>
                  </a:cxn>
                  <a:cxn ang="0">
                    <a:pos x="TX127" y="TY127"/>
                  </a:cxn>
                  <a:cxn ang="0">
                    <a:pos x="TX128" y="TY128"/>
                  </a:cxn>
                  <a:cxn ang="0">
                    <a:pos x="TX129" y="TY129"/>
                  </a:cxn>
                  <a:cxn ang="0">
                    <a:pos x="TX130" y="TY130"/>
                  </a:cxn>
                  <a:cxn ang="0">
                    <a:pos x="TX131" y="TY131"/>
                  </a:cxn>
                  <a:cxn ang="0">
                    <a:pos x="TX132" y="TY132"/>
                  </a:cxn>
                  <a:cxn ang="0">
                    <a:pos x="TX133" y="TY133"/>
                  </a:cxn>
                  <a:cxn ang="0">
                    <a:pos x="TX134" y="TY134"/>
                  </a:cxn>
                  <a:cxn ang="0">
                    <a:pos x="TX136" y="TY136"/>
                  </a:cxn>
                  <a:cxn ang="0">
                    <a:pos x="TX137" y="TY137"/>
                  </a:cxn>
                  <a:cxn ang="0">
                    <a:pos x="TX138" y="TY138"/>
                  </a:cxn>
                  <a:cxn ang="0">
                    <a:pos x="TX139" y="TY139"/>
                  </a:cxn>
                  <a:cxn ang="0">
                    <a:pos x="TX140" y="TY140"/>
                  </a:cxn>
                  <a:cxn ang="0">
                    <a:pos x="TX141" y="TY141"/>
                  </a:cxn>
                  <a:cxn ang="0">
                    <a:pos x="TX142" y="TY142"/>
                  </a:cxn>
                  <a:cxn ang="0">
                    <a:pos x="TX143" y="TY143"/>
                  </a:cxn>
                  <a:cxn ang="0">
                    <a:pos x="TX144" y="TY144"/>
                  </a:cxn>
                  <a:cxn ang="0">
                    <a:pos x="TX145" y="TY145"/>
                  </a:cxn>
                  <a:cxn ang="0">
                    <a:pos x="TX146" y="TY146"/>
                  </a:cxn>
                  <a:cxn ang="0">
                    <a:pos x="TX147" y="TY147"/>
                  </a:cxn>
                  <a:cxn ang="0">
                    <a:pos x="TX148" y="TY148"/>
                  </a:cxn>
                  <a:cxn ang="0">
                    <a:pos x="TX149" y="TY149"/>
                  </a:cxn>
                  <a:cxn ang="0">
                    <a:pos x="TX150" y="TY150"/>
                  </a:cxn>
                  <a:cxn ang="0">
                    <a:pos x="TX151" y="TY151"/>
                  </a:cxn>
                  <a:cxn ang="0">
                    <a:pos x="TX152" y="TY152"/>
                  </a:cxn>
                  <a:cxn ang="0">
                    <a:pos x="TX153" y="TY153"/>
                  </a:cxn>
                  <a:cxn ang="0">
                    <a:pos x="TX154" y="TY154"/>
                  </a:cxn>
                  <a:cxn ang="0">
                    <a:pos x="TX155" y="TY155"/>
                  </a:cxn>
                  <a:cxn ang="0">
                    <a:pos x="TX156" y="TY156"/>
                  </a:cxn>
                  <a:cxn ang="0">
                    <a:pos x="TX157" y="TY157"/>
                  </a:cxn>
                  <a:cxn ang="0">
                    <a:pos x="TX158" y="TY158"/>
                  </a:cxn>
                  <a:cxn ang="0">
                    <a:pos x="TX159" y="TY159"/>
                  </a:cxn>
                  <a:cxn ang="0">
                    <a:pos x="TX160" y="TY160"/>
                  </a:cxn>
                  <a:cxn ang="0">
                    <a:pos x="TX161" y="TY161"/>
                  </a:cxn>
                  <a:cxn ang="0">
                    <a:pos x="TX162" y="TY162"/>
                  </a:cxn>
                  <a:cxn ang="0">
                    <a:pos x="TX163" y="TY163"/>
                  </a:cxn>
                  <a:cxn ang="0">
                    <a:pos x="TX164" y="TY164"/>
                  </a:cxn>
                  <a:cxn ang="0">
                    <a:pos x="TX165" y="TY165"/>
                  </a:cxn>
                  <a:cxn ang="0">
                    <a:pos x="TX166" y="TY166"/>
                  </a:cxn>
                  <a:cxn ang="0">
                    <a:pos x="TX167" y="TY167"/>
                  </a:cxn>
                  <a:cxn ang="0">
                    <a:pos x="TX168" y="TY168"/>
                  </a:cxn>
                  <a:cxn ang="0">
                    <a:pos x="TX169" y="TY169"/>
                  </a:cxn>
                  <a:cxn ang="0">
                    <a:pos x="TX170" y="TY170"/>
                  </a:cxn>
                  <a:cxn ang="0">
                    <a:pos x="TX171" y="TY171"/>
                  </a:cxn>
                  <a:cxn ang="0">
                    <a:pos x="TX172" y="TY172"/>
                  </a:cxn>
                  <a:cxn ang="0">
                    <a:pos x="TX173" y="TY173"/>
                  </a:cxn>
                  <a:cxn ang="0">
                    <a:pos x="TX174" y="TY174"/>
                  </a:cxn>
                  <a:cxn ang="0">
                    <a:pos x="TX175" y="TY175"/>
                  </a:cxn>
                  <a:cxn ang="0">
                    <a:pos x="TX176" y="TY176"/>
                  </a:cxn>
                  <a:cxn ang="0">
                    <a:pos x="TX177" y="TY177"/>
                  </a:cxn>
                  <a:cxn ang="0">
                    <a:pos x="TX178" y="TY178"/>
                  </a:cxn>
                  <a:cxn ang="0">
                    <a:pos x="TX179" y="TY179"/>
                  </a:cxn>
                  <a:cxn ang="0">
                    <a:pos x="TX180" y="TY180"/>
                  </a:cxn>
                  <a:cxn ang="0">
                    <a:pos x="TX181" y="TY181"/>
                  </a:cxn>
                  <a:cxn ang="0">
                    <a:pos x="TX182" y="TY182"/>
                  </a:cxn>
                </a:cxnLst>
                <a:rect l="l" t="t" r="r" b="b"/>
                <a:pathLst>
                  <a:path w="8636" h="9572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12"/>
              <p:cNvSpPr>
                <a:spLocks noChangeArrowheads="1"/>
              </p:cNvSpPr>
              <p:nvPr/>
            </p:nvSpPr>
            <p:spPr bwMode="auto">
              <a:xfrm rot="0">
                <a:off x="697230" y="1471930"/>
                <a:ext cx="452120" cy="22225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 rot="0">
                <a:off x="697230" y="1526540"/>
                <a:ext cx="452120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14"/>
              <p:cNvSpPr>
                <a:spLocks noChangeArrowheads="1"/>
              </p:cNvSpPr>
              <p:nvPr/>
            </p:nvSpPr>
            <p:spPr bwMode="auto">
              <a:xfrm rot="0">
                <a:off x="697230" y="1581785"/>
                <a:ext cx="452120" cy="22225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15"/>
              <p:cNvSpPr>
                <a:spLocks noChangeArrowheads="1"/>
              </p:cNvSpPr>
              <p:nvPr/>
            </p:nvSpPr>
            <p:spPr bwMode="auto">
              <a:xfrm rot="0">
                <a:off x="1127125" y="1637030"/>
                <a:ext cx="22225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 rot="0">
                <a:off x="1071880" y="1637030"/>
                <a:ext cx="22860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17"/>
              <p:cNvSpPr>
                <a:spLocks noChangeArrowheads="1"/>
              </p:cNvSpPr>
              <p:nvPr/>
            </p:nvSpPr>
            <p:spPr bwMode="auto">
              <a:xfrm rot="0">
                <a:off x="1016635" y="1637030"/>
                <a:ext cx="22225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0" name="직사각형 69"/>
          <p:cNvSpPr>
            <a:spLocks/>
          </p:cNvSpPr>
          <p:nvPr/>
        </p:nvSpPr>
        <p:spPr>
          <a:xfrm rot="0">
            <a:off x="8234680" y="2907030"/>
            <a:ext cx="26289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ko-KR" b="1">
                <a:solidFill>
                  <a:srgbClr val="FFFFFF"/>
                </a:solidFill>
              </a:rPr>
              <a:t>2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77" name="텍스트 상자 76"/>
          <p:cNvSpPr txBox="1">
            <a:spLocks/>
          </p:cNvSpPr>
          <p:nvPr/>
        </p:nvSpPr>
        <p:spPr>
          <a:xfrm rot="0">
            <a:off x="1261745" y="1404620"/>
            <a:ext cx="201422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en-US" altLang="ko-KR" sz="2400" b="1">
                <a:solidFill>
                  <a:srgbClr val="000000">
                    <a:lumMod val="65000"/>
                    <a:lumOff val="35000"/>
                  </a:srgbClr>
                </a:solidFill>
              </a:rPr>
              <a:t>CONTENTS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  <p:sp>
        <p:nvSpPr>
          <p:cNvPr id="78" name="텍스트 상자 77"/>
          <p:cNvSpPr txBox="1">
            <a:spLocks/>
          </p:cNvSpPr>
          <p:nvPr/>
        </p:nvSpPr>
        <p:spPr>
          <a:xfrm rot="0">
            <a:off x="1141095" y="2681605"/>
            <a:ext cx="4591050" cy="31394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1.제작동기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2.개발환경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3.개발일정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4.설계 및 구조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5.보완점 및 후기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2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59105" y="1008380"/>
            <a:ext cx="11214735" cy="5742940"/>
            <a:chOff x="459105" y="1008380"/>
            <a:chExt cx="11214735" cy="5742940"/>
          </a:xfrm>
        </p:grpSpPr>
        <p:sp>
          <p:nvSpPr>
            <p:cNvPr id="5" name="도형 4"/>
            <p:cNvSpPr>
              <a:spLocks/>
            </p:cNvSpPr>
            <p:nvPr/>
          </p:nvSpPr>
          <p:spPr>
            <a:xfrm rot="0">
              <a:off x="459105" y="1008380"/>
              <a:ext cx="11214735" cy="5626735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0"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 flipV="1">
              <a:off x="622300" y="6649085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 flipH="1" flipV="1">
              <a:off x="9592310" y="6637655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도형 8"/>
          <p:cNvSpPr>
            <a:spLocks/>
          </p:cNvSpPr>
          <p:nvPr/>
        </p:nvSpPr>
        <p:spPr>
          <a:xfrm rot="0">
            <a:off x="3084830" y="307975"/>
            <a:ext cx="609663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r>
              <a:rPr lang="ko-KR" altLang="ko-KR" sz="2400" i="1" b="1">
                <a:solidFill>
                  <a:srgbClr val="FFFFFF"/>
                </a:solidFill>
              </a:rPr>
              <a:t>답글형 게시판</a:t>
            </a:r>
            <a:endParaRPr lang="ko-KR" altLang="en-US" sz="2400" i="1" b="1">
              <a:solidFill>
                <a:srgbClr val="FFFFFF"/>
              </a:solidFill>
            </a:endParaRPr>
          </a:p>
        </p:txBody>
      </p:sp>
      <p:cxnSp>
        <p:nvCxnSpPr>
          <p:cNvPr id="13" name="도형 12"/>
          <p:cNvCxnSpPr/>
          <p:nvPr/>
        </p:nvCxnSpPr>
        <p:spPr>
          <a:xfrm rot="0">
            <a:off x="3681730" y="219075"/>
            <a:ext cx="4932680" cy="635"/>
          </a:xfrm>
          <a:prstGeom prst="line"/>
          <a:ln w="6350" cap="flat" cmpd="sng">
            <a:solidFill>
              <a:srgbClr val="BEE2F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 rot="0">
            <a:off x="641985" y="1217930"/>
            <a:ext cx="617220" cy="684530"/>
            <a:chOff x="641985" y="1217930"/>
            <a:chExt cx="617220" cy="684530"/>
          </a:xfrm>
        </p:grpSpPr>
        <p:grpSp>
          <p:nvGrpSpPr>
            <p:cNvPr id="44" name="그룹 43"/>
            <p:cNvGrpSpPr/>
            <p:nvPr/>
          </p:nvGrpSpPr>
          <p:grpSpPr>
            <a:xfrm rot="0">
              <a:off x="697230" y="1493520"/>
              <a:ext cx="452120" cy="187960"/>
              <a:chOff x="697230" y="1493520"/>
              <a:chExt cx="452120" cy="187960"/>
            </a:xfrm>
            <a:solidFill>
              <a:srgbClr val="FF8A2D"/>
            </a:solidFill>
          </p:grpSpPr>
          <p:sp>
            <p:nvSpPr>
              <p:cNvPr id="53" name="도형 52"/>
              <p:cNvSpPr>
                <a:spLocks/>
              </p:cNvSpPr>
              <p:nvPr/>
            </p:nvSpPr>
            <p:spPr bwMode="auto">
              <a:xfrm rot="0">
                <a:off x="697230" y="1493520"/>
                <a:ext cx="452120" cy="22860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도형 53"/>
              <p:cNvSpPr>
                <a:spLocks/>
              </p:cNvSpPr>
              <p:nvPr/>
            </p:nvSpPr>
            <p:spPr bwMode="auto">
              <a:xfrm rot="0">
                <a:off x="697230" y="1548765"/>
                <a:ext cx="452120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도형 54"/>
              <p:cNvSpPr>
                <a:spLocks/>
              </p:cNvSpPr>
              <p:nvPr/>
            </p:nvSpPr>
            <p:spPr bwMode="auto">
              <a:xfrm rot="0">
                <a:off x="697230" y="1604010"/>
                <a:ext cx="452120" cy="22860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도형 55"/>
              <p:cNvSpPr>
                <a:spLocks/>
              </p:cNvSpPr>
              <p:nvPr/>
            </p:nvSpPr>
            <p:spPr bwMode="auto">
              <a:xfrm rot="0">
                <a:off x="1127125" y="1659255"/>
                <a:ext cx="22225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도형 56"/>
              <p:cNvSpPr>
                <a:spLocks/>
              </p:cNvSpPr>
              <p:nvPr/>
            </p:nvSpPr>
            <p:spPr bwMode="auto">
              <a:xfrm rot="0">
                <a:off x="1071880" y="1659255"/>
                <a:ext cx="22860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도형 57"/>
              <p:cNvSpPr>
                <a:spLocks/>
              </p:cNvSpPr>
              <p:nvPr/>
            </p:nvSpPr>
            <p:spPr bwMode="auto">
              <a:xfrm rot="0">
                <a:off x="1016635" y="1659255"/>
                <a:ext cx="22225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641985" y="1217930"/>
              <a:ext cx="617220" cy="684530"/>
              <a:chOff x="641985" y="1217930"/>
              <a:chExt cx="617220" cy="684530"/>
            </a:xfrm>
            <a:solidFill>
              <a:srgbClr val="4C4741"/>
            </a:solidFill>
          </p:grpSpPr>
          <p:sp>
            <p:nvSpPr>
              <p:cNvPr id="46" name="도형 45"/>
              <p:cNvSpPr>
                <a:spLocks/>
              </p:cNvSpPr>
              <p:nvPr/>
            </p:nvSpPr>
            <p:spPr bwMode="auto">
              <a:xfrm rot="0">
                <a:off x="641985" y="1217930"/>
                <a:ext cx="617220" cy="684530"/>
              </a:xfrm>
              <a:custGeom>
                <a:gdLst>
                  <a:gd fmla="*/ 8326 w 8636" name="TX0"/>
                  <a:gd fmla="*/ 9262 h 9572" name="TY0"/>
                  <a:gd fmla="*/ 1079 w 8636" name="TX1"/>
                  <a:gd fmla="*/ 9262 h 9572" name="TY1"/>
                  <a:gd fmla="*/ 1079 w 8636" name="TX2"/>
                  <a:gd fmla="*/ 8800 h 9572" name="TY2"/>
                  <a:gd fmla="*/ 7864 w 8636" name="TX3"/>
                  <a:gd fmla="*/ 8800 h 9572" name="TY3"/>
                  <a:gd fmla="*/ 7864 w 8636" name="TX4"/>
                  <a:gd fmla="*/ 2016 h 9572" name="TY4"/>
                  <a:gd fmla="*/ 8326 w 8636" name="TX5"/>
                  <a:gd fmla="*/ 2016 h 9572" name="TY5"/>
                  <a:gd fmla="*/ 8326 w 8636" name="TX6"/>
                  <a:gd fmla="*/ 9262 h 9572" name="TY6"/>
                  <a:gd fmla="*/ 309 w 8636" name="TX8"/>
                  <a:gd fmla="*/ 1244 h 9572" name="TY8"/>
                  <a:gd fmla="*/ 3159 w 8636" name="TX9"/>
                  <a:gd fmla="*/ 1244 h 9572" name="TY9"/>
                  <a:gd fmla="*/ 3091 w 8636" name="TX10"/>
                  <a:gd fmla="*/ 1754 h 9572" name="TY10"/>
                  <a:gd fmla="*/ 3087 w 8636" name="TX11"/>
                  <a:gd fmla="*/ 1793 h 9572" name="TY11"/>
                  <a:gd fmla="*/ 3084 w 8636" name="TX12"/>
                  <a:gd fmla="*/ 1870 h 9572" name="TY12"/>
                  <a:gd fmla="*/ 3089 w 8636" name="TX13"/>
                  <a:gd fmla="*/ 1946 h 9572" name="TY13"/>
                  <a:gd fmla="*/ 3100 w 8636" name="TX14"/>
                  <a:gd fmla="*/ 2020 h 9572" name="TY14"/>
                  <a:gd fmla="*/ 3120 w 8636" name="TX15"/>
                  <a:gd fmla="*/ 2094 h 9572" name="TY15"/>
                  <a:gd fmla="*/ 3148 w 8636" name="TX16"/>
                  <a:gd fmla="*/ 2165 h 9572" name="TY16"/>
                  <a:gd fmla="*/ 3181 w 8636" name="TX17"/>
                  <a:gd fmla="*/ 2233 h 9572" name="TY17"/>
                  <a:gd fmla="*/ 3222 w 8636" name="TX18"/>
                  <a:gd fmla="*/ 2299 h 9572" name="TY18"/>
                  <a:gd fmla="*/ 3246 w 8636" name="TX19"/>
                  <a:gd fmla="*/ 2330 h 9572" name="TY19"/>
                  <a:gd fmla="*/ 3270 w 8636" name="TX20"/>
                  <a:gd fmla="*/ 2360 h 9572" name="TY20"/>
                  <a:gd fmla="*/ 3322 w 8636" name="TX21"/>
                  <a:gd fmla="*/ 2417 h 9572" name="TY21"/>
                  <a:gd fmla="*/ 3380 w 8636" name="TX22"/>
                  <a:gd fmla="*/ 2467 h 9572" name="TY22"/>
                  <a:gd fmla="*/ 3443 w 8636" name="TX23"/>
                  <a:gd fmla="*/ 2511 h 9572" name="TY23"/>
                  <a:gd fmla="*/ 3507 w 8636" name="TX24"/>
                  <a:gd fmla="*/ 2549 h 9572" name="TY24"/>
                  <a:gd fmla="*/ 3577 w 8636" name="TX25"/>
                  <a:gd fmla="*/ 2580 h 9572" name="TY25"/>
                  <a:gd fmla="*/ 3650 w 8636" name="TX26"/>
                  <a:gd fmla="*/ 2603 h 9572" name="TY26"/>
                  <a:gd fmla="*/ 3725 w 8636" name="TX27"/>
                  <a:gd fmla="*/ 2621 h 9572" name="TY27"/>
                  <a:gd fmla="*/ 3764 w 8636" name="TX28"/>
                  <a:gd fmla="*/ 2626 h 9572" name="TY28"/>
                  <a:gd fmla="*/ 3812 w 8636" name="TX29"/>
                  <a:gd fmla="*/ 2631 h 9572" name="TY29"/>
                  <a:gd fmla="*/ 3860 w 8636" name="TX30"/>
                  <a:gd fmla="*/ 2632 h 9572" name="TY30"/>
                  <a:gd fmla="*/ 3896 w 8636" name="TX31"/>
                  <a:gd fmla="*/ 2632 h 9572" name="TY31"/>
                  <a:gd fmla="*/ 3967 w 8636" name="TX32"/>
                  <a:gd fmla="*/ 2625 h 9572" name="TY32"/>
                  <a:gd fmla="*/ 4035 w 8636" name="TX33"/>
                  <a:gd fmla="*/ 2613 h 9572" name="TY33"/>
                  <a:gd fmla="*/ 4102 w 8636" name="TX34"/>
                  <a:gd fmla="*/ 2594 h 9572" name="TY34"/>
                  <a:gd fmla="*/ 4167 w 8636" name="TX35"/>
                  <a:gd fmla="*/ 2569 h 9572" name="TY35"/>
                  <a:gd fmla="*/ 4228 w 8636" name="TX36"/>
                  <a:gd fmla="*/ 2539 h 9572" name="TY36"/>
                  <a:gd fmla="*/ 4287 w 8636" name="TX37"/>
                  <a:gd fmla="*/ 2504 h 9572" name="TY37"/>
                  <a:gd fmla="*/ 4342 w 8636" name="TX38"/>
                  <a:gd fmla="*/ 2463 h 9572" name="TY38"/>
                  <a:gd fmla="*/ 4394 w 8636" name="TX39"/>
                  <a:gd fmla="*/ 2418 h 9572" name="TY39"/>
                  <a:gd fmla="*/ 4442 w 8636" name="TX40"/>
                  <a:gd fmla="*/ 2370 h 9572" name="TY40"/>
                  <a:gd fmla="*/ 4485 w 8636" name="TX41"/>
                  <a:gd fmla="*/ 2315 h 9572" name="TY41"/>
                  <a:gd fmla="*/ 4524 w 8636" name="TX42"/>
                  <a:gd fmla="*/ 2259 h 9572" name="TY42"/>
                  <a:gd fmla="*/ 4558 w 8636" name="TX43"/>
                  <a:gd fmla="*/ 2197 h 9572" name="TY43"/>
                  <a:gd fmla="*/ 4585 w 8636" name="TX44"/>
                  <a:gd fmla="*/ 2133 h 9572" name="TY44"/>
                  <a:gd fmla="*/ 4607 w 8636" name="TX45"/>
                  <a:gd fmla="*/ 2066 h 9572" name="TY45"/>
                  <a:gd fmla="*/ 4623 w 8636" name="TX46"/>
                  <a:gd fmla="*/ 1995 h 9572" name="TY46"/>
                  <a:gd fmla="*/ 4629 w 8636" name="TX47"/>
                  <a:gd fmla="*/ 1959 h 9572" name="TY47"/>
                  <a:gd fmla="*/ 4630 w 8636" name="TX48"/>
                  <a:gd fmla="*/ 1943 h 9572" name="TY48"/>
                  <a:gd fmla="*/ 4628 w 8636" name="TX49"/>
                  <a:gd fmla="*/ 1913 h 9572" name="TY49"/>
                  <a:gd fmla="*/ 4620 w 8636" name="TX50"/>
                  <a:gd fmla="*/ 1884 h 9572" name="TY50"/>
                  <a:gd fmla="*/ 4607 w 8636" name="TX51"/>
                  <a:gd fmla="*/ 1857 h 9572" name="TY51"/>
                  <a:gd fmla="*/ 4589 w 8636" name="TX52"/>
                  <a:gd fmla="*/ 1833 h 9572" name="TY52"/>
                  <a:gd fmla="*/ 4567 w 8636" name="TX53"/>
                  <a:gd fmla="*/ 1813 h 9572" name="TY53"/>
                  <a:gd fmla="*/ 4541 w 8636" name="TX54"/>
                  <a:gd fmla="*/ 1798 h 9572" name="TY54"/>
                  <a:gd fmla="*/ 4512 w 8636" name="TX55"/>
                  <a:gd fmla="*/ 1788 h 9572" name="TY55"/>
                  <a:gd fmla="*/ 4496 w 8636" name="TX56"/>
                  <a:gd fmla="*/ 1786 h 9572" name="TY56"/>
                  <a:gd fmla="*/ 4480 w 8636" name="TX57"/>
                  <a:gd fmla="*/ 1784 h 9572" name="TY57"/>
                  <a:gd fmla="*/ 4450 w 8636" name="TX58"/>
                  <a:gd fmla="*/ 1787 h 9572" name="TY58"/>
                  <a:gd fmla="*/ 4421 w 8636" name="TX59"/>
                  <a:gd fmla="*/ 1795 h 9572" name="TY59"/>
                  <a:gd fmla="*/ 4394 w 8636" name="TX60"/>
                  <a:gd fmla="*/ 1808 h 9572" name="TY60"/>
                  <a:gd fmla="*/ 4370 w 8636" name="TX61"/>
                  <a:gd fmla="*/ 1826 h 9572" name="TY61"/>
                  <a:gd fmla="*/ 4351 w 8636" name="TX62"/>
                  <a:gd fmla="*/ 1848 h 9572" name="TY62"/>
                  <a:gd fmla="*/ 4336 w 8636" name="TX63"/>
                  <a:gd fmla="*/ 1874 h 9572" name="TY63"/>
                  <a:gd fmla="*/ 4326 w 8636" name="TX64"/>
                  <a:gd fmla="*/ 1902 h 9572" name="TY64"/>
                  <a:gd fmla="*/ 4323 w 8636" name="TX65"/>
                  <a:gd fmla="*/ 1919 h 9572" name="TY65"/>
                  <a:gd fmla="*/ 4316 w 8636" name="TX66"/>
                  <a:gd fmla="*/ 1965 h 9572" name="TY66"/>
                  <a:gd fmla="*/ 4285 w 8636" name="TX67"/>
                  <a:gd fmla="*/ 2053 h 9572" name="TY67"/>
                  <a:gd fmla="*/ 4238 w 8636" name="TX68"/>
                  <a:gd fmla="*/ 2130 h 9572" name="TY68"/>
                  <a:gd fmla="*/ 4179 w 8636" name="TX69"/>
                  <a:gd fmla="*/ 2197 h 9572" name="TY69"/>
                  <a:gd fmla="*/ 4109 w 8636" name="TX70"/>
                  <a:gd fmla="*/ 2253 h 9572" name="TY70"/>
                  <a:gd fmla="*/ 4029 w 8636" name="TX71"/>
                  <a:gd fmla="*/ 2293 h 9572" name="TY71"/>
                  <a:gd fmla="*/ 3941 w 8636" name="TX72"/>
                  <a:gd fmla="*/ 2318 h 9572" name="TY72"/>
                  <a:gd fmla="*/ 3850 w 8636" name="TX73"/>
                  <a:gd fmla="*/ 2325 h 9572" name="TY73"/>
                  <a:gd fmla="*/ 3802 w 8636" name="TX74"/>
                  <a:gd fmla="*/ 2320 h 9572" name="TY74"/>
                  <a:gd fmla="*/ 3756 w 8636" name="TX75"/>
                  <a:gd fmla="*/ 2313 h 9572" name="TY75"/>
                  <a:gd fmla="*/ 3668 w 8636" name="TX76"/>
                  <a:gd fmla="*/ 2284 h 9572" name="TY76"/>
                  <a:gd fmla="*/ 3590 w 8636" name="TX77"/>
                  <a:gd fmla="*/ 2239 h 9572" name="TY77"/>
                  <a:gd fmla="*/ 3520 w 8636" name="TX78"/>
                  <a:gd fmla="*/ 2178 h 9572" name="TY78"/>
                  <a:gd fmla="*/ 3490 w 8636" name="TX79"/>
                  <a:gd fmla="*/ 2142 h 9572" name="TY79"/>
                  <a:gd fmla="*/ 3462 w 8636" name="TX80"/>
                  <a:gd fmla="*/ 2104 h 9572" name="TY80"/>
                  <a:gd fmla="*/ 3422 w 8636" name="TX81"/>
                  <a:gd fmla="*/ 2022 h 9572" name="TY81"/>
                  <a:gd fmla="*/ 3398 w 8636" name="TX82"/>
                  <a:gd fmla="*/ 1934 h 9572" name="TY82"/>
                  <a:gd fmla="*/ 3392 w 8636" name="TX83"/>
                  <a:gd fmla="*/ 1841 h 9572" name="TY83"/>
                  <a:gd fmla="*/ 3396 w 8636" name="TX84"/>
                  <a:gd fmla="*/ 1795 h 9572" name="TY84"/>
                  <a:gd fmla="*/ 3470 w 8636" name="TX85"/>
                  <a:gd fmla="*/ 1244 h 9572" name="TY85"/>
                  <a:gd fmla="*/ 7555 w 8636" name="TX86"/>
                  <a:gd fmla="*/ 1244 h 9572" name="TY86"/>
                  <a:gd fmla="*/ 7555 w 8636" name="TX87"/>
                  <a:gd fmla="*/ 8492 h 9572" name="TY87"/>
                  <a:gd fmla="*/ 309 w 8636" name="TX88"/>
                  <a:gd fmla="*/ 8492 h 9572" name="TY88"/>
                  <a:gd fmla="*/ 309 w 8636" name="TX89"/>
                  <a:gd fmla="*/ 1244 h 9572" name="TY89"/>
                  <a:gd fmla="*/ 3541 w 8636" name="TX91"/>
                  <a:gd fmla="*/ 715 h 9572" name="TY91"/>
                  <a:gd fmla="*/ 3549 w 8636" name="TX92"/>
                  <a:gd fmla="*/ 667 h 9572" name="TY92"/>
                  <a:gd fmla="*/ 3579 w 8636" name="TX93"/>
                  <a:gd fmla="*/ 579 h 9572" name="TY93"/>
                  <a:gd fmla="*/ 3625 w 8636" name="TX94"/>
                  <a:gd fmla="*/ 502 h 9572" name="TY94"/>
                  <a:gd fmla="*/ 3684 w 8636" name="TX95"/>
                  <a:gd fmla="*/ 435 h 9572" name="TY95"/>
                  <a:gd fmla="*/ 3755 w 8636" name="TX96"/>
                  <a:gd fmla="*/ 380 h 9572" name="TY96"/>
                  <a:gd fmla="*/ 3835 w 8636" name="TX97"/>
                  <a:gd fmla="*/ 340 h 9572" name="TY97"/>
                  <a:gd fmla="*/ 3923 w 8636" name="TX98"/>
                  <a:gd fmla="*/ 315 h 9572" name="TY98"/>
                  <a:gd fmla="*/ 4015 w 8636" name="TX99"/>
                  <a:gd fmla="*/ 308 h 9572" name="TY99"/>
                  <a:gd fmla="*/ 4063 w 8636" name="TX100"/>
                  <a:gd fmla="*/ 312 h 9572" name="TY100"/>
                  <a:gd fmla="*/ 4109 w 8636" name="TX101"/>
                  <a:gd fmla="*/ 319 h 9572" name="TY101"/>
                  <a:gd fmla="*/ 4196 w 8636" name="TX102"/>
                  <a:gd fmla="*/ 348 h 9572" name="TY102"/>
                  <a:gd fmla="*/ 4275 w 8636" name="TX103"/>
                  <a:gd fmla="*/ 394 h 9572" name="TY103"/>
                  <a:gd fmla="*/ 4345 w 8636" name="TX104"/>
                  <a:gd fmla="*/ 455 h 9572" name="TY104"/>
                  <a:gd fmla="*/ 4374 w 8636" name="TX105"/>
                  <a:gd fmla="*/ 490 h 9572" name="TY105"/>
                  <a:gd fmla="*/ 4401 w 8636" name="TX106"/>
                  <a:gd fmla="*/ 529 h 9572" name="TY106"/>
                  <a:gd fmla="*/ 4442 w 8636" name="TX107"/>
                  <a:gd fmla="*/ 611 h 9572" name="TY107"/>
                  <a:gd fmla="*/ 4466 w 8636" name="TX108"/>
                  <a:gd fmla="*/ 700 h 9572" name="TY108"/>
                  <a:gd fmla="*/ 4472 w 8636" name="TX109"/>
                  <a:gd fmla="*/ 791 h 9572" name="TY109"/>
                  <a:gd fmla="*/ 4467 w 8636" name="TX110"/>
                  <a:gd fmla="*/ 837 h 9572" name="TY110"/>
                  <a:gd fmla="*/ 4455 w 8636" name="TX111"/>
                  <a:gd fmla="*/ 937 h 9572" name="TY111"/>
                  <a:gd fmla="*/ 3987 w 8636" name="TX112"/>
                  <a:gd fmla="*/ 937 h 9572" name="TY112"/>
                  <a:gd fmla="*/ 4007 w 8636" name="TX113"/>
                  <a:gd fmla="*/ 805 h 9572" name="TY113"/>
                  <a:gd fmla="*/ 4009 w 8636" name="TX114"/>
                  <a:gd fmla="*/ 789 h 9572" name="TY114"/>
                  <a:gd fmla="*/ 4007 w 8636" name="TX115"/>
                  <a:gd fmla="*/ 759 h 9572" name="TY115"/>
                  <a:gd fmla="*/ 4000 w 8636" name="TX116"/>
                  <a:gd fmla="*/ 730 h 9572" name="TY116"/>
                  <a:gd fmla="*/ 3987 w 8636" name="TX117"/>
                  <a:gd fmla="*/ 702 h 9572" name="TY117"/>
                  <a:gd fmla="*/ 3970 w 8636" name="TX118"/>
                  <a:gd fmla="*/ 679 h 9572" name="TY118"/>
                  <a:gd fmla="*/ 3948 w 8636" name="TX119"/>
                  <a:gd fmla="*/ 658 h 9572" name="TY119"/>
                  <a:gd fmla="*/ 3923 w 8636" name="TX120"/>
                  <a:gd fmla="*/ 643 h 9572" name="TY120"/>
                  <a:gd fmla="*/ 3894 w 8636" name="TX121"/>
                  <a:gd fmla="*/ 633 h 9572" name="TY121"/>
                  <a:gd fmla="*/ 3878 w 8636" name="TX122"/>
                  <a:gd fmla="*/ 629 h 9572" name="TY122"/>
                  <a:gd fmla="*/ 3863 w 8636" name="TX123"/>
                  <a:gd fmla="*/ 628 h 9572" name="TY123"/>
                  <a:gd fmla="*/ 3831 w 8636" name="TX124"/>
                  <a:gd fmla="*/ 629 h 9572" name="TY124"/>
                  <a:gd fmla="*/ 3802 w 8636" name="TX125"/>
                  <a:gd fmla="*/ 637 h 9572" name="TY125"/>
                  <a:gd fmla="*/ 3776 w 8636" name="TX126"/>
                  <a:gd fmla="*/ 650 h 9572" name="TY126"/>
                  <a:gd fmla="*/ 3751 w 8636" name="TX127"/>
                  <a:gd fmla="*/ 667 h 9572" name="TY127"/>
                  <a:gd fmla="*/ 3732 w 8636" name="TX128"/>
                  <a:gd fmla="*/ 689 h 9572" name="TY128"/>
                  <a:gd fmla="*/ 3716 w 8636" name="TX129"/>
                  <a:gd fmla="*/ 715 h 9572" name="TY129"/>
                  <a:gd fmla="*/ 3705 w 8636" name="TX130"/>
                  <a:gd fmla="*/ 744 h 9572" name="TY130"/>
                  <a:gd fmla="*/ 3702 w 8636" name="TX131"/>
                  <a:gd fmla="*/ 759 h 9572" name="TY131"/>
                  <a:gd fmla="*/ 3675 w 8636" name="TX132"/>
                  <a:gd fmla="*/ 937 h 9572" name="TY132"/>
                  <a:gd fmla="*/ 3511 w 8636" name="TX133"/>
                  <a:gd fmla="*/ 937 h 9572" name="TY133"/>
                  <a:gd fmla="*/ 3541 w 8636" name="TX134"/>
                  <a:gd fmla="*/ 715 h 9572" name="TY134"/>
                  <a:gd fmla="*/ 7864 w 8636" name="TX136"/>
                  <a:gd fmla="*/ 1707 h 9572" name="TY136"/>
                  <a:gd fmla="*/ 7864 w 8636" name="TX137"/>
                  <a:gd fmla="*/ 937 h 9572" name="TY137"/>
                  <a:gd fmla="*/ 4766 w 8636" name="TX138"/>
                  <a:gd fmla="*/ 937 h 9572" name="TY138"/>
                  <a:gd fmla="*/ 4773 w 8636" name="TX139"/>
                  <a:gd fmla="*/ 879 h 9572" name="TY139"/>
                  <a:gd fmla="*/ 4777 w 8636" name="TX140"/>
                  <a:gd fmla="*/ 840 h 9572" name="TY140"/>
                  <a:gd fmla="*/ 4781 w 8636" name="TX141"/>
                  <a:gd fmla="*/ 762 h 9572" name="TY141"/>
                  <a:gd fmla="*/ 4775 w 8636" name="TX142"/>
                  <a:gd fmla="*/ 686 h 9572" name="TY142"/>
                  <a:gd fmla="*/ 4763 w 8636" name="TX143"/>
                  <a:gd fmla="*/ 612 h 9572" name="TY143"/>
                  <a:gd fmla="*/ 4744 w 8636" name="TX144"/>
                  <a:gd fmla="*/ 538 h 9572" name="TY144"/>
                  <a:gd fmla="*/ 4716 w 8636" name="TX145"/>
                  <a:gd fmla="*/ 467 h 9572" name="TY145"/>
                  <a:gd fmla="*/ 4682 w 8636" name="TX146"/>
                  <a:gd fmla="*/ 399 h 9572" name="TY146"/>
                  <a:gd fmla="*/ 4642 w 8636" name="TX147"/>
                  <a:gd fmla="*/ 333 h 9572" name="TY147"/>
                  <a:gd fmla="*/ 4619 w 8636" name="TX148"/>
                  <a:gd fmla="*/ 302 h 9572" name="TY148"/>
                  <a:gd fmla="*/ 4595 w 8636" name="TX149"/>
                  <a:gd fmla="*/ 272 h 9572" name="TY149"/>
                  <a:gd fmla="*/ 4541 w 8636" name="TX150"/>
                  <a:gd fmla="*/ 215 h 9572" name="TY150"/>
                  <a:gd fmla="*/ 4484 w 8636" name="TX151"/>
                  <a:gd fmla="*/ 165 h 9572" name="TY151"/>
                  <a:gd fmla="*/ 4422 w 8636" name="TX152"/>
                  <a:gd fmla="*/ 121 h 9572" name="TY152"/>
                  <a:gd fmla="*/ 4356 w 8636" name="TX153"/>
                  <a:gd fmla="*/ 83 h 9572" name="TY153"/>
                  <a:gd fmla="*/ 4287 w 8636" name="TX154"/>
                  <a:gd fmla="*/ 53 h 9572" name="TY154"/>
                  <a:gd fmla="*/ 4214 w 8636" name="TX155"/>
                  <a:gd fmla="*/ 29 h 9572" name="TY155"/>
                  <a:gd fmla="*/ 4139 w 8636" name="TX156"/>
                  <a:gd fmla="*/ 12 h 9572" name="TY156"/>
                  <a:gd fmla="*/ 4101 w 8636" name="TX157"/>
                  <a:gd fmla="*/ 6 h 9572" name="TY157"/>
                  <a:gd fmla="*/ 4061 w 8636" name="TX158"/>
                  <a:gd fmla="*/ 2 h 9572" name="TY158"/>
                  <a:gd fmla="*/ 3983 w 8636" name="TX159"/>
                  <a:gd fmla="*/ 0 h 9572" name="TY159"/>
                  <a:gd fmla="*/ 3906 w 8636" name="TX160"/>
                  <a:gd fmla="*/ 6 h 9572" name="TY160"/>
                  <a:gd fmla="*/ 3832 w 8636" name="TX161"/>
                  <a:gd fmla="*/ 20 h 9572" name="TY161"/>
                  <a:gd fmla="*/ 3760 w 8636" name="TX162"/>
                  <a:gd fmla="*/ 39 h 9572" name="TY162"/>
                  <a:gd fmla="*/ 3690 w 8636" name="TX163"/>
                  <a:gd fmla="*/ 67 h 9572" name="TY163"/>
                  <a:gd fmla="*/ 3623 w 8636" name="TX164"/>
                  <a:gd fmla="*/ 101 h 9572" name="TY164"/>
                  <a:gd fmla="*/ 3561 w 8636" name="TX165"/>
                  <a:gd fmla="*/ 140 h 9572" name="TY165"/>
                  <a:gd fmla="*/ 3502 w 8636" name="TX166"/>
                  <a:gd fmla="*/ 185 h 9572" name="TY166"/>
                  <a:gd fmla="*/ 3447 w 8636" name="TX167"/>
                  <a:gd fmla="*/ 236 h 9572" name="TY167"/>
                  <a:gd fmla="*/ 3399 w 8636" name="TX168"/>
                  <a:gd fmla="*/ 291 h 9572" name="TY168"/>
                  <a:gd fmla="*/ 3355 w 8636" name="TX169"/>
                  <a:gd fmla="*/ 353 h 9572" name="TY169"/>
                  <a:gd fmla="*/ 3317 w 8636" name="TX170"/>
                  <a:gd fmla="*/ 417 h 9572" name="TY170"/>
                  <a:gd fmla="*/ 3284 w 8636" name="TX171"/>
                  <a:gd fmla="*/ 486 h 9572" name="TY171"/>
                  <a:gd fmla="*/ 3259 w 8636" name="TX172"/>
                  <a:gd fmla="*/ 559 h 9572" name="TY172"/>
                  <a:gd fmla="*/ 3242 w 8636" name="TX173"/>
                  <a:gd fmla="*/ 634 h 9572" name="TY173"/>
                  <a:gd fmla="*/ 3236 w 8636" name="TX174"/>
                  <a:gd fmla="*/ 673 h 9572" name="TY174"/>
                  <a:gd fmla="*/ 3200 w 8636" name="TX175"/>
                  <a:gd fmla="*/ 937 h 9572" name="TY175"/>
                  <a:gd fmla="*/ 0 w 8636" name="TX176"/>
                  <a:gd fmla="*/ 937 h 9572" name="TY176"/>
                  <a:gd fmla="*/ 0 w 8636" name="TX177"/>
                  <a:gd fmla="*/ 8800 h 9572" name="TY177"/>
                  <a:gd fmla="*/ 771 w 8636" name="TX178"/>
                  <a:gd fmla="*/ 8800 h 9572" name="TY178"/>
                  <a:gd fmla="*/ 771 w 8636" name="TX179"/>
                  <a:gd fmla="*/ 9571 h 9572" name="TY179"/>
                  <a:gd fmla="*/ 8635 w 8636" name="TX180"/>
                  <a:gd fmla="*/ 9571 h 9572" name="TY180"/>
                  <a:gd fmla="*/ 8635 w 8636" name="TX181"/>
                  <a:gd fmla="*/ 1707 h 9572" name="TY181"/>
                  <a:gd fmla="*/ 7864 w 8636" name="TX182"/>
                  <a:gd fmla="*/ 1707 h 9572" name="TY18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4" y="TY104"/>
                  </a:cxn>
                  <a:cxn ang="0">
                    <a:pos x="TX105" y="TY105"/>
                  </a:cxn>
                  <a:cxn ang="0">
                    <a:pos x="TX106" y="TY106"/>
                  </a:cxn>
                  <a:cxn ang="0">
                    <a:pos x="TX107" y="TY107"/>
                  </a:cxn>
                  <a:cxn ang="0">
                    <a:pos x="TX108" y="TY108"/>
                  </a:cxn>
                  <a:cxn ang="0">
                    <a:pos x="TX109" y="TY109"/>
                  </a:cxn>
                  <a:cxn ang="0">
                    <a:pos x="TX110" y="TY110"/>
                  </a:cxn>
                  <a:cxn ang="0">
                    <a:pos x="TX111" y="TY111"/>
                  </a:cxn>
                  <a:cxn ang="0">
                    <a:pos x="TX112" y="TY112"/>
                  </a:cxn>
                  <a:cxn ang="0">
                    <a:pos x="TX113" y="TY113"/>
                  </a:cxn>
                  <a:cxn ang="0">
                    <a:pos x="TX114" y="TY114"/>
                  </a:cxn>
                  <a:cxn ang="0">
                    <a:pos x="TX115" y="TY115"/>
                  </a:cxn>
                  <a:cxn ang="0">
                    <a:pos x="TX116" y="TY116"/>
                  </a:cxn>
                  <a:cxn ang="0">
                    <a:pos x="TX117" y="TY117"/>
                  </a:cxn>
                  <a:cxn ang="0">
                    <a:pos x="TX118" y="TY118"/>
                  </a:cxn>
                  <a:cxn ang="0">
                    <a:pos x="TX119" y="TY119"/>
                  </a:cxn>
                  <a:cxn ang="0">
                    <a:pos x="TX120" y="TY120"/>
                  </a:cxn>
                  <a:cxn ang="0">
                    <a:pos x="TX121" y="TY121"/>
                  </a:cxn>
                  <a:cxn ang="0">
                    <a:pos x="TX122" y="TY122"/>
                  </a:cxn>
                  <a:cxn ang="0">
                    <a:pos x="TX123" y="TY123"/>
                  </a:cxn>
                  <a:cxn ang="0">
                    <a:pos x="TX124" y="TY124"/>
                  </a:cxn>
                  <a:cxn ang="0">
                    <a:pos x="TX125" y="TY125"/>
                  </a:cxn>
                  <a:cxn ang="0">
                    <a:pos x="TX126" y="TY126"/>
                  </a:cxn>
                  <a:cxn ang="0">
                    <a:pos x="TX127" y="TY127"/>
                  </a:cxn>
                  <a:cxn ang="0">
                    <a:pos x="TX128" y="TY128"/>
                  </a:cxn>
                  <a:cxn ang="0">
                    <a:pos x="TX129" y="TY129"/>
                  </a:cxn>
                  <a:cxn ang="0">
                    <a:pos x="TX130" y="TY130"/>
                  </a:cxn>
                  <a:cxn ang="0">
                    <a:pos x="TX131" y="TY131"/>
                  </a:cxn>
                  <a:cxn ang="0">
                    <a:pos x="TX132" y="TY132"/>
                  </a:cxn>
                  <a:cxn ang="0">
                    <a:pos x="TX133" y="TY133"/>
                  </a:cxn>
                  <a:cxn ang="0">
                    <a:pos x="TX134" y="TY134"/>
                  </a:cxn>
                  <a:cxn ang="0">
                    <a:pos x="TX136" y="TY136"/>
                  </a:cxn>
                  <a:cxn ang="0">
                    <a:pos x="TX137" y="TY137"/>
                  </a:cxn>
                  <a:cxn ang="0">
                    <a:pos x="TX138" y="TY138"/>
                  </a:cxn>
                  <a:cxn ang="0">
                    <a:pos x="TX139" y="TY139"/>
                  </a:cxn>
                  <a:cxn ang="0">
                    <a:pos x="TX140" y="TY140"/>
                  </a:cxn>
                  <a:cxn ang="0">
                    <a:pos x="TX141" y="TY141"/>
                  </a:cxn>
                  <a:cxn ang="0">
                    <a:pos x="TX142" y="TY142"/>
                  </a:cxn>
                  <a:cxn ang="0">
                    <a:pos x="TX143" y="TY143"/>
                  </a:cxn>
                  <a:cxn ang="0">
                    <a:pos x="TX144" y="TY144"/>
                  </a:cxn>
                  <a:cxn ang="0">
                    <a:pos x="TX145" y="TY145"/>
                  </a:cxn>
                  <a:cxn ang="0">
                    <a:pos x="TX146" y="TY146"/>
                  </a:cxn>
                  <a:cxn ang="0">
                    <a:pos x="TX147" y="TY147"/>
                  </a:cxn>
                  <a:cxn ang="0">
                    <a:pos x="TX148" y="TY148"/>
                  </a:cxn>
                  <a:cxn ang="0">
                    <a:pos x="TX149" y="TY149"/>
                  </a:cxn>
                  <a:cxn ang="0">
                    <a:pos x="TX150" y="TY150"/>
                  </a:cxn>
                  <a:cxn ang="0">
                    <a:pos x="TX151" y="TY151"/>
                  </a:cxn>
                  <a:cxn ang="0">
                    <a:pos x="TX152" y="TY152"/>
                  </a:cxn>
                  <a:cxn ang="0">
                    <a:pos x="TX153" y="TY153"/>
                  </a:cxn>
                  <a:cxn ang="0">
                    <a:pos x="TX154" y="TY154"/>
                  </a:cxn>
                  <a:cxn ang="0">
                    <a:pos x="TX155" y="TY155"/>
                  </a:cxn>
                  <a:cxn ang="0">
                    <a:pos x="TX156" y="TY156"/>
                  </a:cxn>
                  <a:cxn ang="0">
                    <a:pos x="TX157" y="TY157"/>
                  </a:cxn>
                  <a:cxn ang="0">
                    <a:pos x="TX158" y="TY158"/>
                  </a:cxn>
                  <a:cxn ang="0">
                    <a:pos x="TX159" y="TY159"/>
                  </a:cxn>
                  <a:cxn ang="0">
                    <a:pos x="TX160" y="TY160"/>
                  </a:cxn>
                  <a:cxn ang="0">
                    <a:pos x="TX161" y="TY161"/>
                  </a:cxn>
                  <a:cxn ang="0">
                    <a:pos x="TX162" y="TY162"/>
                  </a:cxn>
                  <a:cxn ang="0">
                    <a:pos x="TX163" y="TY163"/>
                  </a:cxn>
                  <a:cxn ang="0">
                    <a:pos x="TX164" y="TY164"/>
                  </a:cxn>
                  <a:cxn ang="0">
                    <a:pos x="TX165" y="TY165"/>
                  </a:cxn>
                  <a:cxn ang="0">
                    <a:pos x="TX166" y="TY166"/>
                  </a:cxn>
                  <a:cxn ang="0">
                    <a:pos x="TX167" y="TY167"/>
                  </a:cxn>
                  <a:cxn ang="0">
                    <a:pos x="TX168" y="TY168"/>
                  </a:cxn>
                  <a:cxn ang="0">
                    <a:pos x="TX169" y="TY169"/>
                  </a:cxn>
                  <a:cxn ang="0">
                    <a:pos x="TX170" y="TY170"/>
                  </a:cxn>
                  <a:cxn ang="0">
                    <a:pos x="TX171" y="TY171"/>
                  </a:cxn>
                  <a:cxn ang="0">
                    <a:pos x="TX172" y="TY172"/>
                  </a:cxn>
                  <a:cxn ang="0">
                    <a:pos x="TX173" y="TY173"/>
                  </a:cxn>
                  <a:cxn ang="0">
                    <a:pos x="TX174" y="TY174"/>
                  </a:cxn>
                  <a:cxn ang="0">
                    <a:pos x="TX175" y="TY175"/>
                  </a:cxn>
                  <a:cxn ang="0">
                    <a:pos x="TX176" y="TY176"/>
                  </a:cxn>
                  <a:cxn ang="0">
                    <a:pos x="TX177" y="TY177"/>
                  </a:cxn>
                  <a:cxn ang="0">
                    <a:pos x="TX178" y="TY178"/>
                  </a:cxn>
                  <a:cxn ang="0">
                    <a:pos x="TX179" y="TY179"/>
                  </a:cxn>
                  <a:cxn ang="0">
                    <a:pos x="TX180" y="TY180"/>
                  </a:cxn>
                  <a:cxn ang="0">
                    <a:pos x="TX181" y="TY181"/>
                  </a:cxn>
                  <a:cxn ang="0">
                    <a:pos x="TX182" y="TY182"/>
                  </a:cxn>
                </a:cxnLst>
                <a:rect l="l" t="t" r="r" b="b"/>
                <a:pathLst>
                  <a:path w="8636" h="9572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도형 46"/>
              <p:cNvSpPr>
                <a:spLocks/>
              </p:cNvSpPr>
              <p:nvPr/>
            </p:nvSpPr>
            <p:spPr bwMode="auto">
              <a:xfrm rot="0">
                <a:off x="697230" y="1471930"/>
                <a:ext cx="452120" cy="22225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도형 47"/>
              <p:cNvSpPr>
                <a:spLocks/>
              </p:cNvSpPr>
              <p:nvPr/>
            </p:nvSpPr>
            <p:spPr bwMode="auto">
              <a:xfrm rot="0">
                <a:off x="697230" y="1526540"/>
                <a:ext cx="452120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도형 48"/>
              <p:cNvSpPr>
                <a:spLocks/>
              </p:cNvSpPr>
              <p:nvPr/>
            </p:nvSpPr>
            <p:spPr bwMode="auto">
              <a:xfrm rot="0">
                <a:off x="697230" y="1581785"/>
                <a:ext cx="452120" cy="22225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도형 49"/>
              <p:cNvSpPr>
                <a:spLocks/>
              </p:cNvSpPr>
              <p:nvPr/>
            </p:nvSpPr>
            <p:spPr bwMode="auto">
              <a:xfrm rot="0">
                <a:off x="1127125" y="1637030"/>
                <a:ext cx="22225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도형 50"/>
              <p:cNvSpPr>
                <a:spLocks/>
              </p:cNvSpPr>
              <p:nvPr/>
            </p:nvSpPr>
            <p:spPr bwMode="auto">
              <a:xfrm rot="0">
                <a:off x="1071880" y="1637030"/>
                <a:ext cx="22860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도형 51"/>
              <p:cNvSpPr>
                <a:spLocks/>
              </p:cNvSpPr>
              <p:nvPr/>
            </p:nvSpPr>
            <p:spPr bwMode="auto">
              <a:xfrm rot="0">
                <a:off x="1016635" y="1637030"/>
                <a:ext cx="22225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0" name="도형 69"/>
          <p:cNvSpPr>
            <a:spLocks/>
          </p:cNvSpPr>
          <p:nvPr/>
        </p:nvSpPr>
        <p:spPr>
          <a:xfrm rot="0">
            <a:off x="8234680" y="2907030"/>
            <a:ext cx="26289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ko-KR" b="1">
                <a:solidFill>
                  <a:srgbClr val="FFFFFF"/>
                </a:solidFill>
              </a:rPr>
              <a:t>2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77" name="텍스트 상자 76"/>
          <p:cNvSpPr txBox="1">
            <a:spLocks/>
          </p:cNvSpPr>
          <p:nvPr/>
        </p:nvSpPr>
        <p:spPr>
          <a:xfrm rot="0">
            <a:off x="1261745" y="1404620"/>
            <a:ext cx="201422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altLang="ko-KR" sz="2400" b="1">
                <a:solidFill>
                  <a:srgbClr val="3D9DE4"/>
                </a:solidFill>
              </a:rPr>
              <a:t>1.제작동기</a:t>
            </a:r>
            <a:endParaRPr lang="ko-KR" altLang="en-US" sz="2800">
              <a:solidFill>
                <a:srgbClr val="3D9DE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텍스트 상자 77"/>
          <p:cNvSpPr txBox="1">
            <a:spLocks/>
          </p:cNvSpPr>
          <p:nvPr/>
        </p:nvSpPr>
        <p:spPr>
          <a:xfrm rot="0">
            <a:off x="1141095" y="2681605"/>
            <a:ext cx="4591050" cy="17856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-신입 개발자의 기본(게시판 구현)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-웹개발에 대한 기초적인 이해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-학습내용을 바탕으로 구현가능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59105" y="1008380"/>
            <a:ext cx="11214735" cy="5742940"/>
            <a:chOff x="459105" y="1008380"/>
            <a:chExt cx="11214735" cy="5742940"/>
          </a:xfrm>
        </p:grpSpPr>
        <p:sp>
          <p:nvSpPr>
            <p:cNvPr id="5" name="도형 4"/>
            <p:cNvSpPr>
              <a:spLocks/>
            </p:cNvSpPr>
            <p:nvPr/>
          </p:nvSpPr>
          <p:spPr>
            <a:xfrm rot="0">
              <a:off x="459105" y="1008380"/>
              <a:ext cx="11214735" cy="5626735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0"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 flipV="1">
              <a:off x="622300" y="6649085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 flipH="1" flipV="1">
              <a:off x="9592310" y="6637655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도형 8"/>
          <p:cNvSpPr>
            <a:spLocks/>
          </p:cNvSpPr>
          <p:nvPr/>
        </p:nvSpPr>
        <p:spPr>
          <a:xfrm rot="0">
            <a:off x="3084830" y="307975"/>
            <a:ext cx="609663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r>
              <a:rPr lang="ko-KR" altLang="ko-KR" sz="2400" i="1" b="1">
                <a:solidFill>
                  <a:srgbClr val="FFFFFF"/>
                </a:solidFill>
              </a:rPr>
              <a:t>답글형 게시판</a:t>
            </a:r>
            <a:endParaRPr lang="ko-KR" altLang="en-US" sz="2400" i="1" b="1">
              <a:solidFill>
                <a:srgbClr val="FFFFFF"/>
              </a:solidFill>
            </a:endParaRPr>
          </a:p>
        </p:txBody>
      </p:sp>
      <p:cxnSp>
        <p:nvCxnSpPr>
          <p:cNvPr id="13" name="도형 12"/>
          <p:cNvCxnSpPr/>
          <p:nvPr/>
        </p:nvCxnSpPr>
        <p:spPr>
          <a:xfrm rot="0">
            <a:off x="3681730" y="219075"/>
            <a:ext cx="4932680" cy="635"/>
          </a:xfrm>
          <a:prstGeom prst="line"/>
          <a:ln w="6350" cap="flat" cmpd="sng">
            <a:solidFill>
              <a:srgbClr val="BEE2F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 rot="0">
            <a:off x="641985" y="1217930"/>
            <a:ext cx="617220" cy="684530"/>
            <a:chOff x="641985" y="1217930"/>
            <a:chExt cx="617220" cy="684530"/>
          </a:xfrm>
        </p:grpSpPr>
        <p:grpSp>
          <p:nvGrpSpPr>
            <p:cNvPr id="44" name="그룹 43"/>
            <p:cNvGrpSpPr/>
            <p:nvPr/>
          </p:nvGrpSpPr>
          <p:grpSpPr>
            <a:xfrm rot="0">
              <a:off x="697230" y="1493520"/>
              <a:ext cx="452120" cy="187960"/>
              <a:chOff x="697230" y="1493520"/>
              <a:chExt cx="452120" cy="187960"/>
            </a:xfrm>
            <a:solidFill>
              <a:srgbClr val="FF8A2D"/>
            </a:solidFill>
          </p:grpSpPr>
          <p:sp>
            <p:nvSpPr>
              <p:cNvPr id="53" name="도형 52"/>
              <p:cNvSpPr>
                <a:spLocks/>
              </p:cNvSpPr>
              <p:nvPr/>
            </p:nvSpPr>
            <p:spPr bwMode="auto">
              <a:xfrm rot="0">
                <a:off x="697230" y="1493520"/>
                <a:ext cx="452120" cy="22860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도형 53"/>
              <p:cNvSpPr>
                <a:spLocks/>
              </p:cNvSpPr>
              <p:nvPr/>
            </p:nvSpPr>
            <p:spPr bwMode="auto">
              <a:xfrm rot="0">
                <a:off x="697230" y="1548765"/>
                <a:ext cx="452120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도형 54"/>
              <p:cNvSpPr>
                <a:spLocks/>
              </p:cNvSpPr>
              <p:nvPr/>
            </p:nvSpPr>
            <p:spPr bwMode="auto">
              <a:xfrm rot="0">
                <a:off x="697230" y="1604010"/>
                <a:ext cx="452120" cy="22860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도형 55"/>
              <p:cNvSpPr>
                <a:spLocks/>
              </p:cNvSpPr>
              <p:nvPr/>
            </p:nvSpPr>
            <p:spPr bwMode="auto">
              <a:xfrm rot="0">
                <a:off x="1127125" y="1659255"/>
                <a:ext cx="22225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도형 56"/>
              <p:cNvSpPr>
                <a:spLocks/>
              </p:cNvSpPr>
              <p:nvPr/>
            </p:nvSpPr>
            <p:spPr bwMode="auto">
              <a:xfrm rot="0">
                <a:off x="1071880" y="1659255"/>
                <a:ext cx="22860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도형 57"/>
              <p:cNvSpPr>
                <a:spLocks/>
              </p:cNvSpPr>
              <p:nvPr/>
            </p:nvSpPr>
            <p:spPr bwMode="auto">
              <a:xfrm rot="0">
                <a:off x="1016635" y="1659255"/>
                <a:ext cx="22225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641985" y="1217930"/>
              <a:ext cx="617220" cy="684530"/>
              <a:chOff x="641985" y="1217930"/>
              <a:chExt cx="617220" cy="684530"/>
            </a:xfrm>
            <a:solidFill>
              <a:srgbClr val="4C4741"/>
            </a:solidFill>
          </p:grpSpPr>
          <p:sp>
            <p:nvSpPr>
              <p:cNvPr id="46" name="도형 45"/>
              <p:cNvSpPr>
                <a:spLocks/>
              </p:cNvSpPr>
              <p:nvPr/>
            </p:nvSpPr>
            <p:spPr bwMode="auto">
              <a:xfrm rot="0">
                <a:off x="641985" y="1217930"/>
                <a:ext cx="617220" cy="684530"/>
              </a:xfrm>
              <a:custGeom>
                <a:gdLst>
                  <a:gd fmla="*/ 8326 w 8636" name="TX0"/>
                  <a:gd fmla="*/ 9262 h 9572" name="TY0"/>
                  <a:gd fmla="*/ 1079 w 8636" name="TX1"/>
                  <a:gd fmla="*/ 9262 h 9572" name="TY1"/>
                  <a:gd fmla="*/ 1079 w 8636" name="TX2"/>
                  <a:gd fmla="*/ 8800 h 9572" name="TY2"/>
                  <a:gd fmla="*/ 7864 w 8636" name="TX3"/>
                  <a:gd fmla="*/ 8800 h 9572" name="TY3"/>
                  <a:gd fmla="*/ 7864 w 8636" name="TX4"/>
                  <a:gd fmla="*/ 2016 h 9572" name="TY4"/>
                  <a:gd fmla="*/ 8326 w 8636" name="TX5"/>
                  <a:gd fmla="*/ 2016 h 9572" name="TY5"/>
                  <a:gd fmla="*/ 8326 w 8636" name="TX6"/>
                  <a:gd fmla="*/ 9262 h 9572" name="TY6"/>
                  <a:gd fmla="*/ 309 w 8636" name="TX8"/>
                  <a:gd fmla="*/ 1244 h 9572" name="TY8"/>
                  <a:gd fmla="*/ 3159 w 8636" name="TX9"/>
                  <a:gd fmla="*/ 1244 h 9572" name="TY9"/>
                  <a:gd fmla="*/ 3091 w 8636" name="TX10"/>
                  <a:gd fmla="*/ 1754 h 9572" name="TY10"/>
                  <a:gd fmla="*/ 3087 w 8636" name="TX11"/>
                  <a:gd fmla="*/ 1793 h 9572" name="TY11"/>
                  <a:gd fmla="*/ 3084 w 8636" name="TX12"/>
                  <a:gd fmla="*/ 1870 h 9572" name="TY12"/>
                  <a:gd fmla="*/ 3089 w 8636" name="TX13"/>
                  <a:gd fmla="*/ 1946 h 9572" name="TY13"/>
                  <a:gd fmla="*/ 3100 w 8636" name="TX14"/>
                  <a:gd fmla="*/ 2020 h 9572" name="TY14"/>
                  <a:gd fmla="*/ 3120 w 8636" name="TX15"/>
                  <a:gd fmla="*/ 2094 h 9572" name="TY15"/>
                  <a:gd fmla="*/ 3148 w 8636" name="TX16"/>
                  <a:gd fmla="*/ 2165 h 9572" name="TY16"/>
                  <a:gd fmla="*/ 3181 w 8636" name="TX17"/>
                  <a:gd fmla="*/ 2233 h 9572" name="TY17"/>
                  <a:gd fmla="*/ 3222 w 8636" name="TX18"/>
                  <a:gd fmla="*/ 2299 h 9572" name="TY18"/>
                  <a:gd fmla="*/ 3246 w 8636" name="TX19"/>
                  <a:gd fmla="*/ 2330 h 9572" name="TY19"/>
                  <a:gd fmla="*/ 3270 w 8636" name="TX20"/>
                  <a:gd fmla="*/ 2360 h 9572" name="TY20"/>
                  <a:gd fmla="*/ 3322 w 8636" name="TX21"/>
                  <a:gd fmla="*/ 2417 h 9572" name="TY21"/>
                  <a:gd fmla="*/ 3380 w 8636" name="TX22"/>
                  <a:gd fmla="*/ 2467 h 9572" name="TY22"/>
                  <a:gd fmla="*/ 3443 w 8636" name="TX23"/>
                  <a:gd fmla="*/ 2511 h 9572" name="TY23"/>
                  <a:gd fmla="*/ 3507 w 8636" name="TX24"/>
                  <a:gd fmla="*/ 2549 h 9572" name="TY24"/>
                  <a:gd fmla="*/ 3577 w 8636" name="TX25"/>
                  <a:gd fmla="*/ 2580 h 9572" name="TY25"/>
                  <a:gd fmla="*/ 3650 w 8636" name="TX26"/>
                  <a:gd fmla="*/ 2603 h 9572" name="TY26"/>
                  <a:gd fmla="*/ 3725 w 8636" name="TX27"/>
                  <a:gd fmla="*/ 2621 h 9572" name="TY27"/>
                  <a:gd fmla="*/ 3764 w 8636" name="TX28"/>
                  <a:gd fmla="*/ 2626 h 9572" name="TY28"/>
                  <a:gd fmla="*/ 3812 w 8636" name="TX29"/>
                  <a:gd fmla="*/ 2631 h 9572" name="TY29"/>
                  <a:gd fmla="*/ 3860 w 8636" name="TX30"/>
                  <a:gd fmla="*/ 2632 h 9572" name="TY30"/>
                  <a:gd fmla="*/ 3896 w 8636" name="TX31"/>
                  <a:gd fmla="*/ 2632 h 9572" name="TY31"/>
                  <a:gd fmla="*/ 3967 w 8636" name="TX32"/>
                  <a:gd fmla="*/ 2625 h 9572" name="TY32"/>
                  <a:gd fmla="*/ 4035 w 8636" name="TX33"/>
                  <a:gd fmla="*/ 2613 h 9572" name="TY33"/>
                  <a:gd fmla="*/ 4102 w 8636" name="TX34"/>
                  <a:gd fmla="*/ 2594 h 9572" name="TY34"/>
                  <a:gd fmla="*/ 4167 w 8636" name="TX35"/>
                  <a:gd fmla="*/ 2569 h 9572" name="TY35"/>
                  <a:gd fmla="*/ 4228 w 8636" name="TX36"/>
                  <a:gd fmla="*/ 2539 h 9572" name="TY36"/>
                  <a:gd fmla="*/ 4287 w 8636" name="TX37"/>
                  <a:gd fmla="*/ 2504 h 9572" name="TY37"/>
                  <a:gd fmla="*/ 4342 w 8636" name="TX38"/>
                  <a:gd fmla="*/ 2463 h 9572" name="TY38"/>
                  <a:gd fmla="*/ 4394 w 8636" name="TX39"/>
                  <a:gd fmla="*/ 2418 h 9572" name="TY39"/>
                  <a:gd fmla="*/ 4442 w 8636" name="TX40"/>
                  <a:gd fmla="*/ 2370 h 9572" name="TY40"/>
                  <a:gd fmla="*/ 4485 w 8636" name="TX41"/>
                  <a:gd fmla="*/ 2315 h 9572" name="TY41"/>
                  <a:gd fmla="*/ 4524 w 8636" name="TX42"/>
                  <a:gd fmla="*/ 2259 h 9572" name="TY42"/>
                  <a:gd fmla="*/ 4558 w 8636" name="TX43"/>
                  <a:gd fmla="*/ 2197 h 9572" name="TY43"/>
                  <a:gd fmla="*/ 4585 w 8636" name="TX44"/>
                  <a:gd fmla="*/ 2133 h 9572" name="TY44"/>
                  <a:gd fmla="*/ 4607 w 8636" name="TX45"/>
                  <a:gd fmla="*/ 2066 h 9572" name="TY45"/>
                  <a:gd fmla="*/ 4623 w 8636" name="TX46"/>
                  <a:gd fmla="*/ 1995 h 9572" name="TY46"/>
                  <a:gd fmla="*/ 4629 w 8636" name="TX47"/>
                  <a:gd fmla="*/ 1959 h 9572" name="TY47"/>
                  <a:gd fmla="*/ 4630 w 8636" name="TX48"/>
                  <a:gd fmla="*/ 1943 h 9572" name="TY48"/>
                  <a:gd fmla="*/ 4628 w 8636" name="TX49"/>
                  <a:gd fmla="*/ 1913 h 9572" name="TY49"/>
                  <a:gd fmla="*/ 4620 w 8636" name="TX50"/>
                  <a:gd fmla="*/ 1884 h 9572" name="TY50"/>
                  <a:gd fmla="*/ 4607 w 8636" name="TX51"/>
                  <a:gd fmla="*/ 1857 h 9572" name="TY51"/>
                  <a:gd fmla="*/ 4589 w 8636" name="TX52"/>
                  <a:gd fmla="*/ 1833 h 9572" name="TY52"/>
                  <a:gd fmla="*/ 4567 w 8636" name="TX53"/>
                  <a:gd fmla="*/ 1813 h 9572" name="TY53"/>
                  <a:gd fmla="*/ 4541 w 8636" name="TX54"/>
                  <a:gd fmla="*/ 1798 h 9572" name="TY54"/>
                  <a:gd fmla="*/ 4512 w 8636" name="TX55"/>
                  <a:gd fmla="*/ 1788 h 9572" name="TY55"/>
                  <a:gd fmla="*/ 4496 w 8636" name="TX56"/>
                  <a:gd fmla="*/ 1786 h 9572" name="TY56"/>
                  <a:gd fmla="*/ 4480 w 8636" name="TX57"/>
                  <a:gd fmla="*/ 1784 h 9572" name="TY57"/>
                  <a:gd fmla="*/ 4450 w 8636" name="TX58"/>
                  <a:gd fmla="*/ 1787 h 9572" name="TY58"/>
                  <a:gd fmla="*/ 4421 w 8636" name="TX59"/>
                  <a:gd fmla="*/ 1795 h 9572" name="TY59"/>
                  <a:gd fmla="*/ 4394 w 8636" name="TX60"/>
                  <a:gd fmla="*/ 1808 h 9572" name="TY60"/>
                  <a:gd fmla="*/ 4370 w 8636" name="TX61"/>
                  <a:gd fmla="*/ 1826 h 9572" name="TY61"/>
                  <a:gd fmla="*/ 4351 w 8636" name="TX62"/>
                  <a:gd fmla="*/ 1848 h 9572" name="TY62"/>
                  <a:gd fmla="*/ 4336 w 8636" name="TX63"/>
                  <a:gd fmla="*/ 1874 h 9572" name="TY63"/>
                  <a:gd fmla="*/ 4326 w 8636" name="TX64"/>
                  <a:gd fmla="*/ 1902 h 9572" name="TY64"/>
                  <a:gd fmla="*/ 4323 w 8636" name="TX65"/>
                  <a:gd fmla="*/ 1919 h 9572" name="TY65"/>
                  <a:gd fmla="*/ 4316 w 8636" name="TX66"/>
                  <a:gd fmla="*/ 1965 h 9572" name="TY66"/>
                  <a:gd fmla="*/ 4285 w 8636" name="TX67"/>
                  <a:gd fmla="*/ 2053 h 9572" name="TY67"/>
                  <a:gd fmla="*/ 4238 w 8636" name="TX68"/>
                  <a:gd fmla="*/ 2130 h 9572" name="TY68"/>
                  <a:gd fmla="*/ 4179 w 8636" name="TX69"/>
                  <a:gd fmla="*/ 2197 h 9572" name="TY69"/>
                  <a:gd fmla="*/ 4109 w 8636" name="TX70"/>
                  <a:gd fmla="*/ 2253 h 9572" name="TY70"/>
                  <a:gd fmla="*/ 4029 w 8636" name="TX71"/>
                  <a:gd fmla="*/ 2293 h 9572" name="TY71"/>
                  <a:gd fmla="*/ 3941 w 8636" name="TX72"/>
                  <a:gd fmla="*/ 2318 h 9572" name="TY72"/>
                  <a:gd fmla="*/ 3850 w 8636" name="TX73"/>
                  <a:gd fmla="*/ 2325 h 9572" name="TY73"/>
                  <a:gd fmla="*/ 3802 w 8636" name="TX74"/>
                  <a:gd fmla="*/ 2320 h 9572" name="TY74"/>
                  <a:gd fmla="*/ 3756 w 8636" name="TX75"/>
                  <a:gd fmla="*/ 2313 h 9572" name="TY75"/>
                  <a:gd fmla="*/ 3668 w 8636" name="TX76"/>
                  <a:gd fmla="*/ 2284 h 9572" name="TY76"/>
                  <a:gd fmla="*/ 3590 w 8636" name="TX77"/>
                  <a:gd fmla="*/ 2239 h 9572" name="TY77"/>
                  <a:gd fmla="*/ 3520 w 8636" name="TX78"/>
                  <a:gd fmla="*/ 2178 h 9572" name="TY78"/>
                  <a:gd fmla="*/ 3490 w 8636" name="TX79"/>
                  <a:gd fmla="*/ 2142 h 9572" name="TY79"/>
                  <a:gd fmla="*/ 3462 w 8636" name="TX80"/>
                  <a:gd fmla="*/ 2104 h 9572" name="TY80"/>
                  <a:gd fmla="*/ 3422 w 8636" name="TX81"/>
                  <a:gd fmla="*/ 2022 h 9572" name="TY81"/>
                  <a:gd fmla="*/ 3398 w 8636" name="TX82"/>
                  <a:gd fmla="*/ 1934 h 9572" name="TY82"/>
                  <a:gd fmla="*/ 3392 w 8636" name="TX83"/>
                  <a:gd fmla="*/ 1841 h 9572" name="TY83"/>
                  <a:gd fmla="*/ 3396 w 8636" name="TX84"/>
                  <a:gd fmla="*/ 1795 h 9572" name="TY84"/>
                  <a:gd fmla="*/ 3470 w 8636" name="TX85"/>
                  <a:gd fmla="*/ 1244 h 9572" name="TY85"/>
                  <a:gd fmla="*/ 7555 w 8636" name="TX86"/>
                  <a:gd fmla="*/ 1244 h 9572" name="TY86"/>
                  <a:gd fmla="*/ 7555 w 8636" name="TX87"/>
                  <a:gd fmla="*/ 8492 h 9572" name="TY87"/>
                  <a:gd fmla="*/ 309 w 8636" name="TX88"/>
                  <a:gd fmla="*/ 8492 h 9572" name="TY88"/>
                  <a:gd fmla="*/ 309 w 8636" name="TX89"/>
                  <a:gd fmla="*/ 1244 h 9572" name="TY89"/>
                  <a:gd fmla="*/ 3541 w 8636" name="TX91"/>
                  <a:gd fmla="*/ 715 h 9572" name="TY91"/>
                  <a:gd fmla="*/ 3549 w 8636" name="TX92"/>
                  <a:gd fmla="*/ 667 h 9572" name="TY92"/>
                  <a:gd fmla="*/ 3579 w 8636" name="TX93"/>
                  <a:gd fmla="*/ 579 h 9572" name="TY93"/>
                  <a:gd fmla="*/ 3625 w 8636" name="TX94"/>
                  <a:gd fmla="*/ 502 h 9572" name="TY94"/>
                  <a:gd fmla="*/ 3684 w 8636" name="TX95"/>
                  <a:gd fmla="*/ 435 h 9572" name="TY95"/>
                  <a:gd fmla="*/ 3755 w 8636" name="TX96"/>
                  <a:gd fmla="*/ 380 h 9572" name="TY96"/>
                  <a:gd fmla="*/ 3835 w 8636" name="TX97"/>
                  <a:gd fmla="*/ 340 h 9572" name="TY97"/>
                  <a:gd fmla="*/ 3923 w 8636" name="TX98"/>
                  <a:gd fmla="*/ 315 h 9572" name="TY98"/>
                  <a:gd fmla="*/ 4015 w 8636" name="TX99"/>
                  <a:gd fmla="*/ 308 h 9572" name="TY99"/>
                  <a:gd fmla="*/ 4063 w 8636" name="TX100"/>
                  <a:gd fmla="*/ 312 h 9572" name="TY100"/>
                  <a:gd fmla="*/ 4109 w 8636" name="TX101"/>
                  <a:gd fmla="*/ 319 h 9572" name="TY101"/>
                  <a:gd fmla="*/ 4196 w 8636" name="TX102"/>
                  <a:gd fmla="*/ 348 h 9572" name="TY102"/>
                  <a:gd fmla="*/ 4275 w 8636" name="TX103"/>
                  <a:gd fmla="*/ 394 h 9572" name="TY103"/>
                  <a:gd fmla="*/ 4345 w 8636" name="TX104"/>
                  <a:gd fmla="*/ 455 h 9572" name="TY104"/>
                  <a:gd fmla="*/ 4374 w 8636" name="TX105"/>
                  <a:gd fmla="*/ 490 h 9572" name="TY105"/>
                  <a:gd fmla="*/ 4401 w 8636" name="TX106"/>
                  <a:gd fmla="*/ 529 h 9572" name="TY106"/>
                  <a:gd fmla="*/ 4442 w 8636" name="TX107"/>
                  <a:gd fmla="*/ 611 h 9572" name="TY107"/>
                  <a:gd fmla="*/ 4466 w 8636" name="TX108"/>
                  <a:gd fmla="*/ 700 h 9572" name="TY108"/>
                  <a:gd fmla="*/ 4472 w 8636" name="TX109"/>
                  <a:gd fmla="*/ 791 h 9572" name="TY109"/>
                  <a:gd fmla="*/ 4467 w 8636" name="TX110"/>
                  <a:gd fmla="*/ 837 h 9572" name="TY110"/>
                  <a:gd fmla="*/ 4455 w 8636" name="TX111"/>
                  <a:gd fmla="*/ 937 h 9572" name="TY111"/>
                  <a:gd fmla="*/ 3987 w 8636" name="TX112"/>
                  <a:gd fmla="*/ 937 h 9572" name="TY112"/>
                  <a:gd fmla="*/ 4007 w 8636" name="TX113"/>
                  <a:gd fmla="*/ 805 h 9572" name="TY113"/>
                  <a:gd fmla="*/ 4009 w 8636" name="TX114"/>
                  <a:gd fmla="*/ 789 h 9572" name="TY114"/>
                  <a:gd fmla="*/ 4007 w 8636" name="TX115"/>
                  <a:gd fmla="*/ 759 h 9572" name="TY115"/>
                  <a:gd fmla="*/ 4000 w 8636" name="TX116"/>
                  <a:gd fmla="*/ 730 h 9572" name="TY116"/>
                  <a:gd fmla="*/ 3987 w 8636" name="TX117"/>
                  <a:gd fmla="*/ 702 h 9572" name="TY117"/>
                  <a:gd fmla="*/ 3970 w 8636" name="TX118"/>
                  <a:gd fmla="*/ 679 h 9572" name="TY118"/>
                  <a:gd fmla="*/ 3948 w 8636" name="TX119"/>
                  <a:gd fmla="*/ 658 h 9572" name="TY119"/>
                  <a:gd fmla="*/ 3923 w 8636" name="TX120"/>
                  <a:gd fmla="*/ 643 h 9572" name="TY120"/>
                  <a:gd fmla="*/ 3894 w 8636" name="TX121"/>
                  <a:gd fmla="*/ 633 h 9572" name="TY121"/>
                  <a:gd fmla="*/ 3878 w 8636" name="TX122"/>
                  <a:gd fmla="*/ 629 h 9572" name="TY122"/>
                  <a:gd fmla="*/ 3863 w 8636" name="TX123"/>
                  <a:gd fmla="*/ 628 h 9572" name="TY123"/>
                  <a:gd fmla="*/ 3831 w 8636" name="TX124"/>
                  <a:gd fmla="*/ 629 h 9572" name="TY124"/>
                  <a:gd fmla="*/ 3802 w 8636" name="TX125"/>
                  <a:gd fmla="*/ 637 h 9572" name="TY125"/>
                  <a:gd fmla="*/ 3776 w 8636" name="TX126"/>
                  <a:gd fmla="*/ 650 h 9572" name="TY126"/>
                  <a:gd fmla="*/ 3751 w 8636" name="TX127"/>
                  <a:gd fmla="*/ 667 h 9572" name="TY127"/>
                  <a:gd fmla="*/ 3732 w 8636" name="TX128"/>
                  <a:gd fmla="*/ 689 h 9572" name="TY128"/>
                  <a:gd fmla="*/ 3716 w 8636" name="TX129"/>
                  <a:gd fmla="*/ 715 h 9572" name="TY129"/>
                  <a:gd fmla="*/ 3705 w 8636" name="TX130"/>
                  <a:gd fmla="*/ 744 h 9572" name="TY130"/>
                  <a:gd fmla="*/ 3702 w 8636" name="TX131"/>
                  <a:gd fmla="*/ 759 h 9572" name="TY131"/>
                  <a:gd fmla="*/ 3675 w 8636" name="TX132"/>
                  <a:gd fmla="*/ 937 h 9572" name="TY132"/>
                  <a:gd fmla="*/ 3511 w 8636" name="TX133"/>
                  <a:gd fmla="*/ 937 h 9572" name="TY133"/>
                  <a:gd fmla="*/ 3541 w 8636" name="TX134"/>
                  <a:gd fmla="*/ 715 h 9572" name="TY134"/>
                  <a:gd fmla="*/ 7864 w 8636" name="TX136"/>
                  <a:gd fmla="*/ 1707 h 9572" name="TY136"/>
                  <a:gd fmla="*/ 7864 w 8636" name="TX137"/>
                  <a:gd fmla="*/ 937 h 9572" name="TY137"/>
                  <a:gd fmla="*/ 4766 w 8636" name="TX138"/>
                  <a:gd fmla="*/ 937 h 9572" name="TY138"/>
                  <a:gd fmla="*/ 4773 w 8636" name="TX139"/>
                  <a:gd fmla="*/ 879 h 9572" name="TY139"/>
                  <a:gd fmla="*/ 4777 w 8636" name="TX140"/>
                  <a:gd fmla="*/ 840 h 9572" name="TY140"/>
                  <a:gd fmla="*/ 4781 w 8636" name="TX141"/>
                  <a:gd fmla="*/ 762 h 9572" name="TY141"/>
                  <a:gd fmla="*/ 4775 w 8636" name="TX142"/>
                  <a:gd fmla="*/ 686 h 9572" name="TY142"/>
                  <a:gd fmla="*/ 4763 w 8636" name="TX143"/>
                  <a:gd fmla="*/ 612 h 9572" name="TY143"/>
                  <a:gd fmla="*/ 4744 w 8636" name="TX144"/>
                  <a:gd fmla="*/ 538 h 9572" name="TY144"/>
                  <a:gd fmla="*/ 4716 w 8636" name="TX145"/>
                  <a:gd fmla="*/ 467 h 9572" name="TY145"/>
                  <a:gd fmla="*/ 4682 w 8636" name="TX146"/>
                  <a:gd fmla="*/ 399 h 9572" name="TY146"/>
                  <a:gd fmla="*/ 4642 w 8636" name="TX147"/>
                  <a:gd fmla="*/ 333 h 9572" name="TY147"/>
                  <a:gd fmla="*/ 4619 w 8636" name="TX148"/>
                  <a:gd fmla="*/ 302 h 9572" name="TY148"/>
                  <a:gd fmla="*/ 4595 w 8636" name="TX149"/>
                  <a:gd fmla="*/ 272 h 9572" name="TY149"/>
                  <a:gd fmla="*/ 4541 w 8636" name="TX150"/>
                  <a:gd fmla="*/ 215 h 9572" name="TY150"/>
                  <a:gd fmla="*/ 4484 w 8636" name="TX151"/>
                  <a:gd fmla="*/ 165 h 9572" name="TY151"/>
                  <a:gd fmla="*/ 4422 w 8636" name="TX152"/>
                  <a:gd fmla="*/ 121 h 9572" name="TY152"/>
                  <a:gd fmla="*/ 4356 w 8636" name="TX153"/>
                  <a:gd fmla="*/ 83 h 9572" name="TY153"/>
                  <a:gd fmla="*/ 4287 w 8636" name="TX154"/>
                  <a:gd fmla="*/ 53 h 9572" name="TY154"/>
                  <a:gd fmla="*/ 4214 w 8636" name="TX155"/>
                  <a:gd fmla="*/ 29 h 9572" name="TY155"/>
                  <a:gd fmla="*/ 4139 w 8636" name="TX156"/>
                  <a:gd fmla="*/ 12 h 9572" name="TY156"/>
                  <a:gd fmla="*/ 4101 w 8636" name="TX157"/>
                  <a:gd fmla="*/ 6 h 9572" name="TY157"/>
                  <a:gd fmla="*/ 4061 w 8636" name="TX158"/>
                  <a:gd fmla="*/ 2 h 9572" name="TY158"/>
                  <a:gd fmla="*/ 3983 w 8636" name="TX159"/>
                  <a:gd fmla="*/ 0 h 9572" name="TY159"/>
                  <a:gd fmla="*/ 3906 w 8636" name="TX160"/>
                  <a:gd fmla="*/ 6 h 9572" name="TY160"/>
                  <a:gd fmla="*/ 3832 w 8636" name="TX161"/>
                  <a:gd fmla="*/ 20 h 9572" name="TY161"/>
                  <a:gd fmla="*/ 3760 w 8636" name="TX162"/>
                  <a:gd fmla="*/ 39 h 9572" name="TY162"/>
                  <a:gd fmla="*/ 3690 w 8636" name="TX163"/>
                  <a:gd fmla="*/ 67 h 9572" name="TY163"/>
                  <a:gd fmla="*/ 3623 w 8636" name="TX164"/>
                  <a:gd fmla="*/ 101 h 9572" name="TY164"/>
                  <a:gd fmla="*/ 3561 w 8636" name="TX165"/>
                  <a:gd fmla="*/ 140 h 9572" name="TY165"/>
                  <a:gd fmla="*/ 3502 w 8636" name="TX166"/>
                  <a:gd fmla="*/ 185 h 9572" name="TY166"/>
                  <a:gd fmla="*/ 3447 w 8636" name="TX167"/>
                  <a:gd fmla="*/ 236 h 9572" name="TY167"/>
                  <a:gd fmla="*/ 3399 w 8636" name="TX168"/>
                  <a:gd fmla="*/ 291 h 9572" name="TY168"/>
                  <a:gd fmla="*/ 3355 w 8636" name="TX169"/>
                  <a:gd fmla="*/ 353 h 9572" name="TY169"/>
                  <a:gd fmla="*/ 3317 w 8636" name="TX170"/>
                  <a:gd fmla="*/ 417 h 9572" name="TY170"/>
                  <a:gd fmla="*/ 3284 w 8636" name="TX171"/>
                  <a:gd fmla="*/ 486 h 9572" name="TY171"/>
                  <a:gd fmla="*/ 3259 w 8636" name="TX172"/>
                  <a:gd fmla="*/ 559 h 9572" name="TY172"/>
                  <a:gd fmla="*/ 3242 w 8636" name="TX173"/>
                  <a:gd fmla="*/ 634 h 9572" name="TY173"/>
                  <a:gd fmla="*/ 3236 w 8636" name="TX174"/>
                  <a:gd fmla="*/ 673 h 9572" name="TY174"/>
                  <a:gd fmla="*/ 3200 w 8636" name="TX175"/>
                  <a:gd fmla="*/ 937 h 9572" name="TY175"/>
                  <a:gd fmla="*/ 0 w 8636" name="TX176"/>
                  <a:gd fmla="*/ 937 h 9572" name="TY176"/>
                  <a:gd fmla="*/ 0 w 8636" name="TX177"/>
                  <a:gd fmla="*/ 8800 h 9572" name="TY177"/>
                  <a:gd fmla="*/ 771 w 8636" name="TX178"/>
                  <a:gd fmla="*/ 8800 h 9572" name="TY178"/>
                  <a:gd fmla="*/ 771 w 8636" name="TX179"/>
                  <a:gd fmla="*/ 9571 h 9572" name="TY179"/>
                  <a:gd fmla="*/ 8635 w 8636" name="TX180"/>
                  <a:gd fmla="*/ 9571 h 9572" name="TY180"/>
                  <a:gd fmla="*/ 8635 w 8636" name="TX181"/>
                  <a:gd fmla="*/ 1707 h 9572" name="TY181"/>
                  <a:gd fmla="*/ 7864 w 8636" name="TX182"/>
                  <a:gd fmla="*/ 1707 h 9572" name="TY18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4" y="TY104"/>
                  </a:cxn>
                  <a:cxn ang="0">
                    <a:pos x="TX105" y="TY105"/>
                  </a:cxn>
                  <a:cxn ang="0">
                    <a:pos x="TX106" y="TY106"/>
                  </a:cxn>
                  <a:cxn ang="0">
                    <a:pos x="TX107" y="TY107"/>
                  </a:cxn>
                  <a:cxn ang="0">
                    <a:pos x="TX108" y="TY108"/>
                  </a:cxn>
                  <a:cxn ang="0">
                    <a:pos x="TX109" y="TY109"/>
                  </a:cxn>
                  <a:cxn ang="0">
                    <a:pos x="TX110" y="TY110"/>
                  </a:cxn>
                  <a:cxn ang="0">
                    <a:pos x="TX111" y="TY111"/>
                  </a:cxn>
                  <a:cxn ang="0">
                    <a:pos x="TX112" y="TY112"/>
                  </a:cxn>
                  <a:cxn ang="0">
                    <a:pos x="TX113" y="TY113"/>
                  </a:cxn>
                  <a:cxn ang="0">
                    <a:pos x="TX114" y="TY114"/>
                  </a:cxn>
                  <a:cxn ang="0">
                    <a:pos x="TX115" y="TY115"/>
                  </a:cxn>
                  <a:cxn ang="0">
                    <a:pos x="TX116" y="TY116"/>
                  </a:cxn>
                  <a:cxn ang="0">
                    <a:pos x="TX117" y="TY117"/>
                  </a:cxn>
                  <a:cxn ang="0">
                    <a:pos x="TX118" y="TY118"/>
                  </a:cxn>
                  <a:cxn ang="0">
                    <a:pos x="TX119" y="TY119"/>
                  </a:cxn>
                  <a:cxn ang="0">
                    <a:pos x="TX120" y="TY120"/>
                  </a:cxn>
                  <a:cxn ang="0">
                    <a:pos x="TX121" y="TY121"/>
                  </a:cxn>
                  <a:cxn ang="0">
                    <a:pos x="TX122" y="TY122"/>
                  </a:cxn>
                  <a:cxn ang="0">
                    <a:pos x="TX123" y="TY123"/>
                  </a:cxn>
                  <a:cxn ang="0">
                    <a:pos x="TX124" y="TY124"/>
                  </a:cxn>
                  <a:cxn ang="0">
                    <a:pos x="TX125" y="TY125"/>
                  </a:cxn>
                  <a:cxn ang="0">
                    <a:pos x="TX126" y="TY126"/>
                  </a:cxn>
                  <a:cxn ang="0">
                    <a:pos x="TX127" y="TY127"/>
                  </a:cxn>
                  <a:cxn ang="0">
                    <a:pos x="TX128" y="TY128"/>
                  </a:cxn>
                  <a:cxn ang="0">
                    <a:pos x="TX129" y="TY129"/>
                  </a:cxn>
                  <a:cxn ang="0">
                    <a:pos x="TX130" y="TY130"/>
                  </a:cxn>
                  <a:cxn ang="0">
                    <a:pos x="TX131" y="TY131"/>
                  </a:cxn>
                  <a:cxn ang="0">
                    <a:pos x="TX132" y="TY132"/>
                  </a:cxn>
                  <a:cxn ang="0">
                    <a:pos x="TX133" y="TY133"/>
                  </a:cxn>
                  <a:cxn ang="0">
                    <a:pos x="TX134" y="TY134"/>
                  </a:cxn>
                  <a:cxn ang="0">
                    <a:pos x="TX136" y="TY136"/>
                  </a:cxn>
                  <a:cxn ang="0">
                    <a:pos x="TX137" y="TY137"/>
                  </a:cxn>
                  <a:cxn ang="0">
                    <a:pos x="TX138" y="TY138"/>
                  </a:cxn>
                  <a:cxn ang="0">
                    <a:pos x="TX139" y="TY139"/>
                  </a:cxn>
                  <a:cxn ang="0">
                    <a:pos x="TX140" y="TY140"/>
                  </a:cxn>
                  <a:cxn ang="0">
                    <a:pos x="TX141" y="TY141"/>
                  </a:cxn>
                  <a:cxn ang="0">
                    <a:pos x="TX142" y="TY142"/>
                  </a:cxn>
                  <a:cxn ang="0">
                    <a:pos x="TX143" y="TY143"/>
                  </a:cxn>
                  <a:cxn ang="0">
                    <a:pos x="TX144" y="TY144"/>
                  </a:cxn>
                  <a:cxn ang="0">
                    <a:pos x="TX145" y="TY145"/>
                  </a:cxn>
                  <a:cxn ang="0">
                    <a:pos x="TX146" y="TY146"/>
                  </a:cxn>
                  <a:cxn ang="0">
                    <a:pos x="TX147" y="TY147"/>
                  </a:cxn>
                  <a:cxn ang="0">
                    <a:pos x="TX148" y="TY148"/>
                  </a:cxn>
                  <a:cxn ang="0">
                    <a:pos x="TX149" y="TY149"/>
                  </a:cxn>
                  <a:cxn ang="0">
                    <a:pos x="TX150" y="TY150"/>
                  </a:cxn>
                  <a:cxn ang="0">
                    <a:pos x="TX151" y="TY151"/>
                  </a:cxn>
                  <a:cxn ang="0">
                    <a:pos x="TX152" y="TY152"/>
                  </a:cxn>
                  <a:cxn ang="0">
                    <a:pos x="TX153" y="TY153"/>
                  </a:cxn>
                  <a:cxn ang="0">
                    <a:pos x="TX154" y="TY154"/>
                  </a:cxn>
                  <a:cxn ang="0">
                    <a:pos x="TX155" y="TY155"/>
                  </a:cxn>
                  <a:cxn ang="0">
                    <a:pos x="TX156" y="TY156"/>
                  </a:cxn>
                  <a:cxn ang="0">
                    <a:pos x="TX157" y="TY157"/>
                  </a:cxn>
                  <a:cxn ang="0">
                    <a:pos x="TX158" y="TY158"/>
                  </a:cxn>
                  <a:cxn ang="0">
                    <a:pos x="TX159" y="TY159"/>
                  </a:cxn>
                  <a:cxn ang="0">
                    <a:pos x="TX160" y="TY160"/>
                  </a:cxn>
                  <a:cxn ang="0">
                    <a:pos x="TX161" y="TY161"/>
                  </a:cxn>
                  <a:cxn ang="0">
                    <a:pos x="TX162" y="TY162"/>
                  </a:cxn>
                  <a:cxn ang="0">
                    <a:pos x="TX163" y="TY163"/>
                  </a:cxn>
                  <a:cxn ang="0">
                    <a:pos x="TX164" y="TY164"/>
                  </a:cxn>
                  <a:cxn ang="0">
                    <a:pos x="TX165" y="TY165"/>
                  </a:cxn>
                  <a:cxn ang="0">
                    <a:pos x="TX166" y="TY166"/>
                  </a:cxn>
                  <a:cxn ang="0">
                    <a:pos x="TX167" y="TY167"/>
                  </a:cxn>
                  <a:cxn ang="0">
                    <a:pos x="TX168" y="TY168"/>
                  </a:cxn>
                  <a:cxn ang="0">
                    <a:pos x="TX169" y="TY169"/>
                  </a:cxn>
                  <a:cxn ang="0">
                    <a:pos x="TX170" y="TY170"/>
                  </a:cxn>
                  <a:cxn ang="0">
                    <a:pos x="TX171" y="TY171"/>
                  </a:cxn>
                  <a:cxn ang="0">
                    <a:pos x="TX172" y="TY172"/>
                  </a:cxn>
                  <a:cxn ang="0">
                    <a:pos x="TX173" y="TY173"/>
                  </a:cxn>
                  <a:cxn ang="0">
                    <a:pos x="TX174" y="TY174"/>
                  </a:cxn>
                  <a:cxn ang="0">
                    <a:pos x="TX175" y="TY175"/>
                  </a:cxn>
                  <a:cxn ang="0">
                    <a:pos x="TX176" y="TY176"/>
                  </a:cxn>
                  <a:cxn ang="0">
                    <a:pos x="TX177" y="TY177"/>
                  </a:cxn>
                  <a:cxn ang="0">
                    <a:pos x="TX178" y="TY178"/>
                  </a:cxn>
                  <a:cxn ang="0">
                    <a:pos x="TX179" y="TY179"/>
                  </a:cxn>
                  <a:cxn ang="0">
                    <a:pos x="TX180" y="TY180"/>
                  </a:cxn>
                  <a:cxn ang="0">
                    <a:pos x="TX181" y="TY181"/>
                  </a:cxn>
                  <a:cxn ang="0">
                    <a:pos x="TX182" y="TY182"/>
                  </a:cxn>
                </a:cxnLst>
                <a:rect l="l" t="t" r="r" b="b"/>
                <a:pathLst>
                  <a:path w="8636" h="9572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도형 46"/>
              <p:cNvSpPr>
                <a:spLocks/>
              </p:cNvSpPr>
              <p:nvPr/>
            </p:nvSpPr>
            <p:spPr bwMode="auto">
              <a:xfrm rot="0">
                <a:off x="697230" y="1471930"/>
                <a:ext cx="452120" cy="22225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도형 47"/>
              <p:cNvSpPr>
                <a:spLocks/>
              </p:cNvSpPr>
              <p:nvPr/>
            </p:nvSpPr>
            <p:spPr bwMode="auto">
              <a:xfrm rot="0">
                <a:off x="697230" y="1526540"/>
                <a:ext cx="452120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도형 48"/>
              <p:cNvSpPr>
                <a:spLocks/>
              </p:cNvSpPr>
              <p:nvPr/>
            </p:nvSpPr>
            <p:spPr bwMode="auto">
              <a:xfrm rot="0">
                <a:off x="697230" y="1581785"/>
                <a:ext cx="452120" cy="22225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도형 49"/>
              <p:cNvSpPr>
                <a:spLocks/>
              </p:cNvSpPr>
              <p:nvPr/>
            </p:nvSpPr>
            <p:spPr bwMode="auto">
              <a:xfrm rot="0">
                <a:off x="1127125" y="1637030"/>
                <a:ext cx="22225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도형 50"/>
              <p:cNvSpPr>
                <a:spLocks/>
              </p:cNvSpPr>
              <p:nvPr/>
            </p:nvSpPr>
            <p:spPr bwMode="auto">
              <a:xfrm rot="0">
                <a:off x="1071880" y="1637030"/>
                <a:ext cx="22860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도형 51"/>
              <p:cNvSpPr>
                <a:spLocks/>
              </p:cNvSpPr>
              <p:nvPr/>
            </p:nvSpPr>
            <p:spPr bwMode="auto">
              <a:xfrm rot="0">
                <a:off x="1016635" y="1637030"/>
                <a:ext cx="22225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0" name="도형 69"/>
          <p:cNvSpPr>
            <a:spLocks/>
          </p:cNvSpPr>
          <p:nvPr/>
        </p:nvSpPr>
        <p:spPr>
          <a:xfrm rot="0">
            <a:off x="8234680" y="2907030"/>
            <a:ext cx="26289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ko-KR" b="1">
                <a:solidFill>
                  <a:srgbClr val="FFFFFF"/>
                </a:solidFill>
              </a:rPr>
              <a:t>2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77" name="텍스트 상자 76"/>
          <p:cNvSpPr txBox="1">
            <a:spLocks/>
          </p:cNvSpPr>
          <p:nvPr/>
        </p:nvSpPr>
        <p:spPr>
          <a:xfrm rot="0">
            <a:off x="1261745" y="1404620"/>
            <a:ext cx="201422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altLang="ko-KR" sz="2400" b="1">
                <a:solidFill>
                  <a:srgbClr val="3D9DE4"/>
                </a:solidFill>
              </a:rPr>
              <a:t>2.개발환경</a:t>
            </a:r>
            <a:endParaRPr lang="ko-KR" altLang="en-US" sz="2800">
              <a:solidFill>
                <a:srgbClr val="3D9DE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텍스트 상자 77"/>
          <p:cNvSpPr txBox="1">
            <a:spLocks/>
          </p:cNvSpPr>
          <p:nvPr/>
        </p:nvSpPr>
        <p:spPr>
          <a:xfrm rot="0">
            <a:off x="1141095" y="1983105"/>
            <a:ext cx="4591050" cy="21240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Front-End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-HTML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-CSS3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-JAVASCRIPT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78"/>
          <p:cNvSpPr txBox="1">
            <a:spLocks/>
          </p:cNvSpPr>
          <p:nvPr/>
        </p:nvSpPr>
        <p:spPr>
          <a:xfrm rot="0">
            <a:off x="5689600" y="1859915"/>
            <a:ext cx="4591050" cy="38163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Back-End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-Spring4.0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-JDK 1.8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-ORACLE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-Java 8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-Tomcat 9.0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-Mybatis 3.4.6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-Maven 3.6.3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-Lombok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200" b="1">
                <a:solidFill>
                  <a:srgbClr val="3D9DE4"/>
                </a:solidFill>
                <a:latin typeface="맑은 고딕" charset="0"/>
                <a:ea typeface="맑은 고딕" charset="0"/>
              </a:rPr>
              <a:t>-Open API</a:t>
            </a:r>
            <a:endParaRPr lang="ko-KR" altLang="en-US" sz="2200" b="1">
              <a:solidFill>
                <a:srgbClr val="3D9DE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 rot="0">
            <a:off x="1073785" y="4011295"/>
            <a:ext cx="4012565" cy="12928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3D9DE4"/>
                </a:solidFill>
                <a:latin typeface="맑은 고딕" charset="0"/>
                <a:ea typeface="맑은 고딕" charset="0"/>
              </a:rPr>
              <a:t>Front-End 개발환경, 선택이유는?</a:t>
            </a:r>
            <a:endParaRPr lang="ko-KR" altLang="en-US" sz="1800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-Bootstrap도 좋지만 직접 CSS를 작성하여 레이아웃을 만들고, 브라우저간 크로스 브라우징 문제까지 해결하려고 하였습니다.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80"/>
          <p:cNvSpPr txBox="1">
            <a:spLocks/>
          </p:cNvSpPr>
          <p:nvPr/>
        </p:nvSpPr>
        <p:spPr>
          <a:xfrm rot="0">
            <a:off x="7515860" y="2550795"/>
            <a:ext cx="4012565" cy="10775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solidFill>
                  <a:srgbClr val="3D9DE4"/>
                </a:solidFill>
                <a:latin typeface="맑은 고딕" charset="0"/>
                <a:ea typeface="맑은 고딕" charset="0"/>
              </a:rPr>
              <a:t>Back-End 개발환경, 선택이유는?</a:t>
            </a:r>
            <a:endParaRPr lang="ko-KR" altLang="en-US" sz="1800">
              <a:solidFill>
                <a:srgbClr val="3D9DE4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-현업에서 대체적으로 사용하는 툴들을 사용하여 빠른 적응을 위해 사용했습니다.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23620"/>
            <a:ext cx="11214100" cy="5742305"/>
            <a:chOff x="488950" y="1023620"/>
            <a:chExt cx="11214100" cy="5742305"/>
          </a:xfrm>
        </p:grpSpPr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488950" y="1023620"/>
              <a:ext cx="11214735" cy="5626735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0"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직각 삼각형 6"/>
            <p:cNvSpPr>
              <a:spLocks/>
            </p:cNvSpPr>
            <p:nvPr/>
          </p:nvSpPr>
          <p:spPr>
            <a:xfrm rot="0" flipV="1">
              <a:off x="652145" y="6664325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직각 삼각형 7"/>
            <p:cNvSpPr>
              <a:spLocks/>
            </p:cNvSpPr>
            <p:nvPr/>
          </p:nvSpPr>
          <p:spPr>
            <a:xfrm rot="0" flipH="1" flipV="1">
              <a:off x="9622155" y="6652895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830" y="307975"/>
            <a:ext cx="6096635" cy="46101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r>
              <a:rPr lang="ko-KR" altLang="ko-KR" sz="2400" i="1" b="1">
                <a:solidFill>
                  <a:srgbClr val="FFFFFF"/>
                </a:solidFill>
              </a:rPr>
              <a:t>답글형 게시판</a:t>
            </a:r>
            <a:endParaRPr lang="ko-KR" altLang="en-US" sz="2400" i="1" b="1">
              <a:solidFill>
                <a:srgbClr val="FFFF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730" y="219075"/>
            <a:ext cx="4932045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308100" y="2174240"/>
          <a:ext cx="6818630" cy="287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90"/>
                <a:gridCol w="974090"/>
                <a:gridCol w="974090"/>
                <a:gridCol w="974090"/>
                <a:gridCol w="974090"/>
                <a:gridCol w="974090"/>
                <a:gridCol w="974090"/>
              </a:tblGrid>
              <a:tr h="47942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050" kern="1200" i="0" b="1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kern="1200" i="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050" kern="1200" i="0" b="1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kern="1200" i="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050" kern="1200" i="0" b="1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kern="1200" i="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050" kern="1200" i="0" b="1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kern="1200" i="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050" kern="1200" i="0" b="1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kern="1200" i="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050" kern="1200" i="0" b="1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kern="1200" i="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050" kern="1200" i="0" b="1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kern="1200" i="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en-US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ko-KR" sz="105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endParaRPr lang="ko-KR" altLang="en-US" sz="105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" name="모서리가 둥근 직사각형 76"/>
          <p:cNvSpPr>
            <a:spLocks/>
          </p:cNvSpPr>
          <p:nvPr/>
        </p:nvSpPr>
        <p:spPr>
          <a:xfrm rot="0">
            <a:off x="2380615" y="2644775"/>
            <a:ext cx="3672205" cy="4635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3D9DE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 sz="80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73035" y="5196840"/>
            <a:ext cx="2531745" cy="101473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ko-KR" altLang="ko-KR" sz="1600" b="1">
                <a:solidFill>
                  <a:srgbClr val="44546A">
                    <a:lumMod val="75000"/>
                  </a:srgbClr>
                </a:solidFill>
              </a:rPr>
              <a:t>총 제작기간</a:t>
            </a:r>
            <a:endParaRPr lang="ko-KR" altLang="en-US" sz="1600" b="1">
              <a:solidFill>
                <a:srgbClr val="44546A">
                  <a:lumMod val="75000"/>
                </a:srgbClr>
              </a:solidFill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ko-KR" altLang="en-US" sz="1400">
                <a:solidFill>
                  <a:srgbClr val="000000">
                    <a:lumMod val="65000"/>
                    <a:lumOff val="35000"/>
                  </a:srgbClr>
                </a:solidFill>
              </a:rPr>
              <a:t>3월2일 ~ 3월20일</a:t>
            </a:r>
            <a:endParaRPr lang="ko-KR" altLang="en-US" sz="140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endParaRPr lang="ko-KR" altLang="en-US" sz="10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4" name="직사각형 83"/>
          <p:cNvSpPr>
            <a:spLocks/>
          </p:cNvSpPr>
          <p:nvPr/>
        </p:nvSpPr>
        <p:spPr>
          <a:xfrm rot="0">
            <a:off x="6276975" y="1281430"/>
            <a:ext cx="242252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ko-KR" altLang="en-US" sz="1200" b="1">
                <a:solidFill>
                  <a:srgbClr val="000000">
                    <a:lumMod val="65000"/>
                    <a:lumOff val="35000"/>
                  </a:srgbClr>
                </a:solidFill>
              </a:rPr>
              <a:t>프로젝트 주제 및 개발환경 설정</a:t>
            </a:r>
            <a:endParaRPr lang="ko-KR" altLang="en-US" sz="1200" b="1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H="1" flipV="1">
            <a:off x="6962140" y="4587240"/>
            <a:ext cx="708025" cy="829310"/>
          </a:xfrm>
          <a:prstGeom prst="line">
            <a:avLst/>
          </a:prstGeom>
          <a:ln>
            <a:solidFill>
              <a:srgbClr val="BEE2FC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0" flipV="1">
            <a:off x="4764405" y="1464945"/>
            <a:ext cx="1395730" cy="1202690"/>
          </a:xfrm>
          <a:prstGeom prst="bentConnector3">
            <a:avLst>
              <a:gd name="adj1" fmla="val 49977"/>
            </a:avLst>
          </a:prstGeom>
          <a:ln w="6350" cap="flat" cmpd="sng">
            <a:solidFill>
              <a:srgbClr val="3D9DE4">
                <a:alpha val="100000"/>
              </a:srgb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상자 87"/>
          <p:cNvSpPr txBox="1">
            <a:spLocks/>
          </p:cNvSpPr>
          <p:nvPr/>
        </p:nvSpPr>
        <p:spPr>
          <a:xfrm rot="0">
            <a:off x="4463415" y="1774825"/>
            <a:ext cx="4572635" cy="33909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hangingPunct="1"/>
            <a:r>
              <a:rPr lang="ko-KR" altLang="ko-KR" sz="2200" b="1">
                <a:solidFill>
                  <a:srgbClr val="3D9DE4"/>
                </a:solidFill>
              </a:rPr>
              <a:t>3</a:t>
            </a:r>
            <a:r>
              <a:rPr lang="ko-KR" altLang="ko-KR" sz="2000" b="1">
                <a:solidFill>
                  <a:srgbClr val="3D9DE4"/>
                </a:solidFill>
              </a:rPr>
              <a:t>月</a:t>
            </a:r>
            <a:endParaRPr lang="ko-KR" altLang="en-US" sz="2200">
              <a:solidFill>
                <a:srgbClr val="3D9DE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 rot="0">
            <a:off x="2332355" y="3144520"/>
            <a:ext cx="4737100" cy="4635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3D9DE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 sz="800">
              <a:solidFill>
                <a:srgbClr val="FFFFFF">
                  <a:lumMod val="75000"/>
                </a:srgbClr>
              </a:solidFill>
            </a:endParaRPr>
          </a:p>
        </p:txBody>
      </p:sp>
      <p:cxnSp>
        <p:nvCxnSpPr>
          <p:cNvPr id="90" name="도형 89"/>
          <p:cNvCxnSpPr/>
          <p:nvPr/>
        </p:nvCxnSpPr>
        <p:spPr>
          <a:xfrm rot="0" flipV="1">
            <a:off x="6368415" y="1911985"/>
            <a:ext cx="1395730" cy="1202690"/>
          </a:xfrm>
          <a:prstGeom prst="bentConnector3">
            <a:avLst>
              <a:gd name="adj1" fmla="val 49977"/>
            </a:avLst>
          </a:prstGeom>
          <a:ln w="6350" cap="flat" cmpd="sng">
            <a:solidFill>
              <a:srgbClr val="3D9DE4">
                <a:alpha val="100000"/>
              </a:srgb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도형 90"/>
          <p:cNvSpPr>
            <a:spLocks/>
          </p:cNvSpPr>
          <p:nvPr/>
        </p:nvSpPr>
        <p:spPr>
          <a:xfrm rot="0">
            <a:off x="7880985" y="1713865"/>
            <a:ext cx="242252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ko-KR" altLang="en-US" sz="1200" b="1">
                <a:solidFill>
                  <a:srgbClr val="000000">
                    <a:lumMod val="65000"/>
                    <a:lumOff val="35000"/>
                  </a:srgbClr>
                </a:solidFill>
              </a:rPr>
              <a:t>시스템 설계 및 이슈사항 점검</a:t>
            </a:r>
            <a:endParaRPr lang="ko-KR" altLang="en-US" sz="1200" b="1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2" name="도형 91"/>
          <p:cNvSpPr>
            <a:spLocks/>
          </p:cNvSpPr>
          <p:nvPr/>
        </p:nvSpPr>
        <p:spPr>
          <a:xfrm rot="0">
            <a:off x="2329180" y="3606800"/>
            <a:ext cx="4737100" cy="4635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3D9DE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 sz="800">
              <a:solidFill>
                <a:srgbClr val="FFFFFF">
                  <a:lumMod val="75000"/>
                </a:srgbClr>
              </a:solidFill>
            </a:endParaRPr>
          </a:p>
        </p:txBody>
      </p:sp>
      <p:cxnSp>
        <p:nvCxnSpPr>
          <p:cNvPr id="93" name="도형 92"/>
          <p:cNvCxnSpPr/>
          <p:nvPr/>
        </p:nvCxnSpPr>
        <p:spPr>
          <a:xfrm rot="0" flipV="1">
            <a:off x="6763385" y="2381250"/>
            <a:ext cx="2303780" cy="1240790"/>
          </a:xfrm>
          <a:prstGeom prst="bentConnector3">
            <a:avLst>
              <a:gd name="adj1" fmla="val 49977"/>
            </a:avLst>
          </a:prstGeom>
          <a:ln w="6350" cap="flat" cmpd="sng">
            <a:solidFill>
              <a:srgbClr val="3D9DE4">
                <a:alpha val="100000"/>
              </a:srgb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도형 93"/>
          <p:cNvSpPr>
            <a:spLocks/>
          </p:cNvSpPr>
          <p:nvPr/>
        </p:nvSpPr>
        <p:spPr>
          <a:xfrm rot="0">
            <a:off x="9139555" y="2183765"/>
            <a:ext cx="242252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ko-KR" altLang="en-US" sz="1200" b="1">
                <a:solidFill>
                  <a:srgbClr val="000000">
                    <a:lumMod val="65000"/>
                    <a:lumOff val="35000"/>
                  </a:srgbClr>
                </a:solidFill>
              </a:rPr>
              <a:t>View페이지 및 기능점검</a:t>
            </a:r>
            <a:endParaRPr lang="ko-KR" altLang="en-US" sz="1200" b="1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 rot="0">
            <a:off x="641985" y="1217930"/>
            <a:ext cx="617220" cy="684530"/>
            <a:chOff x="641985" y="1217930"/>
            <a:chExt cx="617220" cy="684530"/>
          </a:xfrm>
        </p:grpSpPr>
        <p:grpSp>
          <p:nvGrpSpPr>
            <p:cNvPr id="96" name="그룹 95"/>
            <p:cNvGrpSpPr/>
            <p:nvPr/>
          </p:nvGrpSpPr>
          <p:grpSpPr>
            <a:xfrm rot="0">
              <a:off x="697230" y="1493520"/>
              <a:ext cx="452120" cy="187960"/>
              <a:chOff x="697230" y="1493520"/>
              <a:chExt cx="452120" cy="187960"/>
            </a:xfrm>
            <a:solidFill>
              <a:srgbClr val="FF8A2D"/>
            </a:solidFill>
          </p:grpSpPr>
          <p:sp>
            <p:nvSpPr>
              <p:cNvPr id="97" name="도형 96"/>
              <p:cNvSpPr>
                <a:spLocks/>
              </p:cNvSpPr>
              <p:nvPr/>
            </p:nvSpPr>
            <p:spPr bwMode="auto">
              <a:xfrm rot="0">
                <a:off x="697230" y="1493520"/>
                <a:ext cx="452120" cy="22860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도형 97"/>
              <p:cNvSpPr>
                <a:spLocks/>
              </p:cNvSpPr>
              <p:nvPr/>
            </p:nvSpPr>
            <p:spPr bwMode="auto">
              <a:xfrm rot="0">
                <a:off x="697230" y="1548765"/>
                <a:ext cx="452120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도형 98"/>
              <p:cNvSpPr>
                <a:spLocks/>
              </p:cNvSpPr>
              <p:nvPr/>
            </p:nvSpPr>
            <p:spPr bwMode="auto">
              <a:xfrm rot="0">
                <a:off x="697230" y="1604010"/>
                <a:ext cx="452120" cy="22860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도형 99"/>
              <p:cNvSpPr>
                <a:spLocks/>
              </p:cNvSpPr>
              <p:nvPr/>
            </p:nvSpPr>
            <p:spPr bwMode="auto">
              <a:xfrm rot="0">
                <a:off x="1127125" y="1659255"/>
                <a:ext cx="22225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도형 100"/>
              <p:cNvSpPr>
                <a:spLocks/>
              </p:cNvSpPr>
              <p:nvPr/>
            </p:nvSpPr>
            <p:spPr bwMode="auto">
              <a:xfrm rot="0">
                <a:off x="1071880" y="1659255"/>
                <a:ext cx="22860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도형 101"/>
              <p:cNvSpPr>
                <a:spLocks/>
              </p:cNvSpPr>
              <p:nvPr/>
            </p:nvSpPr>
            <p:spPr bwMode="auto">
              <a:xfrm rot="0">
                <a:off x="1016635" y="1659255"/>
                <a:ext cx="22225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 rot="0">
              <a:off x="641985" y="1217930"/>
              <a:ext cx="617220" cy="684530"/>
              <a:chOff x="641985" y="1217930"/>
              <a:chExt cx="617220" cy="684530"/>
            </a:xfrm>
            <a:solidFill>
              <a:srgbClr val="4C4741"/>
            </a:solidFill>
          </p:grpSpPr>
          <p:sp>
            <p:nvSpPr>
              <p:cNvPr id="104" name="도형 103"/>
              <p:cNvSpPr>
                <a:spLocks/>
              </p:cNvSpPr>
              <p:nvPr/>
            </p:nvSpPr>
            <p:spPr bwMode="auto">
              <a:xfrm rot="0">
                <a:off x="641985" y="1217930"/>
                <a:ext cx="617220" cy="684530"/>
              </a:xfrm>
              <a:custGeom>
                <a:gdLst>
                  <a:gd fmla="*/ 8326 w 8636" name="TX0"/>
                  <a:gd fmla="*/ 9262 h 9572" name="TY0"/>
                  <a:gd fmla="*/ 1079 w 8636" name="TX1"/>
                  <a:gd fmla="*/ 9262 h 9572" name="TY1"/>
                  <a:gd fmla="*/ 1079 w 8636" name="TX2"/>
                  <a:gd fmla="*/ 8800 h 9572" name="TY2"/>
                  <a:gd fmla="*/ 7864 w 8636" name="TX3"/>
                  <a:gd fmla="*/ 8800 h 9572" name="TY3"/>
                  <a:gd fmla="*/ 7864 w 8636" name="TX4"/>
                  <a:gd fmla="*/ 2016 h 9572" name="TY4"/>
                  <a:gd fmla="*/ 8326 w 8636" name="TX5"/>
                  <a:gd fmla="*/ 2016 h 9572" name="TY5"/>
                  <a:gd fmla="*/ 8326 w 8636" name="TX6"/>
                  <a:gd fmla="*/ 9262 h 9572" name="TY6"/>
                  <a:gd fmla="*/ 309 w 8636" name="TX8"/>
                  <a:gd fmla="*/ 1244 h 9572" name="TY8"/>
                  <a:gd fmla="*/ 3159 w 8636" name="TX9"/>
                  <a:gd fmla="*/ 1244 h 9572" name="TY9"/>
                  <a:gd fmla="*/ 3091 w 8636" name="TX10"/>
                  <a:gd fmla="*/ 1754 h 9572" name="TY10"/>
                  <a:gd fmla="*/ 3087 w 8636" name="TX11"/>
                  <a:gd fmla="*/ 1793 h 9572" name="TY11"/>
                  <a:gd fmla="*/ 3084 w 8636" name="TX12"/>
                  <a:gd fmla="*/ 1870 h 9572" name="TY12"/>
                  <a:gd fmla="*/ 3089 w 8636" name="TX13"/>
                  <a:gd fmla="*/ 1946 h 9572" name="TY13"/>
                  <a:gd fmla="*/ 3100 w 8636" name="TX14"/>
                  <a:gd fmla="*/ 2020 h 9572" name="TY14"/>
                  <a:gd fmla="*/ 3120 w 8636" name="TX15"/>
                  <a:gd fmla="*/ 2094 h 9572" name="TY15"/>
                  <a:gd fmla="*/ 3148 w 8636" name="TX16"/>
                  <a:gd fmla="*/ 2165 h 9572" name="TY16"/>
                  <a:gd fmla="*/ 3181 w 8636" name="TX17"/>
                  <a:gd fmla="*/ 2233 h 9572" name="TY17"/>
                  <a:gd fmla="*/ 3222 w 8636" name="TX18"/>
                  <a:gd fmla="*/ 2299 h 9572" name="TY18"/>
                  <a:gd fmla="*/ 3246 w 8636" name="TX19"/>
                  <a:gd fmla="*/ 2330 h 9572" name="TY19"/>
                  <a:gd fmla="*/ 3270 w 8636" name="TX20"/>
                  <a:gd fmla="*/ 2360 h 9572" name="TY20"/>
                  <a:gd fmla="*/ 3322 w 8636" name="TX21"/>
                  <a:gd fmla="*/ 2417 h 9572" name="TY21"/>
                  <a:gd fmla="*/ 3380 w 8636" name="TX22"/>
                  <a:gd fmla="*/ 2467 h 9572" name="TY22"/>
                  <a:gd fmla="*/ 3443 w 8636" name="TX23"/>
                  <a:gd fmla="*/ 2511 h 9572" name="TY23"/>
                  <a:gd fmla="*/ 3507 w 8636" name="TX24"/>
                  <a:gd fmla="*/ 2549 h 9572" name="TY24"/>
                  <a:gd fmla="*/ 3577 w 8636" name="TX25"/>
                  <a:gd fmla="*/ 2580 h 9572" name="TY25"/>
                  <a:gd fmla="*/ 3650 w 8636" name="TX26"/>
                  <a:gd fmla="*/ 2603 h 9572" name="TY26"/>
                  <a:gd fmla="*/ 3725 w 8636" name="TX27"/>
                  <a:gd fmla="*/ 2621 h 9572" name="TY27"/>
                  <a:gd fmla="*/ 3764 w 8636" name="TX28"/>
                  <a:gd fmla="*/ 2626 h 9572" name="TY28"/>
                  <a:gd fmla="*/ 3812 w 8636" name="TX29"/>
                  <a:gd fmla="*/ 2631 h 9572" name="TY29"/>
                  <a:gd fmla="*/ 3860 w 8636" name="TX30"/>
                  <a:gd fmla="*/ 2632 h 9572" name="TY30"/>
                  <a:gd fmla="*/ 3896 w 8636" name="TX31"/>
                  <a:gd fmla="*/ 2632 h 9572" name="TY31"/>
                  <a:gd fmla="*/ 3967 w 8636" name="TX32"/>
                  <a:gd fmla="*/ 2625 h 9572" name="TY32"/>
                  <a:gd fmla="*/ 4035 w 8636" name="TX33"/>
                  <a:gd fmla="*/ 2613 h 9572" name="TY33"/>
                  <a:gd fmla="*/ 4102 w 8636" name="TX34"/>
                  <a:gd fmla="*/ 2594 h 9572" name="TY34"/>
                  <a:gd fmla="*/ 4167 w 8636" name="TX35"/>
                  <a:gd fmla="*/ 2569 h 9572" name="TY35"/>
                  <a:gd fmla="*/ 4228 w 8636" name="TX36"/>
                  <a:gd fmla="*/ 2539 h 9572" name="TY36"/>
                  <a:gd fmla="*/ 4287 w 8636" name="TX37"/>
                  <a:gd fmla="*/ 2504 h 9572" name="TY37"/>
                  <a:gd fmla="*/ 4342 w 8636" name="TX38"/>
                  <a:gd fmla="*/ 2463 h 9572" name="TY38"/>
                  <a:gd fmla="*/ 4394 w 8636" name="TX39"/>
                  <a:gd fmla="*/ 2418 h 9572" name="TY39"/>
                  <a:gd fmla="*/ 4442 w 8636" name="TX40"/>
                  <a:gd fmla="*/ 2370 h 9572" name="TY40"/>
                  <a:gd fmla="*/ 4485 w 8636" name="TX41"/>
                  <a:gd fmla="*/ 2315 h 9572" name="TY41"/>
                  <a:gd fmla="*/ 4524 w 8636" name="TX42"/>
                  <a:gd fmla="*/ 2259 h 9572" name="TY42"/>
                  <a:gd fmla="*/ 4558 w 8636" name="TX43"/>
                  <a:gd fmla="*/ 2197 h 9572" name="TY43"/>
                  <a:gd fmla="*/ 4585 w 8636" name="TX44"/>
                  <a:gd fmla="*/ 2133 h 9572" name="TY44"/>
                  <a:gd fmla="*/ 4607 w 8636" name="TX45"/>
                  <a:gd fmla="*/ 2066 h 9572" name="TY45"/>
                  <a:gd fmla="*/ 4623 w 8636" name="TX46"/>
                  <a:gd fmla="*/ 1995 h 9572" name="TY46"/>
                  <a:gd fmla="*/ 4629 w 8636" name="TX47"/>
                  <a:gd fmla="*/ 1959 h 9572" name="TY47"/>
                  <a:gd fmla="*/ 4630 w 8636" name="TX48"/>
                  <a:gd fmla="*/ 1943 h 9572" name="TY48"/>
                  <a:gd fmla="*/ 4628 w 8636" name="TX49"/>
                  <a:gd fmla="*/ 1913 h 9572" name="TY49"/>
                  <a:gd fmla="*/ 4620 w 8636" name="TX50"/>
                  <a:gd fmla="*/ 1884 h 9572" name="TY50"/>
                  <a:gd fmla="*/ 4607 w 8636" name="TX51"/>
                  <a:gd fmla="*/ 1857 h 9572" name="TY51"/>
                  <a:gd fmla="*/ 4589 w 8636" name="TX52"/>
                  <a:gd fmla="*/ 1833 h 9572" name="TY52"/>
                  <a:gd fmla="*/ 4567 w 8636" name="TX53"/>
                  <a:gd fmla="*/ 1813 h 9572" name="TY53"/>
                  <a:gd fmla="*/ 4541 w 8636" name="TX54"/>
                  <a:gd fmla="*/ 1798 h 9572" name="TY54"/>
                  <a:gd fmla="*/ 4512 w 8636" name="TX55"/>
                  <a:gd fmla="*/ 1788 h 9572" name="TY55"/>
                  <a:gd fmla="*/ 4496 w 8636" name="TX56"/>
                  <a:gd fmla="*/ 1786 h 9572" name="TY56"/>
                  <a:gd fmla="*/ 4480 w 8636" name="TX57"/>
                  <a:gd fmla="*/ 1784 h 9572" name="TY57"/>
                  <a:gd fmla="*/ 4450 w 8636" name="TX58"/>
                  <a:gd fmla="*/ 1787 h 9572" name="TY58"/>
                  <a:gd fmla="*/ 4421 w 8636" name="TX59"/>
                  <a:gd fmla="*/ 1795 h 9572" name="TY59"/>
                  <a:gd fmla="*/ 4394 w 8636" name="TX60"/>
                  <a:gd fmla="*/ 1808 h 9572" name="TY60"/>
                  <a:gd fmla="*/ 4370 w 8636" name="TX61"/>
                  <a:gd fmla="*/ 1826 h 9572" name="TY61"/>
                  <a:gd fmla="*/ 4351 w 8636" name="TX62"/>
                  <a:gd fmla="*/ 1848 h 9572" name="TY62"/>
                  <a:gd fmla="*/ 4336 w 8636" name="TX63"/>
                  <a:gd fmla="*/ 1874 h 9572" name="TY63"/>
                  <a:gd fmla="*/ 4326 w 8636" name="TX64"/>
                  <a:gd fmla="*/ 1902 h 9572" name="TY64"/>
                  <a:gd fmla="*/ 4323 w 8636" name="TX65"/>
                  <a:gd fmla="*/ 1919 h 9572" name="TY65"/>
                  <a:gd fmla="*/ 4316 w 8636" name="TX66"/>
                  <a:gd fmla="*/ 1965 h 9572" name="TY66"/>
                  <a:gd fmla="*/ 4285 w 8636" name="TX67"/>
                  <a:gd fmla="*/ 2053 h 9572" name="TY67"/>
                  <a:gd fmla="*/ 4238 w 8636" name="TX68"/>
                  <a:gd fmla="*/ 2130 h 9572" name="TY68"/>
                  <a:gd fmla="*/ 4179 w 8636" name="TX69"/>
                  <a:gd fmla="*/ 2197 h 9572" name="TY69"/>
                  <a:gd fmla="*/ 4109 w 8636" name="TX70"/>
                  <a:gd fmla="*/ 2253 h 9572" name="TY70"/>
                  <a:gd fmla="*/ 4029 w 8636" name="TX71"/>
                  <a:gd fmla="*/ 2293 h 9572" name="TY71"/>
                  <a:gd fmla="*/ 3941 w 8636" name="TX72"/>
                  <a:gd fmla="*/ 2318 h 9572" name="TY72"/>
                  <a:gd fmla="*/ 3850 w 8636" name="TX73"/>
                  <a:gd fmla="*/ 2325 h 9572" name="TY73"/>
                  <a:gd fmla="*/ 3802 w 8636" name="TX74"/>
                  <a:gd fmla="*/ 2320 h 9572" name="TY74"/>
                  <a:gd fmla="*/ 3756 w 8636" name="TX75"/>
                  <a:gd fmla="*/ 2313 h 9572" name="TY75"/>
                  <a:gd fmla="*/ 3668 w 8636" name="TX76"/>
                  <a:gd fmla="*/ 2284 h 9572" name="TY76"/>
                  <a:gd fmla="*/ 3590 w 8636" name="TX77"/>
                  <a:gd fmla="*/ 2239 h 9572" name="TY77"/>
                  <a:gd fmla="*/ 3520 w 8636" name="TX78"/>
                  <a:gd fmla="*/ 2178 h 9572" name="TY78"/>
                  <a:gd fmla="*/ 3490 w 8636" name="TX79"/>
                  <a:gd fmla="*/ 2142 h 9572" name="TY79"/>
                  <a:gd fmla="*/ 3462 w 8636" name="TX80"/>
                  <a:gd fmla="*/ 2104 h 9572" name="TY80"/>
                  <a:gd fmla="*/ 3422 w 8636" name="TX81"/>
                  <a:gd fmla="*/ 2022 h 9572" name="TY81"/>
                  <a:gd fmla="*/ 3398 w 8636" name="TX82"/>
                  <a:gd fmla="*/ 1934 h 9572" name="TY82"/>
                  <a:gd fmla="*/ 3392 w 8636" name="TX83"/>
                  <a:gd fmla="*/ 1841 h 9572" name="TY83"/>
                  <a:gd fmla="*/ 3396 w 8636" name="TX84"/>
                  <a:gd fmla="*/ 1795 h 9572" name="TY84"/>
                  <a:gd fmla="*/ 3470 w 8636" name="TX85"/>
                  <a:gd fmla="*/ 1244 h 9572" name="TY85"/>
                  <a:gd fmla="*/ 7555 w 8636" name="TX86"/>
                  <a:gd fmla="*/ 1244 h 9572" name="TY86"/>
                  <a:gd fmla="*/ 7555 w 8636" name="TX87"/>
                  <a:gd fmla="*/ 8492 h 9572" name="TY87"/>
                  <a:gd fmla="*/ 309 w 8636" name="TX88"/>
                  <a:gd fmla="*/ 8492 h 9572" name="TY88"/>
                  <a:gd fmla="*/ 309 w 8636" name="TX89"/>
                  <a:gd fmla="*/ 1244 h 9572" name="TY89"/>
                  <a:gd fmla="*/ 3541 w 8636" name="TX91"/>
                  <a:gd fmla="*/ 715 h 9572" name="TY91"/>
                  <a:gd fmla="*/ 3549 w 8636" name="TX92"/>
                  <a:gd fmla="*/ 667 h 9572" name="TY92"/>
                  <a:gd fmla="*/ 3579 w 8636" name="TX93"/>
                  <a:gd fmla="*/ 579 h 9572" name="TY93"/>
                  <a:gd fmla="*/ 3625 w 8636" name="TX94"/>
                  <a:gd fmla="*/ 502 h 9572" name="TY94"/>
                  <a:gd fmla="*/ 3684 w 8636" name="TX95"/>
                  <a:gd fmla="*/ 435 h 9572" name="TY95"/>
                  <a:gd fmla="*/ 3755 w 8636" name="TX96"/>
                  <a:gd fmla="*/ 380 h 9572" name="TY96"/>
                  <a:gd fmla="*/ 3835 w 8636" name="TX97"/>
                  <a:gd fmla="*/ 340 h 9572" name="TY97"/>
                  <a:gd fmla="*/ 3923 w 8636" name="TX98"/>
                  <a:gd fmla="*/ 315 h 9572" name="TY98"/>
                  <a:gd fmla="*/ 4015 w 8636" name="TX99"/>
                  <a:gd fmla="*/ 308 h 9572" name="TY99"/>
                  <a:gd fmla="*/ 4063 w 8636" name="TX100"/>
                  <a:gd fmla="*/ 312 h 9572" name="TY100"/>
                  <a:gd fmla="*/ 4109 w 8636" name="TX101"/>
                  <a:gd fmla="*/ 319 h 9572" name="TY101"/>
                  <a:gd fmla="*/ 4196 w 8636" name="TX102"/>
                  <a:gd fmla="*/ 348 h 9572" name="TY102"/>
                  <a:gd fmla="*/ 4275 w 8636" name="TX103"/>
                  <a:gd fmla="*/ 394 h 9572" name="TY103"/>
                  <a:gd fmla="*/ 4345 w 8636" name="TX104"/>
                  <a:gd fmla="*/ 455 h 9572" name="TY104"/>
                  <a:gd fmla="*/ 4374 w 8636" name="TX105"/>
                  <a:gd fmla="*/ 490 h 9572" name="TY105"/>
                  <a:gd fmla="*/ 4401 w 8636" name="TX106"/>
                  <a:gd fmla="*/ 529 h 9572" name="TY106"/>
                  <a:gd fmla="*/ 4442 w 8636" name="TX107"/>
                  <a:gd fmla="*/ 611 h 9572" name="TY107"/>
                  <a:gd fmla="*/ 4466 w 8636" name="TX108"/>
                  <a:gd fmla="*/ 700 h 9572" name="TY108"/>
                  <a:gd fmla="*/ 4472 w 8636" name="TX109"/>
                  <a:gd fmla="*/ 791 h 9572" name="TY109"/>
                  <a:gd fmla="*/ 4467 w 8636" name="TX110"/>
                  <a:gd fmla="*/ 837 h 9572" name="TY110"/>
                  <a:gd fmla="*/ 4455 w 8636" name="TX111"/>
                  <a:gd fmla="*/ 937 h 9572" name="TY111"/>
                  <a:gd fmla="*/ 3987 w 8636" name="TX112"/>
                  <a:gd fmla="*/ 937 h 9572" name="TY112"/>
                  <a:gd fmla="*/ 4007 w 8636" name="TX113"/>
                  <a:gd fmla="*/ 805 h 9572" name="TY113"/>
                  <a:gd fmla="*/ 4009 w 8636" name="TX114"/>
                  <a:gd fmla="*/ 789 h 9572" name="TY114"/>
                  <a:gd fmla="*/ 4007 w 8636" name="TX115"/>
                  <a:gd fmla="*/ 759 h 9572" name="TY115"/>
                  <a:gd fmla="*/ 4000 w 8636" name="TX116"/>
                  <a:gd fmla="*/ 730 h 9572" name="TY116"/>
                  <a:gd fmla="*/ 3987 w 8636" name="TX117"/>
                  <a:gd fmla="*/ 702 h 9572" name="TY117"/>
                  <a:gd fmla="*/ 3970 w 8636" name="TX118"/>
                  <a:gd fmla="*/ 679 h 9572" name="TY118"/>
                  <a:gd fmla="*/ 3948 w 8636" name="TX119"/>
                  <a:gd fmla="*/ 658 h 9572" name="TY119"/>
                  <a:gd fmla="*/ 3923 w 8636" name="TX120"/>
                  <a:gd fmla="*/ 643 h 9572" name="TY120"/>
                  <a:gd fmla="*/ 3894 w 8636" name="TX121"/>
                  <a:gd fmla="*/ 633 h 9572" name="TY121"/>
                  <a:gd fmla="*/ 3878 w 8636" name="TX122"/>
                  <a:gd fmla="*/ 629 h 9572" name="TY122"/>
                  <a:gd fmla="*/ 3863 w 8636" name="TX123"/>
                  <a:gd fmla="*/ 628 h 9572" name="TY123"/>
                  <a:gd fmla="*/ 3831 w 8636" name="TX124"/>
                  <a:gd fmla="*/ 629 h 9572" name="TY124"/>
                  <a:gd fmla="*/ 3802 w 8636" name="TX125"/>
                  <a:gd fmla="*/ 637 h 9572" name="TY125"/>
                  <a:gd fmla="*/ 3776 w 8636" name="TX126"/>
                  <a:gd fmla="*/ 650 h 9572" name="TY126"/>
                  <a:gd fmla="*/ 3751 w 8636" name="TX127"/>
                  <a:gd fmla="*/ 667 h 9572" name="TY127"/>
                  <a:gd fmla="*/ 3732 w 8636" name="TX128"/>
                  <a:gd fmla="*/ 689 h 9572" name="TY128"/>
                  <a:gd fmla="*/ 3716 w 8636" name="TX129"/>
                  <a:gd fmla="*/ 715 h 9572" name="TY129"/>
                  <a:gd fmla="*/ 3705 w 8636" name="TX130"/>
                  <a:gd fmla="*/ 744 h 9572" name="TY130"/>
                  <a:gd fmla="*/ 3702 w 8636" name="TX131"/>
                  <a:gd fmla="*/ 759 h 9572" name="TY131"/>
                  <a:gd fmla="*/ 3675 w 8636" name="TX132"/>
                  <a:gd fmla="*/ 937 h 9572" name="TY132"/>
                  <a:gd fmla="*/ 3511 w 8636" name="TX133"/>
                  <a:gd fmla="*/ 937 h 9572" name="TY133"/>
                  <a:gd fmla="*/ 3541 w 8636" name="TX134"/>
                  <a:gd fmla="*/ 715 h 9572" name="TY134"/>
                  <a:gd fmla="*/ 7864 w 8636" name="TX136"/>
                  <a:gd fmla="*/ 1707 h 9572" name="TY136"/>
                  <a:gd fmla="*/ 7864 w 8636" name="TX137"/>
                  <a:gd fmla="*/ 937 h 9572" name="TY137"/>
                  <a:gd fmla="*/ 4766 w 8636" name="TX138"/>
                  <a:gd fmla="*/ 937 h 9572" name="TY138"/>
                  <a:gd fmla="*/ 4773 w 8636" name="TX139"/>
                  <a:gd fmla="*/ 879 h 9572" name="TY139"/>
                  <a:gd fmla="*/ 4777 w 8636" name="TX140"/>
                  <a:gd fmla="*/ 840 h 9572" name="TY140"/>
                  <a:gd fmla="*/ 4781 w 8636" name="TX141"/>
                  <a:gd fmla="*/ 762 h 9572" name="TY141"/>
                  <a:gd fmla="*/ 4775 w 8636" name="TX142"/>
                  <a:gd fmla="*/ 686 h 9572" name="TY142"/>
                  <a:gd fmla="*/ 4763 w 8636" name="TX143"/>
                  <a:gd fmla="*/ 612 h 9572" name="TY143"/>
                  <a:gd fmla="*/ 4744 w 8636" name="TX144"/>
                  <a:gd fmla="*/ 538 h 9572" name="TY144"/>
                  <a:gd fmla="*/ 4716 w 8636" name="TX145"/>
                  <a:gd fmla="*/ 467 h 9572" name="TY145"/>
                  <a:gd fmla="*/ 4682 w 8636" name="TX146"/>
                  <a:gd fmla="*/ 399 h 9572" name="TY146"/>
                  <a:gd fmla="*/ 4642 w 8636" name="TX147"/>
                  <a:gd fmla="*/ 333 h 9572" name="TY147"/>
                  <a:gd fmla="*/ 4619 w 8636" name="TX148"/>
                  <a:gd fmla="*/ 302 h 9572" name="TY148"/>
                  <a:gd fmla="*/ 4595 w 8636" name="TX149"/>
                  <a:gd fmla="*/ 272 h 9572" name="TY149"/>
                  <a:gd fmla="*/ 4541 w 8636" name="TX150"/>
                  <a:gd fmla="*/ 215 h 9572" name="TY150"/>
                  <a:gd fmla="*/ 4484 w 8636" name="TX151"/>
                  <a:gd fmla="*/ 165 h 9572" name="TY151"/>
                  <a:gd fmla="*/ 4422 w 8636" name="TX152"/>
                  <a:gd fmla="*/ 121 h 9572" name="TY152"/>
                  <a:gd fmla="*/ 4356 w 8636" name="TX153"/>
                  <a:gd fmla="*/ 83 h 9572" name="TY153"/>
                  <a:gd fmla="*/ 4287 w 8636" name="TX154"/>
                  <a:gd fmla="*/ 53 h 9572" name="TY154"/>
                  <a:gd fmla="*/ 4214 w 8636" name="TX155"/>
                  <a:gd fmla="*/ 29 h 9572" name="TY155"/>
                  <a:gd fmla="*/ 4139 w 8636" name="TX156"/>
                  <a:gd fmla="*/ 12 h 9572" name="TY156"/>
                  <a:gd fmla="*/ 4101 w 8636" name="TX157"/>
                  <a:gd fmla="*/ 6 h 9572" name="TY157"/>
                  <a:gd fmla="*/ 4061 w 8636" name="TX158"/>
                  <a:gd fmla="*/ 2 h 9572" name="TY158"/>
                  <a:gd fmla="*/ 3983 w 8636" name="TX159"/>
                  <a:gd fmla="*/ 0 h 9572" name="TY159"/>
                  <a:gd fmla="*/ 3906 w 8636" name="TX160"/>
                  <a:gd fmla="*/ 6 h 9572" name="TY160"/>
                  <a:gd fmla="*/ 3832 w 8636" name="TX161"/>
                  <a:gd fmla="*/ 20 h 9572" name="TY161"/>
                  <a:gd fmla="*/ 3760 w 8636" name="TX162"/>
                  <a:gd fmla="*/ 39 h 9572" name="TY162"/>
                  <a:gd fmla="*/ 3690 w 8636" name="TX163"/>
                  <a:gd fmla="*/ 67 h 9572" name="TY163"/>
                  <a:gd fmla="*/ 3623 w 8636" name="TX164"/>
                  <a:gd fmla="*/ 101 h 9572" name="TY164"/>
                  <a:gd fmla="*/ 3561 w 8636" name="TX165"/>
                  <a:gd fmla="*/ 140 h 9572" name="TY165"/>
                  <a:gd fmla="*/ 3502 w 8636" name="TX166"/>
                  <a:gd fmla="*/ 185 h 9572" name="TY166"/>
                  <a:gd fmla="*/ 3447 w 8636" name="TX167"/>
                  <a:gd fmla="*/ 236 h 9572" name="TY167"/>
                  <a:gd fmla="*/ 3399 w 8636" name="TX168"/>
                  <a:gd fmla="*/ 291 h 9572" name="TY168"/>
                  <a:gd fmla="*/ 3355 w 8636" name="TX169"/>
                  <a:gd fmla="*/ 353 h 9572" name="TY169"/>
                  <a:gd fmla="*/ 3317 w 8636" name="TX170"/>
                  <a:gd fmla="*/ 417 h 9572" name="TY170"/>
                  <a:gd fmla="*/ 3284 w 8636" name="TX171"/>
                  <a:gd fmla="*/ 486 h 9572" name="TY171"/>
                  <a:gd fmla="*/ 3259 w 8636" name="TX172"/>
                  <a:gd fmla="*/ 559 h 9572" name="TY172"/>
                  <a:gd fmla="*/ 3242 w 8636" name="TX173"/>
                  <a:gd fmla="*/ 634 h 9572" name="TY173"/>
                  <a:gd fmla="*/ 3236 w 8636" name="TX174"/>
                  <a:gd fmla="*/ 673 h 9572" name="TY174"/>
                  <a:gd fmla="*/ 3200 w 8636" name="TX175"/>
                  <a:gd fmla="*/ 937 h 9572" name="TY175"/>
                  <a:gd fmla="*/ 0 w 8636" name="TX176"/>
                  <a:gd fmla="*/ 937 h 9572" name="TY176"/>
                  <a:gd fmla="*/ 0 w 8636" name="TX177"/>
                  <a:gd fmla="*/ 8800 h 9572" name="TY177"/>
                  <a:gd fmla="*/ 771 w 8636" name="TX178"/>
                  <a:gd fmla="*/ 8800 h 9572" name="TY178"/>
                  <a:gd fmla="*/ 771 w 8636" name="TX179"/>
                  <a:gd fmla="*/ 9571 h 9572" name="TY179"/>
                  <a:gd fmla="*/ 8635 w 8636" name="TX180"/>
                  <a:gd fmla="*/ 9571 h 9572" name="TY180"/>
                  <a:gd fmla="*/ 8635 w 8636" name="TX181"/>
                  <a:gd fmla="*/ 1707 h 9572" name="TY181"/>
                  <a:gd fmla="*/ 7864 w 8636" name="TX182"/>
                  <a:gd fmla="*/ 1707 h 9572" name="TY18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4" y="TY104"/>
                  </a:cxn>
                  <a:cxn ang="0">
                    <a:pos x="TX105" y="TY105"/>
                  </a:cxn>
                  <a:cxn ang="0">
                    <a:pos x="TX106" y="TY106"/>
                  </a:cxn>
                  <a:cxn ang="0">
                    <a:pos x="TX107" y="TY107"/>
                  </a:cxn>
                  <a:cxn ang="0">
                    <a:pos x="TX108" y="TY108"/>
                  </a:cxn>
                  <a:cxn ang="0">
                    <a:pos x="TX109" y="TY109"/>
                  </a:cxn>
                  <a:cxn ang="0">
                    <a:pos x="TX110" y="TY110"/>
                  </a:cxn>
                  <a:cxn ang="0">
                    <a:pos x="TX111" y="TY111"/>
                  </a:cxn>
                  <a:cxn ang="0">
                    <a:pos x="TX112" y="TY112"/>
                  </a:cxn>
                  <a:cxn ang="0">
                    <a:pos x="TX113" y="TY113"/>
                  </a:cxn>
                  <a:cxn ang="0">
                    <a:pos x="TX114" y="TY114"/>
                  </a:cxn>
                  <a:cxn ang="0">
                    <a:pos x="TX115" y="TY115"/>
                  </a:cxn>
                  <a:cxn ang="0">
                    <a:pos x="TX116" y="TY116"/>
                  </a:cxn>
                  <a:cxn ang="0">
                    <a:pos x="TX117" y="TY117"/>
                  </a:cxn>
                  <a:cxn ang="0">
                    <a:pos x="TX118" y="TY118"/>
                  </a:cxn>
                  <a:cxn ang="0">
                    <a:pos x="TX119" y="TY119"/>
                  </a:cxn>
                  <a:cxn ang="0">
                    <a:pos x="TX120" y="TY120"/>
                  </a:cxn>
                  <a:cxn ang="0">
                    <a:pos x="TX121" y="TY121"/>
                  </a:cxn>
                  <a:cxn ang="0">
                    <a:pos x="TX122" y="TY122"/>
                  </a:cxn>
                  <a:cxn ang="0">
                    <a:pos x="TX123" y="TY123"/>
                  </a:cxn>
                  <a:cxn ang="0">
                    <a:pos x="TX124" y="TY124"/>
                  </a:cxn>
                  <a:cxn ang="0">
                    <a:pos x="TX125" y="TY125"/>
                  </a:cxn>
                  <a:cxn ang="0">
                    <a:pos x="TX126" y="TY126"/>
                  </a:cxn>
                  <a:cxn ang="0">
                    <a:pos x="TX127" y="TY127"/>
                  </a:cxn>
                  <a:cxn ang="0">
                    <a:pos x="TX128" y="TY128"/>
                  </a:cxn>
                  <a:cxn ang="0">
                    <a:pos x="TX129" y="TY129"/>
                  </a:cxn>
                  <a:cxn ang="0">
                    <a:pos x="TX130" y="TY130"/>
                  </a:cxn>
                  <a:cxn ang="0">
                    <a:pos x="TX131" y="TY131"/>
                  </a:cxn>
                  <a:cxn ang="0">
                    <a:pos x="TX132" y="TY132"/>
                  </a:cxn>
                  <a:cxn ang="0">
                    <a:pos x="TX133" y="TY133"/>
                  </a:cxn>
                  <a:cxn ang="0">
                    <a:pos x="TX134" y="TY134"/>
                  </a:cxn>
                  <a:cxn ang="0">
                    <a:pos x="TX136" y="TY136"/>
                  </a:cxn>
                  <a:cxn ang="0">
                    <a:pos x="TX137" y="TY137"/>
                  </a:cxn>
                  <a:cxn ang="0">
                    <a:pos x="TX138" y="TY138"/>
                  </a:cxn>
                  <a:cxn ang="0">
                    <a:pos x="TX139" y="TY139"/>
                  </a:cxn>
                  <a:cxn ang="0">
                    <a:pos x="TX140" y="TY140"/>
                  </a:cxn>
                  <a:cxn ang="0">
                    <a:pos x="TX141" y="TY141"/>
                  </a:cxn>
                  <a:cxn ang="0">
                    <a:pos x="TX142" y="TY142"/>
                  </a:cxn>
                  <a:cxn ang="0">
                    <a:pos x="TX143" y="TY143"/>
                  </a:cxn>
                  <a:cxn ang="0">
                    <a:pos x="TX144" y="TY144"/>
                  </a:cxn>
                  <a:cxn ang="0">
                    <a:pos x="TX145" y="TY145"/>
                  </a:cxn>
                  <a:cxn ang="0">
                    <a:pos x="TX146" y="TY146"/>
                  </a:cxn>
                  <a:cxn ang="0">
                    <a:pos x="TX147" y="TY147"/>
                  </a:cxn>
                  <a:cxn ang="0">
                    <a:pos x="TX148" y="TY148"/>
                  </a:cxn>
                  <a:cxn ang="0">
                    <a:pos x="TX149" y="TY149"/>
                  </a:cxn>
                  <a:cxn ang="0">
                    <a:pos x="TX150" y="TY150"/>
                  </a:cxn>
                  <a:cxn ang="0">
                    <a:pos x="TX151" y="TY151"/>
                  </a:cxn>
                  <a:cxn ang="0">
                    <a:pos x="TX152" y="TY152"/>
                  </a:cxn>
                  <a:cxn ang="0">
                    <a:pos x="TX153" y="TY153"/>
                  </a:cxn>
                  <a:cxn ang="0">
                    <a:pos x="TX154" y="TY154"/>
                  </a:cxn>
                  <a:cxn ang="0">
                    <a:pos x="TX155" y="TY155"/>
                  </a:cxn>
                  <a:cxn ang="0">
                    <a:pos x="TX156" y="TY156"/>
                  </a:cxn>
                  <a:cxn ang="0">
                    <a:pos x="TX157" y="TY157"/>
                  </a:cxn>
                  <a:cxn ang="0">
                    <a:pos x="TX158" y="TY158"/>
                  </a:cxn>
                  <a:cxn ang="0">
                    <a:pos x="TX159" y="TY159"/>
                  </a:cxn>
                  <a:cxn ang="0">
                    <a:pos x="TX160" y="TY160"/>
                  </a:cxn>
                  <a:cxn ang="0">
                    <a:pos x="TX161" y="TY161"/>
                  </a:cxn>
                  <a:cxn ang="0">
                    <a:pos x="TX162" y="TY162"/>
                  </a:cxn>
                  <a:cxn ang="0">
                    <a:pos x="TX163" y="TY163"/>
                  </a:cxn>
                  <a:cxn ang="0">
                    <a:pos x="TX164" y="TY164"/>
                  </a:cxn>
                  <a:cxn ang="0">
                    <a:pos x="TX165" y="TY165"/>
                  </a:cxn>
                  <a:cxn ang="0">
                    <a:pos x="TX166" y="TY166"/>
                  </a:cxn>
                  <a:cxn ang="0">
                    <a:pos x="TX167" y="TY167"/>
                  </a:cxn>
                  <a:cxn ang="0">
                    <a:pos x="TX168" y="TY168"/>
                  </a:cxn>
                  <a:cxn ang="0">
                    <a:pos x="TX169" y="TY169"/>
                  </a:cxn>
                  <a:cxn ang="0">
                    <a:pos x="TX170" y="TY170"/>
                  </a:cxn>
                  <a:cxn ang="0">
                    <a:pos x="TX171" y="TY171"/>
                  </a:cxn>
                  <a:cxn ang="0">
                    <a:pos x="TX172" y="TY172"/>
                  </a:cxn>
                  <a:cxn ang="0">
                    <a:pos x="TX173" y="TY173"/>
                  </a:cxn>
                  <a:cxn ang="0">
                    <a:pos x="TX174" y="TY174"/>
                  </a:cxn>
                  <a:cxn ang="0">
                    <a:pos x="TX175" y="TY175"/>
                  </a:cxn>
                  <a:cxn ang="0">
                    <a:pos x="TX176" y="TY176"/>
                  </a:cxn>
                  <a:cxn ang="0">
                    <a:pos x="TX177" y="TY177"/>
                  </a:cxn>
                  <a:cxn ang="0">
                    <a:pos x="TX178" y="TY178"/>
                  </a:cxn>
                  <a:cxn ang="0">
                    <a:pos x="TX179" y="TY179"/>
                  </a:cxn>
                  <a:cxn ang="0">
                    <a:pos x="TX180" y="TY180"/>
                  </a:cxn>
                  <a:cxn ang="0">
                    <a:pos x="TX181" y="TY181"/>
                  </a:cxn>
                  <a:cxn ang="0">
                    <a:pos x="TX182" y="TY182"/>
                  </a:cxn>
                </a:cxnLst>
                <a:rect l="l" t="t" r="r" b="b"/>
                <a:pathLst>
                  <a:path w="8636" h="9572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도형 104"/>
              <p:cNvSpPr>
                <a:spLocks/>
              </p:cNvSpPr>
              <p:nvPr/>
            </p:nvSpPr>
            <p:spPr bwMode="auto">
              <a:xfrm rot="0">
                <a:off x="697230" y="1471930"/>
                <a:ext cx="452120" cy="22225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도형 105"/>
              <p:cNvSpPr>
                <a:spLocks/>
              </p:cNvSpPr>
              <p:nvPr/>
            </p:nvSpPr>
            <p:spPr bwMode="auto">
              <a:xfrm rot="0">
                <a:off x="697230" y="1526540"/>
                <a:ext cx="452120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도형 106"/>
              <p:cNvSpPr>
                <a:spLocks/>
              </p:cNvSpPr>
              <p:nvPr/>
            </p:nvSpPr>
            <p:spPr bwMode="auto">
              <a:xfrm rot="0">
                <a:off x="697230" y="1581785"/>
                <a:ext cx="452120" cy="22225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도형 107"/>
              <p:cNvSpPr>
                <a:spLocks/>
              </p:cNvSpPr>
              <p:nvPr/>
            </p:nvSpPr>
            <p:spPr bwMode="auto">
              <a:xfrm rot="0">
                <a:off x="1127125" y="1637030"/>
                <a:ext cx="22225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도형 108"/>
              <p:cNvSpPr>
                <a:spLocks/>
              </p:cNvSpPr>
              <p:nvPr/>
            </p:nvSpPr>
            <p:spPr bwMode="auto">
              <a:xfrm rot="0">
                <a:off x="1071880" y="1637030"/>
                <a:ext cx="22860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도형 109"/>
              <p:cNvSpPr>
                <a:spLocks/>
              </p:cNvSpPr>
              <p:nvPr/>
            </p:nvSpPr>
            <p:spPr bwMode="auto">
              <a:xfrm rot="0">
                <a:off x="1016635" y="1637030"/>
                <a:ext cx="22225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11" name="텍스트 상자 110"/>
          <p:cNvSpPr txBox="1">
            <a:spLocks/>
          </p:cNvSpPr>
          <p:nvPr/>
        </p:nvSpPr>
        <p:spPr>
          <a:xfrm rot="0">
            <a:off x="1261745" y="1404620"/>
            <a:ext cx="201422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altLang="ko-KR" sz="2400" b="1">
                <a:solidFill>
                  <a:srgbClr val="3D9DE4"/>
                </a:solidFill>
              </a:rPr>
              <a:t>3.개발일정</a:t>
            </a:r>
            <a:endParaRPr lang="ko-KR" altLang="en-US" sz="2800">
              <a:solidFill>
                <a:srgbClr val="3D9DE4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3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59105" y="1008380"/>
            <a:ext cx="11214735" cy="5742940"/>
            <a:chOff x="459105" y="1008380"/>
            <a:chExt cx="11214735" cy="5742940"/>
          </a:xfrm>
        </p:grpSpPr>
        <p:sp>
          <p:nvSpPr>
            <p:cNvPr id="5" name="도형 4"/>
            <p:cNvSpPr>
              <a:spLocks/>
            </p:cNvSpPr>
            <p:nvPr/>
          </p:nvSpPr>
          <p:spPr>
            <a:xfrm rot="0">
              <a:off x="459105" y="1008380"/>
              <a:ext cx="11214735" cy="5626735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0"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 flipV="1">
              <a:off x="622300" y="6649085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 flipH="1" flipV="1">
              <a:off x="9592310" y="6637655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도형 8"/>
          <p:cNvSpPr>
            <a:spLocks/>
          </p:cNvSpPr>
          <p:nvPr/>
        </p:nvSpPr>
        <p:spPr>
          <a:xfrm rot="0">
            <a:off x="3084830" y="307975"/>
            <a:ext cx="609663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r>
              <a:rPr lang="ko-KR" altLang="ko-KR" sz="2400" i="1" b="1">
                <a:solidFill>
                  <a:srgbClr val="FFFFFF"/>
                </a:solidFill>
              </a:rPr>
              <a:t>답글형 게시판</a:t>
            </a:r>
            <a:endParaRPr lang="ko-KR" altLang="en-US" sz="2400" i="1" b="1">
              <a:solidFill>
                <a:srgbClr val="FFFFFF"/>
              </a:solidFill>
            </a:endParaRPr>
          </a:p>
        </p:txBody>
      </p:sp>
      <p:cxnSp>
        <p:nvCxnSpPr>
          <p:cNvPr id="13" name="도형 12"/>
          <p:cNvCxnSpPr/>
          <p:nvPr/>
        </p:nvCxnSpPr>
        <p:spPr>
          <a:xfrm rot="0">
            <a:off x="3681730" y="219075"/>
            <a:ext cx="4932680" cy="635"/>
          </a:xfrm>
          <a:prstGeom prst="line"/>
          <a:ln w="6350" cap="flat" cmpd="sng">
            <a:solidFill>
              <a:srgbClr val="BEE2F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 rot="0">
            <a:off x="641985" y="1217930"/>
            <a:ext cx="617220" cy="684530"/>
            <a:chOff x="641985" y="1217930"/>
            <a:chExt cx="617220" cy="684530"/>
          </a:xfrm>
        </p:grpSpPr>
        <p:grpSp>
          <p:nvGrpSpPr>
            <p:cNvPr id="44" name="그룹 43"/>
            <p:cNvGrpSpPr/>
            <p:nvPr/>
          </p:nvGrpSpPr>
          <p:grpSpPr>
            <a:xfrm rot="0">
              <a:off x="697230" y="1493520"/>
              <a:ext cx="452120" cy="187960"/>
              <a:chOff x="697230" y="1493520"/>
              <a:chExt cx="452120" cy="187960"/>
            </a:xfrm>
            <a:solidFill>
              <a:srgbClr val="FF8A2D"/>
            </a:solidFill>
          </p:grpSpPr>
          <p:sp>
            <p:nvSpPr>
              <p:cNvPr id="53" name="도형 52"/>
              <p:cNvSpPr>
                <a:spLocks/>
              </p:cNvSpPr>
              <p:nvPr/>
            </p:nvSpPr>
            <p:spPr bwMode="auto">
              <a:xfrm rot="0">
                <a:off x="697230" y="1493520"/>
                <a:ext cx="452120" cy="22860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도형 53"/>
              <p:cNvSpPr>
                <a:spLocks/>
              </p:cNvSpPr>
              <p:nvPr/>
            </p:nvSpPr>
            <p:spPr bwMode="auto">
              <a:xfrm rot="0">
                <a:off x="697230" y="1548765"/>
                <a:ext cx="452120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도형 54"/>
              <p:cNvSpPr>
                <a:spLocks/>
              </p:cNvSpPr>
              <p:nvPr/>
            </p:nvSpPr>
            <p:spPr bwMode="auto">
              <a:xfrm rot="0">
                <a:off x="697230" y="1604010"/>
                <a:ext cx="452120" cy="22860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도형 55"/>
              <p:cNvSpPr>
                <a:spLocks/>
              </p:cNvSpPr>
              <p:nvPr/>
            </p:nvSpPr>
            <p:spPr bwMode="auto">
              <a:xfrm rot="0">
                <a:off x="1127125" y="1659255"/>
                <a:ext cx="22225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도형 56"/>
              <p:cNvSpPr>
                <a:spLocks/>
              </p:cNvSpPr>
              <p:nvPr/>
            </p:nvSpPr>
            <p:spPr bwMode="auto">
              <a:xfrm rot="0">
                <a:off x="1071880" y="1659255"/>
                <a:ext cx="22860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도형 57"/>
              <p:cNvSpPr>
                <a:spLocks/>
              </p:cNvSpPr>
              <p:nvPr/>
            </p:nvSpPr>
            <p:spPr bwMode="auto">
              <a:xfrm rot="0">
                <a:off x="1016635" y="1659255"/>
                <a:ext cx="22225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641985" y="1217930"/>
              <a:ext cx="617220" cy="684530"/>
              <a:chOff x="641985" y="1217930"/>
              <a:chExt cx="617220" cy="684530"/>
            </a:xfrm>
            <a:solidFill>
              <a:srgbClr val="4C4741"/>
            </a:solidFill>
          </p:grpSpPr>
          <p:sp>
            <p:nvSpPr>
              <p:cNvPr id="46" name="도형 45"/>
              <p:cNvSpPr>
                <a:spLocks/>
              </p:cNvSpPr>
              <p:nvPr/>
            </p:nvSpPr>
            <p:spPr bwMode="auto">
              <a:xfrm rot="0">
                <a:off x="641985" y="1217930"/>
                <a:ext cx="617220" cy="684530"/>
              </a:xfrm>
              <a:custGeom>
                <a:gdLst>
                  <a:gd fmla="*/ 8326 w 8636" name="TX0"/>
                  <a:gd fmla="*/ 9262 h 9572" name="TY0"/>
                  <a:gd fmla="*/ 1079 w 8636" name="TX1"/>
                  <a:gd fmla="*/ 9262 h 9572" name="TY1"/>
                  <a:gd fmla="*/ 1079 w 8636" name="TX2"/>
                  <a:gd fmla="*/ 8800 h 9572" name="TY2"/>
                  <a:gd fmla="*/ 7864 w 8636" name="TX3"/>
                  <a:gd fmla="*/ 8800 h 9572" name="TY3"/>
                  <a:gd fmla="*/ 7864 w 8636" name="TX4"/>
                  <a:gd fmla="*/ 2016 h 9572" name="TY4"/>
                  <a:gd fmla="*/ 8326 w 8636" name="TX5"/>
                  <a:gd fmla="*/ 2016 h 9572" name="TY5"/>
                  <a:gd fmla="*/ 8326 w 8636" name="TX6"/>
                  <a:gd fmla="*/ 9262 h 9572" name="TY6"/>
                  <a:gd fmla="*/ 309 w 8636" name="TX8"/>
                  <a:gd fmla="*/ 1244 h 9572" name="TY8"/>
                  <a:gd fmla="*/ 3159 w 8636" name="TX9"/>
                  <a:gd fmla="*/ 1244 h 9572" name="TY9"/>
                  <a:gd fmla="*/ 3091 w 8636" name="TX10"/>
                  <a:gd fmla="*/ 1754 h 9572" name="TY10"/>
                  <a:gd fmla="*/ 3087 w 8636" name="TX11"/>
                  <a:gd fmla="*/ 1793 h 9572" name="TY11"/>
                  <a:gd fmla="*/ 3084 w 8636" name="TX12"/>
                  <a:gd fmla="*/ 1870 h 9572" name="TY12"/>
                  <a:gd fmla="*/ 3089 w 8636" name="TX13"/>
                  <a:gd fmla="*/ 1946 h 9572" name="TY13"/>
                  <a:gd fmla="*/ 3100 w 8636" name="TX14"/>
                  <a:gd fmla="*/ 2020 h 9572" name="TY14"/>
                  <a:gd fmla="*/ 3120 w 8636" name="TX15"/>
                  <a:gd fmla="*/ 2094 h 9572" name="TY15"/>
                  <a:gd fmla="*/ 3148 w 8636" name="TX16"/>
                  <a:gd fmla="*/ 2165 h 9572" name="TY16"/>
                  <a:gd fmla="*/ 3181 w 8636" name="TX17"/>
                  <a:gd fmla="*/ 2233 h 9572" name="TY17"/>
                  <a:gd fmla="*/ 3222 w 8636" name="TX18"/>
                  <a:gd fmla="*/ 2299 h 9572" name="TY18"/>
                  <a:gd fmla="*/ 3246 w 8636" name="TX19"/>
                  <a:gd fmla="*/ 2330 h 9572" name="TY19"/>
                  <a:gd fmla="*/ 3270 w 8636" name="TX20"/>
                  <a:gd fmla="*/ 2360 h 9572" name="TY20"/>
                  <a:gd fmla="*/ 3322 w 8636" name="TX21"/>
                  <a:gd fmla="*/ 2417 h 9572" name="TY21"/>
                  <a:gd fmla="*/ 3380 w 8636" name="TX22"/>
                  <a:gd fmla="*/ 2467 h 9572" name="TY22"/>
                  <a:gd fmla="*/ 3443 w 8636" name="TX23"/>
                  <a:gd fmla="*/ 2511 h 9572" name="TY23"/>
                  <a:gd fmla="*/ 3507 w 8636" name="TX24"/>
                  <a:gd fmla="*/ 2549 h 9572" name="TY24"/>
                  <a:gd fmla="*/ 3577 w 8636" name="TX25"/>
                  <a:gd fmla="*/ 2580 h 9572" name="TY25"/>
                  <a:gd fmla="*/ 3650 w 8636" name="TX26"/>
                  <a:gd fmla="*/ 2603 h 9572" name="TY26"/>
                  <a:gd fmla="*/ 3725 w 8636" name="TX27"/>
                  <a:gd fmla="*/ 2621 h 9572" name="TY27"/>
                  <a:gd fmla="*/ 3764 w 8636" name="TX28"/>
                  <a:gd fmla="*/ 2626 h 9572" name="TY28"/>
                  <a:gd fmla="*/ 3812 w 8636" name="TX29"/>
                  <a:gd fmla="*/ 2631 h 9572" name="TY29"/>
                  <a:gd fmla="*/ 3860 w 8636" name="TX30"/>
                  <a:gd fmla="*/ 2632 h 9572" name="TY30"/>
                  <a:gd fmla="*/ 3896 w 8636" name="TX31"/>
                  <a:gd fmla="*/ 2632 h 9572" name="TY31"/>
                  <a:gd fmla="*/ 3967 w 8636" name="TX32"/>
                  <a:gd fmla="*/ 2625 h 9572" name="TY32"/>
                  <a:gd fmla="*/ 4035 w 8636" name="TX33"/>
                  <a:gd fmla="*/ 2613 h 9572" name="TY33"/>
                  <a:gd fmla="*/ 4102 w 8636" name="TX34"/>
                  <a:gd fmla="*/ 2594 h 9572" name="TY34"/>
                  <a:gd fmla="*/ 4167 w 8636" name="TX35"/>
                  <a:gd fmla="*/ 2569 h 9572" name="TY35"/>
                  <a:gd fmla="*/ 4228 w 8636" name="TX36"/>
                  <a:gd fmla="*/ 2539 h 9572" name="TY36"/>
                  <a:gd fmla="*/ 4287 w 8636" name="TX37"/>
                  <a:gd fmla="*/ 2504 h 9572" name="TY37"/>
                  <a:gd fmla="*/ 4342 w 8636" name="TX38"/>
                  <a:gd fmla="*/ 2463 h 9572" name="TY38"/>
                  <a:gd fmla="*/ 4394 w 8636" name="TX39"/>
                  <a:gd fmla="*/ 2418 h 9572" name="TY39"/>
                  <a:gd fmla="*/ 4442 w 8636" name="TX40"/>
                  <a:gd fmla="*/ 2370 h 9572" name="TY40"/>
                  <a:gd fmla="*/ 4485 w 8636" name="TX41"/>
                  <a:gd fmla="*/ 2315 h 9572" name="TY41"/>
                  <a:gd fmla="*/ 4524 w 8636" name="TX42"/>
                  <a:gd fmla="*/ 2259 h 9572" name="TY42"/>
                  <a:gd fmla="*/ 4558 w 8636" name="TX43"/>
                  <a:gd fmla="*/ 2197 h 9572" name="TY43"/>
                  <a:gd fmla="*/ 4585 w 8636" name="TX44"/>
                  <a:gd fmla="*/ 2133 h 9572" name="TY44"/>
                  <a:gd fmla="*/ 4607 w 8636" name="TX45"/>
                  <a:gd fmla="*/ 2066 h 9572" name="TY45"/>
                  <a:gd fmla="*/ 4623 w 8636" name="TX46"/>
                  <a:gd fmla="*/ 1995 h 9572" name="TY46"/>
                  <a:gd fmla="*/ 4629 w 8636" name="TX47"/>
                  <a:gd fmla="*/ 1959 h 9572" name="TY47"/>
                  <a:gd fmla="*/ 4630 w 8636" name="TX48"/>
                  <a:gd fmla="*/ 1943 h 9572" name="TY48"/>
                  <a:gd fmla="*/ 4628 w 8636" name="TX49"/>
                  <a:gd fmla="*/ 1913 h 9572" name="TY49"/>
                  <a:gd fmla="*/ 4620 w 8636" name="TX50"/>
                  <a:gd fmla="*/ 1884 h 9572" name="TY50"/>
                  <a:gd fmla="*/ 4607 w 8636" name="TX51"/>
                  <a:gd fmla="*/ 1857 h 9572" name="TY51"/>
                  <a:gd fmla="*/ 4589 w 8636" name="TX52"/>
                  <a:gd fmla="*/ 1833 h 9572" name="TY52"/>
                  <a:gd fmla="*/ 4567 w 8636" name="TX53"/>
                  <a:gd fmla="*/ 1813 h 9572" name="TY53"/>
                  <a:gd fmla="*/ 4541 w 8636" name="TX54"/>
                  <a:gd fmla="*/ 1798 h 9572" name="TY54"/>
                  <a:gd fmla="*/ 4512 w 8636" name="TX55"/>
                  <a:gd fmla="*/ 1788 h 9572" name="TY55"/>
                  <a:gd fmla="*/ 4496 w 8636" name="TX56"/>
                  <a:gd fmla="*/ 1786 h 9572" name="TY56"/>
                  <a:gd fmla="*/ 4480 w 8636" name="TX57"/>
                  <a:gd fmla="*/ 1784 h 9572" name="TY57"/>
                  <a:gd fmla="*/ 4450 w 8636" name="TX58"/>
                  <a:gd fmla="*/ 1787 h 9572" name="TY58"/>
                  <a:gd fmla="*/ 4421 w 8636" name="TX59"/>
                  <a:gd fmla="*/ 1795 h 9572" name="TY59"/>
                  <a:gd fmla="*/ 4394 w 8636" name="TX60"/>
                  <a:gd fmla="*/ 1808 h 9572" name="TY60"/>
                  <a:gd fmla="*/ 4370 w 8636" name="TX61"/>
                  <a:gd fmla="*/ 1826 h 9572" name="TY61"/>
                  <a:gd fmla="*/ 4351 w 8636" name="TX62"/>
                  <a:gd fmla="*/ 1848 h 9572" name="TY62"/>
                  <a:gd fmla="*/ 4336 w 8636" name="TX63"/>
                  <a:gd fmla="*/ 1874 h 9572" name="TY63"/>
                  <a:gd fmla="*/ 4326 w 8636" name="TX64"/>
                  <a:gd fmla="*/ 1902 h 9572" name="TY64"/>
                  <a:gd fmla="*/ 4323 w 8636" name="TX65"/>
                  <a:gd fmla="*/ 1919 h 9572" name="TY65"/>
                  <a:gd fmla="*/ 4316 w 8636" name="TX66"/>
                  <a:gd fmla="*/ 1965 h 9572" name="TY66"/>
                  <a:gd fmla="*/ 4285 w 8636" name="TX67"/>
                  <a:gd fmla="*/ 2053 h 9572" name="TY67"/>
                  <a:gd fmla="*/ 4238 w 8636" name="TX68"/>
                  <a:gd fmla="*/ 2130 h 9572" name="TY68"/>
                  <a:gd fmla="*/ 4179 w 8636" name="TX69"/>
                  <a:gd fmla="*/ 2197 h 9572" name="TY69"/>
                  <a:gd fmla="*/ 4109 w 8636" name="TX70"/>
                  <a:gd fmla="*/ 2253 h 9572" name="TY70"/>
                  <a:gd fmla="*/ 4029 w 8636" name="TX71"/>
                  <a:gd fmla="*/ 2293 h 9572" name="TY71"/>
                  <a:gd fmla="*/ 3941 w 8636" name="TX72"/>
                  <a:gd fmla="*/ 2318 h 9572" name="TY72"/>
                  <a:gd fmla="*/ 3850 w 8636" name="TX73"/>
                  <a:gd fmla="*/ 2325 h 9572" name="TY73"/>
                  <a:gd fmla="*/ 3802 w 8636" name="TX74"/>
                  <a:gd fmla="*/ 2320 h 9572" name="TY74"/>
                  <a:gd fmla="*/ 3756 w 8636" name="TX75"/>
                  <a:gd fmla="*/ 2313 h 9572" name="TY75"/>
                  <a:gd fmla="*/ 3668 w 8636" name="TX76"/>
                  <a:gd fmla="*/ 2284 h 9572" name="TY76"/>
                  <a:gd fmla="*/ 3590 w 8636" name="TX77"/>
                  <a:gd fmla="*/ 2239 h 9572" name="TY77"/>
                  <a:gd fmla="*/ 3520 w 8636" name="TX78"/>
                  <a:gd fmla="*/ 2178 h 9572" name="TY78"/>
                  <a:gd fmla="*/ 3490 w 8636" name="TX79"/>
                  <a:gd fmla="*/ 2142 h 9572" name="TY79"/>
                  <a:gd fmla="*/ 3462 w 8636" name="TX80"/>
                  <a:gd fmla="*/ 2104 h 9572" name="TY80"/>
                  <a:gd fmla="*/ 3422 w 8636" name="TX81"/>
                  <a:gd fmla="*/ 2022 h 9572" name="TY81"/>
                  <a:gd fmla="*/ 3398 w 8636" name="TX82"/>
                  <a:gd fmla="*/ 1934 h 9572" name="TY82"/>
                  <a:gd fmla="*/ 3392 w 8636" name="TX83"/>
                  <a:gd fmla="*/ 1841 h 9572" name="TY83"/>
                  <a:gd fmla="*/ 3396 w 8636" name="TX84"/>
                  <a:gd fmla="*/ 1795 h 9572" name="TY84"/>
                  <a:gd fmla="*/ 3470 w 8636" name="TX85"/>
                  <a:gd fmla="*/ 1244 h 9572" name="TY85"/>
                  <a:gd fmla="*/ 7555 w 8636" name="TX86"/>
                  <a:gd fmla="*/ 1244 h 9572" name="TY86"/>
                  <a:gd fmla="*/ 7555 w 8636" name="TX87"/>
                  <a:gd fmla="*/ 8492 h 9572" name="TY87"/>
                  <a:gd fmla="*/ 309 w 8636" name="TX88"/>
                  <a:gd fmla="*/ 8492 h 9572" name="TY88"/>
                  <a:gd fmla="*/ 309 w 8636" name="TX89"/>
                  <a:gd fmla="*/ 1244 h 9572" name="TY89"/>
                  <a:gd fmla="*/ 3541 w 8636" name="TX91"/>
                  <a:gd fmla="*/ 715 h 9572" name="TY91"/>
                  <a:gd fmla="*/ 3549 w 8636" name="TX92"/>
                  <a:gd fmla="*/ 667 h 9572" name="TY92"/>
                  <a:gd fmla="*/ 3579 w 8636" name="TX93"/>
                  <a:gd fmla="*/ 579 h 9572" name="TY93"/>
                  <a:gd fmla="*/ 3625 w 8636" name="TX94"/>
                  <a:gd fmla="*/ 502 h 9572" name="TY94"/>
                  <a:gd fmla="*/ 3684 w 8636" name="TX95"/>
                  <a:gd fmla="*/ 435 h 9572" name="TY95"/>
                  <a:gd fmla="*/ 3755 w 8636" name="TX96"/>
                  <a:gd fmla="*/ 380 h 9572" name="TY96"/>
                  <a:gd fmla="*/ 3835 w 8636" name="TX97"/>
                  <a:gd fmla="*/ 340 h 9572" name="TY97"/>
                  <a:gd fmla="*/ 3923 w 8636" name="TX98"/>
                  <a:gd fmla="*/ 315 h 9572" name="TY98"/>
                  <a:gd fmla="*/ 4015 w 8636" name="TX99"/>
                  <a:gd fmla="*/ 308 h 9572" name="TY99"/>
                  <a:gd fmla="*/ 4063 w 8636" name="TX100"/>
                  <a:gd fmla="*/ 312 h 9572" name="TY100"/>
                  <a:gd fmla="*/ 4109 w 8636" name="TX101"/>
                  <a:gd fmla="*/ 319 h 9572" name="TY101"/>
                  <a:gd fmla="*/ 4196 w 8636" name="TX102"/>
                  <a:gd fmla="*/ 348 h 9572" name="TY102"/>
                  <a:gd fmla="*/ 4275 w 8636" name="TX103"/>
                  <a:gd fmla="*/ 394 h 9572" name="TY103"/>
                  <a:gd fmla="*/ 4345 w 8636" name="TX104"/>
                  <a:gd fmla="*/ 455 h 9572" name="TY104"/>
                  <a:gd fmla="*/ 4374 w 8636" name="TX105"/>
                  <a:gd fmla="*/ 490 h 9572" name="TY105"/>
                  <a:gd fmla="*/ 4401 w 8636" name="TX106"/>
                  <a:gd fmla="*/ 529 h 9572" name="TY106"/>
                  <a:gd fmla="*/ 4442 w 8636" name="TX107"/>
                  <a:gd fmla="*/ 611 h 9572" name="TY107"/>
                  <a:gd fmla="*/ 4466 w 8636" name="TX108"/>
                  <a:gd fmla="*/ 700 h 9572" name="TY108"/>
                  <a:gd fmla="*/ 4472 w 8636" name="TX109"/>
                  <a:gd fmla="*/ 791 h 9572" name="TY109"/>
                  <a:gd fmla="*/ 4467 w 8636" name="TX110"/>
                  <a:gd fmla="*/ 837 h 9572" name="TY110"/>
                  <a:gd fmla="*/ 4455 w 8636" name="TX111"/>
                  <a:gd fmla="*/ 937 h 9572" name="TY111"/>
                  <a:gd fmla="*/ 3987 w 8636" name="TX112"/>
                  <a:gd fmla="*/ 937 h 9572" name="TY112"/>
                  <a:gd fmla="*/ 4007 w 8636" name="TX113"/>
                  <a:gd fmla="*/ 805 h 9572" name="TY113"/>
                  <a:gd fmla="*/ 4009 w 8636" name="TX114"/>
                  <a:gd fmla="*/ 789 h 9572" name="TY114"/>
                  <a:gd fmla="*/ 4007 w 8636" name="TX115"/>
                  <a:gd fmla="*/ 759 h 9572" name="TY115"/>
                  <a:gd fmla="*/ 4000 w 8636" name="TX116"/>
                  <a:gd fmla="*/ 730 h 9572" name="TY116"/>
                  <a:gd fmla="*/ 3987 w 8636" name="TX117"/>
                  <a:gd fmla="*/ 702 h 9572" name="TY117"/>
                  <a:gd fmla="*/ 3970 w 8636" name="TX118"/>
                  <a:gd fmla="*/ 679 h 9572" name="TY118"/>
                  <a:gd fmla="*/ 3948 w 8636" name="TX119"/>
                  <a:gd fmla="*/ 658 h 9572" name="TY119"/>
                  <a:gd fmla="*/ 3923 w 8636" name="TX120"/>
                  <a:gd fmla="*/ 643 h 9572" name="TY120"/>
                  <a:gd fmla="*/ 3894 w 8636" name="TX121"/>
                  <a:gd fmla="*/ 633 h 9572" name="TY121"/>
                  <a:gd fmla="*/ 3878 w 8636" name="TX122"/>
                  <a:gd fmla="*/ 629 h 9572" name="TY122"/>
                  <a:gd fmla="*/ 3863 w 8636" name="TX123"/>
                  <a:gd fmla="*/ 628 h 9572" name="TY123"/>
                  <a:gd fmla="*/ 3831 w 8636" name="TX124"/>
                  <a:gd fmla="*/ 629 h 9572" name="TY124"/>
                  <a:gd fmla="*/ 3802 w 8636" name="TX125"/>
                  <a:gd fmla="*/ 637 h 9572" name="TY125"/>
                  <a:gd fmla="*/ 3776 w 8636" name="TX126"/>
                  <a:gd fmla="*/ 650 h 9572" name="TY126"/>
                  <a:gd fmla="*/ 3751 w 8636" name="TX127"/>
                  <a:gd fmla="*/ 667 h 9572" name="TY127"/>
                  <a:gd fmla="*/ 3732 w 8636" name="TX128"/>
                  <a:gd fmla="*/ 689 h 9572" name="TY128"/>
                  <a:gd fmla="*/ 3716 w 8636" name="TX129"/>
                  <a:gd fmla="*/ 715 h 9572" name="TY129"/>
                  <a:gd fmla="*/ 3705 w 8636" name="TX130"/>
                  <a:gd fmla="*/ 744 h 9572" name="TY130"/>
                  <a:gd fmla="*/ 3702 w 8636" name="TX131"/>
                  <a:gd fmla="*/ 759 h 9572" name="TY131"/>
                  <a:gd fmla="*/ 3675 w 8636" name="TX132"/>
                  <a:gd fmla="*/ 937 h 9572" name="TY132"/>
                  <a:gd fmla="*/ 3511 w 8636" name="TX133"/>
                  <a:gd fmla="*/ 937 h 9572" name="TY133"/>
                  <a:gd fmla="*/ 3541 w 8636" name="TX134"/>
                  <a:gd fmla="*/ 715 h 9572" name="TY134"/>
                  <a:gd fmla="*/ 7864 w 8636" name="TX136"/>
                  <a:gd fmla="*/ 1707 h 9572" name="TY136"/>
                  <a:gd fmla="*/ 7864 w 8636" name="TX137"/>
                  <a:gd fmla="*/ 937 h 9572" name="TY137"/>
                  <a:gd fmla="*/ 4766 w 8636" name="TX138"/>
                  <a:gd fmla="*/ 937 h 9572" name="TY138"/>
                  <a:gd fmla="*/ 4773 w 8636" name="TX139"/>
                  <a:gd fmla="*/ 879 h 9572" name="TY139"/>
                  <a:gd fmla="*/ 4777 w 8636" name="TX140"/>
                  <a:gd fmla="*/ 840 h 9572" name="TY140"/>
                  <a:gd fmla="*/ 4781 w 8636" name="TX141"/>
                  <a:gd fmla="*/ 762 h 9572" name="TY141"/>
                  <a:gd fmla="*/ 4775 w 8636" name="TX142"/>
                  <a:gd fmla="*/ 686 h 9572" name="TY142"/>
                  <a:gd fmla="*/ 4763 w 8636" name="TX143"/>
                  <a:gd fmla="*/ 612 h 9572" name="TY143"/>
                  <a:gd fmla="*/ 4744 w 8636" name="TX144"/>
                  <a:gd fmla="*/ 538 h 9572" name="TY144"/>
                  <a:gd fmla="*/ 4716 w 8636" name="TX145"/>
                  <a:gd fmla="*/ 467 h 9572" name="TY145"/>
                  <a:gd fmla="*/ 4682 w 8636" name="TX146"/>
                  <a:gd fmla="*/ 399 h 9572" name="TY146"/>
                  <a:gd fmla="*/ 4642 w 8636" name="TX147"/>
                  <a:gd fmla="*/ 333 h 9572" name="TY147"/>
                  <a:gd fmla="*/ 4619 w 8636" name="TX148"/>
                  <a:gd fmla="*/ 302 h 9572" name="TY148"/>
                  <a:gd fmla="*/ 4595 w 8636" name="TX149"/>
                  <a:gd fmla="*/ 272 h 9572" name="TY149"/>
                  <a:gd fmla="*/ 4541 w 8636" name="TX150"/>
                  <a:gd fmla="*/ 215 h 9572" name="TY150"/>
                  <a:gd fmla="*/ 4484 w 8636" name="TX151"/>
                  <a:gd fmla="*/ 165 h 9572" name="TY151"/>
                  <a:gd fmla="*/ 4422 w 8636" name="TX152"/>
                  <a:gd fmla="*/ 121 h 9572" name="TY152"/>
                  <a:gd fmla="*/ 4356 w 8636" name="TX153"/>
                  <a:gd fmla="*/ 83 h 9572" name="TY153"/>
                  <a:gd fmla="*/ 4287 w 8636" name="TX154"/>
                  <a:gd fmla="*/ 53 h 9572" name="TY154"/>
                  <a:gd fmla="*/ 4214 w 8636" name="TX155"/>
                  <a:gd fmla="*/ 29 h 9572" name="TY155"/>
                  <a:gd fmla="*/ 4139 w 8636" name="TX156"/>
                  <a:gd fmla="*/ 12 h 9572" name="TY156"/>
                  <a:gd fmla="*/ 4101 w 8636" name="TX157"/>
                  <a:gd fmla="*/ 6 h 9572" name="TY157"/>
                  <a:gd fmla="*/ 4061 w 8636" name="TX158"/>
                  <a:gd fmla="*/ 2 h 9572" name="TY158"/>
                  <a:gd fmla="*/ 3983 w 8636" name="TX159"/>
                  <a:gd fmla="*/ 0 h 9572" name="TY159"/>
                  <a:gd fmla="*/ 3906 w 8636" name="TX160"/>
                  <a:gd fmla="*/ 6 h 9572" name="TY160"/>
                  <a:gd fmla="*/ 3832 w 8636" name="TX161"/>
                  <a:gd fmla="*/ 20 h 9572" name="TY161"/>
                  <a:gd fmla="*/ 3760 w 8636" name="TX162"/>
                  <a:gd fmla="*/ 39 h 9572" name="TY162"/>
                  <a:gd fmla="*/ 3690 w 8636" name="TX163"/>
                  <a:gd fmla="*/ 67 h 9572" name="TY163"/>
                  <a:gd fmla="*/ 3623 w 8636" name="TX164"/>
                  <a:gd fmla="*/ 101 h 9572" name="TY164"/>
                  <a:gd fmla="*/ 3561 w 8636" name="TX165"/>
                  <a:gd fmla="*/ 140 h 9572" name="TY165"/>
                  <a:gd fmla="*/ 3502 w 8636" name="TX166"/>
                  <a:gd fmla="*/ 185 h 9572" name="TY166"/>
                  <a:gd fmla="*/ 3447 w 8636" name="TX167"/>
                  <a:gd fmla="*/ 236 h 9572" name="TY167"/>
                  <a:gd fmla="*/ 3399 w 8636" name="TX168"/>
                  <a:gd fmla="*/ 291 h 9572" name="TY168"/>
                  <a:gd fmla="*/ 3355 w 8636" name="TX169"/>
                  <a:gd fmla="*/ 353 h 9572" name="TY169"/>
                  <a:gd fmla="*/ 3317 w 8636" name="TX170"/>
                  <a:gd fmla="*/ 417 h 9572" name="TY170"/>
                  <a:gd fmla="*/ 3284 w 8636" name="TX171"/>
                  <a:gd fmla="*/ 486 h 9572" name="TY171"/>
                  <a:gd fmla="*/ 3259 w 8636" name="TX172"/>
                  <a:gd fmla="*/ 559 h 9572" name="TY172"/>
                  <a:gd fmla="*/ 3242 w 8636" name="TX173"/>
                  <a:gd fmla="*/ 634 h 9572" name="TY173"/>
                  <a:gd fmla="*/ 3236 w 8636" name="TX174"/>
                  <a:gd fmla="*/ 673 h 9572" name="TY174"/>
                  <a:gd fmla="*/ 3200 w 8636" name="TX175"/>
                  <a:gd fmla="*/ 937 h 9572" name="TY175"/>
                  <a:gd fmla="*/ 0 w 8636" name="TX176"/>
                  <a:gd fmla="*/ 937 h 9572" name="TY176"/>
                  <a:gd fmla="*/ 0 w 8636" name="TX177"/>
                  <a:gd fmla="*/ 8800 h 9572" name="TY177"/>
                  <a:gd fmla="*/ 771 w 8636" name="TX178"/>
                  <a:gd fmla="*/ 8800 h 9572" name="TY178"/>
                  <a:gd fmla="*/ 771 w 8636" name="TX179"/>
                  <a:gd fmla="*/ 9571 h 9572" name="TY179"/>
                  <a:gd fmla="*/ 8635 w 8636" name="TX180"/>
                  <a:gd fmla="*/ 9571 h 9572" name="TY180"/>
                  <a:gd fmla="*/ 8635 w 8636" name="TX181"/>
                  <a:gd fmla="*/ 1707 h 9572" name="TY181"/>
                  <a:gd fmla="*/ 7864 w 8636" name="TX182"/>
                  <a:gd fmla="*/ 1707 h 9572" name="TY18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4" y="TY104"/>
                  </a:cxn>
                  <a:cxn ang="0">
                    <a:pos x="TX105" y="TY105"/>
                  </a:cxn>
                  <a:cxn ang="0">
                    <a:pos x="TX106" y="TY106"/>
                  </a:cxn>
                  <a:cxn ang="0">
                    <a:pos x="TX107" y="TY107"/>
                  </a:cxn>
                  <a:cxn ang="0">
                    <a:pos x="TX108" y="TY108"/>
                  </a:cxn>
                  <a:cxn ang="0">
                    <a:pos x="TX109" y="TY109"/>
                  </a:cxn>
                  <a:cxn ang="0">
                    <a:pos x="TX110" y="TY110"/>
                  </a:cxn>
                  <a:cxn ang="0">
                    <a:pos x="TX111" y="TY111"/>
                  </a:cxn>
                  <a:cxn ang="0">
                    <a:pos x="TX112" y="TY112"/>
                  </a:cxn>
                  <a:cxn ang="0">
                    <a:pos x="TX113" y="TY113"/>
                  </a:cxn>
                  <a:cxn ang="0">
                    <a:pos x="TX114" y="TY114"/>
                  </a:cxn>
                  <a:cxn ang="0">
                    <a:pos x="TX115" y="TY115"/>
                  </a:cxn>
                  <a:cxn ang="0">
                    <a:pos x="TX116" y="TY116"/>
                  </a:cxn>
                  <a:cxn ang="0">
                    <a:pos x="TX117" y="TY117"/>
                  </a:cxn>
                  <a:cxn ang="0">
                    <a:pos x="TX118" y="TY118"/>
                  </a:cxn>
                  <a:cxn ang="0">
                    <a:pos x="TX119" y="TY119"/>
                  </a:cxn>
                  <a:cxn ang="0">
                    <a:pos x="TX120" y="TY120"/>
                  </a:cxn>
                  <a:cxn ang="0">
                    <a:pos x="TX121" y="TY121"/>
                  </a:cxn>
                  <a:cxn ang="0">
                    <a:pos x="TX122" y="TY122"/>
                  </a:cxn>
                  <a:cxn ang="0">
                    <a:pos x="TX123" y="TY123"/>
                  </a:cxn>
                  <a:cxn ang="0">
                    <a:pos x="TX124" y="TY124"/>
                  </a:cxn>
                  <a:cxn ang="0">
                    <a:pos x="TX125" y="TY125"/>
                  </a:cxn>
                  <a:cxn ang="0">
                    <a:pos x="TX126" y="TY126"/>
                  </a:cxn>
                  <a:cxn ang="0">
                    <a:pos x="TX127" y="TY127"/>
                  </a:cxn>
                  <a:cxn ang="0">
                    <a:pos x="TX128" y="TY128"/>
                  </a:cxn>
                  <a:cxn ang="0">
                    <a:pos x="TX129" y="TY129"/>
                  </a:cxn>
                  <a:cxn ang="0">
                    <a:pos x="TX130" y="TY130"/>
                  </a:cxn>
                  <a:cxn ang="0">
                    <a:pos x="TX131" y="TY131"/>
                  </a:cxn>
                  <a:cxn ang="0">
                    <a:pos x="TX132" y="TY132"/>
                  </a:cxn>
                  <a:cxn ang="0">
                    <a:pos x="TX133" y="TY133"/>
                  </a:cxn>
                  <a:cxn ang="0">
                    <a:pos x="TX134" y="TY134"/>
                  </a:cxn>
                  <a:cxn ang="0">
                    <a:pos x="TX136" y="TY136"/>
                  </a:cxn>
                  <a:cxn ang="0">
                    <a:pos x="TX137" y="TY137"/>
                  </a:cxn>
                  <a:cxn ang="0">
                    <a:pos x="TX138" y="TY138"/>
                  </a:cxn>
                  <a:cxn ang="0">
                    <a:pos x="TX139" y="TY139"/>
                  </a:cxn>
                  <a:cxn ang="0">
                    <a:pos x="TX140" y="TY140"/>
                  </a:cxn>
                  <a:cxn ang="0">
                    <a:pos x="TX141" y="TY141"/>
                  </a:cxn>
                  <a:cxn ang="0">
                    <a:pos x="TX142" y="TY142"/>
                  </a:cxn>
                  <a:cxn ang="0">
                    <a:pos x="TX143" y="TY143"/>
                  </a:cxn>
                  <a:cxn ang="0">
                    <a:pos x="TX144" y="TY144"/>
                  </a:cxn>
                  <a:cxn ang="0">
                    <a:pos x="TX145" y="TY145"/>
                  </a:cxn>
                  <a:cxn ang="0">
                    <a:pos x="TX146" y="TY146"/>
                  </a:cxn>
                  <a:cxn ang="0">
                    <a:pos x="TX147" y="TY147"/>
                  </a:cxn>
                  <a:cxn ang="0">
                    <a:pos x="TX148" y="TY148"/>
                  </a:cxn>
                  <a:cxn ang="0">
                    <a:pos x="TX149" y="TY149"/>
                  </a:cxn>
                  <a:cxn ang="0">
                    <a:pos x="TX150" y="TY150"/>
                  </a:cxn>
                  <a:cxn ang="0">
                    <a:pos x="TX151" y="TY151"/>
                  </a:cxn>
                  <a:cxn ang="0">
                    <a:pos x="TX152" y="TY152"/>
                  </a:cxn>
                  <a:cxn ang="0">
                    <a:pos x="TX153" y="TY153"/>
                  </a:cxn>
                  <a:cxn ang="0">
                    <a:pos x="TX154" y="TY154"/>
                  </a:cxn>
                  <a:cxn ang="0">
                    <a:pos x="TX155" y="TY155"/>
                  </a:cxn>
                  <a:cxn ang="0">
                    <a:pos x="TX156" y="TY156"/>
                  </a:cxn>
                  <a:cxn ang="0">
                    <a:pos x="TX157" y="TY157"/>
                  </a:cxn>
                  <a:cxn ang="0">
                    <a:pos x="TX158" y="TY158"/>
                  </a:cxn>
                  <a:cxn ang="0">
                    <a:pos x="TX159" y="TY159"/>
                  </a:cxn>
                  <a:cxn ang="0">
                    <a:pos x="TX160" y="TY160"/>
                  </a:cxn>
                  <a:cxn ang="0">
                    <a:pos x="TX161" y="TY161"/>
                  </a:cxn>
                  <a:cxn ang="0">
                    <a:pos x="TX162" y="TY162"/>
                  </a:cxn>
                  <a:cxn ang="0">
                    <a:pos x="TX163" y="TY163"/>
                  </a:cxn>
                  <a:cxn ang="0">
                    <a:pos x="TX164" y="TY164"/>
                  </a:cxn>
                  <a:cxn ang="0">
                    <a:pos x="TX165" y="TY165"/>
                  </a:cxn>
                  <a:cxn ang="0">
                    <a:pos x="TX166" y="TY166"/>
                  </a:cxn>
                  <a:cxn ang="0">
                    <a:pos x="TX167" y="TY167"/>
                  </a:cxn>
                  <a:cxn ang="0">
                    <a:pos x="TX168" y="TY168"/>
                  </a:cxn>
                  <a:cxn ang="0">
                    <a:pos x="TX169" y="TY169"/>
                  </a:cxn>
                  <a:cxn ang="0">
                    <a:pos x="TX170" y="TY170"/>
                  </a:cxn>
                  <a:cxn ang="0">
                    <a:pos x="TX171" y="TY171"/>
                  </a:cxn>
                  <a:cxn ang="0">
                    <a:pos x="TX172" y="TY172"/>
                  </a:cxn>
                  <a:cxn ang="0">
                    <a:pos x="TX173" y="TY173"/>
                  </a:cxn>
                  <a:cxn ang="0">
                    <a:pos x="TX174" y="TY174"/>
                  </a:cxn>
                  <a:cxn ang="0">
                    <a:pos x="TX175" y="TY175"/>
                  </a:cxn>
                  <a:cxn ang="0">
                    <a:pos x="TX176" y="TY176"/>
                  </a:cxn>
                  <a:cxn ang="0">
                    <a:pos x="TX177" y="TY177"/>
                  </a:cxn>
                  <a:cxn ang="0">
                    <a:pos x="TX178" y="TY178"/>
                  </a:cxn>
                  <a:cxn ang="0">
                    <a:pos x="TX179" y="TY179"/>
                  </a:cxn>
                  <a:cxn ang="0">
                    <a:pos x="TX180" y="TY180"/>
                  </a:cxn>
                  <a:cxn ang="0">
                    <a:pos x="TX181" y="TY181"/>
                  </a:cxn>
                  <a:cxn ang="0">
                    <a:pos x="TX182" y="TY182"/>
                  </a:cxn>
                </a:cxnLst>
                <a:rect l="l" t="t" r="r" b="b"/>
                <a:pathLst>
                  <a:path w="8636" h="9572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도형 46"/>
              <p:cNvSpPr>
                <a:spLocks/>
              </p:cNvSpPr>
              <p:nvPr/>
            </p:nvSpPr>
            <p:spPr bwMode="auto">
              <a:xfrm rot="0">
                <a:off x="697230" y="1471930"/>
                <a:ext cx="452120" cy="22225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도형 47"/>
              <p:cNvSpPr>
                <a:spLocks/>
              </p:cNvSpPr>
              <p:nvPr/>
            </p:nvSpPr>
            <p:spPr bwMode="auto">
              <a:xfrm rot="0">
                <a:off x="697230" y="1526540"/>
                <a:ext cx="452120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도형 48"/>
              <p:cNvSpPr>
                <a:spLocks/>
              </p:cNvSpPr>
              <p:nvPr/>
            </p:nvSpPr>
            <p:spPr bwMode="auto">
              <a:xfrm rot="0">
                <a:off x="697230" y="1581785"/>
                <a:ext cx="452120" cy="22225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도형 49"/>
              <p:cNvSpPr>
                <a:spLocks/>
              </p:cNvSpPr>
              <p:nvPr/>
            </p:nvSpPr>
            <p:spPr bwMode="auto">
              <a:xfrm rot="0">
                <a:off x="1127125" y="1637030"/>
                <a:ext cx="22225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도형 50"/>
              <p:cNvSpPr>
                <a:spLocks/>
              </p:cNvSpPr>
              <p:nvPr/>
            </p:nvSpPr>
            <p:spPr bwMode="auto">
              <a:xfrm rot="0">
                <a:off x="1071880" y="1637030"/>
                <a:ext cx="22860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도형 51"/>
              <p:cNvSpPr>
                <a:spLocks/>
              </p:cNvSpPr>
              <p:nvPr/>
            </p:nvSpPr>
            <p:spPr bwMode="auto">
              <a:xfrm rot="0">
                <a:off x="1016635" y="1637030"/>
                <a:ext cx="22225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0" name="도형 69"/>
          <p:cNvSpPr>
            <a:spLocks/>
          </p:cNvSpPr>
          <p:nvPr/>
        </p:nvSpPr>
        <p:spPr>
          <a:xfrm rot="0">
            <a:off x="8234680" y="2907030"/>
            <a:ext cx="26289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ko-KR" b="1">
                <a:solidFill>
                  <a:srgbClr val="FFFFFF"/>
                </a:solidFill>
              </a:rPr>
              <a:t>2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77" name="텍스트 상자 76"/>
          <p:cNvSpPr txBox="1">
            <a:spLocks/>
          </p:cNvSpPr>
          <p:nvPr/>
        </p:nvSpPr>
        <p:spPr>
          <a:xfrm rot="0">
            <a:off x="1261745" y="1404620"/>
            <a:ext cx="291528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altLang="ko-KR" sz="2400" b="1">
                <a:solidFill>
                  <a:srgbClr val="3D9DE4"/>
                </a:solidFill>
              </a:rPr>
              <a:t>4.설계 및 구조</a:t>
            </a:r>
            <a:endParaRPr lang="ko-KR" altLang="en-US" sz="2800">
              <a:solidFill>
                <a:srgbClr val="3D9DE4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9" name="그림 78" descr="C:/Users/mycom/AppData/Roaming/PolarisOffice/ETemp/9280_7638936/fImage9341737412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3530600" y="1127125"/>
            <a:ext cx="7805420" cy="5491480"/>
          </a:xfrm>
          <a:prstGeom prst="rect"/>
          <a:noFill/>
        </p:spPr>
      </p:pic>
      <p:sp>
        <p:nvSpPr>
          <p:cNvPr id="80" name="도형 79"/>
          <p:cNvSpPr>
            <a:spLocks/>
          </p:cNvSpPr>
          <p:nvPr/>
        </p:nvSpPr>
        <p:spPr>
          <a:xfrm rot="0">
            <a:off x="3695700" y="1126490"/>
            <a:ext cx="2209165" cy="3536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80"/>
          <p:cNvSpPr txBox="1">
            <a:spLocks/>
          </p:cNvSpPr>
          <p:nvPr/>
        </p:nvSpPr>
        <p:spPr>
          <a:xfrm rot="0">
            <a:off x="1195070" y="3582670"/>
            <a:ext cx="347091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600">
                <a:solidFill>
                  <a:srgbClr val="3D9DE4"/>
                </a:solidFill>
                <a:latin typeface="맑은 고딕" charset="0"/>
                <a:ea typeface="맑은 고딕" charset="0"/>
              </a:rPr>
              <a:t>4-1 아키텍처 구조</a:t>
            </a:r>
            <a:endParaRPr lang="ko-KR" altLang="en-US" sz="1600">
              <a:solidFill>
                <a:srgbClr val="3D9DE4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59105" y="1008380"/>
            <a:ext cx="11214735" cy="5742940"/>
            <a:chOff x="459105" y="1008380"/>
            <a:chExt cx="11214735" cy="5742940"/>
          </a:xfrm>
        </p:grpSpPr>
        <p:sp>
          <p:nvSpPr>
            <p:cNvPr id="5" name="도형 4"/>
            <p:cNvSpPr>
              <a:spLocks/>
            </p:cNvSpPr>
            <p:nvPr/>
          </p:nvSpPr>
          <p:spPr>
            <a:xfrm rot="0">
              <a:off x="459105" y="1008380"/>
              <a:ext cx="11214735" cy="5626735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0"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 flipV="1">
              <a:off x="622300" y="6649085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 flipH="1" flipV="1">
              <a:off x="9592310" y="6637655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도형 8"/>
          <p:cNvSpPr>
            <a:spLocks/>
          </p:cNvSpPr>
          <p:nvPr/>
        </p:nvSpPr>
        <p:spPr>
          <a:xfrm rot="0">
            <a:off x="3084830" y="307975"/>
            <a:ext cx="609663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r>
              <a:rPr lang="ko-KR" altLang="ko-KR" sz="2400" i="1" b="1">
                <a:solidFill>
                  <a:srgbClr val="FFFFFF"/>
                </a:solidFill>
              </a:rPr>
              <a:t>답글형 게시판</a:t>
            </a:r>
            <a:endParaRPr lang="ko-KR" altLang="en-US" sz="2400" i="1" b="1">
              <a:solidFill>
                <a:srgbClr val="FFFFFF"/>
              </a:solidFill>
            </a:endParaRPr>
          </a:p>
        </p:txBody>
      </p:sp>
      <p:cxnSp>
        <p:nvCxnSpPr>
          <p:cNvPr id="13" name="도형 12"/>
          <p:cNvCxnSpPr/>
          <p:nvPr/>
        </p:nvCxnSpPr>
        <p:spPr>
          <a:xfrm rot="0">
            <a:off x="3681730" y="219075"/>
            <a:ext cx="4932680" cy="635"/>
          </a:xfrm>
          <a:prstGeom prst="line"/>
          <a:ln w="6350" cap="flat" cmpd="sng">
            <a:solidFill>
              <a:srgbClr val="BEE2F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 rot="0">
            <a:off x="641985" y="1217930"/>
            <a:ext cx="617220" cy="684530"/>
            <a:chOff x="641985" y="1217930"/>
            <a:chExt cx="617220" cy="684530"/>
          </a:xfrm>
        </p:grpSpPr>
        <p:grpSp>
          <p:nvGrpSpPr>
            <p:cNvPr id="44" name="그룹 43"/>
            <p:cNvGrpSpPr/>
            <p:nvPr/>
          </p:nvGrpSpPr>
          <p:grpSpPr>
            <a:xfrm rot="0">
              <a:off x="697230" y="1493520"/>
              <a:ext cx="452120" cy="187960"/>
              <a:chOff x="697230" y="1493520"/>
              <a:chExt cx="452120" cy="187960"/>
            </a:xfrm>
            <a:solidFill>
              <a:srgbClr val="FF8A2D"/>
            </a:solidFill>
          </p:grpSpPr>
          <p:sp>
            <p:nvSpPr>
              <p:cNvPr id="53" name="도형 52"/>
              <p:cNvSpPr>
                <a:spLocks/>
              </p:cNvSpPr>
              <p:nvPr/>
            </p:nvSpPr>
            <p:spPr bwMode="auto">
              <a:xfrm rot="0">
                <a:off x="697230" y="1493520"/>
                <a:ext cx="452120" cy="22860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도형 53"/>
              <p:cNvSpPr>
                <a:spLocks/>
              </p:cNvSpPr>
              <p:nvPr/>
            </p:nvSpPr>
            <p:spPr bwMode="auto">
              <a:xfrm rot="0">
                <a:off x="697230" y="1548765"/>
                <a:ext cx="452120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도형 54"/>
              <p:cNvSpPr>
                <a:spLocks/>
              </p:cNvSpPr>
              <p:nvPr/>
            </p:nvSpPr>
            <p:spPr bwMode="auto">
              <a:xfrm rot="0">
                <a:off x="697230" y="1604010"/>
                <a:ext cx="452120" cy="22860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도형 55"/>
              <p:cNvSpPr>
                <a:spLocks/>
              </p:cNvSpPr>
              <p:nvPr/>
            </p:nvSpPr>
            <p:spPr bwMode="auto">
              <a:xfrm rot="0">
                <a:off x="1127125" y="1659255"/>
                <a:ext cx="22225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도형 56"/>
              <p:cNvSpPr>
                <a:spLocks/>
              </p:cNvSpPr>
              <p:nvPr/>
            </p:nvSpPr>
            <p:spPr bwMode="auto">
              <a:xfrm rot="0">
                <a:off x="1071880" y="1659255"/>
                <a:ext cx="22860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도형 57"/>
              <p:cNvSpPr>
                <a:spLocks/>
              </p:cNvSpPr>
              <p:nvPr/>
            </p:nvSpPr>
            <p:spPr bwMode="auto">
              <a:xfrm rot="0">
                <a:off x="1016635" y="1659255"/>
                <a:ext cx="22225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641985" y="1217930"/>
              <a:ext cx="617220" cy="684530"/>
              <a:chOff x="641985" y="1217930"/>
              <a:chExt cx="617220" cy="684530"/>
            </a:xfrm>
            <a:solidFill>
              <a:srgbClr val="4C4741"/>
            </a:solidFill>
          </p:grpSpPr>
          <p:sp>
            <p:nvSpPr>
              <p:cNvPr id="46" name="도형 45"/>
              <p:cNvSpPr>
                <a:spLocks/>
              </p:cNvSpPr>
              <p:nvPr/>
            </p:nvSpPr>
            <p:spPr bwMode="auto">
              <a:xfrm rot="0">
                <a:off x="641985" y="1217930"/>
                <a:ext cx="617220" cy="684530"/>
              </a:xfrm>
              <a:custGeom>
                <a:gdLst>
                  <a:gd fmla="*/ 8326 w 8636" name="TX0"/>
                  <a:gd fmla="*/ 9262 h 9572" name="TY0"/>
                  <a:gd fmla="*/ 1079 w 8636" name="TX1"/>
                  <a:gd fmla="*/ 9262 h 9572" name="TY1"/>
                  <a:gd fmla="*/ 1079 w 8636" name="TX2"/>
                  <a:gd fmla="*/ 8800 h 9572" name="TY2"/>
                  <a:gd fmla="*/ 7864 w 8636" name="TX3"/>
                  <a:gd fmla="*/ 8800 h 9572" name="TY3"/>
                  <a:gd fmla="*/ 7864 w 8636" name="TX4"/>
                  <a:gd fmla="*/ 2016 h 9572" name="TY4"/>
                  <a:gd fmla="*/ 8326 w 8636" name="TX5"/>
                  <a:gd fmla="*/ 2016 h 9572" name="TY5"/>
                  <a:gd fmla="*/ 8326 w 8636" name="TX6"/>
                  <a:gd fmla="*/ 9262 h 9572" name="TY6"/>
                  <a:gd fmla="*/ 309 w 8636" name="TX8"/>
                  <a:gd fmla="*/ 1244 h 9572" name="TY8"/>
                  <a:gd fmla="*/ 3159 w 8636" name="TX9"/>
                  <a:gd fmla="*/ 1244 h 9572" name="TY9"/>
                  <a:gd fmla="*/ 3091 w 8636" name="TX10"/>
                  <a:gd fmla="*/ 1754 h 9572" name="TY10"/>
                  <a:gd fmla="*/ 3087 w 8636" name="TX11"/>
                  <a:gd fmla="*/ 1793 h 9572" name="TY11"/>
                  <a:gd fmla="*/ 3084 w 8636" name="TX12"/>
                  <a:gd fmla="*/ 1870 h 9572" name="TY12"/>
                  <a:gd fmla="*/ 3089 w 8636" name="TX13"/>
                  <a:gd fmla="*/ 1946 h 9572" name="TY13"/>
                  <a:gd fmla="*/ 3100 w 8636" name="TX14"/>
                  <a:gd fmla="*/ 2020 h 9572" name="TY14"/>
                  <a:gd fmla="*/ 3120 w 8636" name="TX15"/>
                  <a:gd fmla="*/ 2094 h 9572" name="TY15"/>
                  <a:gd fmla="*/ 3148 w 8636" name="TX16"/>
                  <a:gd fmla="*/ 2165 h 9572" name="TY16"/>
                  <a:gd fmla="*/ 3181 w 8636" name="TX17"/>
                  <a:gd fmla="*/ 2233 h 9572" name="TY17"/>
                  <a:gd fmla="*/ 3222 w 8636" name="TX18"/>
                  <a:gd fmla="*/ 2299 h 9572" name="TY18"/>
                  <a:gd fmla="*/ 3246 w 8636" name="TX19"/>
                  <a:gd fmla="*/ 2330 h 9572" name="TY19"/>
                  <a:gd fmla="*/ 3270 w 8636" name="TX20"/>
                  <a:gd fmla="*/ 2360 h 9572" name="TY20"/>
                  <a:gd fmla="*/ 3322 w 8636" name="TX21"/>
                  <a:gd fmla="*/ 2417 h 9572" name="TY21"/>
                  <a:gd fmla="*/ 3380 w 8636" name="TX22"/>
                  <a:gd fmla="*/ 2467 h 9572" name="TY22"/>
                  <a:gd fmla="*/ 3443 w 8636" name="TX23"/>
                  <a:gd fmla="*/ 2511 h 9572" name="TY23"/>
                  <a:gd fmla="*/ 3507 w 8636" name="TX24"/>
                  <a:gd fmla="*/ 2549 h 9572" name="TY24"/>
                  <a:gd fmla="*/ 3577 w 8636" name="TX25"/>
                  <a:gd fmla="*/ 2580 h 9572" name="TY25"/>
                  <a:gd fmla="*/ 3650 w 8636" name="TX26"/>
                  <a:gd fmla="*/ 2603 h 9572" name="TY26"/>
                  <a:gd fmla="*/ 3725 w 8636" name="TX27"/>
                  <a:gd fmla="*/ 2621 h 9572" name="TY27"/>
                  <a:gd fmla="*/ 3764 w 8636" name="TX28"/>
                  <a:gd fmla="*/ 2626 h 9572" name="TY28"/>
                  <a:gd fmla="*/ 3812 w 8636" name="TX29"/>
                  <a:gd fmla="*/ 2631 h 9572" name="TY29"/>
                  <a:gd fmla="*/ 3860 w 8636" name="TX30"/>
                  <a:gd fmla="*/ 2632 h 9572" name="TY30"/>
                  <a:gd fmla="*/ 3896 w 8636" name="TX31"/>
                  <a:gd fmla="*/ 2632 h 9572" name="TY31"/>
                  <a:gd fmla="*/ 3967 w 8636" name="TX32"/>
                  <a:gd fmla="*/ 2625 h 9572" name="TY32"/>
                  <a:gd fmla="*/ 4035 w 8636" name="TX33"/>
                  <a:gd fmla="*/ 2613 h 9572" name="TY33"/>
                  <a:gd fmla="*/ 4102 w 8636" name="TX34"/>
                  <a:gd fmla="*/ 2594 h 9572" name="TY34"/>
                  <a:gd fmla="*/ 4167 w 8636" name="TX35"/>
                  <a:gd fmla="*/ 2569 h 9572" name="TY35"/>
                  <a:gd fmla="*/ 4228 w 8636" name="TX36"/>
                  <a:gd fmla="*/ 2539 h 9572" name="TY36"/>
                  <a:gd fmla="*/ 4287 w 8636" name="TX37"/>
                  <a:gd fmla="*/ 2504 h 9572" name="TY37"/>
                  <a:gd fmla="*/ 4342 w 8636" name="TX38"/>
                  <a:gd fmla="*/ 2463 h 9572" name="TY38"/>
                  <a:gd fmla="*/ 4394 w 8636" name="TX39"/>
                  <a:gd fmla="*/ 2418 h 9572" name="TY39"/>
                  <a:gd fmla="*/ 4442 w 8636" name="TX40"/>
                  <a:gd fmla="*/ 2370 h 9572" name="TY40"/>
                  <a:gd fmla="*/ 4485 w 8636" name="TX41"/>
                  <a:gd fmla="*/ 2315 h 9572" name="TY41"/>
                  <a:gd fmla="*/ 4524 w 8636" name="TX42"/>
                  <a:gd fmla="*/ 2259 h 9572" name="TY42"/>
                  <a:gd fmla="*/ 4558 w 8636" name="TX43"/>
                  <a:gd fmla="*/ 2197 h 9572" name="TY43"/>
                  <a:gd fmla="*/ 4585 w 8636" name="TX44"/>
                  <a:gd fmla="*/ 2133 h 9572" name="TY44"/>
                  <a:gd fmla="*/ 4607 w 8636" name="TX45"/>
                  <a:gd fmla="*/ 2066 h 9572" name="TY45"/>
                  <a:gd fmla="*/ 4623 w 8636" name="TX46"/>
                  <a:gd fmla="*/ 1995 h 9572" name="TY46"/>
                  <a:gd fmla="*/ 4629 w 8636" name="TX47"/>
                  <a:gd fmla="*/ 1959 h 9572" name="TY47"/>
                  <a:gd fmla="*/ 4630 w 8636" name="TX48"/>
                  <a:gd fmla="*/ 1943 h 9572" name="TY48"/>
                  <a:gd fmla="*/ 4628 w 8636" name="TX49"/>
                  <a:gd fmla="*/ 1913 h 9572" name="TY49"/>
                  <a:gd fmla="*/ 4620 w 8636" name="TX50"/>
                  <a:gd fmla="*/ 1884 h 9572" name="TY50"/>
                  <a:gd fmla="*/ 4607 w 8636" name="TX51"/>
                  <a:gd fmla="*/ 1857 h 9572" name="TY51"/>
                  <a:gd fmla="*/ 4589 w 8636" name="TX52"/>
                  <a:gd fmla="*/ 1833 h 9572" name="TY52"/>
                  <a:gd fmla="*/ 4567 w 8636" name="TX53"/>
                  <a:gd fmla="*/ 1813 h 9572" name="TY53"/>
                  <a:gd fmla="*/ 4541 w 8636" name="TX54"/>
                  <a:gd fmla="*/ 1798 h 9572" name="TY54"/>
                  <a:gd fmla="*/ 4512 w 8636" name="TX55"/>
                  <a:gd fmla="*/ 1788 h 9572" name="TY55"/>
                  <a:gd fmla="*/ 4496 w 8636" name="TX56"/>
                  <a:gd fmla="*/ 1786 h 9572" name="TY56"/>
                  <a:gd fmla="*/ 4480 w 8636" name="TX57"/>
                  <a:gd fmla="*/ 1784 h 9572" name="TY57"/>
                  <a:gd fmla="*/ 4450 w 8636" name="TX58"/>
                  <a:gd fmla="*/ 1787 h 9572" name="TY58"/>
                  <a:gd fmla="*/ 4421 w 8636" name="TX59"/>
                  <a:gd fmla="*/ 1795 h 9572" name="TY59"/>
                  <a:gd fmla="*/ 4394 w 8636" name="TX60"/>
                  <a:gd fmla="*/ 1808 h 9572" name="TY60"/>
                  <a:gd fmla="*/ 4370 w 8636" name="TX61"/>
                  <a:gd fmla="*/ 1826 h 9572" name="TY61"/>
                  <a:gd fmla="*/ 4351 w 8636" name="TX62"/>
                  <a:gd fmla="*/ 1848 h 9572" name="TY62"/>
                  <a:gd fmla="*/ 4336 w 8636" name="TX63"/>
                  <a:gd fmla="*/ 1874 h 9572" name="TY63"/>
                  <a:gd fmla="*/ 4326 w 8636" name="TX64"/>
                  <a:gd fmla="*/ 1902 h 9572" name="TY64"/>
                  <a:gd fmla="*/ 4323 w 8636" name="TX65"/>
                  <a:gd fmla="*/ 1919 h 9572" name="TY65"/>
                  <a:gd fmla="*/ 4316 w 8636" name="TX66"/>
                  <a:gd fmla="*/ 1965 h 9572" name="TY66"/>
                  <a:gd fmla="*/ 4285 w 8636" name="TX67"/>
                  <a:gd fmla="*/ 2053 h 9572" name="TY67"/>
                  <a:gd fmla="*/ 4238 w 8636" name="TX68"/>
                  <a:gd fmla="*/ 2130 h 9572" name="TY68"/>
                  <a:gd fmla="*/ 4179 w 8636" name="TX69"/>
                  <a:gd fmla="*/ 2197 h 9572" name="TY69"/>
                  <a:gd fmla="*/ 4109 w 8636" name="TX70"/>
                  <a:gd fmla="*/ 2253 h 9572" name="TY70"/>
                  <a:gd fmla="*/ 4029 w 8636" name="TX71"/>
                  <a:gd fmla="*/ 2293 h 9572" name="TY71"/>
                  <a:gd fmla="*/ 3941 w 8636" name="TX72"/>
                  <a:gd fmla="*/ 2318 h 9572" name="TY72"/>
                  <a:gd fmla="*/ 3850 w 8636" name="TX73"/>
                  <a:gd fmla="*/ 2325 h 9572" name="TY73"/>
                  <a:gd fmla="*/ 3802 w 8636" name="TX74"/>
                  <a:gd fmla="*/ 2320 h 9572" name="TY74"/>
                  <a:gd fmla="*/ 3756 w 8636" name="TX75"/>
                  <a:gd fmla="*/ 2313 h 9572" name="TY75"/>
                  <a:gd fmla="*/ 3668 w 8636" name="TX76"/>
                  <a:gd fmla="*/ 2284 h 9572" name="TY76"/>
                  <a:gd fmla="*/ 3590 w 8636" name="TX77"/>
                  <a:gd fmla="*/ 2239 h 9572" name="TY77"/>
                  <a:gd fmla="*/ 3520 w 8636" name="TX78"/>
                  <a:gd fmla="*/ 2178 h 9572" name="TY78"/>
                  <a:gd fmla="*/ 3490 w 8636" name="TX79"/>
                  <a:gd fmla="*/ 2142 h 9572" name="TY79"/>
                  <a:gd fmla="*/ 3462 w 8636" name="TX80"/>
                  <a:gd fmla="*/ 2104 h 9572" name="TY80"/>
                  <a:gd fmla="*/ 3422 w 8636" name="TX81"/>
                  <a:gd fmla="*/ 2022 h 9572" name="TY81"/>
                  <a:gd fmla="*/ 3398 w 8636" name="TX82"/>
                  <a:gd fmla="*/ 1934 h 9572" name="TY82"/>
                  <a:gd fmla="*/ 3392 w 8636" name="TX83"/>
                  <a:gd fmla="*/ 1841 h 9572" name="TY83"/>
                  <a:gd fmla="*/ 3396 w 8636" name="TX84"/>
                  <a:gd fmla="*/ 1795 h 9572" name="TY84"/>
                  <a:gd fmla="*/ 3470 w 8636" name="TX85"/>
                  <a:gd fmla="*/ 1244 h 9572" name="TY85"/>
                  <a:gd fmla="*/ 7555 w 8636" name="TX86"/>
                  <a:gd fmla="*/ 1244 h 9572" name="TY86"/>
                  <a:gd fmla="*/ 7555 w 8636" name="TX87"/>
                  <a:gd fmla="*/ 8492 h 9572" name="TY87"/>
                  <a:gd fmla="*/ 309 w 8636" name="TX88"/>
                  <a:gd fmla="*/ 8492 h 9572" name="TY88"/>
                  <a:gd fmla="*/ 309 w 8636" name="TX89"/>
                  <a:gd fmla="*/ 1244 h 9572" name="TY89"/>
                  <a:gd fmla="*/ 3541 w 8636" name="TX91"/>
                  <a:gd fmla="*/ 715 h 9572" name="TY91"/>
                  <a:gd fmla="*/ 3549 w 8636" name="TX92"/>
                  <a:gd fmla="*/ 667 h 9572" name="TY92"/>
                  <a:gd fmla="*/ 3579 w 8636" name="TX93"/>
                  <a:gd fmla="*/ 579 h 9572" name="TY93"/>
                  <a:gd fmla="*/ 3625 w 8636" name="TX94"/>
                  <a:gd fmla="*/ 502 h 9572" name="TY94"/>
                  <a:gd fmla="*/ 3684 w 8636" name="TX95"/>
                  <a:gd fmla="*/ 435 h 9572" name="TY95"/>
                  <a:gd fmla="*/ 3755 w 8636" name="TX96"/>
                  <a:gd fmla="*/ 380 h 9572" name="TY96"/>
                  <a:gd fmla="*/ 3835 w 8636" name="TX97"/>
                  <a:gd fmla="*/ 340 h 9572" name="TY97"/>
                  <a:gd fmla="*/ 3923 w 8636" name="TX98"/>
                  <a:gd fmla="*/ 315 h 9572" name="TY98"/>
                  <a:gd fmla="*/ 4015 w 8636" name="TX99"/>
                  <a:gd fmla="*/ 308 h 9572" name="TY99"/>
                  <a:gd fmla="*/ 4063 w 8636" name="TX100"/>
                  <a:gd fmla="*/ 312 h 9572" name="TY100"/>
                  <a:gd fmla="*/ 4109 w 8636" name="TX101"/>
                  <a:gd fmla="*/ 319 h 9572" name="TY101"/>
                  <a:gd fmla="*/ 4196 w 8636" name="TX102"/>
                  <a:gd fmla="*/ 348 h 9572" name="TY102"/>
                  <a:gd fmla="*/ 4275 w 8636" name="TX103"/>
                  <a:gd fmla="*/ 394 h 9572" name="TY103"/>
                  <a:gd fmla="*/ 4345 w 8636" name="TX104"/>
                  <a:gd fmla="*/ 455 h 9572" name="TY104"/>
                  <a:gd fmla="*/ 4374 w 8636" name="TX105"/>
                  <a:gd fmla="*/ 490 h 9572" name="TY105"/>
                  <a:gd fmla="*/ 4401 w 8636" name="TX106"/>
                  <a:gd fmla="*/ 529 h 9572" name="TY106"/>
                  <a:gd fmla="*/ 4442 w 8636" name="TX107"/>
                  <a:gd fmla="*/ 611 h 9572" name="TY107"/>
                  <a:gd fmla="*/ 4466 w 8636" name="TX108"/>
                  <a:gd fmla="*/ 700 h 9572" name="TY108"/>
                  <a:gd fmla="*/ 4472 w 8636" name="TX109"/>
                  <a:gd fmla="*/ 791 h 9572" name="TY109"/>
                  <a:gd fmla="*/ 4467 w 8636" name="TX110"/>
                  <a:gd fmla="*/ 837 h 9572" name="TY110"/>
                  <a:gd fmla="*/ 4455 w 8636" name="TX111"/>
                  <a:gd fmla="*/ 937 h 9572" name="TY111"/>
                  <a:gd fmla="*/ 3987 w 8636" name="TX112"/>
                  <a:gd fmla="*/ 937 h 9572" name="TY112"/>
                  <a:gd fmla="*/ 4007 w 8636" name="TX113"/>
                  <a:gd fmla="*/ 805 h 9572" name="TY113"/>
                  <a:gd fmla="*/ 4009 w 8636" name="TX114"/>
                  <a:gd fmla="*/ 789 h 9572" name="TY114"/>
                  <a:gd fmla="*/ 4007 w 8636" name="TX115"/>
                  <a:gd fmla="*/ 759 h 9572" name="TY115"/>
                  <a:gd fmla="*/ 4000 w 8636" name="TX116"/>
                  <a:gd fmla="*/ 730 h 9572" name="TY116"/>
                  <a:gd fmla="*/ 3987 w 8636" name="TX117"/>
                  <a:gd fmla="*/ 702 h 9572" name="TY117"/>
                  <a:gd fmla="*/ 3970 w 8636" name="TX118"/>
                  <a:gd fmla="*/ 679 h 9572" name="TY118"/>
                  <a:gd fmla="*/ 3948 w 8636" name="TX119"/>
                  <a:gd fmla="*/ 658 h 9572" name="TY119"/>
                  <a:gd fmla="*/ 3923 w 8636" name="TX120"/>
                  <a:gd fmla="*/ 643 h 9572" name="TY120"/>
                  <a:gd fmla="*/ 3894 w 8636" name="TX121"/>
                  <a:gd fmla="*/ 633 h 9572" name="TY121"/>
                  <a:gd fmla="*/ 3878 w 8636" name="TX122"/>
                  <a:gd fmla="*/ 629 h 9572" name="TY122"/>
                  <a:gd fmla="*/ 3863 w 8636" name="TX123"/>
                  <a:gd fmla="*/ 628 h 9572" name="TY123"/>
                  <a:gd fmla="*/ 3831 w 8636" name="TX124"/>
                  <a:gd fmla="*/ 629 h 9572" name="TY124"/>
                  <a:gd fmla="*/ 3802 w 8636" name="TX125"/>
                  <a:gd fmla="*/ 637 h 9572" name="TY125"/>
                  <a:gd fmla="*/ 3776 w 8636" name="TX126"/>
                  <a:gd fmla="*/ 650 h 9572" name="TY126"/>
                  <a:gd fmla="*/ 3751 w 8636" name="TX127"/>
                  <a:gd fmla="*/ 667 h 9572" name="TY127"/>
                  <a:gd fmla="*/ 3732 w 8636" name="TX128"/>
                  <a:gd fmla="*/ 689 h 9572" name="TY128"/>
                  <a:gd fmla="*/ 3716 w 8636" name="TX129"/>
                  <a:gd fmla="*/ 715 h 9572" name="TY129"/>
                  <a:gd fmla="*/ 3705 w 8636" name="TX130"/>
                  <a:gd fmla="*/ 744 h 9572" name="TY130"/>
                  <a:gd fmla="*/ 3702 w 8636" name="TX131"/>
                  <a:gd fmla="*/ 759 h 9572" name="TY131"/>
                  <a:gd fmla="*/ 3675 w 8636" name="TX132"/>
                  <a:gd fmla="*/ 937 h 9572" name="TY132"/>
                  <a:gd fmla="*/ 3511 w 8636" name="TX133"/>
                  <a:gd fmla="*/ 937 h 9572" name="TY133"/>
                  <a:gd fmla="*/ 3541 w 8636" name="TX134"/>
                  <a:gd fmla="*/ 715 h 9572" name="TY134"/>
                  <a:gd fmla="*/ 7864 w 8636" name="TX136"/>
                  <a:gd fmla="*/ 1707 h 9572" name="TY136"/>
                  <a:gd fmla="*/ 7864 w 8636" name="TX137"/>
                  <a:gd fmla="*/ 937 h 9572" name="TY137"/>
                  <a:gd fmla="*/ 4766 w 8636" name="TX138"/>
                  <a:gd fmla="*/ 937 h 9572" name="TY138"/>
                  <a:gd fmla="*/ 4773 w 8636" name="TX139"/>
                  <a:gd fmla="*/ 879 h 9572" name="TY139"/>
                  <a:gd fmla="*/ 4777 w 8636" name="TX140"/>
                  <a:gd fmla="*/ 840 h 9572" name="TY140"/>
                  <a:gd fmla="*/ 4781 w 8636" name="TX141"/>
                  <a:gd fmla="*/ 762 h 9572" name="TY141"/>
                  <a:gd fmla="*/ 4775 w 8636" name="TX142"/>
                  <a:gd fmla="*/ 686 h 9572" name="TY142"/>
                  <a:gd fmla="*/ 4763 w 8636" name="TX143"/>
                  <a:gd fmla="*/ 612 h 9572" name="TY143"/>
                  <a:gd fmla="*/ 4744 w 8636" name="TX144"/>
                  <a:gd fmla="*/ 538 h 9572" name="TY144"/>
                  <a:gd fmla="*/ 4716 w 8636" name="TX145"/>
                  <a:gd fmla="*/ 467 h 9572" name="TY145"/>
                  <a:gd fmla="*/ 4682 w 8636" name="TX146"/>
                  <a:gd fmla="*/ 399 h 9572" name="TY146"/>
                  <a:gd fmla="*/ 4642 w 8636" name="TX147"/>
                  <a:gd fmla="*/ 333 h 9572" name="TY147"/>
                  <a:gd fmla="*/ 4619 w 8636" name="TX148"/>
                  <a:gd fmla="*/ 302 h 9572" name="TY148"/>
                  <a:gd fmla="*/ 4595 w 8636" name="TX149"/>
                  <a:gd fmla="*/ 272 h 9572" name="TY149"/>
                  <a:gd fmla="*/ 4541 w 8636" name="TX150"/>
                  <a:gd fmla="*/ 215 h 9572" name="TY150"/>
                  <a:gd fmla="*/ 4484 w 8636" name="TX151"/>
                  <a:gd fmla="*/ 165 h 9572" name="TY151"/>
                  <a:gd fmla="*/ 4422 w 8636" name="TX152"/>
                  <a:gd fmla="*/ 121 h 9572" name="TY152"/>
                  <a:gd fmla="*/ 4356 w 8636" name="TX153"/>
                  <a:gd fmla="*/ 83 h 9572" name="TY153"/>
                  <a:gd fmla="*/ 4287 w 8636" name="TX154"/>
                  <a:gd fmla="*/ 53 h 9572" name="TY154"/>
                  <a:gd fmla="*/ 4214 w 8636" name="TX155"/>
                  <a:gd fmla="*/ 29 h 9572" name="TY155"/>
                  <a:gd fmla="*/ 4139 w 8636" name="TX156"/>
                  <a:gd fmla="*/ 12 h 9572" name="TY156"/>
                  <a:gd fmla="*/ 4101 w 8636" name="TX157"/>
                  <a:gd fmla="*/ 6 h 9572" name="TY157"/>
                  <a:gd fmla="*/ 4061 w 8636" name="TX158"/>
                  <a:gd fmla="*/ 2 h 9572" name="TY158"/>
                  <a:gd fmla="*/ 3983 w 8636" name="TX159"/>
                  <a:gd fmla="*/ 0 h 9572" name="TY159"/>
                  <a:gd fmla="*/ 3906 w 8636" name="TX160"/>
                  <a:gd fmla="*/ 6 h 9572" name="TY160"/>
                  <a:gd fmla="*/ 3832 w 8636" name="TX161"/>
                  <a:gd fmla="*/ 20 h 9572" name="TY161"/>
                  <a:gd fmla="*/ 3760 w 8636" name="TX162"/>
                  <a:gd fmla="*/ 39 h 9572" name="TY162"/>
                  <a:gd fmla="*/ 3690 w 8636" name="TX163"/>
                  <a:gd fmla="*/ 67 h 9572" name="TY163"/>
                  <a:gd fmla="*/ 3623 w 8636" name="TX164"/>
                  <a:gd fmla="*/ 101 h 9572" name="TY164"/>
                  <a:gd fmla="*/ 3561 w 8636" name="TX165"/>
                  <a:gd fmla="*/ 140 h 9572" name="TY165"/>
                  <a:gd fmla="*/ 3502 w 8636" name="TX166"/>
                  <a:gd fmla="*/ 185 h 9572" name="TY166"/>
                  <a:gd fmla="*/ 3447 w 8636" name="TX167"/>
                  <a:gd fmla="*/ 236 h 9572" name="TY167"/>
                  <a:gd fmla="*/ 3399 w 8636" name="TX168"/>
                  <a:gd fmla="*/ 291 h 9572" name="TY168"/>
                  <a:gd fmla="*/ 3355 w 8636" name="TX169"/>
                  <a:gd fmla="*/ 353 h 9572" name="TY169"/>
                  <a:gd fmla="*/ 3317 w 8636" name="TX170"/>
                  <a:gd fmla="*/ 417 h 9572" name="TY170"/>
                  <a:gd fmla="*/ 3284 w 8636" name="TX171"/>
                  <a:gd fmla="*/ 486 h 9572" name="TY171"/>
                  <a:gd fmla="*/ 3259 w 8636" name="TX172"/>
                  <a:gd fmla="*/ 559 h 9572" name="TY172"/>
                  <a:gd fmla="*/ 3242 w 8636" name="TX173"/>
                  <a:gd fmla="*/ 634 h 9572" name="TY173"/>
                  <a:gd fmla="*/ 3236 w 8636" name="TX174"/>
                  <a:gd fmla="*/ 673 h 9572" name="TY174"/>
                  <a:gd fmla="*/ 3200 w 8636" name="TX175"/>
                  <a:gd fmla="*/ 937 h 9572" name="TY175"/>
                  <a:gd fmla="*/ 0 w 8636" name="TX176"/>
                  <a:gd fmla="*/ 937 h 9572" name="TY176"/>
                  <a:gd fmla="*/ 0 w 8636" name="TX177"/>
                  <a:gd fmla="*/ 8800 h 9572" name="TY177"/>
                  <a:gd fmla="*/ 771 w 8636" name="TX178"/>
                  <a:gd fmla="*/ 8800 h 9572" name="TY178"/>
                  <a:gd fmla="*/ 771 w 8636" name="TX179"/>
                  <a:gd fmla="*/ 9571 h 9572" name="TY179"/>
                  <a:gd fmla="*/ 8635 w 8636" name="TX180"/>
                  <a:gd fmla="*/ 9571 h 9572" name="TY180"/>
                  <a:gd fmla="*/ 8635 w 8636" name="TX181"/>
                  <a:gd fmla="*/ 1707 h 9572" name="TY181"/>
                  <a:gd fmla="*/ 7864 w 8636" name="TX182"/>
                  <a:gd fmla="*/ 1707 h 9572" name="TY18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4" y="TY104"/>
                  </a:cxn>
                  <a:cxn ang="0">
                    <a:pos x="TX105" y="TY105"/>
                  </a:cxn>
                  <a:cxn ang="0">
                    <a:pos x="TX106" y="TY106"/>
                  </a:cxn>
                  <a:cxn ang="0">
                    <a:pos x="TX107" y="TY107"/>
                  </a:cxn>
                  <a:cxn ang="0">
                    <a:pos x="TX108" y="TY108"/>
                  </a:cxn>
                  <a:cxn ang="0">
                    <a:pos x="TX109" y="TY109"/>
                  </a:cxn>
                  <a:cxn ang="0">
                    <a:pos x="TX110" y="TY110"/>
                  </a:cxn>
                  <a:cxn ang="0">
                    <a:pos x="TX111" y="TY111"/>
                  </a:cxn>
                  <a:cxn ang="0">
                    <a:pos x="TX112" y="TY112"/>
                  </a:cxn>
                  <a:cxn ang="0">
                    <a:pos x="TX113" y="TY113"/>
                  </a:cxn>
                  <a:cxn ang="0">
                    <a:pos x="TX114" y="TY114"/>
                  </a:cxn>
                  <a:cxn ang="0">
                    <a:pos x="TX115" y="TY115"/>
                  </a:cxn>
                  <a:cxn ang="0">
                    <a:pos x="TX116" y="TY116"/>
                  </a:cxn>
                  <a:cxn ang="0">
                    <a:pos x="TX117" y="TY117"/>
                  </a:cxn>
                  <a:cxn ang="0">
                    <a:pos x="TX118" y="TY118"/>
                  </a:cxn>
                  <a:cxn ang="0">
                    <a:pos x="TX119" y="TY119"/>
                  </a:cxn>
                  <a:cxn ang="0">
                    <a:pos x="TX120" y="TY120"/>
                  </a:cxn>
                  <a:cxn ang="0">
                    <a:pos x="TX121" y="TY121"/>
                  </a:cxn>
                  <a:cxn ang="0">
                    <a:pos x="TX122" y="TY122"/>
                  </a:cxn>
                  <a:cxn ang="0">
                    <a:pos x="TX123" y="TY123"/>
                  </a:cxn>
                  <a:cxn ang="0">
                    <a:pos x="TX124" y="TY124"/>
                  </a:cxn>
                  <a:cxn ang="0">
                    <a:pos x="TX125" y="TY125"/>
                  </a:cxn>
                  <a:cxn ang="0">
                    <a:pos x="TX126" y="TY126"/>
                  </a:cxn>
                  <a:cxn ang="0">
                    <a:pos x="TX127" y="TY127"/>
                  </a:cxn>
                  <a:cxn ang="0">
                    <a:pos x="TX128" y="TY128"/>
                  </a:cxn>
                  <a:cxn ang="0">
                    <a:pos x="TX129" y="TY129"/>
                  </a:cxn>
                  <a:cxn ang="0">
                    <a:pos x="TX130" y="TY130"/>
                  </a:cxn>
                  <a:cxn ang="0">
                    <a:pos x="TX131" y="TY131"/>
                  </a:cxn>
                  <a:cxn ang="0">
                    <a:pos x="TX132" y="TY132"/>
                  </a:cxn>
                  <a:cxn ang="0">
                    <a:pos x="TX133" y="TY133"/>
                  </a:cxn>
                  <a:cxn ang="0">
                    <a:pos x="TX134" y="TY134"/>
                  </a:cxn>
                  <a:cxn ang="0">
                    <a:pos x="TX136" y="TY136"/>
                  </a:cxn>
                  <a:cxn ang="0">
                    <a:pos x="TX137" y="TY137"/>
                  </a:cxn>
                  <a:cxn ang="0">
                    <a:pos x="TX138" y="TY138"/>
                  </a:cxn>
                  <a:cxn ang="0">
                    <a:pos x="TX139" y="TY139"/>
                  </a:cxn>
                  <a:cxn ang="0">
                    <a:pos x="TX140" y="TY140"/>
                  </a:cxn>
                  <a:cxn ang="0">
                    <a:pos x="TX141" y="TY141"/>
                  </a:cxn>
                  <a:cxn ang="0">
                    <a:pos x="TX142" y="TY142"/>
                  </a:cxn>
                  <a:cxn ang="0">
                    <a:pos x="TX143" y="TY143"/>
                  </a:cxn>
                  <a:cxn ang="0">
                    <a:pos x="TX144" y="TY144"/>
                  </a:cxn>
                  <a:cxn ang="0">
                    <a:pos x="TX145" y="TY145"/>
                  </a:cxn>
                  <a:cxn ang="0">
                    <a:pos x="TX146" y="TY146"/>
                  </a:cxn>
                  <a:cxn ang="0">
                    <a:pos x="TX147" y="TY147"/>
                  </a:cxn>
                  <a:cxn ang="0">
                    <a:pos x="TX148" y="TY148"/>
                  </a:cxn>
                  <a:cxn ang="0">
                    <a:pos x="TX149" y="TY149"/>
                  </a:cxn>
                  <a:cxn ang="0">
                    <a:pos x="TX150" y="TY150"/>
                  </a:cxn>
                  <a:cxn ang="0">
                    <a:pos x="TX151" y="TY151"/>
                  </a:cxn>
                  <a:cxn ang="0">
                    <a:pos x="TX152" y="TY152"/>
                  </a:cxn>
                  <a:cxn ang="0">
                    <a:pos x="TX153" y="TY153"/>
                  </a:cxn>
                  <a:cxn ang="0">
                    <a:pos x="TX154" y="TY154"/>
                  </a:cxn>
                  <a:cxn ang="0">
                    <a:pos x="TX155" y="TY155"/>
                  </a:cxn>
                  <a:cxn ang="0">
                    <a:pos x="TX156" y="TY156"/>
                  </a:cxn>
                  <a:cxn ang="0">
                    <a:pos x="TX157" y="TY157"/>
                  </a:cxn>
                  <a:cxn ang="0">
                    <a:pos x="TX158" y="TY158"/>
                  </a:cxn>
                  <a:cxn ang="0">
                    <a:pos x="TX159" y="TY159"/>
                  </a:cxn>
                  <a:cxn ang="0">
                    <a:pos x="TX160" y="TY160"/>
                  </a:cxn>
                  <a:cxn ang="0">
                    <a:pos x="TX161" y="TY161"/>
                  </a:cxn>
                  <a:cxn ang="0">
                    <a:pos x="TX162" y="TY162"/>
                  </a:cxn>
                  <a:cxn ang="0">
                    <a:pos x="TX163" y="TY163"/>
                  </a:cxn>
                  <a:cxn ang="0">
                    <a:pos x="TX164" y="TY164"/>
                  </a:cxn>
                  <a:cxn ang="0">
                    <a:pos x="TX165" y="TY165"/>
                  </a:cxn>
                  <a:cxn ang="0">
                    <a:pos x="TX166" y="TY166"/>
                  </a:cxn>
                  <a:cxn ang="0">
                    <a:pos x="TX167" y="TY167"/>
                  </a:cxn>
                  <a:cxn ang="0">
                    <a:pos x="TX168" y="TY168"/>
                  </a:cxn>
                  <a:cxn ang="0">
                    <a:pos x="TX169" y="TY169"/>
                  </a:cxn>
                  <a:cxn ang="0">
                    <a:pos x="TX170" y="TY170"/>
                  </a:cxn>
                  <a:cxn ang="0">
                    <a:pos x="TX171" y="TY171"/>
                  </a:cxn>
                  <a:cxn ang="0">
                    <a:pos x="TX172" y="TY172"/>
                  </a:cxn>
                  <a:cxn ang="0">
                    <a:pos x="TX173" y="TY173"/>
                  </a:cxn>
                  <a:cxn ang="0">
                    <a:pos x="TX174" y="TY174"/>
                  </a:cxn>
                  <a:cxn ang="0">
                    <a:pos x="TX175" y="TY175"/>
                  </a:cxn>
                  <a:cxn ang="0">
                    <a:pos x="TX176" y="TY176"/>
                  </a:cxn>
                  <a:cxn ang="0">
                    <a:pos x="TX177" y="TY177"/>
                  </a:cxn>
                  <a:cxn ang="0">
                    <a:pos x="TX178" y="TY178"/>
                  </a:cxn>
                  <a:cxn ang="0">
                    <a:pos x="TX179" y="TY179"/>
                  </a:cxn>
                  <a:cxn ang="0">
                    <a:pos x="TX180" y="TY180"/>
                  </a:cxn>
                  <a:cxn ang="0">
                    <a:pos x="TX181" y="TY181"/>
                  </a:cxn>
                  <a:cxn ang="0">
                    <a:pos x="TX182" y="TY182"/>
                  </a:cxn>
                </a:cxnLst>
                <a:rect l="l" t="t" r="r" b="b"/>
                <a:pathLst>
                  <a:path w="8636" h="9572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도형 46"/>
              <p:cNvSpPr>
                <a:spLocks/>
              </p:cNvSpPr>
              <p:nvPr/>
            </p:nvSpPr>
            <p:spPr bwMode="auto">
              <a:xfrm rot="0">
                <a:off x="697230" y="1471930"/>
                <a:ext cx="452120" cy="22225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도형 47"/>
              <p:cNvSpPr>
                <a:spLocks/>
              </p:cNvSpPr>
              <p:nvPr/>
            </p:nvSpPr>
            <p:spPr bwMode="auto">
              <a:xfrm rot="0">
                <a:off x="697230" y="1526540"/>
                <a:ext cx="452120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도형 48"/>
              <p:cNvSpPr>
                <a:spLocks/>
              </p:cNvSpPr>
              <p:nvPr/>
            </p:nvSpPr>
            <p:spPr bwMode="auto">
              <a:xfrm rot="0">
                <a:off x="697230" y="1581785"/>
                <a:ext cx="452120" cy="22225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도형 49"/>
              <p:cNvSpPr>
                <a:spLocks/>
              </p:cNvSpPr>
              <p:nvPr/>
            </p:nvSpPr>
            <p:spPr bwMode="auto">
              <a:xfrm rot="0">
                <a:off x="1127125" y="1637030"/>
                <a:ext cx="22225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도형 50"/>
              <p:cNvSpPr>
                <a:spLocks/>
              </p:cNvSpPr>
              <p:nvPr/>
            </p:nvSpPr>
            <p:spPr bwMode="auto">
              <a:xfrm rot="0">
                <a:off x="1071880" y="1637030"/>
                <a:ext cx="22860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도형 51"/>
              <p:cNvSpPr>
                <a:spLocks/>
              </p:cNvSpPr>
              <p:nvPr/>
            </p:nvSpPr>
            <p:spPr bwMode="auto">
              <a:xfrm rot="0">
                <a:off x="1016635" y="1637030"/>
                <a:ext cx="22225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0" name="도형 69"/>
          <p:cNvSpPr>
            <a:spLocks/>
          </p:cNvSpPr>
          <p:nvPr/>
        </p:nvSpPr>
        <p:spPr>
          <a:xfrm rot="0">
            <a:off x="8234680" y="2907030"/>
            <a:ext cx="26289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ko-KR" b="1">
                <a:solidFill>
                  <a:srgbClr val="FFFFFF"/>
                </a:solidFill>
              </a:rPr>
              <a:t>2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77" name="텍스트 상자 76"/>
          <p:cNvSpPr txBox="1">
            <a:spLocks/>
          </p:cNvSpPr>
          <p:nvPr/>
        </p:nvSpPr>
        <p:spPr>
          <a:xfrm rot="0">
            <a:off x="1261745" y="1404620"/>
            <a:ext cx="291528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altLang="ko-KR" sz="2400" b="1">
                <a:solidFill>
                  <a:srgbClr val="3D9DE4"/>
                </a:solidFill>
              </a:rPr>
              <a:t>4.설계 및 구조</a:t>
            </a:r>
            <a:endParaRPr lang="ko-KR" altLang="en-US" sz="2800">
              <a:solidFill>
                <a:srgbClr val="3D9DE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 rot="0">
            <a:off x="3695700" y="1126490"/>
            <a:ext cx="2209165" cy="3536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80"/>
          <p:cNvSpPr txBox="1">
            <a:spLocks/>
          </p:cNvSpPr>
          <p:nvPr/>
        </p:nvSpPr>
        <p:spPr>
          <a:xfrm rot="0">
            <a:off x="1195070" y="3582670"/>
            <a:ext cx="347091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600">
                <a:solidFill>
                  <a:srgbClr val="3D9DE4"/>
                </a:solidFill>
                <a:latin typeface="맑은 고딕" charset="0"/>
                <a:ea typeface="맑은 고딕" charset="0"/>
              </a:rPr>
              <a:t>4-2 테이블 레이아웃</a:t>
            </a:r>
            <a:endParaRPr lang="ko-KR" altLang="en-US" sz="1600">
              <a:solidFill>
                <a:srgbClr val="3D9DE4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2" name="그림 81" descr="C:/Users/mycom/AppData/Roaming/PolarisOffice/ETemp/9280_7638936/fImage158088407687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859655" y="1089025"/>
            <a:ext cx="5993130" cy="55054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23620"/>
            <a:ext cx="11214100" cy="5742305"/>
            <a:chOff x="488950" y="1023620"/>
            <a:chExt cx="11214100" cy="5742305"/>
          </a:xfrm>
        </p:grpSpPr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488950" y="1023620"/>
              <a:ext cx="11214735" cy="5626735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0"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직각 삼각형 6"/>
            <p:cNvSpPr>
              <a:spLocks/>
            </p:cNvSpPr>
            <p:nvPr/>
          </p:nvSpPr>
          <p:spPr>
            <a:xfrm rot="0" flipV="1">
              <a:off x="652145" y="6664325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직각 삼각형 7"/>
            <p:cNvSpPr>
              <a:spLocks/>
            </p:cNvSpPr>
            <p:nvPr/>
          </p:nvSpPr>
          <p:spPr>
            <a:xfrm rot="0" flipH="1" flipV="1">
              <a:off x="9622155" y="6652895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830" y="307975"/>
            <a:ext cx="6096635" cy="46101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 latinLnBrk="0">
              <a:buFontTx/>
              <a:buNone/>
              <a:defRPr/>
            </a:pPr>
            <a:r>
              <a:rPr lang="ko-KR" altLang="ko-KR" sz="2400" i="1" b="1">
                <a:solidFill>
                  <a:srgbClr val="FFFFFF"/>
                </a:solidFill>
              </a:rPr>
              <a:t>답글형 게시판</a:t>
            </a:r>
            <a:endParaRPr lang="ko-KR" altLang="en-US" sz="2400" i="1" b="1">
              <a:solidFill>
                <a:srgbClr val="FFFF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730" y="219075"/>
            <a:ext cx="4932045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 rot="0">
            <a:off x="641985" y="1217930"/>
            <a:ext cx="617220" cy="684530"/>
            <a:chOff x="641985" y="1217930"/>
            <a:chExt cx="617220" cy="684530"/>
          </a:xfrm>
        </p:grpSpPr>
        <p:grpSp>
          <p:nvGrpSpPr>
            <p:cNvPr id="60" name="그룹 59"/>
            <p:cNvGrpSpPr/>
            <p:nvPr/>
          </p:nvGrpSpPr>
          <p:grpSpPr>
            <a:xfrm rot="0">
              <a:off x="697230" y="1493520"/>
              <a:ext cx="452120" cy="187960"/>
              <a:chOff x="697230" y="1493520"/>
              <a:chExt cx="452120" cy="187960"/>
            </a:xfrm>
            <a:solidFill>
              <a:srgbClr val="FF8A2D"/>
            </a:solidFill>
          </p:grpSpPr>
          <p:sp>
            <p:nvSpPr>
              <p:cNvPr id="61" name="도형 60"/>
              <p:cNvSpPr>
                <a:spLocks/>
              </p:cNvSpPr>
              <p:nvPr/>
            </p:nvSpPr>
            <p:spPr bwMode="auto">
              <a:xfrm rot="0">
                <a:off x="697230" y="1493520"/>
                <a:ext cx="452120" cy="22860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도형 61"/>
              <p:cNvSpPr>
                <a:spLocks/>
              </p:cNvSpPr>
              <p:nvPr/>
            </p:nvSpPr>
            <p:spPr bwMode="auto">
              <a:xfrm rot="0">
                <a:off x="697230" y="1548765"/>
                <a:ext cx="452120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도형 62"/>
              <p:cNvSpPr>
                <a:spLocks/>
              </p:cNvSpPr>
              <p:nvPr/>
            </p:nvSpPr>
            <p:spPr bwMode="auto">
              <a:xfrm rot="0">
                <a:off x="697230" y="1604010"/>
                <a:ext cx="452120" cy="22860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도형 63"/>
              <p:cNvSpPr>
                <a:spLocks/>
              </p:cNvSpPr>
              <p:nvPr/>
            </p:nvSpPr>
            <p:spPr bwMode="auto">
              <a:xfrm rot="0">
                <a:off x="1127125" y="1659255"/>
                <a:ext cx="22225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도형 64"/>
              <p:cNvSpPr>
                <a:spLocks/>
              </p:cNvSpPr>
              <p:nvPr/>
            </p:nvSpPr>
            <p:spPr bwMode="auto">
              <a:xfrm rot="0">
                <a:off x="1071880" y="1659255"/>
                <a:ext cx="22860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도형 65"/>
              <p:cNvSpPr>
                <a:spLocks/>
              </p:cNvSpPr>
              <p:nvPr/>
            </p:nvSpPr>
            <p:spPr bwMode="auto">
              <a:xfrm rot="0">
                <a:off x="1016635" y="1659255"/>
                <a:ext cx="22225" cy="22225"/>
              </a:xfrm>
              <a:prstGeom prst="rect"/>
              <a:solidFill>
                <a:srgbClr val="3D9DE4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 rot="0">
              <a:off x="641985" y="1217930"/>
              <a:ext cx="617220" cy="684530"/>
              <a:chOff x="641985" y="1217930"/>
              <a:chExt cx="617220" cy="684530"/>
            </a:xfrm>
            <a:solidFill>
              <a:srgbClr val="4C4741"/>
            </a:solidFill>
          </p:grpSpPr>
          <p:sp>
            <p:nvSpPr>
              <p:cNvPr id="68" name="도형 67"/>
              <p:cNvSpPr>
                <a:spLocks/>
              </p:cNvSpPr>
              <p:nvPr/>
            </p:nvSpPr>
            <p:spPr bwMode="auto">
              <a:xfrm rot="0">
                <a:off x="641985" y="1217930"/>
                <a:ext cx="617220" cy="684530"/>
              </a:xfrm>
              <a:custGeom>
                <a:gdLst>
                  <a:gd fmla="*/ 8326 w 8636" name="TX0"/>
                  <a:gd fmla="*/ 9262 h 9572" name="TY0"/>
                  <a:gd fmla="*/ 1079 w 8636" name="TX1"/>
                  <a:gd fmla="*/ 9262 h 9572" name="TY1"/>
                  <a:gd fmla="*/ 1079 w 8636" name="TX2"/>
                  <a:gd fmla="*/ 8800 h 9572" name="TY2"/>
                  <a:gd fmla="*/ 7864 w 8636" name="TX3"/>
                  <a:gd fmla="*/ 8800 h 9572" name="TY3"/>
                  <a:gd fmla="*/ 7864 w 8636" name="TX4"/>
                  <a:gd fmla="*/ 2016 h 9572" name="TY4"/>
                  <a:gd fmla="*/ 8326 w 8636" name="TX5"/>
                  <a:gd fmla="*/ 2016 h 9572" name="TY5"/>
                  <a:gd fmla="*/ 8326 w 8636" name="TX6"/>
                  <a:gd fmla="*/ 9262 h 9572" name="TY6"/>
                  <a:gd fmla="*/ 309 w 8636" name="TX8"/>
                  <a:gd fmla="*/ 1244 h 9572" name="TY8"/>
                  <a:gd fmla="*/ 3159 w 8636" name="TX9"/>
                  <a:gd fmla="*/ 1244 h 9572" name="TY9"/>
                  <a:gd fmla="*/ 3091 w 8636" name="TX10"/>
                  <a:gd fmla="*/ 1754 h 9572" name="TY10"/>
                  <a:gd fmla="*/ 3087 w 8636" name="TX11"/>
                  <a:gd fmla="*/ 1793 h 9572" name="TY11"/>
                  <a:gd fmla="*/ 3084 w 8636" name="TX12"/>
                  <a:gd fmla="*/ 1870 h 9572" name="TY12"/>
                  <a:gd fmla="*/ 3089 w 8636" name="TX13"/>
                  <a:gd fmla="*/ 1946 h 9572" name="TY13"/>
                  <a:gd fmla="*/ 3100 w 8636" name="TX14"/>
                  <a:gd fmla="*/ 2020 h 9572" name="TY14"/>
                  <a:gd fmla="*/ 3120 w 8636" name="TX15"/>
                  <a:gd fmla="*/ 2094 h 9572" name="TY15"/>
                  <a:gd fmla="*/ 3148 w 8636" name="TX16"/>
                  <a:gd fmla="*/ 2165 h 9572" name="TY16"/>
                  <a:gd fmla="*/ 3181 w 8636" name="TX17"/>
                  <a:gd fmla="*/ 2233 h 9572" name="TY17"/>
                  <a:gd fmla="*/ 3222 w 8636" name="TX18"/>
                  <a:gd fmla="*/ 2299 h 9572" name="TY18"/>
                  <a:gd fmla="*/ 3246 w 8636" name="TX19"/>
                  <a:gd fmla="*/ 2330 h 9572" name="TY19"/>
                  <a:gd fmla="*/ 3270 w 8636" name="TX20"/>
                  <a:gd fmla="*/ 2360 h 9572" name="TY20"/>
                  <a:gd fmla="*/ 3322 w 8636" name="TX21"/>
                  <a:gd fmla="*/ 2417 h 9572" name="TY21"/>
                  <a:gd fmla="*/ 3380 w 8636" name="TX22"/>
                  <a:gd fmla="*/ 2467 h 9572" name="TY22"/>
                  <a:gd fmla="*/ 3443 w 8636" name="TX23"/>
                  <a:gd fmla="*/ 2511 h 9572" name="TY23"/>
                  <a:gd fmla="*/ 3507 w 8636" name="TX24"/>
                  <a:gd fmla="*/ 2549 h 9572" name="TY24"/>
                  <a:gd fmla="*/ 3577 w 8636" name="TX25"/>
                  <a:gd fmla="*/ 2580 h 9572" name="TY25"/>
                  <a:gd fmla="*/ 3650 w 8636" name="TX26"/>
                  <a:gd fmla="*/ 2603 h 9572" name="TY26"/>
                  <a:gd fmla="*/ 3725 w 8636" name="TX27"/>
                  <a:gd fmla="*/ 2621 h 9572" name="TY27"/>
                  <a:gd fmla="*/ 3764 w 8636" name="TX28"/>
                  <a:gd fmla="*/ 2626 h 9572" name="TY28"/>
                  <a:gd fmla="*/ 3812 w 8636" name="TX29"/>
                  <a:gd fmla="*/ 2631 h 9572" name="TY29"/>
                  <a:gd fmla="*/ 3860 w 8636" name="TX30"/>
                  <a:gd fmla="*/ 2632 h 9572" name="TY30"/>
                  <a:gd fmla="*/ 3896 w 8636" name="TX31"/>
                  <a:gd fmla="*/ 2632 h 9572" name="TY31"/>
                  <a:gd fmla="*/ 3967 w 8636" name="TX32"/>
                  <a:gd fmla="*/ 2625 h 9572" name="TY32"/>
                  <a:gd fmla="*/ 4035 w 8636" name="TX33"/>
                  <a:gd fmla="*/ 2613 h 9572" name="TY33"/>
                  <a:gd fmla="*/ 4102 w 8636" name="TX34"/>
                  <a:gd fmla="*/ 2594 h 9572" name="TY34"/>
                  <a:gd fmla="*/ 4167 w 8636" name="TX35"/>
                  <a:gd fmla="*/ 2569 h 9572" name="TY35"/>
                  <a:gd fmla="*/ 4228 w 8636" name="TX36"/>
                  <a:gd fmla="*/ 2539 h 9572" name="TY36"/>
                  <a:gd fmla="*/ 4287 w 8636" name="TX37"/>
                  <a:gd fmla="*/ 2504 h 9572" name="TY37"/>
                  <a:gd fmla="*/ 4342 w 8636" name="TX38"/>
                  <a:gd fmla="*/ 2463 h 9572" name="TY38"/>
                  <a:gd fmla="*/ 4394 w 8636" name="TX39"/>
                  <a:gd fmla="*/ 2418 h 9572" name="TY39"/>
                  <a:gd fmla="*/ 4442 w 8636" name="TX40"/>
                  <a:gd fmla="*/ 2370 h 9572" name="TY40"/>
                  <a:gd fmla="*/ 4485 w 8636" name="TX41"/>
                  <a:gd fmla="*/ 2315 h 9572" name="TY41"/>
                  <a:gd fmla="*/ 4524 w 8636" name="TX42"/>
                  <a:gd fmla="*/ 2259 h 9572" name="TY42"/>
                  <a:gd fmla="*/ 4558 w 8636" name="TX43"/>
                  <a:gd fmla="*/ 2197 h 9572" name="TY43"/>
                  <a:gd fmla="*/ 4585 w 8636" name="TX44"/>
                  <a:gd fmla="*/ 2133 h 9572" name="TY44"/>
                  <a:gd fmla="*/ 4607 w 8636" name="TX45"/>
                  <a:gd fmla="*/ 2066 h 9572" name="TY45"/>
                  <a:gd fmla="*/ 4623 w 8636" name="TX46"/>
                  <a:gd fmla="*/ 1995 h 9572" name="TY46"/>
                  <a:gd fmla="*/ 4629 w 8636" name="TX47"/>
                  <a:gd fmla="*/ 1959 h 9572" name="TY47"/>
                  <a:gd fmla="*/ 4630 w 8636" name="TX48"/>
                  <a:gd fmla="*/ 1943 h 9572" name="TY48"/>
                  <a:gd fmla="*/ 4628 w 8636" name="TX49"/>
                  <a:gd fmla="*/ 1913 h 9572" name="TY49"/>
                  <a:gd fmla="*/ 4620 w 8636" name="TX50"/>
                  <a:gd fmla="*/ 1884 h 9572" name="TY50"/>
                  <a:gd fmla="*/ 4607 w 8636" name="TX51"/>
                  <a:gd fmla="*/ 1857 h 9572" name="TY51"/>
                  <a:gd fmla="*/ 4589 w 8636" name="TX52"/>
                  <a:gd fmla="*/ 1833 h 9572" name="TY52"/>
                  <a:gd fmla="*/ 4567 w 8636" name="TX53"/>
                  <a:gd fmla="*/ 1813 h 9572" name="TY53"/>
                  <a:gd fmla="*/ 4541 w 8636" name="TX54"/>
                  <a:gd fmla="*/ 1798 h 9572" name="TY54"/>
                  <a:gd fmla="*/ 4512 w 8636" name="TX55"/>
                  <a:gd fmla="*/ 1788 h 9572" name="TY55"/>
                  <a:gd fmla="*/ 4496 w 8636" name="TX56"/>
                  <a:gd fmla="*/ 1786 h 9572" name="TY56"/>
                  <a:gd fmla="*/ 4480 w 8636" name="TX57"/>
                  <a:gd fmla="*/ 1784 h 9572" name="TY57"/>
                  <a:gd fmla="*/ 4450 w 8636" name="TX58"/>
                  <a:gd fmla="*/ 1787 h 9572" name="TY58"/>
                  <a:gd fmla="*/ 4421 w 8636" name="TX59"/>
                  <a:gd fmla="*/ 1795 h 9572" name="TY59"/>
                  <a:gd fmla="*/ 4394 w 8636" name="TX60"/>
                  <a:gd fmla="*/ 1808 h 9572" name="TY60"/>
                  <a:gd fmla="*/ 4370 w 8636" name="TX61"/>
                  <a:gd fmla="*/ 1826 h 9572" name="TY61"/>
                  <a:gd fmla="*/ 4351 w 8636" name="TX62"/>
                  <a:gd fmla="*/ 1848 h 9572" name="TY62"/>
                  <a:gd fmla="*/ 4336 w 8636" name="TX63"/>
                  <a:gd fmla="*/ 1874 h 9572" name="TY63"/>
                  <a:gd fmla="*/ 4326 w 8636" name="TX64"/>
                  <a:gd fmla="*/ 1902 h 9572" name="TY64"/>
                  <a:gd fmla="*/ 4323 w 8636" name="TX65"/>
                  <a:gd fmla="*/ 1919 h 9572" name="TY65"/>
                  <a:gd fmla="*/ 4316 w 8636" name="TX66"/>
                  <a:gd fmla="*/ 1965 h 9572" name="TY66"/>
                  <a:gd fmla="*/ 4285 w 8636" name="TX67"/>
                  <a:gd fmla="*/ 2053 h 9572" name="TY67"/>
                  <a:gd fmla="*/ 4238 w 8636" name="TX68"/>
                  <a:gd fmla="*/ 2130 h 9572" name="TY68"/>
                  <a:gd fmla="*/ 4179 w 8636" name="TX69"/>
                  <a:gd fmla="*/ 2197 h 9572" name="TY69"/>
                  <a:gd fmla="*/ 4109 w 8636" name="TX70"/>
                  <a:gd fmla="*/ 2253 h 9572" name="TY70"/>
                  <a:gd fmla="*/ 4029 w 8636" name="TX71"/>
                  <a:gd fmla="*/ 2293 h 9572" name="TY71"/>
                  <a:gd fmla="*/ 3941 w 8636" name="TX72"/>
                  <a:gd fmla="*/ 2318 h 9572" name="TY72"/>
                  <a:gd fmla="*/ 3850 w 8636" name="TX73"/>
                  <a:gd fmla="*/ 2325 h 9572" name="TY73"/>
                  <a:gd fmla="*/ 3802 w 8636" name="TX74"/>
                  <a:gd fmla="*/ 2320 h 9572" name="TY74"/>
                  <a:gd fmla="*/ 3756 w 8636" name="TX75"/>
                  <a:gd fmla="*/ 2313 h 9572" name="TY75"/>
                  <a:gd fmla="*/ 3668 w 8636" name="TX76"/>
                  <a:gd fmla="*/ 2284 h 9572" name="TY76"/>
                  <a:gd fmla="*/ 3590 w 8636" name="TX77"/>
                  <a:gd fmla="*/ 2239 h 9572" name="TY77"/>
                  <a:gd fmla="*/ 3520 w 8636" name="TX78"/>
                  <a:gd fmla="*/ 2178 h 9572" name="TY78"/>
                  <a:gd fmla="*/ 3490 w 8636" name="TX79"/>
                  <a:gd fmla="*/ 2142 h 9572" name="TY79"/>
                  <a:gd fmla="*/ 3462 w 8636" name="TX80"/>
                  <a:gd fmla="*/ 2104 h 9572" name="TY80"/>
                  <a:gd fmla="*/ 3422 w 8636" name="TX81"/>
                  <a:gd fmla="*/ 2022 h 9572" name="TY81"/>
                  <a:gd fmla="*/ 3398 w 8636" name="TX82"/>
                  <a:gd fmla="*/ 1934 h 9572" name="TY82"/>
                  <a:gd fmla="*/ 3392 w 8636" name="TX83"/>
                  <a:gd fmla="*/ 1841 h 9572" name="TY83"/>
                  <a:gd fmla="*/ 3396 w 8636" name="TX84"/>
                  <a:gd fmla="*/ 1795 h 9572" name="TY84"/>
                  <a:gd fmla="*/ 3470 w 8636" name="TX85"/>
                  <a:gd fmla="*/ 1244 h 9572" name="TY85"/>
                  <a:gd fmla="*/ 7555 w 8636" name="TX86"/>
                  <a:gd fmla="*/ 1244 h 9572" name="TY86"/>
                  <a:gd fmla="*/ 7555 w 8636" name="TX87"/>
                  <a:gd fmla="*/ 8492 h 9572" name="TY87"/>
                  <a:gd fmla="*/ 309 w 8636" name="TX88"/>
                  <a:gd fmla="*/ 8492 h 9572" name="TY88"/>
                  <a:gd fmla="*/ 309 w 8636" name="TX89"/>
                  <a:gd fmla="*/ 1244 h 9572" name="TY89"/>
                  <a:gd fmla="*/ 3541 w 8636" name="TX91"/>
                  <a:gd fmla="*/ 715 h 9572" name="TY91"/>
                  <a:gd fmla="*/ 3549 w 8636" name="TX92"/>
                  <a:gd fmla="*/ 667 h 9572" name="TY92"/>
                  <a:gd fmla="*/ 3579 w 8636" name="TX93"/>
                  <a:gd fmla="*/ 579 h 9572" name="TY93"/>
                  <a:gd fmla="*/ 3625 w 8636" name="TX94"/>
                  <a:gd fmla="*/ 502 h 9572" name="TY94"/>
                  <a:gd fmla="*/ 3684 w 8636" name="TX95"/>
                  <a:gd fmla="*/ 435 h 9572" name="TY95"/>
                  <a:gd fmla="*/ 3755 w 8636" name="TX96"/>
                  <a:gd fmla="*/ 380 h 9572" name="TY96"/>
                  <a:gd fmla="*/ 3835 w 8636" name="TX97"/>
                  <a:gd fmla="*/ 340 h 9572" name="TY97"/>
                  <a:gd fmla="*/ 3923 w 8636" name="TX98"/>
                  <a:gd fmla="*/ 315 h 9572" name="TY98"/>
                  <a:gd fmla="*/ 4015 w 8636" name="TX99"/>
                  <a:gd fmla="*/ 308 h 9572" name="TY99"/>
                  <a:gd fmla="*/ 4063 w 8636" name="TX100"/>
                  <a:gd fmla="*/ 312 h 9572" name="TY100"/>
                  <a:gd fmla="*/ 4109 w 8636" name="TX101"/>
                  <a:gd fmla="*/ 319 h 9572" name="TY101"/>
                  <a:gd fmla="*/ 4196 w 8636" name="TX102"/>
                  <a:gd fmla="*/ 348 h 9572" name="TY102"/>
                  <a:gd fmla="*/ 4275 w 8636" name="TX103"/>
                  <a:gd fmla="*/ 394 h 9572" name="TY103"/>
                  <a:gd fmla="*/ 4345 w 8636" name="TX104"/>
                  <a:gd fmla="*/ 455 h 9572" name="TY104"/>
                  <a:gd fmla="*/ 4374 w 8636" name="TX105"/>
                  <a:gd fmla="*/ 490 h 9572" name="TY105"/>
                  <a:gd fmla="*/ 4401 w 8636" name="TX106"/>
                  <a:gd fmla="*/ 529 h 9572" name="TY106"/>
                  <a:gd fmla="*/ 4442 w 8636" name="TX107"/>
                  <a:gd fmla="*/ 611 h 9572" name="TY107"/>
                  <a:gd fmla="*/ 4466 w 8636" name="TX108"/>
                  <a:gd fmla="*/ 700 h 9572" name="TY108"/>
                  <a:gd fmla="*/ 4472 w 8636" name="TX109"/>
                  <a:gd fmla="*/ 791 h 9572" name="TY109"/>
                  <a:gd fmla="*/ 4467 w 8636" name="TX110"/>
                  <a:gd fmla="*/ 837 h 9572" name="TY110"/>
                  <a:gd fmla="*/ 4455 w 8636" name="TX111"/>
                  <a:gd fmla="*/ 937 h 9572" name="TY111"/>
                  <a:gd fmla="*/ 3987 w 8636" name="TX112"/>
                  <a:gd fmla="*/ 937 h 9572" name="TY112"/>
                  <a:gd fmla="*/ 4007 w 8636" name="TX113"/>
                  <a:gd fmla="*/ 805 h 9572" name="TY113"/>
                  <a:gd fmla="*/ 4009 w 8636" name="TX114"/>
                  <a:gd fmla="*/ 789 h 9572" name="TY114"/>
                  <a:gd fmla="*/ 4007 w 8636" name="TX115"/>
                  <a:gd fmla="*/ 759 h 9572" name="TY115"/>
                  <a:gd fmla="*/ 4000 w 8636" name="TX116"/>
                  <a:gd fmla="*/ 730 h 9572" name="TY116"/>
                  <a:gd fmla="*/ 3987 w 8636" name="TX117"/>
                  <a:gd fmla="*/ 702 h 9572" name="TY117"/>
                  <a:gd fmla="*/ 3970 w 8636" name="TX118"/>
                  <a:gd fmla="*/ 679 h 9572" name="TY118"/>
                  <a:gd fmla="*/ 3948 w 8636" name="TX119"/>
                  <a:gd fmla="*/ 658 h 9572" name="TY119"/>
                  <a:gd fmla="*/ 3923 w 8636" name="TX120"/>
                  <a:gd fmla="*/ 643 h 9572" name="TY120"/>
                  <a:gd fmla="*/ 3894 w 8636" name="TX121"/>
                  <a:gd fmla="*/ 633 h 9572" name="TY121"/>
                  <a:gd fmla="*/ 3878 w 8636" name="TX122"/>
                  <a:gd fmla="*/ 629 h 9572" name="TY122"/>
                  <a:gd fmla="*/ 3863 w 8636" name="TX123"/>
                  <a:gd fmla="*/ 628 h 9572" name="TY123"/>
                  <a:gd fmla="*/ 3831 w 8636" name="TX124"/>
                  <a:gd fmla="*/ 629 h 9572" name="TY124"/>
                  <a:gd fmla="*/ 3802 w 8636" name="TX125"/>
                  <a:gd fmla="*/ 637 h 9572" name="TY125"/>
                  <a:gd fmla="*/ 3776 w 8636" name="TX126"/>
                  <a:gd fmla="*/ 650 h 9572" name="TY126"/>
                  <a:gd fmla="*/ 3751 w 8636" name="TX127"/>
                  <a:gd fmla="*/ 667 h 9572" name="TY127"/>
                  <a:gd fmla="*/ 3732 w 8636" name="TX128"/>
                  <a:gd fmla="*/ 689 h 9572" name="TY128"/>
                  <a:gd fmla="*/ 3716 w 8636" name="TX129"/>
                  <a:gd fmla="*/ 715 h 9572" name="TY129"/>
                  <a:gd fmla="*/ 3705 w 8636" name="TX130"/>
                  <a:gd fmla="*/ 744 h 9572" name="TY130"/>
                  <a:gd fmla="*/ 3702 w 8636" name="TX131"/>
                  <a:gd fmla="*/ 759 h 9572" name="TY131"/>
                  <a:gd fmla="*/ 3675 w 8636" name="TX132"/>
                  <a:gd fmla="*/ 937 h 9572" name="TY132"/>
                  <a:gd fmla="*/ 3511 w 8636" name="TX133"/>
                  <a:gd fmla="*/ 937 h 9572" name="TY133"/>
                  <a:gd fmla="*/ 3541 w 8636" name="TX134"/>
                  <a:gd fmla="*/ 715 h 9572" name="TY134"/>
                  <a:gd fmla="*/ 7864 w 8636" name="TX136"/>
                  <a:gd fmla="*/ 1707 h 9572" name="TY136"/>
                  <a:gd fmla="*/ 7864 w 8636" name="TX137"/>
                  <a:gd fmla="*/ 937 h 9572" name="TY137"/>
                  <a:gd fmla="*/ 4766 w 8636" name="TX138"/>
                  <a:gd fmla="*/ 937 h 9572" name="TY138"/>
                  <a:gd fmla="*/ 4773 w 8636" name="TX139"/>
                  <a:gd fmla="*/ 879 h 9572" name="TY139"/>
                  <a:gd fmla="*/ 4777 w 8636" name="TX140"/>
                  <a:gd fmla="*/ 840 h 9572" name="TY140"/>
                  <a:gd fmla="*/ 4781 w 8636" name="TX141"/>
                  <a:gd fmla="*/ 762 h 9572" name="TY141"/>
                  <a:gd fmla="*/ 4775 w 8636" name="TX142"/>
                  <a:gd fmla="*/ 686 h 9572" name="TY142"/>
                  <a:gd fmla="*/ 4763 w 8636" name="TX143"/>
                  <a:gd fmla="*/ 612 h 9572" name="TY143"/>
                  <a:gd fmla="*/ 4744 w 8636" name="TX144"/>
                  <a:gd fmla="*/ 538 h 9572" name="TY144"/>
                  <a:gd fmla="*/ 4716 w 8636" name="TX145"/>
                  <a:gd fmla="*/ 467 h 9572" name="TY145"/>
                  <a:gd fmla="*/ 4682 w 8636" name="TX146"/>
                  <a:gd fmla="*/ 399 h 9572" name="TY146"/>
                  <a:gd fmla="*/ 4642 w 8636" name="TX147"/>
                  <a:gd fmla="*/ 333 h 9572" name="TY147"/>
                  <a:gd fmla="*/ 4619 w 8636" name="TX148"/>
                  <a:gd fmla="*/ 302 h 9572" name="TY148"/>
                  <a:gd fmla="*/ 4595 w 8636" name="TX149"/>
                  <a:gd fmla="*/ 272 h 9572" name="TY149"/>
                  <a:gd fmla="*/ 4541 w 8636" name="TX150"/>
                  <a:gd fmla="*/ 215 h 9572" name="TY150"/>
                  <a:gd fmla="*/ 4484 w 8636" name="TX151"/>
                  <a:gd fmla="*/ 165 h 9572" name="TY151"/>
                  <a:gd fmla="*/ 4422 w 8636" name="TX152"/>
                  <a:gd fmla="*/ 121 h 9572" name="TY152"/>
                  <a:gd fmla="*/ 4356 w 8636" name="TX153"/>
                  <a:gd fmla="*/ 83 h 9572" name="TY153"/>
                  <a:gd fmla="*/ 4287 w 8636" name="TX154"/>
                  <a:gd fmla="*/ 53 h 9572" name="TY154"/>
                  <a:gd fmla="*/ 4214 w 8636" name="TX155"/>
                  <a:gd fmla="*/ 29 h 9572" name="TY155"/>
                  <a:gd fmla="*/ 4139 w 8636" name="TX156"/>
                  <a:gd fmla="*/ 12 h 9572" name="TY156"/>
                  <a:gd fmla="*/ 4101 w 8636" name="TX157"/>
                  <a:gd fmla="*/ 6 h 9572" name="TY157"/>
                  <a:gd fmla="*/ 4061 w 8636" name="TX158"/>
                  <a:gd fmla="*/ 2 h 9572" name="TY158"/>
                  <a:gd fmla="*/ 3983 w 8636" name="TX159"/>
                  <a:gd fmla="*/ 0 h 9572" name="TY159"/>
                  <a:gd fmla="*/ 3906 w 8636" name="TX160"/>
                  <a:gd fmla="*/ 6 h 9572" name="TY160"/>
                  <a:gd fmla="*/ 3832 w 8636" name="TX161"/>
                  <a:gd fmla="*/ 20 h 9572" name="TY161"/>
                  <a:gd fmla="*/ 3760 w 8636" name="TX162"/>
                  <a:gd fmla="*/ 39 h 9572" name="TY162"/>
                  <a:gd fmla="*/ 3690 w 8636" name="TX163"/>
                  <a:gd fmla="*/ 67 h 9572" name="TY163"/>
                  <a:gd fmla="*/ 3623 w 8636" name="TX164"/>
                  <a:gd fmla="*/ 101 h 9572" name="TY164"/>
                  <a:gd fmla="*/ 3561 w 8636" name="TX165"/>
                  <a:gd fmla="*/ 140 h 9572" name="TY165"/>
                  <a:gd fmla="*/ 3502 w 8636" name="TX166"/>
                  <a:gd fmla="*/ 185 h 9572" name="TY166"/>
                  <a:gd fmla="*/ 3447 w 8636" name="TX167"/>
                  <a:gd fmla="*/ 236 h 9572" name="TY167"/>
                  <a:gd fmla="*/ 3399 w 8636" name="TX168"/>
                  <a:gd fmla="*/ 291 h 9572" name="TY168"/>
                  <a:gd fmla="*/ 3355 w 8636" name="TX169"/>
                  <a:gd fmla="*/ 353 h 9572" name="TY169"/>
                  <a:gd fmla="*/ 3317 w 8636" name="TX170"/>
                  <a:gd fmla="*/ 417 h 9572" name="TY170"/>
                  <a:gd fmla="*/ 3284 w 8636" name="TX171"/>
                  <a:gd fmla="*/ 486 h 9572" name="TY171"/>
                  <a:gd fmla="*/ 3259 w 8636" name="TX172"/>
                  <a:gd fmla="*/ 559 h 9572" name="TY172"/>
                  <a:gd fmla="*/ 3242 w 8636" name="TX173"/>
                  <a:gd fmla="*/ 634 h 9572" name="TY173"/>
                  <a:gd fmla="*/ 3236 w 8636" name="TX174"/>
                  <a:gd fmla="*/ 673 h 9572" name="TY174"/>
                  <a:gd fmla="*/ 3200 w 8636" name="TX175"/>
                  <a:gd fmla="*/ 937 h 9572" name="TY175"/>
                  <a:gd fmla="*/ 0 w 8636" name="TX176"/>
                  <a:gd fmla="*/ 937 h 9572" name="TY176"/>
                  <a:gd fmla="*/ 0 w 8636" name="TX177"/>
                  <a:gd fmla="*/ 8800 h 9572" name="TY177"/>
                  <a:gd fmla="*/ 771 w 8636" name="TX178"/>
                  <a:gd fmla="*/ 8800 h 9572" name="TY178"/>
                  <a:gd fmla="*/ 771 w 8636" name="TX179"/>
                  <a:gd fmla="*/ 9571 h 9572" name="TY179"/>
                  <a:gd fmla="*/ 8635 w 8636" name="TX180"/>
                  <a:gd fmla="*/ 9571 h 9572" name="TY180"/>
                  <a:gd fmla="*/ 8635 w 8636" name="TX181"/>
                  <a:gd fmla="*/ 1707 h 9572" name="TY181"/>
                  <a:gd fmla="*/ 7864 w 8636" name="TX182"/>
                  <a:gd fmla="*/ 1707 h 9572" name="TY18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4" y="TY104"/>
                  </a:cxn>
                  <a:cxn ang="0">
                    <a:pos x="TX105" y="TY105"/>
                  </a:cxn>
                  <a:cxn ang="0">
                    <a:pos x="TX106" y="TY106"/>
                  </a:cxn>
                  <a:cxn ang="0">
                    <a:pos x="TX107" y="TY107"/>
                  </a:cxn>
                  <a:cxn ang="0">
                    <a:pos x="TX108" y="TY108"/>
                  </a:cxn>
                  <a:cxn ang="0">
                    <a:pos x="TX109" y="TY109"/>
                  </a:cxn>
                  <a:cxn ang="0">
                    <a:pos x="TX110" y="TY110"/>
                  </a:cxn>
                  <a:cxn ang="0">
                    <a:pos x="TX111" y="TY111"/>
                  </a:cxn>
                  <a:cxn ang="0">
                    <a:pos x="TX112" y="TY112"/>
                  </a:cxn>
                  <a:cxn ang="0">
                    <a:pos x="TX113" y="TY113"/>
                  </a:cxn>
                  <a:cxn ang="0">
                    <a:pos x="TX114" y="TY114"/>
                  </a:cxn>
                  <a:cxn ang="0">
                    <a:pos x="TX115" y="TY115"/>
                  </a:cxn>
                  <a:cxn ang="0">
                    <a:pos x="TX116" y="TY116"/>
                  </a:cxn>
                  <a:cxn ang="0">
                    <a:pos x="TX117" y="TY117"/>
                  </a:cxn>
                  <a:cxn ang="0">
                    <a:pos x="TX118" y="TY118"/>
                  </a:cxn>
                  <a:cxn ang="0">
                    <a:pos x="TX119" y="TY119"/>
                  </a:cxn>
                  <a:cxn ang="0">
                    <a:pos x="TX120" y="TY120"/>
                  </a:cxn>
                  <a:cxn ang="0">
                    <a:pos x="TX121" y="TY121"/>
                  </a:cxn>
                  <a:cxn ang="0">
                    <a:pos x="TX122" y="TY122"/>
                  </a:cxn>
                  <a:cxn ang="0">
                    <a:pos x="TX123" y="TY123"/>
                  </a:cxn>
                  <a:cxn ang="0">
                    <a:pos x="TX124" y="TY124"/>
                  </a:cxn>
                  <a:cxn ang="0">
                    <a:pos x="TX125" y="TY125"/>
                  </a:cxn>
                  <a:cxn ang="0">
                    <a:pos x="TX126" y="TY126"/>
                  </a:cxn>
                  <a:cxn ang="0">
                    <a:pos x="TX127" y="TY127"/>
                  </a:cxn>
                  <a:cxn ang="0">
                    <a:pos x="TX128" y="TY128"/>
                  </a:cxn>
                  <a:cxn ang="0">
                    <a:pos x="TX129" y="TY129"/>
                  </a:cxn>
                  <a:cxn ang="0">
                    <a:pos x="TX130" y="TY130"/>
                  </a:cxn>
                  <a:cxn ang="0">
                    <a:pos x="TX131" y="TY131"/>
                  </a:cxn>
                  <a:cxn ang="0">
                    <a:pos x="TX132" y="TY132"/>
                  </a:cxn>
                  <a:cxn ang="0">
                    <a:pos x="TX133" y="TY133"/>
                  </a:cxn>
                  <a:cxn ang="0">
                    <a:pos x="TX134" y="TY134"/>
                  </a:cxn>
                  <a:cxn ang="0">
                    <a:pos x="TX136" y="TY136"/>
                  </a:cxn>
                  <a:cxn ang="0">
                    <a:pos x="TX137" y="TY137"/>
                  </a:cxn>
                  <a:cxn ang="0">
                    <a:pos x="TX138" y="TY138"/>
                  </a:cxn>
                  <a:cxn ang="0">
                    <a:pos x="TX139" y="TY139"/>
                  </a:cxn>
                  <a:cxn ang="0">
                    <a:pos x="TX140" y="TY140"/>
                  </a:cxn>
                  <a:cxn ang="0">
                    <a:pos x="TX141" y="TY141"/>
                  </a:cxn>
                  <a:cxn ang="0">
                    <a:pos x="TX142" y="TY142"/>
                  </a:cxn>
                  <a:cxn ang="0">
                    <a:pos x="TX143" y="TY143"/>
                  </a:cxn>
                  <a:cxn ang="0">
                    <a:pos x="TX144" y="TY144"/>
                  </a:cxn>
                  <a:cxn ang="0">
                    <a:pos x="TX145" y="TY145"/>
                  </a:cxn>
                  <a:cxn ang="0">
                    <a:pos x="TX146" y="TY146"/>
                  </a:cxn>
                  <a:cxn ang="0">
                    <a:pos x="TX147" y="TY147"/>
                  </a:cxn>
                  <a:cxn ang="0">
                    <a:pos x="TX148" y="TY148"/>
                  </a:cxn>
                  <a:cxn ang="0">
                    <a:pos x="TX149" y="TY149"/>
                  </a:cxn>
                  <a:cxn ang="0">
                    <a:pos x="TX150" y="TY150"/>
                  </a:cxn>
                  <a:cxn ang="0">
                    <a:pos x="TX151" y="TY151"/>
                  </a:cxn>
                  <a:cxn ang="0">
                    <a:pos x="TX152" y="TY152"/>
                  </a:cxn>
                  <a:cxn ang="0">
                    <a:pos x="TX153" y="TY153"/>
                  </a:cxn>
                  <a:cxn ang="0">
                    <a:pos x="TX154" y="TY154"/>
                  </a:cxn>
                  <a:cxn ang="0">
                    <a:pos x="TX155" y="TY155"/>
                  </a:cxn>
                  <a:cxn ang="0">
                    <a:pos x="TX156" y="TY156"/>
                  </a:cxn>
                  <a:cxn ang="0">
                    <a:pos x="TX157" y="TY157"/>
                  </a:cxn>
                  <a:cxn ang="0">
                    <a:pos x="TX158" y="TY158"/>
                  </a:cxn>
                  <a:cxn ang="0">
                    <a:pos x="TX159" y="TY159"/>
                  </a:cxn>
                  <a:cxn ang="0">
                    <a:pos x="TX160" y="TY160"/>
                  </a:cxn>
                  <a:cxn ang="0">
                    <a:pos x="TX161" y="TY161"/>
                  </a:cxn>
                  <a:cxn ang="0">
                    <a:pos x="TX162" y="TY162"/>
                  </a:cxn>
                  <a:cxn ang="0">
                    <a:pos x="TX163" y="TY163"/>
                  </a:cxn>
                  <a:cxn ang="0">
                    <a:pos x="TX164" y="TY164"/>
                  </a:cxn>
                  <a:cxn ang="0">
                    <a:pos x="TX165" y="TY165"/>
                  </a:cxn>
                  <a:cxn ang="0">
                    <a:pos x="TX166" y="TY166"/>
                  </a:cxn>
                  <a:cxn ang="0">
                    <a:pos x="TX167" y="TY167"/>
                  </a:cxn>
                  <a:cxn ang="0">
                    <a:pos x="TX168" y="TY168"/>
                  </a:cxn>
                  <a:cxn ang="0">
                    <a:pos x="TX169" y="TY169"/>
                  </a:cxn>
                  <a:cxn ang="0">
                    <a:pos x="TX170" y="TY170"/>
                  </a:cxn>
                  <a:cxn ang="0">
                    <a:pos x="TX171" y="TY171"/>
                  </a:cxn>
                  <a:cxn ang="0">
                    <a:pos x="TX172" y="TY172"/>
                  </a:cxn>
                  <a:cxn ang="0">
                    <a:pos x="TX173" y="TY173"/>
                  </a:cxn>
                  <a:cxn ang="0">
                    <a:pos x="TX174" y="TY174"/>
                  </a:cxn>
                  <a:cxn ang="0">
                    <a:pos x="TX175" y="TY175"/>
                  </a:cxn>
                  <a:cxn ang="0">
                    <a:pos x="TX176" y="TY176"/>
                  </a:cxn>
                  <a:cxn ang="0">
                    <a:pos x="TX177" y="TY177"/>
                  </a:cxn>
                  <a:cxn ang="0">
                    <a:pos x="TX178" y="TY178"/>
                  </a:cxn>
                  <a:cxn ang="0">
                    <a:pos x="TX179" y="TY179"/>
                  </a:cxn>
                  <a:cxn ang="0">
                    <a:pos x="TX180" y="TY180"/>
                  </a:cxn>
                  <a:cxn ang="0">
                    <a:pos x="TX181" y="TY181"/>
                  </a:cxn>
                  <a:cxn ang="0">
                    <a:pos x="TX182" y="TY182"/>
                  </a:cxn>
                </a:cxnLst>
                <a:rect l="l" t="t" r="r" b="b"/>
                <a:pathLst>
                  <a:path w="8636" h="9572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도형 68"/>
              <p:cNvSpPr>
                <a:spLocks/>
              </p:cNvSpPr>
              <p:nvPr/>
            </p:nvSpPr>
            <p:spPr bwMode="auto">
              <a:xfrm rot="0">
                <a:off x="697230" y="1471930"/>
                <a:ext cx="452120" cy="22225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도형 69"/>
              <p:cNvSpPr>
                <a:spLocks/>
              </p:cNvSpPr>
              <p:nvPr/>
            </p:nvSpPr>
            <p:spPr bwMode="auto">
              <a:xfrm rot="0">
                <a:off x="697230" y="1526540"/>
                <a:ext cx="452120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도형 70"/>
              <p:cNvSpPr>
                <a:spLocks/>
              </p:cNvSpPr>
              <p:nvPr/>
            </p:nvSpPr>
            <p:spPr bwMode="auto">
              <a:xfrm rot="0">
                <a:off x="697230" y="1581785"/>
                <a:ext cx="452120" cy="22225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도형 71"/>
              <p:cNvSpPr>
                <a:spLocks/>
              </p:cNvSpPr>
              <p:nvPr/>
            </p:nvSpPr>
            <p:spPr bwMode="auto">
              <a:xfrm rot="0">
                <a:off x="1127125" y="1637030"/>
                <a:ext cx="22225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도형 72"/>
              <p:cNvSpPr>
                <a:spLocks/>
              </p:cNvSpPr>
              <p:nvPr/>
            </p:nvSpPr>
            <p:spPr bwMode="auto">
              <a:xfrm rot="0">
                <a:off x="1071880" y="1637030"/>
                <a:ext cx="22860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도형 73"/>
              <p:cNvSpPr>
                <a:spLocks/>
              </p:cNvSpPr>
              <p:nvPr/>
            </p:nvSpPr>
            <p:spPr bwMode="auto">
              <a:xfrm rot="0">
                <a:off x="1016635" y="1637030"/>
                <a:ext cx="22225" cy="22860"/>
              </a:xfrm>
              <a:prstGeom prst="rect"/>
              <a:grp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텍스트 상자 74"/>
          <p:cNvSpPr txBox="1">
            <a:spLocks/>
          </p:cNvSpPr>
          <p:nvPr/>
        </p:nvSpPr>
        <p:spPr>
          <a:xfrm rot="0">
            <a:off x="1261745" y="1404620"/>
            <a:ext cx="360616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altLang="ko-KR" sz="2400" b="1">
                <a:solidFill>
                  <a:srgbClr val="3D9DE4"/>
                </a:solidFill>
              </a:rPr>
              <a:t>5.보완점 및 후기</a:t>
            </a:r>
            <a:endParaRPr lang="ko-KR" altLang="en-US" sz="2800">
              <a:solidFill>
                <a:srgbClr val="3D9DE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 rot="0">
            <a:off x="2959100" y="2096135"/>
            <a:ext cx="8203565" cy="39681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r>
              <a:rPr 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짧은 기간동안 답글형 게시판을 만들어 보았습니다.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프로젝트 과정 중 오류같은 경우 구글링을 통하여 많이 찾아보았으며, 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정보를 찾는 능력도 굉장히 중요하다는 걸 느꼈습니다.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스스로 학습하는 습관 및 스스로 문제 해결하는 능력을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배양할 수 있는 좋은 기회라고 생각합니다. 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이번 개인 프로젝트를 하면서 댓글 구현 기능을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추가 시키지 못한것에 대해 큰 아쉬움이 남습니다.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댓글 작성시 수정,삭제,추천 기능등 여러가지 에러로 인하여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 댓글기능을 제외하고 프로젝트를 마무리 하였습니다.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지속적으로 포트폴리오를 업그레이드 할 것이며,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특히나 웹소켓을 이용한 실시간 채팅앱도 만들어볼 생각입니다.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감사합니다.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76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139</Paragraphs>
  <Words>431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heo eunyeol</cp:lastModifiedBy>
  <dc:title>PowerPoint 프레젠테이션</dc:title>
  <cp:version>9.101.16.39231</cp:version>
  <dcterms:modified xsi:type="dcterms:W3CDTF">2020-03-10T04:03:06Z</dcterms:modified>
</cp:coreProperties>
</file>