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6" r:id="rId7"/>
    <p:sldId id="268" r:id="rId8"/>
    <p:sldId id="269" r:id="rId9"/>
    <p:sldId id="270" r:id="rId10"/>
    <p:sldId id="271" r:id="rId11"/>
    <p:sldId id="273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1:38:51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3,'68'0,"40"-2,1 5,187 30,7 40,96 19,-266-78,0-6,163-12,-104 0,1223 2,-1257-11,-106 7,65 0,259 16,466 6,834-17,-1580 4,182 30,94 45,-25-4,189-4,8-30,-309-25,429 62,-431-45,-177-24,-11-1,78 2,1281-30,526 20,-1422 3,638-5,-208-73,-584 38,81-14,-380 41,-1-2,83-33,50-13,-68 38,1 6,203 1,-161 10,2552-28,-2690 33,0-2,0 0,-1-1,1-2,-1 0,1-1,-1-2,32-13,-8 3,0 2,1 1,87-11,162-1,-251 23,960-30,12 34,-615 1,-29 2,394-5,-301-17,399-8,-816 27,1155 35,-350 45,-810-78,-23-2,0 1,1 0,-1 2,21 7,-41-11,1 1,-1 0,0-1,0 1,0 0,0 0,0 0,-1 1,1-1,0 0,3 4,-7 6,-19 4,-43 14,-1-4,-87 23,116-37,-1265 289,1293-298,-576 115,468-96,-176 11,181-22,-1714 67,1580-58,173-9,-113-2,113-13,2-4,-88-23,29 5,-738-113,90 16,738 117,-150-28,-253-13,274 43,-851-58,513-3,-115-15,-9 38,65 62,309-5,131-8,-901 48,980-48,-1 2,2 2,-68 25,-23 5,-21-7,-293 22,-171-32,552-22,-2288-111,1576 88,477 24,-544-25,2-75,780 86,-1 2,-1 3,1 4,-1 2,0 4,-80 12,-972 216,911-183,31-7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1:39:08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1 138 24575,'7'0'0,"3"-7"0,6-2 0,1-8 0,12 0 0,8 3 0,12 3 0,-2-3 0,-2 1 0,-9-6 0,-10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1:39:10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1:39:21.04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14406 14406,'306'306,"-14995"-14995,14667 14667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1:39:21.48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1:39:22.27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1:39:23.64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76F0-2F24-502D-A665-3C0B3CAD9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CB2D1-2469-49F3-3725-D15D62EA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0307-A773-CE3B-2F0C-3FE3F4AF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71B1-56AC-4004-B46D-6042D91B19E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658A-C255-A54F-B2FD-705C28B2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62826-95A8-C4FE-ECF6-95D5D388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E145-3C76-441C-8317-4BD9313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66E4-09C3-54F9-CC95-3814D8D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F5531-AD5F-09C6-C36F-DF7EFFB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F958D-EB3E-3AC7-5695-CF0CDD24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71B1-56AC-4004-B46D-6042D91B19E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34D4-D233-286F-789D-1C5BCE05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D2D7C-E6B4-B978-B193-43894077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E145-3C76-441C-8317-4BD9313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DC426-1DE2-251D-7F15-00C91D030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2573B-1365-1DDE-DB66-B4E6FC221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6AD8-E6BE-F521-C993-27B2CB04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71B1-56AC-4004-B46D-6042D91B19E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CABB-75EE-A087-823A-5DC1AB60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84DE-5D6A-3A59-F13C-BA2D9B03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E145-3C76-441C-8317-4BD9313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2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4B93-6D03-2401-2E2E-781F0CFF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CC89-F478-8A3C-3F2F-3639392E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A4FD-55BA-48A6-6660-D28E4732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71B1-56AC-4004-B46D-6042D91B19E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FEF0E-4B9C-010A-B59F-F4A6A46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7EB9-4C0B-3EBE-C505-748CE235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E145-3C76-441C-8317-4BD9313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9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8C5E-BE39-C8CE-104D-A8B4DE02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8F19E-6AD7-6282-D876-55DAD0CD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F31F-E499-F16A-DDBC-73169E2B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71B1-56AC-4004-B46D-6042D91B19E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AA0BB-2D65-2445-3976-6E50FD20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0ED3-2634-14A4-AFFD-D84F1348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E145-3C76-441C-8317-4BD9313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4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6759-034D-191E-0EB6-62AD69C9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AC40-D1CA-FAF9-2305-ECEB44E0F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D8DE9-0253-AC52-700C-8B7B3176C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F5FFE-B96D-B350-9F3E-C7C9D5CC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71B1-56AC-4004-B46D-6042D91B19E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6B474-82A3-4DAA-4C58-A4E13D54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5BF56-FD2C-1CDF-149E-EF2C0261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E145-3C76-441C-8317-4BD9313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6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0A6F-6B5A-A910-36F9-CB3A52F0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02B09-7758-1363-304C-1EE5E2199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531DD-3BC9-C67A-E8A3-C12F2F2D8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10297-4C50-A975-466E-5F8FB8586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391CE-7F76-2701-CAAF-255C85C66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F48BD-E446-7200-F011-5405474D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71B1-56AC-4004-B46D-6042D91B19E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019DC-B3BE-A4A1-7F64-F37CFF55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43DE2-1D4C-822D-29CB-CAEF3267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E145-3C76-441C-8317-4BD9313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F23F-5EEF-882B-6A93-14E932C8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2A4E2-649C-A8D5-B81F-D9374F36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71B1-56AC-4004-B46D-6042D91B19E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1C8AE-FF40-7786-466B-5675AB62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2299A-7793-2F34-A708-1075A12A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E145-3C76-441C-8317-4BD9313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8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357EF-5826-42B5-08EE-A860A32F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71B1-56AC-4004-B46D-6042D91B19E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A3075-35AB-39F7-61C8-27AA8375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186DB-8917-B81B-3BED-786E96B0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E145-3C76-441C-8317-4BD9313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0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7D58-B565-6465-C746-AC2EFEEC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3FAF-A046-8137-3162-CB6465EEF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1FE79-2DAB-CA74-9ECC-0CD80F7C2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D2C71-4E5D-6460-587B-C6A37878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71B1-56AC-4004-B46D-6042D91B19E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38BFC-9282-8F44-5045-F912486E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9362A-067F-64A5-AFBD-55D29980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E145-3C76-441C-8317-4BD9313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5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742B-329D-611E-D4AB-5505B9B3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23CDA-A4F5-DA44-2D0D-08CF91050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8CFF2-48F2-E6F3-E1A4-97673F7C3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25B3E-61F0-E4B1-0877-2943D015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71B1-56AC-4004-B46D-6042D91B19E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96DC1-921D-55DE-07DB-C313886E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B65D4-DF9D-33B4-D913-17764EA3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E145-3C76-441C-8317-4BD9313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5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0B286-EC1D-5ED5-826E-BACB26A9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F329A-08B6-FEB4-0204-48A334CA3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5CF8-0605-089F-2317-B564DE7A0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B71B1-56AC-4004-B46D-6042D91B19E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00FE0-C6D3-CEC1-25E5-89AAA5D89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B4A7-04BE-4620-34C5-B8DD4DC07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9E145-3C76-441C-8317-4BD9313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0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7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549A-A294-6E7B-929D-715399565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18" y="516195"/>
            <a:ext cx="12034682" cy="5597012"/>
          </a:xfrm>
        </p:spPr>
        <p:txBody>
          <a:bodyPr>
            <a:noAutofit/>
          </a:bodyPr>
          <a:lstStyle/>
          <a:p>
            <a:r>
              <a:rPr lang="en-US" b="0" i="0" u="none" strike="noStrike" baseline="0" dirty="0">
                <a:latin typeface="Cambria" panose="02040503050406030204" pitchFamily="18" charset="0"/>
              </a:rPr>
              <a:t>Develop HTML page named as “</a:t>
            </a:r>
            <a:r>
              <a:rPr lang="en-US" b="0" i="0" u="none" strike="noStrike" baseline="0" dirty="0">
                <a:highlight>
                  <a:srgbClr val="00FF00"/>
                </a:highlight>
                <a:latin typeface="Cambria" panose="02040503050406030204" pitchFamily="18" charset="0"/>
              </a:rPr>
              <a:t>newpaper.html</a:t>
            </a:r>
            <a:r>
              <a:rPr lang="en-US" b="0" i="0" u="none" strike="noStrike" baseline="0" dirty="0">
                <a:latin typeface="Cambria" panose="02040503050406030204" pitchFamily="18" charset="0"/>
              </a:rPr>
              <a:t>” having variety of HTML </a:t>
            </a:r>
            <a:r>
              <a:rPr lang="en-US" b="0" i="0" u="none" strike="noStrike" baseline="0" dirty="0">
                <a:highlight>
                  <a:srgbClr val="FFFF00"/>
                </a:highlight>
                <a:latin typeface="Cambria" panose="02040503050406030204" pitchFamily="18" charset="0"/>
              </a:rPr>
              <a:t>semantic elements </a:t>
            </a:r>
            <a:r>
              <a:rPr lang="en-US" b="0" i="0" u="none" strike="noStrike" baseline="0" dirty="0">
                <a:latin typeface="Cambria" panose="02040503050406030204" pitchFamily="18" charset="0"/>
              </a:rPr>
              <a:t>with</a:t>
            </a:r>
            <a:br>
              <a:rPr lang="en-US" b="0" i="0" u="none" strike="noStrike" baseline="0" dirty="0">
                <a:latin typeface="Cambria" panose="02040503050406030204" pitchFamily="18" charset="0"/>
              </a:rPr>
            </a:br>
            <a:r>
              <a:rPr lang="en-US" b="0" i="0" u="none" strike="noStrike" baseline="0" dirty="0">
                <a:latin typeface="Cambria" panose="02040503050406030204" pitchFamily="18" charset="0"/>
              </a:rPr>
              <a:t>background colors, text-colors &amp; size for figure, table, aside, section, article, header, footer…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FCD7-4F35-9DFF-2614-177A69F2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1821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51E5-D77E-8281-D28A-7DAA411F9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464" y="2681031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&lt;nav&gt;</a:t>
            </a:r>
          </a:p>
          <a:p>
            <a:pPr marL="0" indent="0">
              <a:buNone/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=“#"&gt;Politics&lt;/a&gt;</a:t>
            </a:r>
          </a:p>
          <a:p>
            <a:pPr marL="0" indent="0">
              <a:buNone/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=“#"&gt;Economics&lt;/a&gt;</a:t>
            </a:r>
          </a:p>
          <a:p>
            <a:pPr marL="0" indent="0">
              <a:buNone/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=“#"&gt;Sports&lt;/a&gt;</a:t>
            </a:r>
          </a:p>
          <a:p>
            <a:pPr marL="0" indent="0">
              <a:buNone/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=“#"&gt;Entertainment&lt;/a&gt;</a:t>
            </a:r>
          </a:p>
          <a:p>
            <a:pPr marL="0" indent="0">
              <a:buNone/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="#"&gt;About Us&lt;/a&gt;</a:t>
            </a:r>
          </a:p>
          <a:p>
            <a:pPr marL="0" indent="0">
              <a:buNone/>
            </a:pPr>
            <a:r>
              <a:rPr lang="en-US" dirty="0"/>
              <a:t>    &lt;/nav&gt;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CAE39-3B4E-FB87-D87D-E51C92C93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77384"/>
            <a:ext cx="5181600" cy="48549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nav a {</a:t>
            </a:r>
          </a:p>
          <a:p>
            <a:pPr marL="0" indent="0">
              <a:buNone/>
            </a:pPr>
            <a:r>
              <a:rPr lang="en-US" dirty="0"/>
              <a:t>    color: white;</a:t>
            </a:r>
          </a:p>
          <a:p>
            <a:pPr marL="0" indent="0">
              <a:buNone/>
            </a:pPr>
            <a:r>
              <a:rPr lang="en-US" dirty="0"/>
              <a:t>    margin: 0 15px;</a:t>
            </a:r>
          </a:p>
          <a:p>
            <a:pPr marL="0" indent="0">
              <a:buNone/>
            </a:pPr>
            <a:r>
              <a:rPr lang="en-US" dirty="0"/>
              <a:t>    text-decoration: none;</a:t>
            </a:r>
          </a:p>
          <a:p>
            <a:pPr marL="0" indent="0">
              <a:buNone/>
            </a:pPr>
            <a:r>
              <a:rPr lang="en-US" dirty="0"/>
              <a:t>    font-size: 1.2em;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 a:hover {</a:t>
            </a:r>
          </a:p>
          <a:p>
            <a:pPr marL="0" indent="0">
              <a:buNone/>
            </a:pPr>
            <a:r>
              <a:rPr lang="en-US" dirty="0"/>
              <a:t>    text-decoration: underline;</a:t>
            </a:r>
          </a:p>
          <a:p>
            <a:pPr marL="0" indent="0">
              <a:buNone/>
            </a:pPr>
            <a:r>
              <a:rPr lang="en-US" dirty="0"/>
              <a:t>    color: #ecf0f1;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B3D19-17BA-0EF8-D5A6-D1DD44950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1" y="183589"/>
            <a:ext cx="12192000" cy="99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D22F0-4FEB-DCAE-89A5-28FB0CB8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&lt;main&gt;&lt;/main&gt;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2D174-2176-36FC-37ED-7F7AD9A28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&lt;section&gt;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	&lt;article&gt;&lt;/article&gt;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&lt;/section&gt;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&lt;aside&gt;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&lt;/aside&gt;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198817-1834-B7C2-E0AA-C9300B40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670560"/>
            <a:ext cx="6922008" cy="57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5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32A9-26B5-AEA2-F4FF-AFD86627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00FF"/>
                </a:highlight>
              </a:rPr>
              <a:t>CSS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DF47-84E4-BB85-7A38-24DDEB45D5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main {</a:t>
            </a:r>
          </a:p>
          <a:p>
            <a:pPr marL="0" indent="0">
              <a:buNone/>
            </a:pPr>
            <a:r>
              <a:rPr lang="en-US" sz="4000" dirty="0"/>
              <a:t>    display: flex;</a:t>
            </a:r>
          </a:p>
          <a:p>
            <a:pPr marL="0" indent="0">
              <a:buNone/>
            </a:pPr>
            <a:r>
              <a:rPr lang="en-US" sz="4000" dirty="0"/>
              <a:t>    padding: 20px;</a:t>
            </a:r>
          </a:p>
          <a:p>
            <a:pPr marL="0" indent="0">
              <a:buNone/>
            </a:pPr>
            <a:r>
              <a:rPr lang="en-US" sz="4000" dirty="0"/>
              <a:t>    justify-content: space-between;</a:t>
            </a:r>
          </a:p>
          <a:p>
            <a:pPr marL="0" indent="0">
              <a:buNone/>
            </a:pPr>
            <a:r>
              <a:rPr lang="en-US" sz="4000" dirty="0"/>
              <a:t>    gap: 20px;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CFFE5-8DBD-4BFD-6E83-28272B9B6C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9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8C492C5-095E-AA60-B49D-DBE1DC1434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7472" y="913274"/>
            <a:ext cx="11098967" cy="661275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637CC1-724C-001F-A971-DE2E2F23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255"/>
            <a:ext cx="10515600" cy="1325563"/>
          </a:xfrm>
        </p:spPr>
        <p:txBody>
          <a:bodyPr/>
          <a:lstStyle/>
          <a:p>
            <a:r>
              <a:rPr lang="en-US" dirty="0"/>
              <a:t>&lt;section&gt;&lt;/section&gt;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DCEC-C38B-3FD5-96A3-F5F836545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71411" y="913274"/>
            <a:ext cx="6130976" cy="35912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ighlight>
                  <a:srgbClr val="FF00FF"/>
                </a:highlight>
              </a:rPr>
              <a:t>article&gt;</a:t>
            </a:r>
          </a:p>
          <a:p>
            <a:pPr marL="0" indent="0">
              <a:buNone/>
            </a:pPr>
            <a:r>
              <a:rPr lang="en-US" dirty="0">
                <a:highlight>
                  <a:srgbClr val="FF00FF"/>
                </a:highlight>
              </a:rPr>
              <a:t>                &lt;h2&gt;&lt;/h2&gt;</a:t>
            </a:r>
          </a:p>
          <a:p>
            <a:pPr marL="0" indent="0">
              <a:buNone/>
            </a:pPr>
            <a:r>
              <a:rPr lang="en-US" dirty="0">
                <a:highlight>
                  <a:srgbClr val="FF00FF"/>
                </a:highlight>
              </a:rPr>
              <a:t>&lt;figure&gt;</a:t>
            </a:r>
          </a:p>
          <a:p>
            <a:pPr marL="0" indent="0">
              <a:buNone/>
            </a:pPr>
            <a:r>
              <a:rPr lang="en-US" dirty="0">
                <a:highlight>
                  <a:srgbClr val="FF00FF"/>
                </a:highlight>
              </a:rPr>
              <a:t>                    &lt;</a:t>
            </a:r>
            <a:r>
              <a:rPr lang="en-US" dirty="0" err="1">
                <a:highlight>
                  <a:srgbClr val="FF00FF"/>
                </a:highlight>
              </a:rPr>
              <a:t>img</a:t>
            </a:r>
            <a:r>
              <a:rPr lang="en-US" dirty="0">
                <a:highlight>
                  <a:srgbClr val="FF00FF"/>
                </a:highlight>
              </a:rPr>
              <a:t> </a:t>
            </a:r>
            <a:r>
              <a:rPr lang="en-US" dirty="0" err="1">
                <a:highlight>
                  <a:srgbClr val="FF00FF"/>
                </a:highlight>
              </a:rPr>
              <a:t>src</a:t>
            </a:r>
            <a:r>
              <a:rPr lang="en-US" dirty="0">
                <a:highlight>
                  <a:srgbClr val="FF00FF"/>
                </a:highlight>
              </a:rPr>
              <a:t>="" alt=""&gt;</a:t>
            </a:r>
          </a:p>
          <a:p>
            <a:pPr marL="0" indent="0">
              <a:buNone/>
            </a:pPr>
            <a:r>
              <a:rPr lang="en-US" dirty="0">
                <a:highlight>
                  <a:srgbClr val="FF00FF"/>
                </a:highlight>
              </a:rPr>
              <a:t>                    &lt;</a:t>
            </a:r>
            <a:r>
              <a:rPr lang="en-US" dirty="0" err="1">
                <a:highlight>
                  <a:srgbClr val="FF00FF"/>
                </a:highlight>
              </a:rPr>
              <a:t>figcaption</a:t>
            </a:r>
            <a:r>
              <a:rPr lang="en-US" dirty="0">
                <a:highlight>
                  <a:srgbClr val="FF00FF"/>
                </a:highlight>
              </a:rPr>
              <a:t>&gt; </a:t>
            </a:r>
            <a:r>
              <a:rPr lang="en-US" dirty="0" err="1">
                <a:highlight>
                  <a:srgbClr val="FF00FF"/>
                </a:highlight>
              </a:rPr>
              <a:t>Ficap</a:t>
            </a:r>
            <a:r>
              <a:rPr lang="en-US" dirty="0">
                <a:highlight>
                  <a:srgbClr val="FF00FF"/>
                </a:highlight>
              </a:rPr>
              <a:t>&lt;/</a:t>
            </a:r>
            <a:r>
              <a:rPr lang="en-US" dirty="0" err="1">
                <a:highlight>
                  <a:srgbClr val="FF00FF"/>
                </a:highlight>
              </a:rPr>
              <a:t>figcaption</a:t>
            </a:r>
            <a:r>
              <a:rPr lang="en-US" dirty="0">
                <a:highlight>
                  <a:srgbClr val="FF00FF"/>
                </a:highlight>
              </a:rPr>
              <a:t>&gt;</a:t>
            </a:r>
          </a:p>
          <a:p>
            <a:pPr marL="0" indent="0">
              <a:buNone/>
            </a:pPr>
            <a:r>
              <a:rPr lang="en-US" dirty="0">
                <a:highlight>
                  <a:srgbClr val="FF00FF"/>
                </a:highlight>
              </a:rPr>
              <a:t> &lt;/figure&gt;</a:t>
            </a:r>
          </a:p>
          <a:p>
            <a:pPr marL="0" indent="0">
              <a:buNone/>
            </a:pPr>
            <a:r>
              <a:rPr lang="en-US" dirty="0">
                <a:highlight>
                  <a:srgbClr val="FF00FF"/>
                </a:highlight>
              </a:rPr>
              <a:t>&lt;/article&gt;</a:t>
            </a:r>
          </a:p>
        </p:txBody>
      </p:sp>
    </p:spTree>
    <p:extLst>
      <p:ext uri="{BB962C8B-B14F-4D97-AF65-F5344CB8AC3E}">
        <p14:creationId xmlns:p14="http://schemas.microsoft.com/office/powerpoint/2010/main" val="298288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6145A7-01FC-33D2-BD4B-787EC7711E9F}"/>
              </a:ext>
            </a:extLst>
          </p:cNvPr>
          <p:cNvSpPr txBox="1"/>
          <p:nvPr/>
        </p:nvSpPr>
        <p:spPr>
          <a:xfrm>
            <a:off x="427702" y="471949"/>
            <a:ext cx="1144475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article {</a:t>
            </a:r>
          </a:p>
          <a:p>
            <a:r>
              <a:rPr lang="en-US" sz="2400" dirty="0"/>
              <a:t>    flex: 1;  </a:t>
            </a:r>
          </a:p>
          <a:p>
            <a:r>
              <a:rPr lang="en-US" sz="2400" dirty="0"/>
              <a:t>    background-color: white;</a:t>
            </a:r>
          </a:p>
          <a:p>
            <a:r>
              <a:rPr lang="en-US" sz="2400" dirty="0"/>
              <a:t>    padding: 20px;</a:t>
            </a:r>
          </a:p>
          <a:p>
            <a:r>
              <a:rPr lang="en-US" sz="2400" dirty="0"/>
              <a:t>    box-shadow: 0 0 15px </a:t>
            </a:r>
            <a:r>
              <a:rPr lang="en-US" sz="2400" dirty="0" err="1"/>
              <a:t>rgba</a:t>
            </a:r>
            <a:r>
              <a:rPr lang="en-US" sz="2400" dirty="0"/>
              <a:t>(0, 0, 0, 0.1);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article </a:t>
            </a:r>
            <a:r>
              <a:rPr lang="en-US" sz="2400" dirty="0" err="1"/>
              <a:t>img</a:t>
            </a:r>
            <a:r>
              <a:rPr lang="en-US" sz="2400" dirty="0"/>
              <a:t> {</a:t>
            </a:r>
          </a:p>
          <a:p>
            <a:r>
              <a:rPr lang="en-US" sz="2400" dirty="0"/>
              <a:t>    max-width: 100%;</a:t>
            </a:r>
          </a:p>
          <a:p>
            <a:r>
              <a:rPr lang="en-US" sz="2400" dirty="0"/>
              <a:t>    height: auto;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article h2 {</a:t>
            </a:r>
          </a:p>
          <a:p>
            <a:r>
              <a:rPr lang="en-US" sz="2400" dirty="0"/>
              <a:t>    font-size: 2em;</a:t>
            </a:r>
          </a:p>
          <a:p>
            <a:r>
              <a:rPr lang="en-US" sz="2400" dirty="0"/>
              <a:t>    color: #2c3e50;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B9F46-1633-6DB6-C996-05D66104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834" y="2694223"/>
            <a:ext cx="7305618" cy="36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9371-02B5-DD76-BE84-E50BD56F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(&lt;table&gt; &lt;/table&gt;)</a:t>
            </a:r>
            <a:br>
              <a:rPr lang="en-US" dirty="0"/>
            </a:br>
            <a:r>
              <a:rPr lang="en-US" dirty="0"/>
              <a:t> &lt;caption&gt;Election Polls Data&lt;/caption&gt;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56FD-2C18-1A89-F9F4-2D07591353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 &lt;</a:t>
            </a:r>
            <a:r>
              <a:rPr lang="en-US" sz="3200" dirty="0" err="1"/>
              <a:t>thead</a:t>
            </a:r>
            <a:r>
              <a:rPr lang="en-US" sz="3200" dirty="0"/>
              <a:t>&gt;</a:t>
            </a:r>
          </a:p>
          <a:p>
            <a:r>
              <a:rPr lang="en-US" sz="3200" dirty="0"/>
              <a:t>    &lt;tr&gt;</a:t>
            </a:r>
          </a:p>
          <a:p>
            <a:pPr lvl="1"/>
            <a:r>
              <a:rPr lang="en-US" sz="3200" dirty="0"/>
              <a:t>     &lt;</a:t>
            </a:r>
            <a:r>
              <a:rPr lang="en-US" sz="3200" dirty="0" err="1"/>
              <a:t>th</a:t>
            </a:r>
            <a:r>
              <a:rPr lang="en-US" sz="3200" dirty="0"/>
              <a:t>&gt;Candidate&lt;/</a:t>
            </a:r>
            <a:r>
              <a:rPr lang="en-US" sz="3200" dirty="0" err="1"/>
              <a:t>th</a:t>
            </a:r>
            <a:r>
              <a:rPr lang="en-US" sz="3200" dirty="0"/>
              <a:t>&gt;</a:t>
            </a:r>
          </a:p>
          <a:p>
            <a:pPr lvl="1"/>
            <a:r>
              <a:rPr lang="en-US" sz="3200" dirty="0"/>
              <a:t>      &lt;</a:t>
            </a:r>
            <a:r>
              <a:rPr lang="en-US" sz="3200" dirty="0" err="1"/>
              <a:t>th</a:t>
            </a:r>
            <a:r>
              <a:rPr lang="en-US" sz="3200" dirty="0"/>
              <a:t>&gt;Poll Percentage&lt;/</a:t>
            </a:r>
            <a:r>
              <a:rPr lang="en-US" sz="3200" dirty="0" err="1"/>
              <a:t>th</a:t>
            </a:r>
            <a:r>
              <a:rPr lang="en-US" sz="3200" dirty="0"/>
              <a:t>&gt;</a:t>
            </a:r>
          </a:p>
          <a:p>
            <a:r>
              <a:rPr lang="en-US" sz="3200" dirty="0"/>
              <a:t>        &lt;/tr&gt;</a:t>
            </a:r>
          </a:p>
          <a:p>
            <a:r>
              <a:rPr lang="en-US" sz="3200" dirty="0"/>
              <a:t>&lt;/</a:t>
            </a:r>
            <a:r>
              <a:rPr lang="en-US" sz="3200" dirty="0" err="1"/>
              <a:t>thead</a:t>
            </a:r>
            <a:r>
              <a:rPr lang="en-US" sz="3200" dirty="0"/>
              <a:t>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DCE90-DA5F-826F-A50C-47D506CCF7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                    &lt;tr&gt;</a:t>
            </a:r>
          </a:p>
          <a:p>
            <a:r>
              <a:rPr lang="en-US" dirty="0"/>
              <a:t>                        &lt;td&gt;Donald Trump&lt;/td&gt;</a:t>
            </a:r>
          </a:p>
          <a:p>
            <a:r>
              <a:rPr lang="en-US" dirty="0"/>
              <a:t>                        &lt;td&gt;50.6%&lt;/td&gt;</a:t>
            </a:r>
          </a:p>
          <a:p>
            <a:r>
              <a:rPr lang="en-US" dirty="0"/>
              <a:t>                    &lt;/tr&gt;</a:t>
            </a:r>
          </a:p>
          <a:p>
            <a:r>
              <a:rPr lang="en-US" dirty="0"/>
              <a:t>                    &lt;tr&gt;</a:t>
            </a:r>
          </a:p>
          <a:p>
            <a:r>
              <a:rPr lang="en-US" dirty="0"/>
              <a:t>                        &lt;td&gt;Kamala Harris&lt;/td&gt;</a:t>
            </a:r>
          </a:p>
          <a:p>
            <a:r>
              <a:rPr lang="en-US" dirty="0"/>
              <a:t>                        &lt;td&gt;48.4%&lt;/td&gt;</a:t>
            </a:r>
          </a:p>
          <a:p>
            <a:r>
              <a:rPr lang="en-US" dirty="0"/>
              <a:t>                    &lt;/tr&gt;</a:t>
            </a:r>
          </a:p>
          <a:p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663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7527DD-CBDA-329A-5890-7967350AA147}"/>
              </a:ext>
            </a:extLst>
          </p:cNvPr>
          <p:cNvSpPr txBox="1"/>
          <p:nvPr/>
        </p:nvSpPr>
        <p:spPr>
          <a:xfrm>
            <a:off x="0" y="389744"/>
            <a:ext cx="914768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table {</a:t>
            </a:r>
          </a:p>
          <a:p>
            <a:r>
              <a:rPr lang="en-US" sz="2000" dirty="0"/>
              <a:t>    width: 100%;</a:t>
            </a:r>
          </a:p>
          <a:p>
            <a:r>
              <a:rPr lang="en-US" sz="2000" dirty="0"/>
              <a:t>    border-collapse: collapse;</a:t>
            </a:r>
          </a:p>
          <a:p>
            <a:r>
              <a:rPr lang="en-US" sz="2000" dirty="0"/>
              <a:t>    margin-top: 20px;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table caption {</a:t>
            </a:r>
          </a:p>
          <a:p>
            <a:r>
              <a:rPr lang="en-US" sz="2000" dirty="0"/>
              <a:t>    font-size: 1.5em;</a:t>
            </a:r>
          </a:p>
          <a:p>
            <a:r>
              <a:rPr lang="en-US" sz="2000" dirty="0"/>
              <a:t>    margin-bottom: 10px;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color:blue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th</a:t>
            </a:r>
            <a:r>
              <a:rPr lang="en-US" sz="2000" dirty="0"/>
              <a:t>, td {</a:t>
            </a:r>
          </a:p>
          <a:p>
            <a:r>
              <a:rPr lang="en-US" sz="2000" dirty="0"/>
              <a:t>    padding: 10px;</a:t>
            </a:r>
          </a:p>
          <a:p>
            <a:r>
              <a:rPr lang="en-US" sz="2000" dirty="0"/>
              <a:t>    border: 1px solid green;</a:t>
            </a:r>
          </a:p>
          <a:p>
            <a:r>
              <a:rPr lang="en-US" sz="2000" dirty="0"/>
              <a:t>    text-align: left;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th</a:t>
            </a:r>
            <a:r>
              <a:rPr lang="en-US" sz="2000" dirty="0"/>
              <a:t> {</a:t>
            </a:r>
          </a:p>
          <a:p>
            <a:r>
              <a:rPr lang="en-US" sz="2000" dirty="0"/>
              <a:t>    background-color: purple;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30E24-8724-A93A-BC4D-88F8F1C4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521" y="1229193"/>
            <a:ext cx="8414478" cy="362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5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C6A52E-B79B-E34A-64BB-F638D7433FA1}"/>
              </a:ext>
            </a:extLst>
          </p:cNvPr>
          <p:cNvSpPr txBox="1"/>
          <p:nvPr/>
        </p:nvSpPr>
        <p:spPr>
          <a:xfrm>
            <a:off x="324465" y="1415845"/>
            <a:ext cx="820010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&lt;aside&gt;</a:t>
            </a:r>
          </a:p>
          <a:p>
            <a:r>
              <a:rPr lang="en-US" dirty="0"/>
              <a:t>            &lt;h3&gt;News Highlights&lt;/h3&gt;</a:t>
            </a:r>
          </a:p>
          <a:p>
            <a:r>
              <a:rPr lang="en-US" dirty="0"/>
              <a:t>           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              &lt;li&gt;</a:t>
            </a:r>
          </a:p>
          <a:p>
            <a:r>
              <a:rPr lang="en-US" dirty="0"/>
              <a:t>                    &lt;a </a:t>
            </a:r>
            <a:r>
              <a:rPr lang="en-US" dirty="0" err="1"/>
              <a:t>href</a:t>
            </a:r>
            <a:r>
              <a:rPr lang="en-US" dirty="0"/>
              <a:t>="https://www.bbc.com/news/world-65843343" target="_blank"&gt;</a:t>
            </a:r>
          </a:p>
          <a:p>
            <a:r>
              <a:rPr lang="en-US" dirty="0"/>
              <a:t>                        &lt;strong&gt;World News: Global Health Crisis&lt;/strong&gt;</a:t>
            </a:r>
          </a:p>
          <a:p>
            <a:r>
              <a:rPr lang="en-US" dirty="0"/>
              <a:t>                    &lt;/a&gt;</a:t>
            </a:r>
          </a:p>
          <a:p>
            <a:r>
              <a:rPr lang="en-US" dirty="0"/>
              <a:t>                    &lt;p&gt;State of emergency in response to the new global health crisis, urging immediate action from governments worldwide.&lt;/p&gt;</a:t>
            </a:r>
          </a:p>
          <a:p>
            <a:r>
              <a:rPr lang="en-US" dirty="0"/>
              <a:t>                &lt;/li&gt;</a:t>
            </a:r>
          </a:p>
          <a:p>
            <a:r>
              <a:rPr lang="en-US" dirty="0"/>
              <a:t>                </a:t>
            </a:r>
          </a:p>
          <a:p>
            <a:r>
              <a:rPr lang="en-US" dirty="0"/>
              <a:t>          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      &lt;/aside&gt;</a:t>
            </a:r>
          </a:p>
        </p:txBody>
      </p:sp>
    </p:spTree>
    <p:extLst>
      <p:ext uri="{BB962C8B-B14F-4D97-AF65-F5344CB8AC3E}">
        <p14:creationId xmlns:p14="http://schemas.microsoft.com/office/powerpoint/2010/main" val="421821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192E-7ADA-2A7A-8F00-5F5686B6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-254308"/>
            <a:ext cx="10515600" cy="935345"/>
          </a:xfrm>
        </p:spPr>
        <p:txBody>
          <a:bodyPr/>
          <a:lstStyle/>
          <a:p>
            <a:r>
              <a:rPr lang="en-US" dirty="0"/>
              <a:t>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0215-2266-8FD8-C20C-541B0034E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936" y="681038"/>
            <a:ext cx="5872316" cy="548117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dirty="0"/>
              <a:t>&lt;aside&gt;</a:t>
            </a:r>
          </a:p>
          <a:p>
            <a:pPr marL="0" indent="0">
              <a:buNone/>
            </a:pPr>
            <a:r>
              <a:rPr lang="en-US" sz="3800" dirty="0"/>
              <a:t>            &lt;h3&gt;News Highlights&lt;/h3&gt;</a:t>
            </a:r>
          </a:p>
          <a:p>
            <a:pPr marL="0" indent="0">
              <a:buNone/>
            </a:pPr>
            <a:r>
              <a:rPr lang="en-US" sz="3800" dirty="0"/>
              <a:t>            &lt;</a:t>
            </a:r>
            <a:r>
              <a:rPr lang="en-US" sz="3800" dirty="0" err="1"/>
              <a:t>ul</a:t>
            </a:r>
            <a:r>
              <a:rPr lang="en-US" sz="3800" dirty="0"/>
              <a:t>&gt;</a:t>
            </a:r>
          </a:p>
          <a:p>
            <a:pPr marL="0" indent="0">
              <a:buNone/>
            </a:pPr>
            <a:r>
              <a:rPr lang="en-US" sz="3800" dirty="0"/>
              <a:t>                &lt;li&gt;</a:t>
            </a:r>
          </a:p>
          <a:p>
            <a:pPr marL="0" indent="0">
              <a:buNone/>
            </a:pPr>
            <a:r>
              <a:rPr lang="en-US" sz="3800" dirty="0"/>
              <a:t>                &lt;a </a:t>
            </a:r>
            <a:r>
              <a:rPr lang="en-US" sz="3800" dirty="0" err="1"/>
              <a:t>href</a:t>
            </a:r>
            <a:r>
              <a:rPr lang="en-US" sz="3800" dirty="0"/>
              <a:t>="https://www.bbc.com/news/world-65843343" &gt;</a:t>
            </a:r>
          </a:p>
          <a:p>
            <a:pPr marL="0" indent="0">
              <a:buNone/>
            </a:pPr>
            <a:r>
              <a:rPr lang="en-US" sz="3800" dirty="0"/>
              <a:t>                        &lt;strong&gt;World News: Global Health Crisis&lt;/strong&gt;</a:t>
            </a:r>
          </a:p>
          <a:p>
            <a:pPr marL="0" indent="0">
              <a:buNone/>
            </a:pPr>
            <a:r>
              <a:rPr lang="en-US" sz="3800" dirty="0"/>
              <a:t>                    &lt;/a&gt;</a:t>
            </a:r>
          </a:p>
          <a:p>
            <a:pPr marL="0" indent="0">
              <a:buNone/>
            </a:pPr>
            <a:r>
              <a:rPr lang="en-US" sz="3800" dirty="0"/>
              <a:t>                    &lt;p&gt;State of emergency in response to the new global health crisis, urging immediate action from governments worldwide.&lt;/p&gt;</a:t>
            </a:r>
          </a:p>
          <a:p>
            <a:pPr marL="0" indent="0">
              <a:buNone/>
            </a:pPr>
            <a:r>
              <a:rPr lang="en-US" sz="3800" dirty="0"/>
              <a:t>                &lt;/li&gt;</a:t>
            </a:r>
          </a:p>
          <a:p>
            <a:pPr marL="0" indent="0">
              <a:buNone/>
            </a:pPr>
            <a:r>
              <a:rPr lang="en-US" sz="3800" dirty="0"/>
              <a:t>                </a:t>
            </a:r>
          </a:p>
          <a:p>
            <a:pPr marL="0" indent="0">
              <a:buNone/>
            </a:pPr>
            <a:r>
              <a:rPr lang="en-US" sz="3800" dirty="0"/>
              <a:t>            &lt;/</a:t>
            </a:r>
            <a:r>
              <a:rPr lang="en-US" sz="3800" dirty="0" err="1"/>
              <a:t>ul</a:t>
            </a:r>
            <a:r>
              <a:rPr lang="en-US" sz="3800" dirty="0"/>
              <a:t>&gt;</a:t>
            </a:r>
          </a:p>
          <a:p>
            <a:pPr marL="0" indent="0">
              <a:buNone/>
            </a:pPr>
            <a:r>
              <a:rPr lang="en-US" sz="3800" dirty="0"/>
              <a:t>        &lt;/aside&gt;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5BEC63-F8CF-7EE9-B6DA-B4DB652213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3600" y="464695"/>
            <a:ext cx="7025640" cy="5697521"/>
          </a:xfrm>
        </p:spPr>
      </p:pic>
    </p:spTree>
    <p:extLst>
      <p:ext uri="{BB962C8B-B14F-4D97-AF65-F5344CB8AC3E}">
        <p14:creationId xmlns:p14="http://schemas.microsoft.com/office/powerpoint/2010/main" val="107069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0790-B541-1180-EEE2-24B074F8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78117"/>
            <a:ext cx="10515600" cy="1325563"/>
          </a:xfrm>
        </p:spPr>
        <p:txBody>
          <a:bodyPr/>
          <a:lstStyle/>
          <a:p>
            <a:r>
              <a:rPr lang="en-US" dirty="0"/>
              <a:t>Footer: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D6BBC-2EF2-ACE7-D083-2C05D02E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3749040"/>
            <a:ext cx="10515600" cy="327803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&lt;footer&gt;</a:t>
            </a:r>
          </a:p>
          <a:p>
            <a:r>
              <a:rPr lang="en-US" sz="3200" dirty="0"/>
              <a:t>        &lt;p&gt;&amp;copy; 2024 The Daily Chronicle. All rights reserved.&lt;/p&gt;</a:t>
            </a:r>
          </a:p>
          <a:p>
            <a:r>
              <a:rPr lang="en-US" sz="3200" dirty="0"/>
              <a:t>    &lt;/footer&gt;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1D7E9-53F2-330B-30ED-2469EA6C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680"/>
            <a:ext cx="12192000" cy="208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8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0F75-790F-1DEB-0916-E9AD098A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A0C9C-661E-2610-CE07-C9F320FCA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65" y="0"/>
            <a:ext cx="12816035" cy="68580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DF1E31-DF20-FAFF-AEFA-28BD66A3FA51}"/>
                  </a:ext>
                </a:extLst>
              </p14:cNvPr>
              <p14:cNvContentPartPr/>
              <p14:nvPr/>
            </p14:nvContentPartPr>
            <p14:xfrm>
              <a:off x="288840" y="608400"/>
              <a:ext cx="10392840" cy="336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DF1E31-DF20-FAFF-AEFA-28BD66A3FA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200" y="500760"/>
                <a:ext cx="105004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974CCC9-5E72-8A09-CF97-525754518C28}"/>
                  </a:ext>
                </a:extLst>
              </p14:cNvPr>
              <p14:cNvContentPartPr/>
              <p14:nvPr/>
            </p14:nvContentPartPr>
            <p14:xfrm>
              <a:off x="10758720" y="437640"/>
              <a:ext cx="115200" cy="50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974CCC9-5E72-8A09-CF97-525754518C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52600" y="431520"/>
                <a:ext cx="1274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EBE7EF-17DF-E7D9-B250-15C4F113BC84}"/>
                  </a:ext>
                </a:extLst>
              </p14:cNvPr>
              <p14:cNvContentPartPr/>
              <p14:nvPr/>
            </p14:nvContentPartPr>
            <p14:xfrm>
              <a:off x="6979800" y="29257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EBE7EF-17DF-E7D9-B250-15C4F113BC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73680" y="29196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190FB4E-51AF-C7F4-4198-8ACD2EFE8CC5}"/>
                  </a:ext>
                </a:extLst>
              </p14:cNvPr>
              <p14:cNvContentPartPr/>
              <p14:nvPr/>
            </p14:nvContentPartPr>
            <p14:xfrm>
              <a:off x="6506760" y="-4962240"/>
              <a:ext cx="5296320" cy="5296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90FB4E-51AF-C7F4-4198-8ACD2EFE8CC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00640" y="-4968360"/>
                <a:ext cx="5308560" cy="53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F4257E-F83B-B530-073A-BA8A2D3E0DA7}"/>
                  </a:ext>
                </a:extLst>
              </p14:cNvPr>
              <p14:cNvContentPartPr/>
              <p14:nvPr/>
            </p14:nvContentPartPr>
            <p14:xfrm>
              <a:off x="776640" y="6853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F4257E-F83B-B530-073A-BA8A2D3E0D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0520" y="6792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2BC5DFF-579C-B2D2-2920-E8BDA5F353A0}"/>
                  </a:ext>
                </a:extLst>
              </p14:cNvPr>
              <p14:cNvContentPartPr/>
              <p14:nvPr/>
            </p14:nvContentPartPr>
            <p14:xfrm>
              <a:off x="2681760" y="7465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2BC5DFF-579C-B2D2-2920-E8BDA5F353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75640" y="7404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6CE237-8F22-889F-7F81-E3D39025860E}"/>
                  </a:ext>
                </a:extLst>
              </p14:cNvPr>
              <p14:cNvContentPartPr/>
              <p14:nvPr/>
            </p14:nvContentPartPr>
            <p14:xfrm>
              <a:off x="9996960" y="33370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6CE237-8F22-889F-7F81-E3D3902586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90840" y="333096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27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2EFD47-A380-208B-A0CF-2E9068710E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6362" y="1072953"/>
            <a:ext cx="6586928" cy="34253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86971-2BA9-F8CD-0D1B-9FB8A892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E775-5AC8-0D88-DECA-14588B3F4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710" y="1460090"/>
            <a:ext cx="5651090" cy="4716873"/>
          </a:xfrm>
        </p:spPr>
        <p:txBody>
          <a:bodyPr>
            <a:noAutofit/>
          </a:bodyPr>
          <a:lstStyle/>
          <a:p>
            <a:r>
              <a:rPr lang="en-US" sz="2400" dirty="0"/>
              <a:t>footer {</a:t>
            </a:r>
          </a:p>
          <a:p>
            <a:r>
              <a:rPr lang="en-US" sz="2400" dirty="0"/>
              <a:t>    background-color: #2c3e50;</a:t>
            </a:r>
          </a:p>
          <a:p>
            <a:r>
              <a:rPr lang="en-US" sz="2400" dirty="0"/>
              <a:t>    color: white;</a:t>
            </a:r>
          </a:p>
          <a:p>
            <a:r>
              <a:rPr lang="en-US" sz="2400" dirty="0"/>
              <a:t>    padding: 10px;</a:t>
            </a:r>
          </a:p>
          <a:p>
            <a:r>
              <a:rPr lang="en-US" sz="2400" dirty="0"/>
              <a:t>    text-align: center;</a:t>
            </a:r>
          </a:p>
          <a:p>
            <a:r>
              <a:rPr lang="en-US" sz="2400" dirty="0"/>
              <a:t>    margin-top: 20px;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footer p {</a:t>
            </a:r>
          </a:p>
          <a:p>
            <a:r>
              <a:rPr lang="en-US" sz="2400" dirty="0"/>
              <a:t>    margin: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705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D1AC3E-AC46-279F-75CA-64D3ED8A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935" y="644577"/>
            <a:ext cx="12372571" cy="560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91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1693-E80D-FB56-E9AC-017B97EE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0"/>
            <a:ext cx="10515600" cy="1325563"/>
          </a:xfrm>
        </p:spPr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C40215-12BF-228C-86BF-342333C7D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" y="975360"/>
            <a:ext cx="12994876" cy="5882639"/>
          </a:xfrm>
        </p:spPr>
      </p:pic>
    </p:spTree>
    <p:extLst>
      <p:ext uri="{BB962C8B-B14F-4D97-AF65-F5344CB8AC3E}">
        <p14:creationId xmlns:p14="http://schemas.microsoft.com/office/powerpoint/2010/main" val="49021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0999-4594-9F81-EC5A-B29381B1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3" y="363662"/>
            <a:ext cx="10515600" cy="1009651"/>
          </a:xfrm>
        </p:spPr>
        <p:txBody>
          <a:bodyPr/>
          <a:lstStyle/>
          <a:p>
            <a:r>
              <a:rPr lang="en-US" b="1" dirty="0"/>
              <a:t>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5317-F3F3-1806-2576-5832AE80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5051E"/>
                </a:solidFill>
                <a:effectLst/>
                <a:latin typeface="proxima-nova"/>
              </a:rPr>
              <a:t> </a:t>
            </a:r>
            <a:r>
              <a:rPr lang="en-US" sz="3600" b="0" i="0" dirty="0">
                <a:solidFill>
                  <a:srgbClr val="05051E"/>
                </a:solidFill>
                <a:effectLst/>
                <a:latin typeface="proxima-nova"/>
              </a:rPr>
              <a:t>HTML tags that convey the semantics/meaning of the content contained within them.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	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0EC2D3-E3E8-5B59-F86D-1E1C13292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703" y="3126859"/>
            <a:ext cx="1016409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header&gt;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: Represents introductory content or navigation, typically at the top of a page or 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28A07CE-DA6A-E4C5-CF46-DF3199D6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703" y="4902636"/>
            <a:ext cx="9502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 panose="020B0604020202020204" pitchFamily="34" charset="-128"/>
              </a:rPr>
              <a:t>&lt;footer&gt;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: Contains footer information, often including copyright details, contact information, or related links.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1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79895-2607-46B2-0CDF-F0650C2E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Semantics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0D1F-E4F6-70F5-02A7-D24AC353A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 dirty="0"/>
              <a:t>&lt;header&gt;</a:t>
            </a:r>
          </a:p>
          <a:p>
            <a:r>
              <a:rPr lang="en-US" sz="2000" dirty="0"/>
              <a:t>&lt;footer&gt;</a:t>
            </a:r>
          </a:p>
          <a:p>
            <a:r>
              <a:rPr lang="en-US" sz="2000" dirty="0"/>
              <a:t>&lt;article&gt;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&lt;main&gt;</a:t>
            </a:r>
          </a:p>
          <a:p>
            <a:r>
              <a:rPr lang="en-US" sz="2000" dirty="0"/>
              <a:t>&lt;nav&gt;</a:t>
            </a:r>
          </a:p>
          <a:p>
            <a:r>
              <a:rPr lang="en-US" sz="2000" dirty="0"/>
              <a:t>&lt;aside&gt;</a:t>
            </a:r>
          </a:p>
          <a:p>
            <a:r>
              <a:rPr lang="en-US" sz="2000" dirty="0"/>
              <a:t>&lt;figure&gt;</a:t>
            </a: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402A4-2070-96B6-7BDA-5F5E0F15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/>
              <a:t>&lt;figcaption&gt;</a:t>
            </a:r>
          </a:p>
          <a:p>
            <a:r>
              <a:rPr lang="en-US" sz="2000"/>
              <a:t>&lt;details&gt;</a:t>
            </a:r>
          </a:p>
          <a:p>
            <a:r>
              <a:rPr lang="en-US" sz="2000"/>
              <a:t>&lt;summary&gt;</a:t>
            </a:r>
          </a:p>
          <a:p>
            <a:r>
              <a:rPr lang="en-US" sz="2000"/>
              <a:t>&lt;time&gt;</a:t>
            </a:r>
          </a:p>
          <a:p>
            <a:r>
              <a:rPr lang="en-US" sz="2000"/>
              <a:t>&lt;progress&gt;</a:t>
            </a:r>
          </a:p>
          <a:p>
            <a:r>
              <a:rPr lang="en-US" sz="2000"/>
              <a:t>&lt;meter&gt;</a:t>
            </a:r>
          </a:p>
          <a:p>
            <a:r>
              <a:rPr lang="en-US" sz="2000"/>
              <a:t>&lt;output&gt;</a:t>
            </a:r>
          </a:p>
          <a:p>
            <a:r>
              <a:rPr lang="en-US" sz="2000"/>
              <a:t>&lt;address&gt;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42629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82EE3-7036-B97F-0DC4-377374F9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8" y="104931"/>
            <a:ext cx="12126521" cy="67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8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525A-B9B1-5958-CE2D-778E7948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488561" cy="83804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4C06-2BBF-BAF9-A45D-41B4E323E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6852"/>
            <a:ext cx="5181600" cy="5309419"/>
          </a:xfrm>
        </p:spPr>
        <p:txBody>
          <a:bodyPr>
            <a:normAutofit/>
          </a:bodyPr>
          <a:lstStyle/>
          <a:p>
            <a:r>
              <a:rPr lang="en-US" sz="4800" dirty="0"/>
              <a:t>&lt;header&gt;</a:t>
            </a:r>
          </a:p>
          <a:p>
            <a:r>
              <a:rPr lang="en-US" sz="4800" dirty="0"/>
              <a:t>        &lt;h1&gt;&lt;/h1&gt;</a:t>
            </a:r>
          </a:p>
          <a:p>
            <a:r>
              <a:rPr lang="en-US" sz="4800" dirty="0"/>
              <a:t>        &lt;p&gt;&lt;/p&gt;</a:t>
            </a:r>
          </a:p>
          <a:p>
            <a:r>
              <a:rPr lang="en-US" sz="4800" dirty="0"/>
              <a:t>    &lt;/header&gt;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06F0-FB11-1F84-65DE-47E6189C8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1233" y="1019332"/>
            <a:ext cx="6325849" cy="5646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header {</a:t>
            </a:r>
          </a:p>
          <a:p>
            <a:pPr marL="0" indent="0">
              <a:buNone/>
            </a:pPr>
            <a:r>
              <a:rPr lang="en-US" sz="4000" dirty="0"/>
              <a:t>    background-color: #2c3e50;</a:t>
            </a:r>
          </a:p>
          <a:p>
            <a:pPr marL="0" indent="0">
              <a:buNone/>
            </a:pPr>
            <a:r>
              <a:rPr lang="en-US" sz="4000" dirty="0"/>
              <a:t>    color: white;</a:t>
            </a:r>
          </a:p>
          <a:p>
            <a:pPr marL="0" indent="0">
              <a:buNone/>
            </a:pPr>
            <a:r>
              <a:rPr lang="en-US" sz="4000" dirty="0"/>
              <a:t>    padding: 20px;</a:t>
            </a:r>
          </a:p>
          <a:p>
            <a:pPr marL="0" indent="0">
              <a:buNone/>
            </a:pPr>
            <a:r>
              <a:rPr lang="en-US" sz="4000" dirty="0"/>
              <a:t>    text-align: center;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CCBF8-ABD1-0E5E-282E-9B7E0E0E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7598"/>
            <a:ext cx="12192000" cy="7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D6A4-6CE7-9AD4-0B27-817905B8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1773"/>
            <a:ext cx="10515600" cy="931585"/>
          </a:xfrm>
        </p:spPr>
        <p:txBody>
          <a:bodyPr>
            <a:normAutofit/>
          </a:bodyPr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0CFD-4B6D-466F-AC7E-8DE4D113C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0235"/>
            <a:ext cx="5181600" cy="4609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&lt;nav&gt;</a:t>
            </a:r>
          </a:p>
          <a:p>
            <a:pPr marL="0" indent="0">
              <a:buNone/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=“#"&gt;Politics&lt;/a&gt;</a:t>
            </a:r>
          </a:p>
          <a:p>
            <a:pPr marL="0" indent="0">
              <a:buNone/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=“#"&gt;Economics&lt;/a&gt;</a:t>
            </a:r>
          </a:p>
          <a:p>
            <a:pPr marL="0" indent="0">
              <a:buNone/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=“#"&gt;Sports&lt;/a&gt;</a:t>
            </a:r>
          </a:p>
          <a:p>
            <a:pPr marL="0" indent="0">
              <a:buNone/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=“#"&gt;Entertainment&lt;/a&gt;</a:t>
            </a:r>
          </a:p>
          <a:p>
            <a:pPr marL="0" indent="0">
              <a:buNone/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="#"&gt;</a:t>
            </a:r>
            <a:r>
              <a:rPr lang="en-US"/>
              <a:t>About Us</a:t>
            </a:r>
            <a:r>
              <a:rPr lang="en-US" dirty="0"/>
              <a:t>&lt;/a&gt;</a:t>
            </a:r>
          </a:p>
          <a:p>
            <a:pPr marL="0" indent="0">
              <a:buNone/>
            </a:pPr>
            <a:r>
              <a:rPr lang="en-US" dirty="0"/>
              <a:t>    &lt;/nav&gt;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4CE85-FBE3-76DB-D2D7-9F30A196C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0186" y="1933731"/>
            <a:ext cx="5901813" cy="4921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nav {</a:t>
            </a:r>
          </a:p>
          <a:p>
            <a:pPr marL="0" indent="0">
              <a:buNone/>
            </a:pPr>
            <a:r>
              <a:rPr lang="en-US" sz="4000" dirty="0"/>
              <a:t>background-color: 		#34495e;</a:t>
            </a:r>
          </a:p>
          <a:p>
            <a:pPr marL="0" indent="0">
              <a:buNone/>
            </a:pPr>
            <a:r>
              <a:rPr lang="en-US" sz="4000" dirty="0"/>
              <a:t>    color: white;</a:t>
            </a:r>
          </a:p>
          <a:p>
            <a:pPr marL="0" indent="0">
              <a:buNone/>
            </a:pPr>
            <a:r>
              <a:rPr lang="en-US" sz="4000" dirty="0"/>
              <a:t>    padding: 10px;</a:t>
            </a:r>
          </a:p>
          <a:p>
            <a:pPr marL="0" indent="0">
              <a:buNone/>
            </a:pPr>
            <a:r>
              <a:rPr lang="en-US" sz="4000" dirty="0"/>
              <a:t>    text-align: center;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DA133-3C4B-DAF5-7065-8B94175E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9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2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948</Words>
  <Application>Microsoft Office PowerPoint</Application>
  <PresentationFormat>Widescreen</PresentationFormat>
  <Paragraphs>186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Unicode MS</vt:lpstr>
      <vt:lpstr>Aptos</vt:lpstr>
      <vt:lpstr>Aptos Display</vt:lpstr>
      <vt:lpstr>Arial</vt:lpstr>
      <vt:lpstr>Calibri</vt:lpstr>
      <vt:lpstr>Cambria</vt:lpstr>
      <vt:lpstr>proxima-nova</vt:lpstr>
      <vt:lpstr>Wingdings</vt:lpstr>
      <vt:lpstr>Office Theme</vt:lpstr>
      <vt:lpstr>Develop HTML page named as “newpaper.html” having variety of HTML semantic elements with background colors, text-colors &amp; size for figure, table, aside, section, article, header, footer… etc.</vt:lpstr>
      <vt:lpstr>PowerPoint Presentation</vt:lpstr>
      <vt:lpstr>PowerPoint Presentation</vt:lpstr>
      <vt:lpstr>Footer</vt:lpstr>
      <vt:lpstr>Semantic Elements</vt:lpstr>
      <vt:lpstr>Semantics Elements</vt:lpstr>
      <vt:lpstr>PowerPoint Presentation</vt:lpstr>
      <vt:lpstr>Header</vt:lpstr>
      <vt:lpstr>Navigation</vt:lpstr>
      <vt:lpstr>PowerPoint Presentation</vt:lpstr>
      <vt:lpstr>&lt;main&gt;&lt;/main&gt;</vt:lpstr>
      <vt:lpstr>CSS </vt:lpstr>
      <vt:lpstr>&lt;section&gt;&lt;/section&gt;</vt:lpstr>
      <vt:lpstr>PowerPoint Presentation</vt:lpstr>
      <vt:lpstr>Table (&lt;table&gt; &lt;/table&gt;)  &lt;caption&gt;Election Polls Data&lt;/caption&gt;</vt:lpstr>
      <vt:lpstr>PowerPoint Presentation</vt:lpstr>
      <vt:lpstr>PowerPoint Presentation</vt:lpstr>
      <vt:lpstr>Aside</vt:lpstr>
      <vt:lpstr>Footer: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Nabin Dhamala</dc:creator>
  <cp:lastModifiedBy>Nabin Dhamala</cp:lastModifiedBy>
  <cp:revision>6</cp:revision>
  <dcterms:created xsi:type="dcterms:W3CDTF">2024-11-12T11:20:57Z</dcterms:created>
  <dcterms:modified xsi:type="dcterms:W3CDTF">2024-11-13T17:32:54Z</dcterms:modified>
</cp:coreProperties>
</file>