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3346-3886-4271-B45E-35A93CDB386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19FD-0AD8-4A71-B7DE-516CA8AC5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78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3346-3886-4271-B45E-35A93CDB386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19FD-0AD8-4A71-B7DE-516CA8AC5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71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3346-3886-4271-B45E-35A93CDB386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19FD-0AD8-4A71-B7DE-516CA8AC5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86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3346-3886-4271-B45E-35A93CDB386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19FD-0AD8-4A71-B7DE-516CA8AC5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74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3346-3886-4271-B45E-35A93CDB386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19FD-0AD8-4A71-B7DE-516CA8AC5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527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3346-3886-4271-B45E-35A93CDB386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19FD-0AD8-4A71-B7DE-516CA8AC5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25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3346-3886-4271-B45E-35A93CDB386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19FD-0AD8-4A71-B7DE-516CA8AC5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71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3346-3886-4271-B45E-35A93CDB386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19FD-0AD8-4A71-B7DE-516CA8AC5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54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3346-3886-4271-B45E-35A93CDB386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19FD-0AD8-4A71-B7DE-516CA8AC5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19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3346-3886-4271-B45E-35A93CDB386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19FD-0AD8-4A71-B7DE-516CA8AC5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60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3346-3886-4271-B45E-35A93CDB386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19FD-0AD8-4A71-B7DE-516CA8AC5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37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83346-3886-4271-B45E-35A93CDB386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819FD-0AD8-4A71-B7DE-516CA8AC5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16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841470" y="2566812"/>
            <a:ext cx="1981812" cy="13330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/>
              <a:t>Result</a:t>
            </a:r>
            <a:endParaRPr lang="ko-KR" altLang="en-US" sz="2500" b="1" dirty="0"/>
          </a:p>
        </p:txBody>
      </p:sp>
      <p:sp>
        <p:nvSpPr>
          <p:cNvPr id="5" name="직사각형 4"/>
          <p:cNvSpPr/>
          <p:nvPr/>
        </p:nvSpPr>
        <p:spPr>
          <a:xfrm>
            <a:off x="2501770" y="582426"/>
            <a:ext cx="1268624" cy="7166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Input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542302" y="2932670"/>
            <a:ext cx="1268624" cy="7166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Numerical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457851" y="1628634"/>
            <a:ext cx="135646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700" dirty="0" smtClean="0"/>
              <a:t>Input : Cm7</a:t>
            </a:r>
          </a:p>
          <a:p>
            <a:pPr algn="ctr"/>
            <a:r>
              <a:rPr lang="en-US" altLang="ko-KR" sz="1700" dirty="0" smtClean="0"/>
              <a:t>Root : C</a:t>
            </a:r>
          </a:p>
          <a:p>
            <a:pPr algn="ctr"/>
            <a:r>
              <a:rPr lang="en-US" altLang="ko-KR" sz="1700" dirty="0" smtClean="0"/>
              <a:t>Modi : m</a:t>
            </a:r>
          </a:p>
          <a:p>
            <a:pPr algn="ctr"/>
            <a:r>
              <a:rPr lang="en-US" altLang="ko-KR" sz="1700" dirty="0" smtClean="0"/>
              <a:t>Number : 7</a:t>
            </a:r>
            <a:endParaRPr lang="ko-KR" altLang="en-US" sz="1700" dirty="0"/>
          </a:p>
        </p:txBody>
      </p:sp>
      <p:sp>
        <p:nvSpPr>
          <p:cNvPr id="24" name="직사각형 23"/>
          <p:cNvSpPr/>
          <p:nvPr/>
        </p:nvSpPr>
        <p:spPr>
          <a:xfrm>
            <a:off x="5280454" y="2875005"/>
            <a:ext cx="1268624" cy="7166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Visualization</a:t>
            </a:r>
            <a:endParaRPr lang="ko-KR" altLang="en-US" sz="1400" b="1" dirty="0"/>
          </a:p>
        </p:txBody>
      </p:sp>
      <p:cxnSp>
        <p:nvCxnSpPr>
          <p:cNvPr id="25" name="꺾인 연결선 24"/>
          <p:cNvCxnSpPr>
            <a:stCxn id="8" idx="2"/>
            <a:endCxn id="24" idx="2"/>
          </p:cNvCxnSpPr>
          <p:nvPr/>
        </p:nvCxnSpPr>
        <p:spPr>
          <a:xfrm rot="5400000" flipH="1" flipV="1">
            <a:off x="3516857" y="1251456"/>
            <a:ext cx="57665" cy="4738152"/>
          </a:xfrm>
          <a:prstGeom prst="bentConnector3">
            <a:avLst>
              <a:gd name="adj1" fmla="val -482499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2302" y="4190307"/>
            <a:ext cx="577060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/>
              <a:t>keys[0] = 13</a:t>
            </a:r>
          </a:p>
          <a:p>
            <a:pPr algn="ctr"/>
            <a:r>
              <a:rPr lang="en-US" altLang="ko-KR" sz="1700" dirty="0" smtClean="0"/>
              <a:t>keys[1] = keys [0] + 4</a:t>
            </a:r>
            <a:endParaRPr lang="ko-KR" altLang="en-US" sz="1700" dirty="0" smtClean="0"/>
          </a:p>
          <a:p>
            <a:pPr algn="ctr"/>
            <a:r>
              <a:rPr lang="en-US" altLang="ko-KR" sz="1700" dirty="0" smtClean="0"/>
              <a:t>keys[2] = keys[0] + 7</a:t>
            </a:r>
          </a:p>
          <a:p>
            <a:pPr algn="ctr"/>
            <a:r>
              <a:rPr lang="en-US" altLang="ko-KR" sz="1700" dirty="0" smtClean="0"/>
              <a:t>......</a:t>
            </a:r>
          </a:p>
          <a:p>
            <a:pPr algn="ctr"/>
            <a:r>
              <a:rPr lang="en-US" altLang="ko-KR" sz="1700" dirty="0" smtClean="0"/>
              <a:t>If(reactKeys == ‘m’) keys[1] -= 1</a:t>
            </a:r>
          </a:p>
          <a:p>
            <a:pPr algn="ctr"/>
            <a:r>
              <a:rPr lang="en-US" altLang="ko-KR" sz="1700" dirty="0" smtClean="0"/>
              <a:t>......</a:t>
            </a:r>
          </a:p>
          <a:p>
            <a:pPr algn="ctr"/>
            <a:r>
              <a:rPr lang="en-US" altLang="ko-KR" sz="1700" dirty="0" smtClean="0"/>
              <a:t>If(reactKeys == ‘7’) keys[3] = keys[0] + 10 </a:t>
            </a:r>
            <a:endParaRPr lang="ko-KR" altLang="en-US" sz="1700" dirty="0" smtClean="0"/>
          </a:p>
          <a:p>
            <a:pPr algn="ctr"/>
            <a:r>
              <a:rPr lang="en-US" altLang="ko-KR" sz="1700" dirty="0" smtClean="0"/>
              <a:t> </a:t>
            </a:r>
            <a:endParaRPr lang="ko-KR" altLang="en-US" sz="1700" dirty="0"/>
          </a:p>
        </p:txBody>
      </p:sp>
      <p:cxnSp>
        <p:nvCxnSpPr>
          <p:cNvPr id="33" name="꺾인 연결선 32"/>
          <p:cNvCxnSpPr>
            <a:stCxn id="24" idx="0"/>
            <a:endCxn id="4" idx="0"/>
          </p:cNvCxnSpPr>
          <p:nvPr/>
        </p:nvCxnSpPr>
        <p:spPr>
          <a:xfrm rot="5400000" flipH="1" flipV="1">
            <a:off x="8219475" y="262104"/>
            <a:ext cx="308193" cy="4917610"/>
          </a:xfrm>
          <a:prstGeom prst="bentConnector3">
            <a:avLst>
              <a:gd name="adj1" fmla="val 79429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832196" y="824585"/>
            <a:ext cx="51157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/>
              <a:t>(‘k’ + keys[0]).src = “white_key_down.img”</a:t>
            </a:r>
          </a:p>
          <a:p>
            <a:pPr algn="ctr"/>
            <a:r>
              <a:rPr lang="en-US" altLang="ko-KR" sz="1700" dirty="0" smtClean="0"/>
              <a:t>(‘k’ + keys[1]).src = “black_key_down.img”</a:t>
            </a:r>
            <a:endParaRPr lang="ko-KR" altLang="en-US" sz="1700" dirty="0" smtClean="0"/>
          </a:p>
          <a:p>
            <a:pPr algn="ctr"/>
            <a:r>
              <a:rPr lang="en-US" altLang="ko-KR" sz="1700" dirty="0" smtClean="0"/>
              <a:t>(‘k’ + keys[2]).src = “white_key_down.img”</a:t>
            </a:r>
            <a:endParaRPr lang="ko-KR" altLang="en-US" sz="1700" dirty="0" smtClean="0"/>
          </a:p>
          <a:p>
            <a:pPr algn="ctr"/>
            <a:r>
              <a:rPr lang="en-US" altLang="ko-KR" sz="1700" dirty="0" smtClean="0"/>
              <a:t>(‘k’ + keys[3]).src = “black_key_down.img”</a:t>
            </a:r>
            <a:endParaRPr lang="ko-KR" altLang="en-US" sz="1700" dirty="0" smtClean="0"/>
          </a:p>
          <a:p>
            <a:pPr algn="ctr"/>
            <a:endParaRPr lang="ko-KR" altLang="en-US" sz="1700" dirty="0"/>
          </a:p>
        </p:txBody>
      </p:sp>
      <p:grpSp>
        <p:nvGrpSpPr>
          <p:cNvPr id="62" name="그룹 61"/>
          <p:cNvGrpSpPr/>
          <p:nvPr/>
        </p:nvGrpSpPr>
        <p:grpSpPr>
          <a:xfrm>
            <a:off x="6947439" y="4900420"/>
            <a:ext cx="2765231" cy="1400962"/>
            <a:chOff x="8602649" y="4706934"/>
            <a:chExt cx="2765231" cy="1400962"/>
          </a:xfrm>
        </p:grpSpPr>
        <p:sp>
          <p:nvSpPr>
            <p:cNvPr id="49" name="직사각형 48"/>
            <p:cNvSpPr/>
            <p:nvPr/>
          </p:nvSpPr>
          <p:spPr>
            <a:xfrm>
              <a:off x="8948303" y="4706934"/>
              <a:ext cx="345654" cy="1400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9293957" y="4706934"/>
              <a:ext cx="345654" cy="1400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0330919" y="4706934"/>
              <a:ext cx="345654" cy="1400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0676573" y="4706934"/>
              <a:ext cx="345654" cy="1400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602649" y="4706934"/>
              <a:ext cx="345654" cy="14009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985266" y="4706934"/>
              <a:ext cx="345654" cy="14009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9189574" y="4706934"/>
              <a:ext cx="197810" cy="82214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0571219" y="4706934"/>
              <a:ext cx="197810" cy="82214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1022226" y="4706934"/>
              <a:ext cx="345654" cy="1400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9639611" y="4706934"/>
              <a:ext cx="345654" cy="1400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8843920" y="4706934"/>
              <a:ext cx="197810" cy="8221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885284" y="4706934"/>
              <a:ext cx="197810" cy="8221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0222443" y="4706934"/>
              <a:ext cx="197810" cy="8221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1" name="꺾인 연결선 80"/>
          <p:cNvCxnSpPr>
            <a:stCxn id="4" idx="2"/>
            <a:endCxn id="58" idx="0"/>
          </p:cNvCxnSpPr>
          <p:nvPr/>
        </p:nvCxnSpPr>
        <p:spPr>
          <a:xfrm rot="5400000">
            <a:off x="8994538" y="3062582"/>
            <a:ext cx="1000528" cy="267514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5" idx="3"/>
            <a:endCxn id="8" idx="3"/>
          </p:cNvCxnSpPr>
          <p:nvPr/>
        </p:nvCxnSpPr>
        <p:spPr>
          <a:xfrm flipH="1">
            <a:off x="1810926" y="940773"/>
            <a:ext cx="1959468" cy="2350244"/>
          </a:xfrm>
          <a:prstGeom prst="bentConnector3">
            <a:avLst>
              <a:gd name="adj1" fmla="val -2638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75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841470" y="2566812"/>
            <a:ext cx="1981812" cy="13330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 smtClean="0"/>
              <a:t>결과</a:t>
            </a:r>
            <a:endParaRPr lang="ko-KR" altLang="en-US" sz="3000" b="1" dirty="0"/>
          </a:p>
        </p:txBody>
      </p:sp>
      <p:sp>
        <p:nvSpPr>
          <p:cNvPr id="5" name="직사각형 4"/>
          <p:cNvSpPr/>
          <p:nvPr/>
        </p:nvSpPr>
        <p:spPr>
          <a:xfrm>
            <a:off x="2501770" y="582426"/>
            <a:ext cx="1268624" cy="7166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입력</a:t>
            </a:r>
            <a:endParaRPr lang="ko-KR" alt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542302" y="2932670"/>
            <a:ext cx="1268624" cy="7166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/>
              <a:t>수식화</a:t>
            </a:r>
            <a:endParaRPr lang="ko-KR" alt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457851" y="1628634"/>
            <a:ext cx="135646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700" dirty="0" smtClean="0"/>
              <a:t>Input : Cm7</a:t>
            </a:r>
          </a:p>
          <a:p>
            <a:pPr algn="ctr"/>
            <a:r>
              <a:rPr lang="en-US" altLang="ko-KR" sz="1700" dirty="0" smtClean="0"/>
              <a:t>Root : C</a:t>
            </a:r>
          </a:p>
          <a:p>
            <a:pPr algn="ctr"/>
            <a:r>
              <a:rPr lang="en-US" altLang="ko-KR" sz="1700" dirty="0" smtClean="0"/>
              <a:t>Modi : m</a:t>
            </a:r>
          </a:p>
          <a:p>
            <a:pPr algn="ctr"/>
            <a:r>
              <a:rPr lang="en-US" altLang="ko-KR" sz="1700" dirty="0" smtClean="0"/>
              <a:t>Number : 7</a:t>
            </a:r>
            <a:endParaRPr lang="ko-KR" altLang="en-US" sz="1700" dirty="0"/>
          </a:p>
        </p:txBody>
      </p:sp>
      <p:sp>
        <p:nvSpPr>
          <p:cNvPr id="24" name="직사각형 23"/>
          <p:cNvSpPr/>
          <p:nvPr/>
        </p:nvSpPr>
        <p:spPr>
          <a:xfrm>
            <a:off x="5280454" y="2875005"/>
            <a:ext cx="1268624" cy="7166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시각화</a:t>
            </a:r>
            <a:endParaRPr lang="ko-KR" altLang="en-US" sz="2000" b="1" dirty="0"/>
          </a:p>
        </p:txBody>
      </p:sp>
      <p:cxnSp>
        <p:nvCxnSpPr>
          <p:cNvPr id="25" name="꺾인 연결선 24"/>
          <p:cNvCxnSpPr>
            <a:stCxn id="8" idx="2"/>
            <a:endCxn id="24" idx="2"/>
          </p:cNvCxnSpPr>
          <p:nvPr/>
        </p:nvCxnSpPr>
        <p:spPr>
          <a:xfrm rot="5400000" flipH="1" flipV="1">
            <a:off x="3516857" y="1251456"/>
            <a:ext cx="57665" cy="4738152"/>
          </a:xfrm>
          <a:prstGeom prst="bentConnector3">
            <a:avLst>
              <a:gd name="adj1" fmla="val -482499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2302" y="4190307"/>
            <a:ext cx="577060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/>
              <a:t>keys[0] = 13</a:t>
            </a:r>
          </a:p>
          <a:p>
            <a:pPr algn="ctr"/>
            <a:r>
              <a:rPr lang="en-US" altLang="ko-KR" sz="1700" dirty="0" smtClean="0"/>
              <a:t>keys[1] = keys [0] + 4</a:t>
            </a:r>
            <a:endParaRPr lang="ko-KR" altLang="en-US" sz="1700" dirty="0" smtClean="0"/>
          </a:p>
          <a:p>
            <a:pPr algn="ctr"/>
            <a:r>
              <a:rPr lang="en-US" altLang="ko-KR" sz="1700" dirty="0" smtClean="0"/>
              <a:t>keys[2] = keys[0] + 7</a:t>
            </a:r>
          </a:p>
          <a:p>
            <a:pPr algn="ctr"/>
            <a:r>
              <a:rPr lang="en-US" altLang="ko-KR" sz="1700" dirty="0" smtClean="0"/>
              <a:t>......</a:t>
            </a:r>
          </a:p>
          <a:p>
            <a:pPr algn="ctr"/>
            <a:r>
              <a:rPr lang="en-US" altLang="ko-KR" sz="1700" dirty="0" smtClean="0"/>
              <a:t>If(reactKeys == ‘m’) keys[1] -= 1</a:t>
            </a:r>
          </a:p>
          <a:p>
            <a:pPr algn="ctr"/>
            <a:r>
              <a:rPr lang="en-US" altLang="ko-KR" sz="1700" dirty="0" smtClean="0"/>
              <a:t>......</a:t>
            </a:r>
          </a:p>
          <a:p>
            <a:pPr algn="ctr"/>
            <a:r>
              <a:rPr lang="en-US" altLang="ko-KR" sz="1700" dirty="0" smtClean="0"/>
              <a:t>If(reactKeys == ‘7’) keys[3] = keys[0] + 10 </a:t>
            </a:r>
            <a:endParaRPr lang="ko-KR" altLang="en-US" sz="1700" dirty="0" smtClean="0"/>
          </a:p>
          <a:p>
            <a:pPr algn="ctr"/>
            <a:r>
              <a:rPr lang="en-US" altLang="ko-KR" sz="1700" dirty="0" smtClean="0"/>
              <a:t> </a:t>
            </a:r>
            <a:endParaRPr lang="ko-KR" altLang="en-US" sz="1700" dirty="0"/>
          </a:p>
        </p:txBody>
      </p:sp>
      <p:cxnSp>
        <p:nvCxnSpPr>
          <p:cNvPr id="33" name="꺾인 연결선 32"/>
          <p:cNvCxnSpPr>
            <a:stCxn id="24" idx="0"/>
            <a:endCxn id="4" idx="0"/>
          </p:cNvCxnSpPr>
          <p:nvPr/>
        </p:nvCxnSpPr>
        <p:spPr>
          <a:xfrm rot="5400000" flipH="1" flipV="1">
            <a:off x="8219475" y="262104"/>
            <a:ext cx="308193" cy="4917610"/>
          </a:xfrm>
          <a:prstGeom prst="bentConnector3">
            <a:avLst>
              <a:gd name="adj1" fmla="val 79429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832196" y="824585"/>
            <a:ext cx="51157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/>
              <a:t>(‘k’ + keys[0]).src = “white_key_down.img”</a:t>
            </a:r>
          </a:p>
          <a:p>
            <a:pPr algn="ctr"/>
            <a:r>
              <a:rPr lang="en-US" altLang="ko-KR" sz="1700" dirty="0" smtClean="0"/>
              <a:t>(‘k’ + keys[1]).src = “black_key_down.img”</a:t>
            </a:r>
            <a:endParaRPr lang="ko-KR" altLang="en-US" sz="1700" dirty="0" smtClean="0"/>
          </a:p>
          <a:p>
            <a:pPr algn="ctr"/>
            <a:r>
              <a:rPr lang="en-US" altLang="ko-KR" sz="1700" dirty="0" smtClean="0"/>
              <a:t>(‘k’ + keys[2]).src = “white_key_down.img”</a:t>
            </a:r>
            <a:endParaRPr lang="ko-KR" altLang="en-US" sz="1700" dirty="0" smtClean="0"/>
          </a:p>
          <a:p>
            <a:pPr algn="ctr"/>
            <a:r>
              <a:rPr lang="en-US" altLang="ko-KR" sz="1700" dirty="0" smtClean="0"/>
              <a:t>(‘k’ + keys[3]).src = “black_key_down.img”</a:t>
            </a:r>
            <a:endParaRPr lang="ko-KR" altLang="en-US" sz="1700" dirty="0" smtClean="0"/>
          </a:p>
          <a:p>
            <a:pPr algn="ctr"/>
            <a:endParaRPr lang="ko-KR" altLang="en-US" sz="1700" dirty="0"/>
          </a:p>
        </p:txBody>
      </p:sp>
      <p:grpSp>
        <p:nvGrpSpPr>
          <p:cNvPr id="62" name="그룹 61"/>
          <p:cNvGrpSpPr/>
          <p:nvPr/>
        </p:nvGrpSpPr>
        <p:grpSpPr>
          <a:xfrm>
            <a:off x="6947439" y="4900420"/>
            <a:ext cx="2765231" cy="1400962"/>
            <a:chOff x="8602649" y="4706934"/>
            <a:chExt cx="2765231" cy="1400962"/>
          </a:xfrm>
        </p:grpSpPr>
        <p:sp>
          <p:nvSpPr>
            <p:cNvPr id="49" name="직사각형 48"/>
            <p:cNvSpPr/>
            <p:nvPr/>
          </p:nvSpPr>
          <p:spPr>
            <a:xfrm>
              <a:off x="8948303" y="4706934"/>
              <a:ext cx="345654" cy="1400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9293957" y="4706934"/>
              <a:ext cx="345654" cy="1400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0330919" y="4706934"/>
              <a:ext cx="345654" cy="1400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0676573" y="4706934"/>
              <a:ext cx="345654" cy="1400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602649" y="4706934"/>
              <a:ext cx="345654" cy="14009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985266" y="4706934"/>
              <a:ext cx="345654" cy="14009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9189574" y="4706934"/>
              <a:ext cx="197810" cy="82214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0571219" y="4706934"/>
              <a:ext cx="197810" cy="82214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1022226" y="4706934"/>
              <a:ext cx="345654" cy="1400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9639611" y="4706934"/>
              <a:ext cx="345654" cy="1400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8843920" y="4706934"/>
              <a:ext cx="197810" cy="8221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885284" y="4706934"/>
              <a:ext cx="197810" cy="8221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0222443" y="4706934"/>
              <a:ext cx="197810" cy="8221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1" name="꺾인 연결선 80"/>
          <p:cNvCxnSpPr>
            <a:stCxn id="4" idx="2"/>
            <a:endCxn id="58" idx="0"/>
          </p:cNvCxnSpPr>
          <p:nvPr/>
        </p:nvCxnSpPr>
        <p:spPr>
          <a:xfrm rot="5400000">
            <a:off x="8994538" y="3062582"/>
            <a:ext cx="1000528" cy="267514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5" idx="3"/>
            <a:endCxn id="8" idx="3"/>
          </p:cNvCxnSpPr>
          <p:nvPr/>
        </p:nvCxnSpPr>
        <p:spPr>
          <a:xfrm flipH="1">
            <a:off x="1810926" y="940773"/>
            <a:ext cx="1959468" cy="2350244"/>
          </a:xfrm>
          <a:prstGeom prst="bentConnector3">
            <a:avLst>
              <a:gd name="adj1" fmla="val -2638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622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208</Words>
  <Application>Microsoft Office PowerPoint</Application>
  <PresentationFormat>와이드스크린</PresentationFormat>
  <Paragraphs>40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heyzac</dc:creator>
  <cp:lastModifiedBy>heyzac</cp:lastModifiedBy>
  <cp:revision>8</cp:revision>
  <dcterms:created xsi:type="dcterms:W3CDTF">2020-03-23T10:54:57Z</dcterms:created>
  <dcterms:modified xsi:type="dcterms:W3CDTF">2020-03-23T11:58:30Z</dcterms:modified>
</cp:coreProperties>
</file>