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2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5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0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7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3346-3886-4271-B45E-35A93CDB3860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19FD-0AD8-4A71-B7DE-516CA8AC5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41470" y="2566812"/>
            <a:ext cx="1981812" cy="133308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Result</a:t>
            </a:r>
            <a:endParaRPr lang="ko-KR" altLang="en-US" sz="2500" b="1" dirty="0"/>
          </a:p>
        </p:txBody>
      </p:sp>
      <p:sp>
        <p:nvSpPr>
          <p:cNvPr id="5" name="직사각형 4"/>
          <p:cNvSpPr/>
          <p:nvPr/>
        </p:nvSpPr>
        <p:spPr>
          <a:xfrm>
            <a:off x="2501770" y="582426"/>
            <a:ext cx="1268624" cy="71669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Input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542302" y="2932670"/>
            <a:ext cx="1268624" cy="71669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Numerical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57851" y="1628634"/>
            <a:ext cx="13564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/>
              <a:t>Input : Cm7</a:t>
            </a:r>
          </a:p>
          <a:p>
            <a:pPr algn="ctr"/>
            <a:r>
              <a:rPr lang="en-US" altLang="ko-KR" sz="1700" dirty="0"/>
              <a:t>Root : C</a:t>
            </a:r>
          </a:p>
          <a:p>
            <a:pPr algn="ctr"/>
            <a:r>
              <a:rPr lang="en-US" altLang="ko-KR" sz="1700" dirty="0"/>
              <a:t>Modi : m</a:t>
            </a:r>
          </a:p>
          <a:p>
            <a:pPr algn="ctr"/>
            <a:r>
              <a:rPr lang="en-US" altLang="ko-KR" sz="1700" dirty="0"/>
              <a:t>Number : 7</a:t>
            </a:r>
            <a:endParaRPr lang="ko-KR" altLang="en-US" sz="1700" dirty="0"/>
          </a:p>
        </p:txBody>
      </p:sp>
      <p:sp>
        <p:nvSpPr>
          <p:cNvPr id="24" name="직사각형 23"/>
          <p:cNvSpPr/>
          <p:nvPr/>
        </p:nvSpPr>
        <p:spPr>
          <a:xfrm>
            <a:off x="5280454" y="2875005"/>
            <a:ext cx="1268624" cy="71669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Visualization</a:t>
            </a:r>
            <a:endParaRPr lang="ko-KR" altLang="en-US" sz="1400" b="1" dirty="0"/>
          </a:p>
        </p:txBody>
      </p:sp>
      <p:cxnSp>
        <p:nvCxnSpPr>
          <p:cNvPr id="25" name="꺾인 연결선 24"/>
          <p:cNvCxnSpPr>
            <a:stCxn id="8" idx="2"/>
            <a:endCxn id="24" idx="2"/>
          </p:cNvCxnSpPr>
          <p:nvPr/>
        </p:nvCxnSpPr>
        <p:spPr>
          <a:xfrm rot="5400000" flipH="1" flipV="1">
            <a:off x="3516857" y="1251456"/>
            <a:ext cx="57665" cy="4738152"/>
          </a:xfrm>
          <a:prstGeom prst="bentConnector3">
            <a:avLst>
              <a:gd name="adj1" fmla="val -48249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2302" y="4190307"/>
            <a:ext cx="57706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/>
              <a:t>keys[0] = 13</a:t>
            </a:r>
          </a:p>
          <a:p>
            <a:pPr algn="ctr"/>
            <a:r>
              <a:rPr lang="en-US" altLang="ko-KR" sz="1700" dirty="0"/>
              <a:t>keys[1] = keys [0] + 4</a:t>
            </a:r>
            <a:endParaRPr lang="ko-KR" altLang="en-US" sz="1700" dirty="0"/>
          </a:p>
          <a:p>
            <a:pPr algn="ctr"/>
            <a:r>
              <a:rPr lang="en-US" altLang="ko-KR" sz="1700" dirty="0"/>
              <a:t>keys[2] = keys[0] + 7</a:t>
            </a:r>
          </a:p>
          <a:p>
            <a:pPr algn="ctr"/>
            <a:r>
              <a:rPr lang="en-US" altLang="ko-KR" sz="1700" dirty="0"/>
              <a:t>......</a:t>
            </a:r>
          </a:p>
          <a:p>
            <a:pPr algn="ctr"/>
            <a:r>
              <a:rPr lang="en-US" altLang="ko-KR" sz="1700" dirty="0"/>
              <a:t>If(reactKeys == ‘m’) keys[1] -= 1</a:t>
            </a:r>
          </a:p>
          <a:p>
            <a:pPr algn="ctr"/>
            <a:r>
              <a:rPr lang="en-US" altLang="ko-KR" sz="1700" dirty="0"/>
              <a:t>......</a:t>
            </a:r>
          </a:p>
          <a:p>
            <a:pPr algn="ctr"/>
            <a:r>
              <a:rPr lang="en-US" altLang="ko-KR" sz="1700" dirty="0"/>
              <a:t>If(reactKeys == ‘7’) keys[3] = keys[0] + 10 </a:t>
            </a:r>
            <a:endParaRPr lang="ko-KR" altLang="en-US" sz="1700" dirty="0"/>
          </a:p>
          <a:p>
            <a:pPr algn="ctr"/>
            <a:r>
              <a:rPr lang="en-US" altLang="ko-KR" sz="1700" dirty="0"/>
              <a:t> </a:t>
            </a:r>
            <a:endParaRPr lang="ko-KR" altLang="en-US" sz="1700" dirty="0"/>
          </a:p>
        </p:txBody>
      </p:sp>
      <p:cxnSp>
        <p:nvCxnSpPr>
          <p:cNvPr id="33" name="꺾인 연결선 32"/>
          <p:cNvCxnSpPr>
            <a:stCxn id="24" idx="0"/>
            <a:endCxn id="4" idx="0"/>
          </p:cNvCxnSpPr>
          <p:nvPr/>
        </p:nvCxnSpPr>
        <p:spPr>
          <a:xfrm rot="5400000" flipH="1" flipV="1">
            <a:off x="8219475" y="262104"/>
            <a:ext cx="308193" cy="4917610"/>
          </a:xfrm>
          <a:prstGeom prst="bentConnector3">
            <a:avLst>
              <a:gd name="adj1" fmla="val 7942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32196" y="824585"/>
            <a:ext cx="51157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/>
              <a:t>(‘k’ + keys[0]).src = “white_key_down.img”</a:t>
            </a:r>
          </a:p>
          <a:p>
            <a:pPr algn="ctr"/>
            <a:r>
              <a:rPr lang="en-US" altLang="ko-KR" sz="1700" dirty="0"/>
              <a:t>(‘k’ + keys[1]).src = “black_key_down.img”</a:t>
            </a:r>
            <a:endParaRPr lang="ko-KR" altLang="en-US" sz="1700" dirty="0"/>
          </a:p>
          <a:p>
            <a:pPr algn="ctr"/>
            <a:r>
              <a:rPr lang="en-US" altLang="ko-KR" sz="1700" dirty="0"/>
              <a:t>(‘k’ + keys[2]).src = “white_key_down.img”</a:t>
            </a:r>
            <a:endParaRPr lang="ko-KR" altLang="en-US" sz="1700" dirty="0"/>
          </a:p>
          <a:p>
            <a:pPr algn="ctr"/>
            <a:r>
              <a:rPr lang="en-US" altLang="ko-KR" sz="1700" dirty="0"/>
              <a:t>(‘k’ + keys[3]).src = “black_key_down.img”</a:t>
            </a:r>
            <a:endParaRPr lang="ko-KR" altLang="en-US" sz="1700" dirty="0"/>
          </a:p>
          <a:p>
            <a:pPr algn="ctr"/>
            <a:endParaRPr lang="ko-KR" altLang="en-US" sz="17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947439" y="4900420"/>
            <a:ext cx="2765231" cy="1400962"/>
            <a:chOff x="8602649" y="4706934"/>
            <a:chExt cx="2765231" cy="1400962"/>
          </a:xfrm>
        </p:grpSpPr>
        <p:sp>
          <p:nvSpPr>
            <p:cNvPr id="49" name="직사각형 48"/>
            <p:cNvSpPr/>
            <p:nvPr/>
          </p:nvSpPr>
          <p:spPr>
            <a:xfrm>
              <a:off x="8948303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93957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330919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676573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602649" y="4706934"/>
              <a:ext cx="345654" cy="140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85266" y="4706934"/>
              <a:ext cx="345654" cy="140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189574" y="4706934"/>
              <a:ext cx="197810" cy="822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571219" y="4706934"/>
              <a:ext cx="197810" cy="822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022226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639611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843920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85284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222443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1" name="꺾인 연결선 80"/>
          <p:cNvCxnSpPr>
            <a:stCxn id="4" idx="2"/>
            <a:endCxn id="58" idx="0"/>
          </p:cNvCxnSpPr>
          <p:nvPr/>
        </p:nvCxnSpPr>
        <p:spPr>
          <a:xfrm rot="5400000">
            <a:off x="8994538" y="3062582"/>
            <a:ext cx="1000528" cy="26751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5" idx="3"/>
            <a:endCxn id="8" idx="3"/>
          </p:cNvCxnSpPr>
          <p:nvPr/>
        </p:nvCxnSpPr>
        <p:spPr>
          <a:xfrm flipH="1">
            <a:off x="1810926" y="940773"/>
            <a:ext cx="1959468" cy="2350244"/>
          </a:xfrm>
          <a:prstGeom prst="bentConnector3">
            <a:avLst>
              <a:gd name="adj1" fmla="val -263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5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41470" y="2566812"/>
            <a:ext cx="1981812" cy="133308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결과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01770" y="582426"/>
            <a:ext cx="1268624" cy="71669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2302" y="2932670"/>
            <a:ext cx="1268624" cy="71669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수식화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57851" y="1628634"/>
            <a:ext cx="13564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/>
              <a:t>Input : Cm7</a:t>
            </a:r>
          </a:p>
          <a:p>
            <a:pPr algn="ctr"/>
            <a:r>
              <a:rPr lang="en-US" altLang="ko-KR" sz="1700" dirty="0"/>
              <a:t>Root : C</a:t>
            </a:r>
          </a:p>
          <a:p>
            <a:pPr algn="ctr"/>
            <a:r>
              <a:rPr lang="en-US" altLang="ko-KR" sz="1700" dirty="0"/>
              <a:t>Modi : m</a:t>
            </a:r>
          </a:p>
          <a:p>
            <a:pPr algn="ctr"/>
            <a:r>
              <a:rPr lang="en-US" altLang="ko-KR" sz="1700" dirty="0"/>
              <a:t>Number : 7</a:t>
            </a:r>
            <a:endParaRPr lang="ko-KR" altLang="en-US" sz="1700" dirty="0"/>
          </a:p>
        </p:txBody>
      </p:sp>
      <p:sp>
        <p:nvSpPr>
          <p:cNvPr id="24" name="직사각형 23"/>
          <p:cNvSpPr/>
          <p:nvPr/>
        </p:nvSpPr>
        <p:spPr>
          <a:xfrm>
            <a:off x="5280454" y="2875005"/>
            <a:ext cx="1268624" cy="71669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시각화</a:t>
            </a:r>
          </a:p>
        </p:txBody>
      </p:sp>
      <p:cxnSp>
        <p:nvCxnSpPr>
          <p:cNvPr id="25" name="꺾인 연결선 24"/>
          <p:cNvCxnSpPr>
            <a:stCxn id="8" idx="2"/>
            <a:endCxn id="24" idx="2"/>
          </p:cNvCxnSpPr>
          <p:nvPr/>
        </p:nvCxnSpPr>
        <p:spPr>
          <a:xfrm rot="5400000" flipH="1" flipV="1">
            <a:off x="3516857" y="1251456"/>
            <a:ext cx="57665" cy="4738152"/>
          </a:xfrm>
          <a:prstGeom prst="bentConnector3">
            <a:avLst>
              <a:gd name="adj1" fmla="val -48249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2302" y="4190307"/>
            <a:ext cx="57706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/>
              <a:t>keys[0] = 13</a:t>
            </a:r>
          </a:p>
          <a:p>
            <a:pPr algn="ctr"/>
            <a:r>
              <a:rPr lang="en-US" altLang="ko-KR" sz="1700" dirty="0"/>
              <a:t>keys[1] = keys [0] + 4</a:t>
            </a:r>
            <a:endParaRPr lang="ko-KR" altLang="en-US" sz="1700" dirty="0"/>
          </a:p>
          <a:p>
            <a:pPr algn="ctr"/>
            <a:r>
              <a:rPr lang="en-US" altLang="ko-KR" sz="1700" dirty="0"/>
              <a:t>keys[2] = keys[0] + 7</a:t>
            </a:r>
          </a:p>
          <a:p>
            <a:pPr algn="ctr"/>
            <a:r>
              <a:rPr lang="en-US" altLang="ko-KR" sz="1700" dirty="0"/>
              <a:t>......</a:t>
            </a:r>
          </a:p>
          <a:p>
            <a:pPr algn="ctr"/>
            <a:r>
              <a:rPr lang="en-US" altLang="ko-KR" sz="1700" dirty="0"/>
              <a:t>If(reactKeys == ‘m’) keys[1] -= 1</a:t>
            </a:r>
          </a:p>
          <a:p>
            <a:pPr algn="ctr"/>
            <a:r>
              <a:rPr lang="en-US" altLang="ko-KR" sz="1700" dirty="0"/>
              <a:t>......</a:t>
            </a:r>
          </a:p>
          <a:p>
            <a:pPr algn="ctr"/>
            <a:r>
              <a:rPr lang="en-US" altLang="ko-KR" sz="1700" dirty="0"/>
              <a:t>If(reactKeys == ‘7’) keys[3] = keys[0] + 10 </a:t>
            </a:r>
            <a:endParaRPr lang="ko-KR" altLang="en-US" sz="1700" dirty="0"/>
          </a:p>
          <a:p>
            <a:pPr algn="ctr"/>
            <a:r>
              <a:rPr lang="en-US" altLang="ko-KR" sz="1700" dirty="0"/>
              <a:t> </a:t>
            </a:r>
            <a:endParaRPr lang="ko-KR" altLang="en-US" sz="1700" dirty="0"/>
          </a:p>
        </p:txBody>
      </p:sp>
      <p:cxnSp>
        <p:nvCxnSpPr>
          <p:cNvPr id="33" name="꺾인 연결선 32"/>
          <p:cNvCxnSpPr>
            <a:stCxn id="24" idx="0"/>
            <a:endCxn id="4" idx="0"/>
          </p:cNvCxnSpPr>
          <p:nvPr/>
        </p:nvCxnSpPr>
        <p:spPr>
          <a:xfrm rot="5400000" flipH="1" flipV="1">
            <a:off x="8219475" y="262104"/>
            <a:ext cx="308193" cy="4917610"/>
          </a:xfrm>
          <a:prstGeom prst="bentConnector3">
            <a:avLst>
              <a:gd name="adj1" fmla="val 7942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32196" y="824585"/>
            <a:ext cx="51157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/>
              <a:t>(‘k’ + keys[0]).src = “white_key_down.img”</a:t>
            </a:r>
          </a:p>
          <a:p>
            <a:pPr algn="ctr"/>
            <a:r>
              <a:rPr lang="en-US" altLang="ko-KR" sz="1700" dirty="0"/>
              <a:t>(‘k’ + keys[1]).src = “black_key_down.img”</a:t>
            </a:r>
            <a:endParaRPr lang="ko-KR" altLang="en-US" sz="1700" dirty="0"/>
          </a:p>
          <a:p>
            <a:pPr algn="ctr"/>
            <a:r>
              <a:rPr lang="en-US" altLang="ko-KR" sz="1700" dirty="0"/>
              <a:t>(‘k’ + keys[2]).src = “white_key_down.img”</a:t>
            </a:r>
            <a:endParaRPr lang="ko-KR" altLang="en-US" sz="1700" dirty="0"/>
          </a:p>
          <a:p>
            <a:pPr algn="ctr"/>
            <a:r>
              <a:rPr lang="en-US" altLang="ko-KR" sz="1700" dirty="0"/>
              <a:t>(‘k’ + keys[3]).src = “black_key_down.img”</a:t>
            </a:r>
            <a:endParaRPr lang="ko-KR" altLang="en-US" sz="1700" dirty="0"/>
          </a:p>
          <a:p>
            <a:pPr algn="ctr"/>
            <a:endParaRPr lang="ko-KR" altLang="en-US" sz="17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947439" y="4900420"/>
            <a:ext cx="2765231" cy="1400962"/>
            <a:chOff x="8602649" y="4706934"/>
            <a:chExt cx="2765231" cy="1400962"/>
          </a:xfrm>
        </p:grpSpPr>
        <p:sp>
          <p:nvSpPr>
            <p:cNvPr id="49" name="직사각형 48"/>
            <p:cNvSpPr/>
            <p:nvPr/>
          </p:nvSpPr>
          <p:spPr>
            <a:xfrm>
              <a:off x="8948303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93957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330919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676573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602649" y="4706934"/>
              <a:ext cx="345654" cy="140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985266" y="4706934"/>
              <a:ext cx="345654" cy="14009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189574" y="4706934"/>
              <a:ext cx="197810" cy="822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571219" y="4706934"/>
              <a:ext cx="197810" cy="822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022226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639611" y="4706934"/>
              <a:ext cx="345654" cy="14009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843920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85284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222443" y="4706934"/>
              <a:ext cx="197810" cy="822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1" name="꺾인 연결선 80"/>
          <p:cNvCxnSpPr>
            <a:stCxn id="4" idx="2"/>
            <a:endCxn id="58" idx="0"/>
          </p:cNvCxnSpPr>
          <p:nvPr/>
        </p:nvCxnSpPr>
        <p:spPr>
          <a:xfrm rot="5400000">
            <a:off x="8994538" y="3062582"/>
            <a:ext cx="1000528" cy="26751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5" idx="3"/>
            <a:endCxn id="8" idx="3"/>
          </p:cNvCxnSpPr>
          <p:nvPr/>
        </p:nvCxnSpPr>
        <p:spPr>
          <a:xfrm flipH="1">
            <a:off x="1810926" y="940773"/>
            <a:ext cx="1959468" cy="2350244"/>
          </a:xfrm>
          <a:prstGeom prst="bentConnector3">
            <a:avLst>
              <a:gd name="adj1" fmla="val -263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308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heo jun</cp:lastModifiedBy>
  <cp:revision>10</cp:revision>
  <dcterms:created xsi:type="dcterms:W3CDTF">2020-03-23T10:54:57Z</dcterms:created>
  <dcterms:modified xsi:type="dcterms:W3CDTF">2020-11-16T02:02:50Z</dcterms:modified>
</cp:coreProperties>
</file>