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DEA2"/>
    <a:srgbClr val="E2E29E"/>
    <a:srgbClr val="E39DDE"/>
    <a:srgbClr val="9DE3E3"/>
    <a:srgbClr val="9CAAE4"/>
    <a:srgbClr val="E29E9E"/>
    <a:srgbClr val="B6B79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78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26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C5EB-050F-4359-8AF6-95323DA0A17D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EE99-5932-4D6D-8D79-B3E6AA19C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37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C5EB-050F-4359-8AF6-95323DA0A17D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EE99-5932-4D6D-8D79-B3E6AA19C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28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C5EB-050F-4359-8AF6-95323DA0A17D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EE99-5932-4D6D-8D79-B3E6AA19C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18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C5EB-050F-4359-8AF6-95323DA0A17D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EE99-5932-4D6D-8D79-B3E6AA19C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66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C5EB-050F-4359-8AF6-95323DA0A17D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EE99-5932-4D6D-8D79-B3E6AA19C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08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C5EB-050F-4359-8AF6-95323DA0A17D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EE99-5932-4D6D-8D79-B3E6AA19C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59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C5EB-050F-4359-8AF6-95323DA0A17D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EE99-5932-4D6D-8D79-B3E6AA19C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94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C5EB-050F-4359-8AF6-95323DA0A17D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EE99-5932-4D6D-8D79-B3E6AA19C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1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C5EB-050F-4359-8AF6-95323DA0A17D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EE99-5932-4D6D-8D79-B3E6AA19C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91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C5EB-050F-4359-8AF6-95323DA0A17D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EE99-5932-4D6D-8D79-B3E6AA19C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820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C5EB-050F-4359-8AF6-95323DA0A17D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EE99-5932-4D6D-8D79-B3E6AA19C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0C5EB-050F-4359-8AF6-95323DA0A17D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EEE99-5932-4D6D-8D79-B3E6AA19C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04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67596" y="342898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426465" y="342898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426465" y="277012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767596" y="277012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744202" y="277012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085333" y="277012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767596" y="4746738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26465" y="408786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767596" y="408786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449859" y="4746738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108728" y="4746738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108728" y="408786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449859" y="408786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449859" y="342898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108728" y="342898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108728" y="277012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449859" y="277012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449859" y="2111263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108728" y="2111263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108728" y="1452394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449859" y="1452394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767596" y="2111263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426465" y="2111263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426465" y="1452394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767596" y="1452394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085333" y="2111263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744202" y="2111263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8403071" y="2111263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9061939" y="2111263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061939" y="1452394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9720809" y="1452394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9720809" y="3428995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9720809" y="2770129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9061939" y="277012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8403071" y="277012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7082625" y="4746738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7082625" y="4087869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132122" y="342898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3790990" y="342898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3790990" y="277012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3132122" y="277012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3132122" y="4746738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3790990" y="4746738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3790990" y="408786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3132122" y="408786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1814384" y="4746738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2473252" y="4746738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2473252" y="408786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814384" y="3428989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473252" y="342898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2473252" y="277012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1814383" y="2770130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2473252" y="2111263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2473252" y="1452394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1814384" y="1452394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3132122" y="2111263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3790990" y="2111263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3790990" y="1452394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132122" y="1452394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5108728" y="793526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6426465" y="793526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7741494" y="1451687"/>
            <a:ext cx="658868" cy="66334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7082625" y="1451687"/>
            <a:ext cx="658868" cy="66334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9061939" y="793526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8400363" y="1451687"/>
            <a:ext cx="658868" cy="66334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9720809" y="793526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473252" y="793526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1814384" y="793526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790990" y="793526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3132122" y="793526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7085333" y="3424973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7744202" y="3424973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5767596" y="5405604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6426465" y="5405604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4449859" y="5405604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5108728" y="5405604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8403071" y="3424973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9061939" y="3424973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9720809" y="3424973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3132122" y="5405604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3790990" y="5405604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1814384" y="5405604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2473252" y="5405604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6" name="그룹 135"/>
          <p:cNvGrpSpPr/>
          <p:nvPr/>
        </p:nvGrpSpPr>
        <p:grpSpPr>
          <a:xfrm>
            <a:off x="1814384" y="4087869"/>
            <a:ext cx="676404" cy="658868"/>
            <a:chOff x="1814384" y="4087869"/>
            <a:chExt cx="676404" cy="658868"/>
          </a:xfrm>
        </p:grpSpPr>
        <p:sp>
          <p:nvSpPr>
            <p:cNvPr id="87" name="직사각형 86"/>
            <p:cNvSpPr/>
            <p:nvPr/>
          </p:nvSpPr>
          <p:spPr>
            <a:xfrm>
              <a:off x="1814384" y="4087869"/>
              <a:ext cx="658868" cy="658868"/>
            </a:xfrm>
            <a:prstGeom prst="rect">
              <a:avLst/>
            </a:prstGeom>
            <a:solidFill>
              <a:srgbClr val="E2E29E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219204" y="4364620"/>
              <a:ext cx="254046" cy="116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2033891" y="4305380"/>
              <a:ext cx="223820" cy="2238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 flipV="1">
              <a:off x="2219206" y="4379117"/>
              <a:ext cx="271582" cy="88108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" name="그룹 143"/>
          <p:cNvGrpSpPr/>
          <p:nvPr/>
        </p:nvGrpSpPr>
        <p:grpSpPr>
          <a:xfrm rot="10800000">
            <a:off x="5767596" y="754149"/>
            <a:ext cx="658868" cy="731446"/>
            <a:chOff x="5766678" y="759618"/>
            <a:chExt cx="658868" cy="731446"/>
          </a:xfrm>
        </p:grpSpPr>
        <p:grpSp>
          <p:nvGrpSpPr>
            <p:cNvPr id="140" name="그룹 139"/>
            <p:cNvGrpSpPr/>
            <p:nvPr/>
          </p:nvGrpSpPr>
          <p:grpSpPr>
            <a:xfrm>
              <a:off x="5766678" y="759618"/>
              <a:ext cx="658868" cy="692776"/>
              <a:chOff x="5766678" y="759618"/>
              <a:chExt cx="658868" cy="692776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5766678" y="793526"/>
                <a:ext cx="658868" cy="658868"/>
              </a:xfrm>
              <a:prstGeom prst="rect">
                <a:avLst/>
              </a:prstGeom>
              <a:solidFill>
                <a:srgbClr val="E2E29E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 rot="16200000">
                <a:off x="5829942" y="1001319"/>
                <a:ext cx="532340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이등변 삼각형 137"/>
              <p:cNvSpPr/>
              <p:nvPr/>
            </p:nvSpPr>
            <p:spPr>
              <a:xfrm>
                <a:off x="5972746" y="1237914"/>
                <a:ext cx="247650" cy="21349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6200000" flipV="1">
                <a:off x="5780483" y="1029890"/>
                <a:ext cx="631031" cy="90487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3" name="이등변 삼각형 142"/>
            <p:cNvSpPr/>
            <p:nvPr/>
          </p:nvSpPr>
          <p:spPr>
            <a:xfrm>
              <a:off x="5965860" y="1266492"/>
              <a:ext cx="260504" cy="224572"/>
            </a:xfrm>
            <a:prstGeom prst="triangl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/>
          <p:cNvCxnSpPr/>
          <p:nvPr/>
        </p:nvCxnSpPr>
        <p:spPr>
          <a:xfrm flipV="1">
            <a:off x="2153265" y="4417449"/>
            <a:ext cx="2628735" cy="7067"/>
          </a:xfrm>
          <a:prstGeom prst="line">
            <a:avLst/>
          </a:prstGeom>
          <a:ln w="38100">
            <a:solidFill>
              <a:srgbClr val="E2E29E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/>
          <p:cNvGrpSpPr/>
          <p:nvPr/>
        </p:nvGrpSpPr>
        <p:grpSpPr>
          <a:xfrm rot="10800000">
            <a:off x="9703916" y="2107957"/>
            <a:ext cx="676404" cy="658868"/>
            <a:chOff x="1814384" y="4087869"/>
            <a:chExt cx="676404" cy="658868"/>
          </a:xfrm>
        </p:grpSpPr>
        <p:sp>
          <p:nvSpPr>
            <p:cNvPr id="127" name="직사각형 126"/>
            <p:cNvSpPr/>
            <p:nvPr/>
          </p:nvSpPr>
          <p:spPr>
            <a:xfrm>
              <a:off x="1814384" y="4087869"/>
              <a:ext cx="658868" cy="658868"/>
            </a:xfrm>
            <a:prstGeom prst="rect">
              <a:avLst/>
            </a:prstGeom>
            <a:solidFill>
              <a:srgbClr val="A6DEA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2219204" y="4364620"/>
              <a:ext cx="254046" cy="116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2033891" y="4305380"/>
              <a:ext cx="223820" cy="2238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 flipV="1">
              <a:off x="2219206" y="4379117"/>
              <a:ext cx="271582" cy="88108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449551" y="1678296"/>
            <a:ext cx="553998" cy="368947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2400" b="1" dirty="0" smtClean="0"/>
              <a:t>게임 디자인 구상 시각화</a:t>
            </a:r>
            <a:endParaRPr lang="ko-KR" altLang="en-US" sz="2400" b="1" dirty="0"/>
          </a:p>
        </p:txBody>
      </p:sp>
      <p:grpSp>
        <p:nvGrpSpPr>
          <p:cNvPr id="137" name="그룹 136"/>
          <p:cNvGrpSpPr/>
          <p:nvPr/>
        </p:nvGrpSpPr>
        <p:grpSpPr>
          <a:xfrm rot="5400000" flipH="1">
            <a:off x="1837699" y="2085877"/>
            <a:ext cx="658868" cy="705500"/>
            <a:chOff x="5766678" y="751717"/>
            <a:chExt cx="658868" cy="700677"/>
          </a:xfrm>
        </p:grpSpPr>
        <p:sp>
          <p:nvSpPr>
            <p:cNvPr id="141" name="직사각형 140"/>
            <p:cNvSpPr/>
            <p:nvPr/>
          </p:nvSpPr>
          <p:spPr>
            <a:xfrm>
              <a:off x="5766678" y="793526"/>
              <a:ext cx="658868" cy="658868"/>
            </a:xfrm>
            <a:prstGeom prst="rect">
              <a:avLst/>
            </a:prstGeom>
            <a:solidFill>
              <a:srgbClr val="A6DEA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이등변 삼각형 144"/>
            <p:cNvSpPr/>
            <p:nvPr/>
          </p:nvSpPr>
          <p:spPr>
            <a:xfrm>
              <a:off x="5972746" y="1237914"/>
              <a:ext cx="247650" cy="213491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 rot="16200000">
              <a:off x="5829942" y="1001319"/>
              <a:ext cx="532340" cy="116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 rot="16200000" flipV="1">
              <a:off x="5793887" y="1008584"/>
              <a:ext cx="604222" cy="90487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5" name="직사각형 154"/>
          <p:cNvSpPr/>
          <p:nvPr/>
        </p:nvSpPr>
        <p:spPr>
          <a:xfrm>
            <a:off x="6427820" y="4746738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8403069" y="793526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>
            <a:off x="7085331" y="793526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대각선 줄무늬 159"/>
          <p:cNvSpPr/>
          <p:nvPr/>
        </p:nvSpPr>
        <p:spPr>
          <a:xfrm rot="16200000" flipH="1" flipV="1">
            <a:off x="5195220" y="3523193"/>
            <a:ext cx="476976" cy="476655"/>
          </a:xfrm>
          <a:prstGeom prst="diagStrip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>
            <a:stCxn id="62" idx="0"/>
            <a:endCxn id="101" idx="2"/>
          </p:cNvCxnSpPr>
          <p:nvPr/>
        </p:nvCxnSpPr>
        <p:spPr>
          <a:xfrm flipH="1" flipV="1">
            <a:off x="4779293" y="1452394"/>
            <a:ext cx="2707" cy="2965055"/>
          </a:xfrm>
          <a:prstGeom prst="line">
            <a:avLst/>
          </a:prstGeom>
          <a:ln w="38100">
            <a:solidFill>
              <a:srgbClr val="E2E29E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endCxn id="145" idx="3"/>
          </p:cNvCxnSpPr>
          <p:nvPr/>
        </p:nvCxnSpPr>
        <p:spPr>
          <a:xfrm flipH="1">
            <a:off x="1815379" y="2437391"/>
            <a:ext cx="8248660" cy="778"/>
          </a:xfrm>
          <a:prstGeom prst="line">
            <a:avLst/>
          </a:prstGeom>
          <a:ln w="38100">
            <a:solidFill>
              <a:srgbClr val="A6DEA2"/>
            </a:solidFill>
            <a:headEnd type="oval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6514863" y="2204035"/>
            <a:ext cx="476656" cy="476656"/>
          </a:xfrm>
          <a:prstGeom prst="ellipse">
            <a:avLst/>
          </a:prstGeom>
          <a:solidFill>
            <a:srgbClr val="A6DEA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대각선 줄무늬 61"/>
          <p:cNvSpPr/>
          <p:nvPr/>
        </p:nvSpPr>
        <p:spPr>
          <a:xfrm flipH="1" flipV="1">
            <a:off x="4543512" y="4179122"/>
            <a:ext cx="476976" cy="476655"/>
          </a:xfrm>
          <a:prstGeom prst="diagStripe">
            <a:avLst>
              <a:gd name="adj" fmla="val 0"/>
            </a:avLst>
          </a:prstGeom>
          <a:solidFill>
            <a:srgbClr val="E2E29E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449859" y="793526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53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551" y="2674304"/>
            <a:ext cx="553998" cy="150938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ko-KR" altLang="en-US" sz="2400" b="1" dirty="0" smtClean="0"/>
              <a:t>게임 기획</a:t>
            </a:r>
            <a:endParaRPr lang="ko-KR" altLang="en-US" sz="2400" b="1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94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1814119" y="3092689"/>
            <a:ext cx="658868" cy="658868"/>
            <a:chOff x="1814384" y="4087869"/>
            <a:chExt cx="658868" cy="658868"/>
          </a:xfrm>
        </p:grpSpPr>
        <p:sp>
          <p:nvSpPr>
            <p:cNvPr id="5" name="직사각형 4"/>
            <p:cNvSpPr/>
            <p:nvPr/>
          </p:nvSpPr>
          <p:spPr>
            <a:xfrm>
              <a:off x="1814384" y="4087869"/>
              <a:ext cx="658868" cy="658868"/>
            </a:xfrm>
            <a:prstGeom prst="rect">
              <a:avLst/>
            </a:prstGeom>
            <a:solidFill>
              <a:srgbClr val="E2E29E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19204" y="4364620"/>
              <a:ext cx="254046" cy="116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2033891" y="4305380"/>
              <a:ext cx="223820" cy="2238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814120" y="4319557"/>
            <a:ext cx="843323" cy="658868"/>
            <a:chOff x="6562365" y="3416045"/>
            <a:chExt cx="843323" cy="658868"/>
          </a:xfrm>
        </p:grpSpPr>
        <p:sp>
          <p:nvSpPr>
            <p:cNvPr id="12" name="직사각형 11"/>
            <p:cNvSpPr/>
            <p:nvPr/>
          </p:nvSpPr>
          <p:spPr>
            <a:xfrm rot="16200000">
              <a:off x="6562365" y="3416045"/>
              <a:ext cx="658868" cy="658868"/>
            </a:xfrm>
            <a:prstGeom prst="rect">
              <a:avLst/>
            </a:prstGeom>
            <a:solidFill>
              <a:srgbClr val="E2E29E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6568053" y="3687102"/>
              <a:ext cx="573316" cy="116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다이아몬드 1"/>
            <p:cNvSpPr/>
            <p:nvPr/>
          </p:nvSpPr>
          <p:spPr>
            <a:xfrm>
              <a:off x="7073595" y="3597242"/>
              <a:ext cx="295275" cy="295275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다이아몬드 15"/>
            <p:cNvSpPr/>
            <p:nvPr/>
          </p:nvSpPr>
          <p:spPr>
            <a:xfrm>
              <a:off x="7091792" y="3588973"/>
              <a:ext cx="313896" cy="313896"/>
            </a:xfrm>
            <a:prstGeom prst="diamond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타원 20"/>
          <p:cNvSpPr/>
          <p:nvPr/>
        </p:nvSpPr>
        <p:spPr>
          <a:xfrm>
            <a:off x="1905225" y="5665686"/>
            <a:ext cx="476656" cy="476656"/>
          </a:xfrm>
          <a:prstGeom prst="ellipse">
            <a:avLst/>
          </a:prstGeom>
          <a:solidFill>
            <a:srgbClr val="E2E29E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814117" y="628699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684746" y="496469"/>
            <a:ext cx="488146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b="1" dirty="0" smtClean="0"/>
              <a:t>벽 타일</a:t>
            </a:r>
            <a:endParaRPr lang="en-US" altLang="ko-KR" b="1" dirty="0" smtClean="0"/>
          </a:p>
          <a:p>
            <a:r>
              <a:rPr lang="ko-KR" altLang="en-US" dirty="0" smtClean="0"/>
              <a:t>아무런 기능이 없는 타일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퍼즐 레벨의 외곽을</a:t>
            </a:r>
            <a:endParaRPr lang="en-US" altLang="ko-KR" dirty="0" smtClean="0"/>
          </a:p>
          <a:p>
            <a:r>
              <a:rPr lang="ko-KR" altLang="en-US" dirty="0" smtClean="0"/>
              <a:t>둘러싸고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빛 줄기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라인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흡수한다</a:t>
            </a:r>
            <a:r>
              <a:rPr lang="en-US" altLang="ko-KR" dirty="0" smtClean="0"/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814119" y="1860694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684748" y="1728464"/>
            <a:ext cx="3563796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b="1" dirty="0" smtClean="0"/>
              <a:t>빈 타일</a:t>
            </a:r>
            <a:endParaRPr lang="en-US" altLang="ko-KR" b="1" dirty="0" smtClean="0"/>
          </a:p>
          <a:p>
            <a:r>
              <a:rPr lang="ko-KR" altLang="en-US" dirty="0" smtClean="0"/>
              <a:t>아무런 기능과 요소가 없는 타일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라인을 통과시킨다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57443" y="3098958"/>
            <a:ext cx="456887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b="1" dirty="0" smtClean="0"/>
              <a:t>라인 아웃풋 타일</a:t>
            </a:r>
            <a:endParaRPr lang="en-US" altLang="ko-KR" b="1" dirty="0" smtClean="0"/>
          </a:p>
          <a:p>
            <a:r>
              <a:rPr lang="ko-KR" altLang="en-US" dirty="0" smtClean="0"/>
              <a:t>표시된 색의 라인을 한 방향으로 내보낸다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57443" y="4187322"/>
            <a:ext cx="511229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b="1" dirty="0" smtClean="0"/>
              <a:t>라인 인풋 타일</a:t>
            </a:r>
            <a:endParaRPr lang="en-US" altLang="ko-KR" b="1" dirty="0" smtClean="0"/>
          </a:p>
          <a:p>
            <a:r>
              <a:rPr lang="ko-KR" altLang="en-US" dirty="0" smtClean="0"/>
              <a:t>퍼즐 해결 조건</a:t>
            </a:r>
            <a:r>
              <a:rPr lang="en-US" altLang="ko-KR" dirty="0" smtClean="0"/>
              <a:t>. </a:t>
            </a:r>
            <a:r>
              <a:rPr lang="ko-KR" altLang="en-US" dirty="0" smtClean="0"/>
              <a:t>표시된 색의 라인을 받아들이면</a:t>
            </a:r>
            <a:endParaRPr lang="en-US" altLang="ko-KR" dirty="0" smtClean="0"/>
          </a:p>
          <a:p>
            <a:r>
              <a:rPr lang="ko-KR" altLang="en-US" dirty="0" smtClean="0"/>
              <a:t>활성화된다</a:t>
            </a:r>
            <a:r>
              <a:rPr lang="en-US" altLang="ko-KR" dirty="0" smtClean="0"/>
              <a:t>.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814117" y="5574580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657443" y="5442350"/>
            <a:ext cx="511229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b="1" dirty="0" err="1" smtClean="0"/>
              <a:t>필드형</a:t>
            </a:r>
            <a:r>
              <a:rPr lang="ko-KR" altLang="en-US" b="1" dirty="0" smtClean="0"/>
              <a:t> 라인 인풋</a:t>
            </a:r>
            <a:endParaRPr lang="en-US" altLang="ko-KR" b="1" dirty="0" smtClean="0"/>
          </a:p>
          <a:p>
            <a:r>
              <a:rPr lang="ko-KR" altLang="en-US" dirty="0" smtClean="0"/>
              <a:t>퍼즐 해결 조건</a:t>
            </a:r>
            <a:r>
              <a:rPr lang="en-US" altLang="ko-KR" dirty="0" smtClean="0"/>
              <a:t>. </a:t>
            </a:r>
            <a:r>
              <a:rPr lang="ko-KR" altLang="en-US" dirty="0" smtClean="0"/>
              <a:t>표시된 색의 라인을 받아들이면</a:t>
            </a:r>
            <a:endParaRPr lang="en-US" altLang="ko-KR" dirty="0" smtClean="0"/>
          </a:p>
          <a:p>
            <a:r>
              <a:rPr lang="ko-KR" altLang="en-US" dirty="0" smtClean="0"/>
              <a:t>활성화된다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빛을 통과시킨다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8191404" y="1487253"/>
            <a:ext cx="3291305" cy="3947254"/>
            <a:chOff x="11200612" y="2696084"/>
            <a:chExt cx="3291305" cy="3947254"/>
          </a:xfrm>
        </p:grpSpPr>
        <p:sp>
          <p:nvSpPr>
            <p:cNvPr id="11" name="직사각형 10"/>
            <p:cNvSpPr/>
            <p:nvPr/>
          </p:nvSpPr>
          <p:spPr>
            <a:xfrm>
              <a:off x="11200613" y="5984470"/>
              <a:ext cx="658868" cy="658868"/>
            </a:xfrm>
            <a:prstGeom prst="rect">
              <a:avLst/>
            </a:prstGeom>
            <a:solidFill>
              <a:srgbClr val="A6DEA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200612" y="5325611"/>
              <a:ext cx="658868" cy="658868"/>
            </a:xfrm>
            <a:prstGeom prst="rect">
              <a:avLst/>
            </a:prstGeom>
            <a:solidFill>
              <a:srgbClr val="E29E9E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200613" y="4666744"/>
              <a:ext cx="658868" cy="658868"/>
            </a:xfrm>
            <a:prstGeom prst="rect">
              <a:avLst/>
            </a:prstGeom>
            <a:solidFill>
              <a:srgbClr val="9CAAE4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1200613" y="4007875"/>
              <a:ext cx="658868" cy="658868"/>
            </a:xfrm>
            <a:prstGeom prst="rect">
              <a:avLst/>
            </a:prstGeom>
            <a:solidFill>
              <a:srgbClr val="9DE3E3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1200613" y="3349007"/>
              <a:ext cx="658868" cy="658868"/>
            </a:xfrm>
            <a:prstGeom prst="rect">
              <a:avLst/>
            </a:prstGeom>
            <a:solidFill>
              <a:srgbClr val="E39DDE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오른쪽 중괄호 2"/>
            <p:cNvSpPr/>
            <p:nvPr/>
          </p:nvSpPr>
          <p:spPr>
            <a:xfrm>
              <a:off x="12071241" y="2867891"/>
              <a:ext cx="706582" cy="3633974"/>
            </a:xfrm>
            <a:prstGeom prst="rightBrace">
              <a:avLst>
                <a:gd name="adj1" fmla="val 8333"/>
                <a:gd name="adj2" fmla="val 47796"/>
              </a:avLst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2989583" y="4293875"/>
              <a:ext cx="15023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파스텔 톤의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여러 퍼즐 색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1200613" y="2696084"/>
              <a:ext cx="658868" cy="658868"/>
            </a:xfrm>
            <a:prstGeom prst="rect">
              <a:avLst/>
            </a:prstGeom>
            <a:solidFill>
              <a:srgbClr val="E2E29E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49551" y="1004778"/>
            <a:ext cx="553998" cy="484844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ko-KR" altLang="en-US" sz="2400" b="1" dirty="0" smtClean="0"/>
              <a:t>퍼즐 요소 기획 및 디자인 형식 </a:t>
            </a:r>
            <a:r>
              <a:rPr lang="en-US" altLang="ko-KR" sz="2400" b="1" dirty="0" smtClean="0"/>
              <a:t>1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2740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814117" y="62869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684746" y="357970"/>
            <a:ext cx="6503703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b="1" dirty="0" smtClean="0"/>
              <a:t>라인 </a:t>
            </a:r>
            <a:r>
              <a:rPr lang="ko-KR" altLang="en-US" b="1" dirty="0" err="1" smtClean="0"/>
              <a:t>리플렉터</a:t>
            </a:r>
            <a:endParaRPr lang="en-US" altLang="ko-KR" b="1" dirty="0" smtClean="0"/>
          </a:p>
          <a:p>
            <a:r>
              <a:rPr lang="ko-KR" altLang="en-US" dirty="0" smtClean="0"/>
              <a:t>퍼즐 풀이 요소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색과 상관없이 라인의 방향을 </a:t>
            </a:r>
            <a:r>
              <a:rPr lang="en-US" altLang="ko-KR" dirty="0" smtClean="0"/>
              <a:t>90</a:t>
            </a:r>
            <a:r>
              <a:rPr lang="ko-KR" altLang="en-US" dirty="0" smtClean="0"/>
              <a:t>도 꺾어준다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플레이어는 </a:t>
            </a:r>
            <a:r>
              <a:rPr lang="ko-KR" altLang="en-US" dirty="0" err="1" smtClean="0"/>
              <a:t>리플렉터의</a:t>
            </a:r>
            <a:r>
              <a:rPr lang="ko-KR" altLang="en-US" dirty="0" smtClean="0"/>
              <a:t> 방향과 위치를 조정할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들어온 라인의 색에 맞춰 삼각형의 색 또한 변한다</a:t>
            </a:r>
            <a:r>
              <a:rPr lang="en-US" altLang="ko-KR" dirty="0" smtClean="0"/>
              <a:t>.</a:t>
            </a:r>
          </a:p>
        </p:txBody>
      </p:sp>
      <p:sp>
        <p:nvSpPr>
          <p:cNvPr id="30" name="대각선 줄무늬 29"/>
          <p:cNvSpPr/>
          <p:nvPr/>
        </p:nvSpPr>
        <p:spPr>
          <a:xfrm flipH="1" flipV="1">
            <a:off x="1905062" y="719806"/>
            <a:ext cx="476976" cy="476655"/>
          </a:xfrm>
          <a:prstGeom prst="diagStrip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70013" y="344821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추후 추가 예정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551" y="1004778"/>
            <a:ext cx="553998" cy="484844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ko-KR" altLang="en-US" sz="2400" b="1" dirty="0" smtClean="0"/>
              <a:t>퍼즐 요소 기획 및 디자인 형식 </a:t>
            </a:r>
            <a:r>
              <a:rPr lang="en-US" altLang="ko-KR" sz="2400" b="1" dirty="0" smtClean="0"/>
              <a:t>2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9961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130</Words>
  <Application>Microsoft Office PowerPoint</Application>
  <PresentationFormat>와이드스크린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heyzac</dc:creator>
  <cp:lastModifiedBy>heyzac</cp:lastModifiedBy>
  <cp:revision>41</cp:revision>
  <dcterms:created xsi:type="dcterms:W3CDTF">2020-04-10T03:28:06Z</dcterms:created>
  <dcterms:modified xsi:type="dcterms:W3CDTF">2020-04-19T07:03:04Z</dcterms:modified>
</cp:coreProperties>
</file>