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0" r:id="rId2"/>
    <p:sldId id="284" r:id="rId3"/>
    <p:sldId id="279" r:id="rId4"/>
    <p:sldId id="256" r:id="rId5"/>
    <p:sldId id="257" r:id="rId6"/>
    <p:sldId id="275" r:id="rId7"/>
    <p:sldId id="276" r:id="rId8"/>
    <p:sldId id="263" r:id="rId9"/>
    <p:sldId id="266" r:id="rId10"/>
    <p:sldId id="278" r:id="rId11"/>
    <p:sldId id="264" r:id="rId12"/>
    <p:sldId id="277" r:id="rId13"/>
    <p:sldId id="272" r:id="rId14"/>
    <p:sldId id="281" r:id="rId15"/>
    <p:sldId id="273" r:id="rId16"/>
    <p:sldId id="28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yzac" initials="h" lastIdx="2" clrIdx="0">
    <p:extLst>
      <p:ext uri="{19B8F6BF-5375-455C-9EA6-DF929625EA0E}">
        <p15:presenceInfo xmlns:p15="http://schemas.microsoft.com/office/powerpoint/2012/main" userId="heyza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7693D4"/>
    <a:srgbClr val="61A957"/>
    <a:srgbClr val="5378B5"/>
    <a:srgbClr val="A9A8B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3" autoAdjust="0"/>
    <p:restoredTop sz="96556" autoAdjust="0"/>
  </p:normalViewPr>
  <p:slideViewPr>
    <p:cSldViewPr snapToGrid="0">
      <p:cViewPr varScale="1">
        <p:scale>
          <a:sx n="119" d="100"/>
          <a:sy n="119" d="100"/>
        </p:scale>
        <p:origin x="11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03BB-FB47-4722-84FC-D99250FA95C5}" type="datetimeFigureOut">
              <a:rPr lang="ko-KR" altLang="en-US" smtClean="0"/>
              <a:t>2020-04-25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7A2FF-ED5F-447B-8AF5-680F035EBDF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0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7A2FF-ED5F-447B-8AF5-680F035EBDF5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706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7A2FF-ED5F-447B-8AF5-680F035EBDF5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53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2020-04-25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60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2020-04-25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2020-04-25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51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2020-04-25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83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2020-04-25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98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2020-04-25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68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2020-04-25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40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2020-04-25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61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37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2020-04-25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84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2020-04-25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02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A264-0D3A-4422-B3CA-E3E300D6C14D}" type="datetimeFigureOut">
              <a:rPr lang="ko-KR" altLang="en-US" smtClean="0"/>
              <a:t>2020-04-25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47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5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8.xml"/><Relationship Id="rId4" Type="http://schemas.openxmlformats.org/officeDocument/2006/relationships/slide" Target="slide11.xml"/><Relationship Id="rId9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꺾인 연결선 128"/>
          <p:cNvCxnSpPr>
            <a:stCxn id="10" idx="3"/>
            <a:endCxn id="127" idx="1"/>
          </p:cNvCxnSpPr>
          <p:nvPr/>
        </p:nvCxnSpPr>
        <p:spPr>
          <a:xfrm>
            <a:off x="8956535" y="3429000"/>
            <a:ext cx="810822" cy="10918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1711" y="412695"/>
            <a:ext cx="4868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게임화면 전환 구상도 </a:t>
            </a:r>
            <a:r>
              <a:rPr lang="en-US" altLang="ko-KR" sz="3200" b="1" dirty="0" smtClean="0"/>
              <a:t>– 1</a:t>
            </a:r>
            <a:endParaRPr lang="ko-KR" altLang="en-US" sz="3200" b="1" dirty="0"/>
          </a:p>
        </p:txBody>
      </p:sp>
      <p:sp>
        <p:nvSpPr>
          <p:cNvPr id="7" name="직사각형 6">
            <a:hlinkClick r:id="rId2" action="ppaction://hlinksldjump"/>
          </p:cNvPr>
          <p:cNvSpPr/>
          <p:nvPr/>
        </p:nvSpPr>
        <p:spPr>
          <a:xfrm>
            <a:off x="3118132" y="3093461"/>
            <a:ext cx="1270180" cy="6837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메인 메뉴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hlinkClick r:id="rId3" action="ppaction://hlinksldjump"/>
          </p:cNvPr>
          <p:cNvSpPr/>
          <p:nvPr/>
        </p:nvSpPr>
        <p:spPr>
          <a:xfrm>
            <a:off x="5182479" y="3093461"/>
            <a:ext cx="1270180" cy="6837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스테이지</a:t>
            </a:r>
            <a:r>
              <a:rPr lang="en-US" altLang="ko-KR" sz="1600" b="1" dirty="0" smtClean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레벨 선택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37130" y="3093461"/>
            <a:ext cx="1270180" cy="6837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ysClr val="windowText" lastClr="000000"/>
                </a:solidFill>
              </a:rPr>
              <a:t>인트로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hlinkClick r:id="rId4" action="ppaction://hlinksldjump"/>
          </p:cNvPr>
          <p:cNvSpPr/>
          <p:nvPr/>
        </p:nvSpPr>
        <p:spPr>
          <a:xfrm>
            <a:off x="7686355" y="3087111"/>
            <a:ext cx="1270180" cy="6837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퍼즐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플레이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>
            <a:stCxn id="9" idx="3"/>
            <a:endCxn id="7" idx="1"/>
          </p:cNvCxnSpPr>
          <p:nvPr/>
        </p:nvCxnSpPr>
        <p:spPr>
          <a:xfrm>
            <a:off x="2307310" y="3435350"/>
            <a:ext cx="8108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3"/>
            <a:endCxn id="8" idx="1"/>
          </p:cNvCxnSpPr>
          <p:nvPr/>
        </p:nvCxnSpPr>
        <p:spPr>
          <a:xfrm>
            <a:off x="4388312" y="3435350"/>
            <a:ext cx="79416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" idx="3"/>
            <a:endCxn id="183" idx="1"/>
          </p:cNvCxnSpPr>
          <p:nvPr/>
        </p:nvCxnSpPr>
        <p:spPr>
          <a:xfrm flipV="1">
            <a:off x="6452659" y="3429000"/>
            <a:ext cx="325971" cy="6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065399" y="1653414"/>
            <a:ext cx="1375646" cy="68377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레벨 에디터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hlinkClick r:id="rId5" action="ppaction://hlinksldjump"/>
          </p:cNvPr>
          <p:cNvSpPr/>
          <p:nvPr/>
        </p:nvSpPr>
        <p:spPr>
          <a:xfrm>
            <a:off x="2087317" y="4475601"/>
            <a:ext cx="1270180" cy="683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게임 설정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직선 화살표 연결선 34"/>
          <p:cNvCxnSpPr>
            <a:stCxn id="7" idx="0"/>
            <a:endCxn id="33" idx="2"/>
          </p:cNvCxnSpPr>
          <p:nvPr/>
        </p:nvCxnSpPr>
        <p:spPr>
          <a:xfrm flipV="1">
            <a:off x="3753222" y="2337192"/>
            <a:ext cx="0" cy="75626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118132" y="5857741"/>
            <a:ext cx="1270180" cy="6837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종료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0" name="직사각형 89">
            <a:hlinkClick r:id="rId6" action="ppaction://hlinksldjump"/>
          </p:cNvPr>
          <p:cNvSpPr/>
          <p:nvPr/>
        </p:nvSpPr>
        <p:spPr>
          <a:xfrm>
            <a:off x="9767357" y="1995304"/>
            <a:ext cx="1270180" cy="683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퍼즐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b="1" dirty="0" err="1" smtClean="0">
                <a:solidFill>
                  <a:sysClr val="windowText" lastClr="000000"/>
                </a:solidFill>
              </a:rPr>
              <a:t>클리어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27" name="직사각형 126">
            <a:hlinkClick r:id="rId7" action="ppaction://hlinksldjump"/>
          </p:cNvPr>
          <p:cNvSpPr/>
          <p:nvPr/>
        </p:nvSpPr>
        <p:spPr>
          <a:xfrm>
            <a:off x="9767357" y="4178918"/>
            <a:ext cx="1270180" cy="683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일시정지 및 기능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44" name="꺾인 연결선 143"/>
          <p:cNvCxnSpPr>
            <a:stCxn id="90" idx="0"/>
            <a:endCxn id="8" idx="0"/>
          </p:cNvCxnSpPr>
          <p:nvPr/>
        </p:nvCxnSpPr>
        <p:spPr>
          <a:xfrm rot="16200000" flipH="1" flipV="1">
            <a:off x="7560929" y="251943"/>
            <a:ext cx="1098157" cy="4584878"/>
          </a:xfrm>
          <a:prstGeom prst="bentConnector3">
            <a:avLst>
              <a:gd name="adj1" fmla="val -2081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90" idx="0"/>
            <a:endCxn id="183" idx="0"/>
          </p:cNvCxnSpPr>
          <p:nvPr/>
        </p:nvCxnSpPr>
        <p:spPr>
          <a:xfrm rot="16200000" flipH="1" flipV="1">
            <a:off x="8131382" y="941756"/>
            <a:ext cx="1217518" cy="3324613"/>
          </a:xfrm>
          <a:prstGeom prst="bentConnector3">
            <a:avLst>
              <a:gd name="adj1" fmla="val -18776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7" idx="2"/>
            <a:endCxn id="34" idx="3"/>
          </p:cNvCxnSpPr>
          <p:nvPr/>
        </p:nvCxnSpPr>
        <p:spPr>
          <a:xfrm rot="5400000">
            <a:off x="3035235" y="4099502"/>
            <a:ext cx="1040251" cy="39572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157"/>
          <p:cNvCxnSpPr>
            <a:stCxn id="127" idx="2"/>
            <a:endCxn id="8" idx="2"/>
          </p:cNvCxnSpPr>
          <p:nvPr/>
        </p:nvCxnSpPr>
        <p:spPr>
          <a:xfrm rot="5400000" flipH="1">
            <a:off x="7567279" y="2027529"/>
            <a:ext cx="1085457" cy="4584878"/>
          </a:xfrm>
          <a:prstGeom prst="bentConnector3">
            <a:avLst>
              <a:gd name="adj1" fmla="val -2106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꺾인 연결선 158"/>
          <p:cNvCxnSpPr>
            <a:stCxn id="10" idx="3"/>
            <a:endCxn id="90" idx="1"/>
          </p:cNvCxnSpPr>
          <p:nvPr/>
        </p:nvCxnSpPr>
        <p:spPr>
          <a:xfrm flipV="1">
            <a:off x="8956535" y="2337193"/>
            <a:ext cx="810822" cy="10918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>
            <a:stCxn id="127" idx="2"/>
            <a:endCxn id="183" idx="2"/>
          </p:cNvCxnSpPr>
          <p:nvPr/>
        </p:nvCxnSpPr>
        <p:spPr>
          <a:xfrm rot="5400000" flipH="1">
            <a:off x="8131382" y="2591631"/>
            <a:ext cx="1217518" cy="3324613"/>
          </a:xfrm>
          <a:prstGeom prst="bentConnector3">
            <a:avLst>
              <a:gd name="adj1" fmla="val -18776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>
            <a:stCxn id="127" idx="2"/>
            <a:endCxn id="10" idx="2"/>
          </p:cNvCxnSpPr>
          <p:nvPr/>
        </p:nvCxnSpPr>
        <p:spPr>
          <a:xfrm rot="5400000" flipH="1">
            <a:off x="8816042" y="3276292"/>
            <a:ext cx="1091807" cy="2081002"/>
          </a:xfrm>
          <a:prstGeom prst="bentConnector3">
            <a:avLst>
              <a:gd name="adj1" fmla="val -20938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hlinkClick r:id="rId8" action="ppaction://hlinksldjump"/>
          </p:cNvPr>
          <p:cNvSpPr/>
          <p:nvPr/>
        </p:nvSpPr>
        <p:spPr>
          <a:xfrm>
            <a:off x="6778630" y="3212822"/>
            <a:ext cx="598408" cy="4323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로딩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5" name="직선 화살표 연결선 184"/>
          <p:cNvCxnSpPr>
            <a:stCxn id="183" idx="3"/>
            <a:endCxn id="10" idx="1"/>
          </p:cNvCxnSpPr>
          <p:nvPr/>
        </p:nvCxnSpPr>
        <p:spPr>
          <a:xfrm>
            <a:off x="7377038" y="3429000"/>
            <a:ext cx="3093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7" idx="2"/>
            <a:endCxn id="46" idx="0"/>
          </p:cNvCxnSpPr>
          <p:nvPr/>
        </p:nvCxnSpPr>
        <p:spPr>
          <a:xfrm>
            <a:off x="3753222" y="3777239"/>
            <a:ext cx="0" cy="20805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>
            <a:hlinkClick r:id="rId9" action="ppaction://hlinksldjump"/>
          </p:cNvPr>
          <p:cNvSpPr/>
          <p:nvPr/>
        </p:nvSpPr>
        <p:spPr>
          <a:xfrm>
            <a:off x="9767357" y="5396436"/>
            <a:ext cx="1270180" cy="683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게임 설정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48" name="꺾인 연결선 247"/>
          <p:cNvCxnSpPr>
            <a:stCxn id="127" idx="3"/>
            <a:endCxn id="247" idx="3"/>
          </p:cNvCxnSpPr>
          <p:nvPr/>
        </p:nvCxnSpPr>
        <p:spPr>
          <a:xfrm>
            <a:off x="11037537" y="4520807"/>
            <a:ext cx="12700" cy="1217518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/>
          <p:cNvSpPr/>
          <p:nvPr/>
        </p:nvSpPr>
        <p:spPr>
          <a:xfrm>
            <a:off x="6778630" y="4234526"/>
            <a:ext cx="598408" cy="4323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다시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8022239" y="4234526"/>
            <a:ext cx="598408" cy="4323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계속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6452659" y="2325295"/>
            <a:ext cx="1233696" cy="4323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ysClr val="windowText" lastClr="000000"/>
                </a:solidFill>
              </a:rPr>
              <a:t>다시</a:t>
            </a:r>
            <a:r>
              <a:rPr lang="en-US" altLang="ko-KR" sz="1600" b="1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b="1" dirty="0" smtClean="0">
                <a:solidFill>
                  <a:sysClr val="windowText" lastClr="000000"/>
                </a:solidFill>
              </a:rPr>
              <a:t>다음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1639" y="1254265"/>
            <a:ext cx="178025" cy="178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71639" y="1653414"/>
            <a:ext cx="178025" cy="178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71639" y="2052563"/>
            <a:ext cx="178025" cy="17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1712" y="1208151"/>
            <a:ext cx="136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베이스 화면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41712" y="1603040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팝업</a:t>
            </a:r>
            <a:endParaRPr lang="ko-KR" alt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41712" y="1995303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전환 화면</a:t>
            </a:r>
            <a:endParaRPr lang="ko-KR" altLang="en-US" sz="1200" b="1" dirty="0"/>
          </a:p>
        </p:txBody>
      </p:sp>
      <p:sp>
        <p:nvSpPr>
          <p:cNvPr id="41" name="직사각형 40"/>
          <p:cNvSpPr/>
          <p:nvPr/>
        </p:nvSpPr>
        <p:spPr>
          <a:xfrm>
            <a:off x="671639" y="2440760"/>
            <a:ext cx="178025" cy="178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41712" y="2383500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수식어</a:t>
            </a:r>
            <a:endParaRPr lang="ko-KR" altLang="en-US" sz="1200" b="1" dirty="0"/>
          </a:p>
        </p:txBody>
      </p:sp>
      <p:cxnSp>
        <p:nvCxnSpPr>
          <p:cNvPr id="23" name="꺾인 연결선 22"/>
          <p:cNvCxnSpPr>
            <a:stCxn id="34" idx="0"/>
            <a:endCxn id="7" idx="1"/>
          </p:cNvCxnSpPr>
          <p:nvPr/>
        </p:nvCxnSpPr>
        <p:spPr>
          <a:xfrm rot="5400000" flipH="1" flipV="1">
            <a:off x="2400144" y="3757614"/>
            <a:ext cx="1040251" cy="3957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8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테마 </a:t>
            </a:r>
            <a:r>
              <a:rPr lang="en-US" altLang="ko-KR">
                <a:solidFill>
                  <a:sysClr val="windowText" lastClr="000000"/>
                </a:solidFill>
              </a:rPr>
              <a:t>– </a:t>
            </a:r>
            <a:r>
              <a:rPr lang="ko-KR" altLang="en-US">
                <a:solidFill>
                  <a:sysClr val="windowText" lastClr="000000"/>
                </a:solidFill>
              </a:rPr>
              <a:t>그래픽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설정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테마 예시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96777" y="607268"/>
            <a:ext cx="6499654" cy="3849401"/>
          </a:xfrm>
          <a:prstGeom prst="roundRect">
            <a:avLst/>
          </a:prstGeom>
          <a:solidFill>
            <a:srgbClr val="5378B5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양쪽 모서리가 잘린 사각형 2"/>
          <p:cNvSpPr/>
          <p:nvPr/>
        </p:nvSpPr>
        <p:spPr>
          <a:xfrm rot="5400000">
            <a:off x="7187512" y="1455766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rgbClr val="5378B5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그래픽</a:t>
            </a:r>
            <a:endParaRPr lang="ko-KR" altLang="en-US" sz="1300" dirty="0"/>
          </a:p>
        </p:txBody>
      </p:sp>
      <p:sp>
        <p:nvSpPr>
          <p:cNvPr id="8" name="양쪽 모서리가 잘린 사각형 7"/>
          <p:cNvSpPr/>
          <p:nvPr/>
        </p:nvSpPr>
        <p:spPr>
          <a:xfrm rot="5400000">
            <a:off x="7187512" y="2375449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사운드</a:t>
            </a:r>
            <a:endParaRPr lang="ko-KR" altLang="en-US" sz="1300" dirty="0"/>
          </a:p>
        </p:txBody>
      </p:sp>
      <p:sp>
        <p:nvSpPr>
          <p:cNvPr id="9" name="양쪽 모서리가 잘린 사각형 8"/>
          <p:cNvSpPr/>
          <p:nvPr/>
        </p:nvSpPr>
        <p:spPr>
          <a:xfrm rot="5400000">
            <a:off x="7187512" y="3306325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------</a:t>
            </a:r>
            <a:endParaRPr lang="ko-KR" alt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1571614" y="1242953"/>
            <a:ext cx="395172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해상도       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1614" y="1725520"/>
            <a:ext cx="508504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전체 화면   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1614" y="2208087"/>
            <a:ext cx="5070619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수직 동기화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1614" y="2690656"/>
            <a:ext cx="87716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퀄리티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21877" y="1280503"/>
            <a:ext cx="1346188" cy="2942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6895125" y="1381481"/>
            <a:ext cx="107038" cy="9227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755213" y="1860671"/>
            <a:ext cx="321332" cy="321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746733" y="2232088"/>
            <a:ext cx="321332" cy="321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3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직사각형 137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345660" y="559324"/>
            <a:ext cx="6353035" cy="3938468"/>
            <a:chOff x="1814383" y="754149"/>
            <a:chExt cx="8565937" cy="5310323"/>
          </a:xfrm>
        </p:grpSpPr>
        <p:sp>
          <p:nvSpPr>
            <p:cNvPr id="20" name="직사각형 19"/>
            <p:cNvSpPr/>
            <p:nvPr/>
          </p:nvSpPr>
          <p:spPr>
            <a:xfrm>
              <a:off x="5767596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426465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26465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767596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420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085333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767596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26465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67596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49859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108728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08728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449859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449859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08728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08728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44985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44985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108728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108728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44985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767596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26465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26465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767596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85333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74420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403071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6193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06193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720809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720809" y="3428995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720809" y="277012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06193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403071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082625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082625" y="408786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13212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90990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790990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13212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13212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90990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790990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13212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814384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47325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47325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814384" y="342898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47325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47325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814383" y="2770130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47325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47325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814384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13212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790990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790990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13212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108728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426465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741494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082625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906193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8400363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972080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47325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814384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790990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13212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085333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744202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767596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426465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449859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108728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03071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06193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972080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3212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790990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814384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47325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1814384" y="4087869"/>
              <a:ext cx="676404" cy="658868"/>
              <a:chOff x="1814384" y="4087869"/>
              <a:chExt cx="676404" cy="658868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 rot="10800000">
              <a:off x="5767596" y="754149"/>
              <a:ext cx="658868" cy="731446"/>
              <a:chOff x="5766678" y="759618"/>
              <a:chExt cx="658868" cy="731446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66678" y="759618"/>
                <a:ext cx="658868" cy="692776"/>
                <a:chOff x="5766678" y="759618"/>
                <a:chExt cx="658868" cy="692776"/>
              </a:xfrm>
            </p:grpSpPr>
            <p:sp>
              <p:nvSpPr>
                <p:cNvPr id="130" name="직사각형 129"/>
                <p:cNvSpPr/>
                <p:nvPr/>
              </p:nvSpPr>
              <p:spPr>
                <a:xfrm>
                  <a:off x="5766678" y="793526"/>
                  <a:ext cx="658868" cy="658868"/>
                </a:xfrm>
                <a:prstGeom prst="rect">
                  <a:avLst/>
                </a:prstGeom>
                <a:solidFill>
                  <a:srgbClr val="E2E29E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 rot="16200000">
                  <a:off x="5829942" y="1001319"/>
                  <a:ext cx="532340" cy="11675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131"/>
                <p:cNvSpPr/>
                <p:nvPr/>
              </p:nvSpPr>
              <p:spPr>
                <a:xfrm>
                  <a:off x="5972746" y="1237914"/>
                  <a:ext cx="247650" cy="213491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 rot="16200000" flipV="1">
                  <a:off x="5780483" y="1029890"/>
                  <a:ext cx="631031" cy="9048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이등변 삼각형 128"/>
              <p:cNvSpPr/>
              <p:nvPr/>
            </p:nvSpPr>
            <p:spPr>
              <a:xfrm>
                <a:off x="5965860" y="1266492"/>
                <a:ext cx="260504" cy="224572"/>
              </a:xfrm>
              <a:prstGeom prst="triangl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8" name="직선 연결선 107"/>
            <p:cNvCxnSpPr/>
            <p:nvPr/>
          </p:nvCxnSpPr>
          <p:spPr>
            <a:xfrm flipV="1">
              <a:off x="2153265" y="4417449"/>
              <a:ext cx="2628735" cy="7067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/>
            <p:cNvGrpSpPr/>
            <p:nvPr/>
          </p:nvGrpSpPr>
          <p:grpSpPr>
            <a:xfrm rot="10800000">
              <a:off x="9703916" y="2107957"/>
              <a:ext cx="676404" cy="658868"/>
              <a:chOff x="1814384" y="4087869"/>
              <a:chExt cx="676404" cy="658868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 rot="5400000" flipH="1">
              <a:off x="1837699" y="2085877"/>
              <a:ext cx="658868" cy="705500"/>
              <a:chOff x="5766678" y="751717"/>
              <a:chExt cx="658868" cy="700677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이등변 삼각형 120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 rot="16200000" flipV="1">
                <a:off x="5793887" y="1008584"/>
                <a:ext cx="604222" cy="90487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6427820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840306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085331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대각선 줄무늬 113"/>
            <p:cNvSpPr/>
            <p:nvPr/>
          </p:nvSpPr>
          <p:spPr>
            <a:xfrm rot="16200000" flipH="1" flipV="1">
              <a:off x="5195220" y="3523193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15" name="직선 연결선 114"/>
            <p:cNvCxnSpPr>
              <a:stCxn id="118" idx="0"/>
              <a:endCxn id="119" idx="2"/>
            </p:cNvCxnSpPr>
            <p:nvPr/>
          </p:nvCxnSpPr>
          <p:spPr>
            <a:xfrm flipH="1" flipV="1">
              <a:off x="4779293" y="1452394"/>
              <a:ext cx="2707" cy="2965055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>
              <a:endCxn id="121" idx="3"/>
            </p:cNvCxnSpPr>
            <p:nvPr/>
          </p:nvCxnSpPr>
          <p:spPr>
            <a:xfrm flipH="1">
              <a:off x="1815379" y="2437391"/>
              <a:ext cx="8248660" cy="778"/>
            </a:xfrm>
            <a:prstGeom prst="line">
              <a:avLst/>
            </a:prstGeom>
            <a:ln w="28575">
              <a:solidFill>
                <a:srgbClr val="A6DEA2"/>
              </a:solidFill>
              <a:headEnd type="oval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/>
            <p:cNvSpPr/>
            <p:nvPr/>
          </p:nvSpPr>
          <p:spPr>
            <a:xfrm>
              <a:off x="6514863" y="2204035"/>
              <a:ext cx="476656" cy="476656"/>
            </a:xfrm>
            <a:prstGeom prst="ellipse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대각선 줄무늬 117"/>
            <p:cNvSpPr/>
            <p:nvPr/>
          </p:nvSpPr>
          <p:spPr>
            <a:xfrm flipH="1" flipV="1">
              <a:off x="4543512" y="4179122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44985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인 게임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전체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각 레벨은 스테이지의 고유 테마 색을 따른다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플레이어가 조작 가능한 것은 조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오브젝트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배경음악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512231" y="191192"/>
            <a:ext cx="357448" cy="357448"/>
            <a:chOff x="2959331" y="465513"/>
            <a:chExt cx="1330036" cy="1330036"/>
          </a:xfrm>
        </p:grpSpPr>
        <p:sp>
          <p:nvSpPr>
            <p:cNvPr id="2" name="타원 1"/>
            <p:cNvSpPr/>
            <p:nvPr/>
          </p:nvSpPr>
          <p:spPr>
            <a:xfrm>
              <a:off x="2959331" y="465513"/>
              <a:ext cx="1330036" cy="133003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271058" y="785553"/>
              <a:ext cx="224443" cy="6899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24102" y="785553"/>
              <a:ext cx="224443" cy="6899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3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직사각형 137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77610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66269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66269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7610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743585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254926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277610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766269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77610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300294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88952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788952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300294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300294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788952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88952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300294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300294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788952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788952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300294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277610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766269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766269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277610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254926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43585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232243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720901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720901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209560" y="1077186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209560" y="2543157"/>
            <a:ext cx="488658" cy="48865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209560" y="2054501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720901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232243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252918" y="352047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252918" y="3031819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322978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811635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811635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322978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322978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811635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811635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322978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345661" y="352047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834318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834318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345661" y="2543153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834318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834318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345660" y="2054502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834318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834318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345661" y="1077186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322978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811635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811635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322978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788952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766269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741576" y="1076662"/>
            <a:ext cx="488658" cy="491976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5252918" y="1076662"/>
            <a:ext cx="488658" cy="491976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720901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6230235" y="1076662"/>
            <a:ext cx="488658" cy="491976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7209560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834318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345661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811635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322978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5254926" y="254017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5743585" y="254017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4277610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4766269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300294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788952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6232243" y="254017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6720901" y="254017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209560" y="254017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2322978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2811635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345661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1834318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1345661" y="3031819"/>
            <a:ext cx="501664" cy="488658"/>
            <a:chOff x="1814384" y="4087869"/>
            <a:chExt cx="676404" cy="658868"/>
          </a:xfrm>
        </p:grpSpPr>
        <p:sp>
          <p:nvSpPr>
            <p:cNvPr id="134" name="직사각형 133"/>
            <p:cNvSpPr/>
            <p:nvPr/>
          </p:nvSpPr>
          <p:spPr>
            <a:xfrm>
              <a:off x="1814384" y="4087869"/>
              <a:ext cx="658868" cy="658868"/>
            </a:xfrm>
            <a:prstGeom prst="rect">
              <a:avLst/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219204" y="4364620"/>
              <a:ext cx="25404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2033891" y="4305380"/>
              <a:ext cx="223820" cy="22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 flipV="1">
              <a:off x="2219206" y="4379117"/>
              <a:ext cx="271582" cy="88108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 rot="10800000">
            <a:off x="4277610" y="559324"/>
            <a:ext cx="488658" cy="542486"/>
            <a:chOff x="5766678" y="759618"/>
            <a:chExt cx="658868" cy="731446"/>
          </a:xfrm>
        </p:grpSpPr>
        <p:grpSp>
          <p:nvGrpSpPr>
            <p:cNvPr id="128" name="그룹 127"/>
            <p:cNvGrpSpPr/>
            <p:nvPr/>
          </p:nvGrpSpPr>
          <p:grpSpPr>
            <a:xfrm>
              <a:off x="5766678" y="759618"/>
              <a:ext cx="658868" cy="692776"/>
              <a:chOff x="5766678" y="759618"/>
              <a:chExt cx="658868" cy="692776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이등변 삼각형 131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 rot="16200000" flipV="1">
                <a:off x="5780483" y="1029890"/>
                <a:ext cx="631031" cy="90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9" name="이등변 삼각형 128"/>
            <p:cNvSpPr/>
            <p:nvPr/>
          </p:nvSpPr>
          <p:spPr>
            <a:xfrm>
              <a:off x="5965860" y="1266492"/>
              <a:ext cx="260504" cy="22457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8" name="직선 연결선 107"/>
          <p:cNvCxnSpPr/>
          <p:nvPr/>
        </p:nvCxnSpPr>
        <p:spPr>
          <a:xfrm flipV="1">
            <a:off x="1596996" y="3276257"/>
            <a:ext cx="1949634" cy="5241"/>
          </a:xfrm>
          <a:prstGeom prst="line">
            <a:avLst/>
          </a:prstGeom>
          <a:ln w="28575">
            <a:solidFill>
              <a:srgbClr val="E2E29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 rot="10800000">
            <a:off x="7197031" y="1563393"/>
            <a:ext cx="501664" cy="488658"/>
            <a:chOff x="1814384" y="4087869"/>
            <a:chExt cx="676404" cy="658868"/>
          </a:xfrm>
        </p:grpSpPr>
        <p:sp>
          <p:nvSpPr>
            <p:cNvPr id="124" name="직사각형 123"/>
            <p:cNvSpPr/>
            <p:nvPr/>
          </p:nvSpPr>
          <p:spPr>
            <a:xfrm>
              <a:off x="1814384" y="4087869"/>
              <a:ext cx="658868" cy="658868"/>
            </a:xfrm>
            <a:prstGeom prst="rect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219204" y="4364620"/>
              <a:ext cx="25404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2033891" y="4305380"/>
              <a:ext cx="223820" cy="22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 flipV="1">
              <a:off x="2219206" y="4379117"/>
              <a:ext cx="271582" cy="88108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 rot="5400000" flipH="1">
            <a:off x="1362953" y="1547017"/>
            <a:ext cx="488658" cy="523243"/>
            <a:chOff x="5766678" y="751717"/>
            <a:chExt cx="658868" cy="700677"/>
          </a:xfrm>
        </p:grpSpPr>
        <p:sp>
          <p:nvSpPr>
            <p:cNvPr id="120" name="직사각형 119"/>
            <p:cNvSpPr/>
            <p:nvPr/>
          </p:nvSpPr>
          <p:spPr>
            <a:xfrm>
              <a:off x="5766678" y="793526"/>
              <a:ext cx="658868" cy="658868"/>
            </a:xfrm>
            <a:prstGeom prst="rect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/>
            <p:cNvSpPr/>
            <p:nvPr/>
          </p:nvSpPr>
          <p:spPr>
            <a:xfrm>
              <a:off x="5972746" y="1237914"/>
              <a:ext cx="247650" cy="21349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 rot="16200000">
              <a:off x="5829942" y="1001319"/>
              <a:ext cx="532340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 rot="16200000" flipV="1">
              <a:off x="5793887" y="1008584"/>
              <a:ext cx="604222" cy="9048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4767274" y="352047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6232242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254925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대각선 줄무늬 113"/>
          <p:cNvSpPr/>
          <p:nvPr/>
        </p:nvSpPr>
        <p:spPr>
          <a:xfrm rot="16200000" flipH="1" flipV="1">
            <a:off x="3853100" y="2613020"/>
            <a:ext cx="353755" cy="353517"/>
          </a:xfrm>
          <a:prstGeom prst="diagStrip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5" name="직선 연결선 114"/>
          <p:cNvCxnSpPr>
            <a:stCxn id="118" idx="0"/>
            <a:endCxn id="119" idx="2"/>
          </p:cNvCxnSpPr>
          <p:nvPr/>
        </p:nvCxnSpPr>
        <p:spPr>
          <a:xfrm flipH="1" flipV="1">
            <a:off x="3544623" y="1077186"/>
            <a:ext cx="2008" cy="2199070"/>
          </a:xfrm>
          <a:prstGeom prst="line">
            <a:avLst/>
          </a:prstGeom>
          <a:ln w="28575">
            <a:solidFill>
              <a:srgbClr val="E2E29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endCxn id="121" idx="3"/>
          </p:cNvCxnSpPr>
          <p:nvPr/>
        </p:nvCxnSpPr>
        <p:spPr>
          <a:xfrm flipH="1">
            <a:off x="1346399" y="1807722"/>
            <a:ext cx="6117723" cy="577"/>
          </a:xfrm>
          <a:prstGeom prst="line">
            <a:avLst/>
          </a:prstGeom>
          <a:ln w="28575">
            <a:solidFill>
              <a:srgbClr val="A6DEA2"/>
            </a:solidFill>
            <a:headEnd type="oval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4831830" y="1634650"/>
            <a:ext cx="353518" cy="353518"/>
          </a:xfrm>
          <a:prstGeom prst="ellipse">
            <a:avLst/>
          </a:prstGeom>
          <a:solidFill>
            <a:srgbClr val="A6DEA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대각선 줄무늬 117"/>
          <p:cNvSpPr/>
          <p:nvPr/>
        </p:nvSpPr>
        <p:spPr>
          <a:xfrm flipH="1" flipV="1">
            <a:off x="3369753" y="3099498"/>
            <a:ext cx="353755" cy="353517"/>
          </a:xfrm>
          <a:prstGeom prst="diagStripe">
            <a:avLst>
              <a:gd name="adj" fmla="val 0"/>
            </a:avLst>
          </a:prstGeom>
          <a:solidFill>
            <a:srgbClr val="E2E29E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300294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인 게임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전체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테마 예시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테마 </a:t>
            </a:r>
            <a:r>
              <a:rPr lang="en-US" altLang="ko-KR">
                <a:solidFill>
                  <a:sysClr val="windowText" lastClr="000000"/>
                </a:solidFill>
              </a:rPr>
              <a:t>– </a:t>
            </a:r>
            <a:r>
              <a:rPr lang="ko-KR" altLang="en-US">
                <a:solidFill>
                  <a:sysClr val="windowText" lastClr="000000"/>
                </a:solidFill>
              </a:rPr>
              <a:t>그래픽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512231" y="191192"/>
            <a:ext cx="357448" cy="357448"/>
            <a:chOff x="2959331" y="465513"/>
            <a:chExt cx="1330036" cy="1330036"/>
          </a:xfrm>
        </p:grpSpPr>
        <p:sp>
          <p:nvSpPr>
            <p:cNvPr id="2" name="타원 1"/>
            <p:cNvSpPr/>
            <p:nvPr/>
          </p:nvSpPr>
          <p:spPr>
            <a:xfrm>
              <a:off x="2959331" y="465513"/>
              <a:ext cx="1330036" cy="133003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271058" y="785553"/>
              <a:ext cx="224443" cy="68995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24102" y="785553"/>
              <a:ext cx="224443" cy="68995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35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/>
          <p:cNvSpPr/>
          <p:nvPr/>
        </p:nvSpPr>
        <p:spPr>
          <a:xfrm>
            <a:off x="3144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3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ysClr val="windowText" lastClr="000000"/>
                </a:solidFill>
              </a:rPr>
              <a:t>인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게임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메뉴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및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일시정지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 모두가 잘 아는 그거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특정 키나 게임 내 버튼을 한번 누르면 게임이 즉시 멈추며 기능을 제공하고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또 다시 키를 누르거나 계속이 선택되면 게임을 이어나간다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기능의 요소들은 아마 확정 사항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345660" y="559324"/>
            <a:ext cx="6353035" cy="3938468"/>
            <a:chOff x="1814383" y="754149"/>
            <a:chExt cx="8565937" cy="5310323"/>
          </a:xfrm>
        </p:grpSpPr>
        <p:sp>
          <p:nvSpPr>
            <p:cNvPr id="35" name="직사각형 34"/>
            <p:cNvSpPr/>
            <p:nvPr/>
          </p:nvSpPr>
          <p:spPr>
            <a:xfrm>
              <a:off x="5767596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26465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426465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767596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74420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085333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767596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426465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767596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49859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108728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08728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449859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449859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08728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108728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44985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4985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108728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108728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44985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767596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26465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426465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767596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085333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74420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403071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906193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06193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720809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720809" y="3428995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9720809" y="277012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906193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403071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082625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082625" y="408786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13212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790990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790990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13212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13212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790990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790990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13212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814384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47325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47325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814384" y="342898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47325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47325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814383" y="2770130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47325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47325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814384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13212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790990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790990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13212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108728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426465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7741494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082625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06193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00363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72080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47325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814384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790990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3212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085333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44202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767596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26465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449859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108728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403071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906193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972080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13212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790990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814384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47325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1814384" y="4087869"/>
              <a:ext cx="676404" cy="658868"/>
              <a:chOff x="1814384" y="4087869"/>
              <a:chExt cx="676404" cy="658868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 rot="10800000">
              <a:off x="5767596" y="754149"/>
              <a:ext cx="658868" cy="731446"/>
              <a:chOff x="5766678" y="759618"/>
              <a:chExt cx="658868" cy="731446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5766678" y="759618"/>
                <a:ext cx="658868" cy="692776"/>
                <a:chOff x="5766678" y="759618"/>
                <a:chExt cx="658868" cy="692776"/>
              </a:xfrm>
            </p:grpSpPr>
            <p:sp>
              <p:nvSpPr>
                <p:cNvPr id="142" name="직사각형 141"/>
                <p:cNvSpPr/>
                <p:nvPr/>
              </p:nvSpPr>
              <p:spPr>
                <a:xfrm>
                  <a:off x="5766678" y="793526"/>
                  <a:ext cx="658868" cy="658868"/>
                </a:xfrm>
                <a:prstGeom prst="rect">
                  <a:avLst/>
                </a:prstGeom>
                <a:solidFill>
                  <a:srgbClr val="E2E29E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 rot="16200000">
                  <a:off x="5829942" y="1001319"/>
                  <a:ext cx="532340" cy="11675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5972746" y="1237914"/>
                  <a:ext cx="247650" cy="213491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 rot="16200000" flipV="1">
                  <a:off x="5780483" y="1029890"/>
                  <a:ext cx="631031" cy="9048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이등변 삼각형 140"/>
              <p:cNvSpPr/>
              <p:nvPr/>
            </p:nvSpPr>
            <p:spPr>
              <a:xfrm>
                <a:off x="5965860" y="1266492"/>
                <a:ext cx="260504" cy="224572"/>
              </a:xfrm>
              <a:prstGeom prst="triangl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0" name="직선 연결선 119"/>
            <p:cNvCxnSpPr/>
            <p:nvPr/>
          </p:nvCxnSpPr>
          <p:spPr>
            <a:xfrm flipV="1">
              <a:off x="2153265" y="4417449"/>
              <a:ext cx="2628735" cy="7067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그룹 120"/>
            <p:cNvGrpSpPr/>
            <p:nvPr/>
          </p:nvGrpSpPr>
          <p:grpSpPr>
            <a:xfrm rot="10800000">
              <a:off x="9703916" y="2107957"/>
              <a:ext cx="676404" cy="658868"/>
              <a:chOff x="1814384" y="4087869"/>
              <a:chExt cx="676404" cy="658868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 rot="5400000" flipH="1">
              <a:off x="1837699" y="2085877"/>
              <a:ext cx="658868" cy="705500"/>
              <a:chOff x="5766678" y="751717"/>
              <a:chExt cx="658868" cy="700677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이등변 삼각형 132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6200000" flipV="1">
                <a:off x="5793887" y="1008584"/>
                <a:ext cx="604222" cy="90487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3" name="직사각형 122"/>
            <p:cNvSpPr/>
            <p:nvPr/>
          </p:nvSpPr>
          <p:spPr>
            <a:xfrm>
              <a:off x="6427820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840306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085331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대각선 줄무늬 125"/>
            <p:cNvSpPr/>
            <p:nvPr/>
          </p:nvSpPr>
          <p:spPr>
            <a:xfrm rot="16200000" flipH="1" flipV="1">
              <a:off x="5195220" y="3523193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/>
            <p:cNvCxnSpPr>
              <a:stCxn id="130" idx="0"/>
              <a:endCxn id="131" idx="2"/>
            </p:cNvCxnSpPr>
            <p:nvPr/>
          </p:nvCxnSpPr>
          <p:spPr>
            <a:xfrm flipH="1" flipV="1">
              <a:off x="4779293" y="1452394"/>
              <a:ext cx="2707" cy="2965055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endCxn id="133" idx="3"/>
            </p:cNvCxnSpPr>
            <p:nvPr/>
          </p:nvCxnSpPr>
          <p:spPr>
            <a:xfrm flipH="1">
              <a:off x="1815379" y="2437391"/>
              <a:ext cx="8248660" cy="778"/>
            </a:xfrm>
            <a:prstGeom prst="line">
              <a:avLst/>
            </a:prstGeom>
            <a:ln w="28575">
              <a:solidFill>
                <a:srgbClr val="A6DEA2"/>
              </a:solidFill>
              <a:headEnd type="oval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/>
            <p:cNvSpPr/>
            <p:nvPr/>
          </p:nvSpPr>
          <p:spPr>
            <a:xfrm>
              <a:off x="6514863" y="2204035"/>
              <a:ext cx="476656" cy="476656"/>
            </a:xfrm>
            <a:prstGeom prst="ellipse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대각선 줄무늬 129"/>
            <p:cNvSpPr/>
            <p:nvPr/>
          </p:nvSpPr>
          <p:spPr>
            <a:xfrm flipH="1" flipV="1">
              <a:off x="4543512" y="4179122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44985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0" y="1"/>
            <a:ext cx="9036908" cy="5086321"/>
            <a:chOff x="0" y="1"/>
            <a:chExt cx="9036908" cy="5086321"/>
          </a:xfrm>
        </p:grpSpPr>
        <p:sp>
          <p:nvSpPr>
            <p:cNvPr id="29" name="직사각형 28"/>
            <p:cNvSpPr/>
            <p:nvPr/>
          </p:nvSpPr>
          <p:spPr>
            <a:xfrm>
              <a:off x="0" y="1"/>
              <a:ext cx="9036908" cy="508632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80799" y="1044059"/>
              <a:ext cx="146706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500" dirty="0" smtClean="0">
                  <a:solidFill>
                    <a:schemeClr val="bg1"/>
                  </a:solidFill>
                </a:rPr>
                <a:t>일시정지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1168" y="2279422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계속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1169" y="3505072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설정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19460" y="289229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다시 하기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919460" y="41178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레벨 선택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/>
          <p:cNvSpPr/>
          <p:nvPr/>
        </p:nvSpPr>
        <p:spPr>
          <a:xfrm>
            <a:off x="3144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3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인 게임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일시정지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설정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 메인 메뉴의 설정의 기능과 동일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345660" y="559324"/>
            <a:ext cx="6353035" cy="3938468"/>
            <a:chOff x="1814383" y="754149"/>
            <a:chExt cx="8565937" cy="5310323"/>
          </a:xfrm>
        </p:grpSpPr>
        <p:sp>
          <p:nvSpPr>
            <p:cNvPr id="35" name="직사각형 34"/>
            <p:cNvSpPr/>
            <p:nvPr/>
          </p:nvSpPr>
          <p:spPr>
            <a:xfrm>
              <a:off x="5767596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26465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426465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767596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74420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085333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767596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426465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767596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49859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108728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08728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449859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449859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08728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108728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44985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4985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108728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108728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44985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767596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26465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426465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767596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085333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74420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403071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906193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06193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720809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720809" y="3428995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9720809" y="277012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906193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403071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082625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082625" y="408786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13212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790990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790990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13212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13212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790990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790990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13212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814384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47325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47325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814384" y="342898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47325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47325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814383" y="2770130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47325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47325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814384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13212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790990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790990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13212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108728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426465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7741494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082625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06193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00363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72080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47325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814384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790990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3212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085333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44202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767596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26465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449859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108728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403071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906193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972080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13212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790990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814384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47325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1814384" y="4087869"/>
              <a:ext cx="676404" cy="658868"/>
              <a:chOff x="1814384" y="4087869"/>
              <a:chExt cx="676404" cy="658868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 rot="10800000">
              <a:off x="5767596" y="754149"/>
              <a:ext cx="658868" cy="731446"/>
              <a:chOff x="5766678" y="759618"/>
              <a:chExt cx="658868" cy="731446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5766678" y="759618"/>
                <a:ext cx="658868" cy="692776"/>
                <a:chOff x="5766678" y="759618"/>
                <a:chExt cx="658868" cy="692776"/>
              </a:xfrm>
            </p:grpSpPr>
            <p:sp>
              <p:nvSpPr>
                <p:cNvPr id="142" name="직사각형 141"/>
                <p:cNvSpPr/>
                <p:nvPr/>
              </p:nvSpPr>
              <p:spPr>
                <a:xfrm>
                  <a:off x="5766678" y="793526"/>
                  <a:ext cx="658868" cy="658868"/>
                </a:xfrm>
                <a:prstGeom prst="rect">
                  <a:avLst/>
                </a:prstGeom>
                <a:solidFill>
                  <a:srgbClr val="E2E29E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 rot="16200000">
                  <a:off x="5829942" y="1001319"/>
                  <a:ext cx="532340" cy="11675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5972746" y="1237914"/>
                  <a:ext cx="247650" cy="213491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 rot="16200000" flipV="1">
                  <a:off x="5780483" y="1029890"/>
                  <a:ext cx="631031" cy="9048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이등변 삼각형 140"/>
              <p:cNvSpPr/>
              <p:nvPr/>
            </p:nvSpPr>
            <p:spPr>
              <a:xfrm>
                <a:off x="5965860" y="1266492"/>
                <a:ext cx="260504" cy="224572"/>
              </a:xfrm>
              <a:prstGeom prst="triangl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0" name="직선 연결선 119"/>
            <p:cNvCxnSpPr/>
            <p:nvPr/>
          </p:nvCxnSpPr>
          <p:spPr>
            <a:xfrm flipV="1">
              <a:off x="2153265" y="4417449"/>
              <a:ext cx="2628735" cy="7067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그룹 120"/>
            <p:cNvGrpSpPr/>
            <p:nvPr/>
          </p:nvGrpSpPr>
          <p:grpSpPr>
            <a:xfrm rot="10800000">
              <a:off x="9703916" y="2107957"/>
              <a:ext cx="676404" cy="658868"/>
              <a:chOff x="1814384" y="4087869"/>
              <a:chExt cx="676404" cy="658868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 rot="5400000" flipH="1">
              <a:off x="1837699" y="2085877"/>
              <a:ext cx="658868" cy="705500"/>
              <a:chOff x="5766678" y="751717"/>
              <a:chExt cx="658868" cy="700677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이등변 삼각형 132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6200000" flipV="1">
                <a:off x="5793887" y="1008584"/>
                <a:ext cx="604222" cy="90487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3" name="직사각형 122"/>
            <p:cNvSpPr/>
            <p:nvPr/>
          </p:nvSpPr>
          <p:spPr>
            <a:xfrm>
              <a:off x="6427820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840306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085331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대각선 줄무늬 125"/>
            <p:cNvSpPr/>
            <p:nvPr/>
          </p:nvSpPr>
          <p:spPr>
            <a:xfrm rot="16200000" flipH="1" flipV="1">
              <a:off x="5195220" y="3523193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/>
            <p:cNvCxnSpPr>
              <a:stCxn id="130" idx="0"/>
              <a:endCxn id="131" idx="2"/>
            </p:cNvCxnSpPr>
            <p:nvPr/>
          </p:nvCxnSpPr>
          <p:spPr>
            <a:xfrm flipH="1" flipV="1">
              <a:off x="4779293" y="1452394"/>
              <a:ext cx="2707" cy="2965055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endCxn id="133" idx="3"/>
            </p:cNvCxnSpPr>
            <p:nvPr/>
          </p:nvCxnSpPr>
          <p:spPr>
            <a:xfrm flipH="1">
              <a:off x="1815379" y="2437391"/>
              <a:ext cx="8248660" cy="778"/>
            </a:xfrm>
            <a:prstGeom prst="line">
              <a:avLst/>
            </a:prstGeom>
            <a:ln w="28575">
              <a:solidFill>
                <a:srgbClr val="A6DEA2"/>
              </a:solidFill>
              <a:headEnd type="oval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/>
            <p:cNvSpPr/>
            <p:nvPr/>
          </p:nvSpPr>
          <p:spPr>
            <a:xfrm>
              <a:off x="6514863" y="2204035"/>
              <a:ext cx="476656" cy="476656"/>
            </a:xfrm>
            <a:prstGeom prst="ellipse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대각선 줄무늬 129"/>
            <p:cNvSpPr/>
            <p:nvPr/>
          </p:nvSpPr>
          <p:spPr>
            <a:xfrm flipH="1" flipV="1">
              <a:off x="4543512" y="4179122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44985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tx1">
              <a:lumMod val="85000"/>
              <a:lumOff val="1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돌아가기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46655" y="1030975"/>
            <a:ext cx="5312936" cy="3001988"/>
            <a:chOff x="996777" y="607268"/>
            <a:chExt cx="6812692" cy="3849401"/>
          </a:xfrm>
        </p:grpSpPr>
        <p:sp>
          <p:nvSpPr>
            <p:cNvPr id="165" name="모서리가 둥근 직사각형 164"/>
            <p:cNvSpPr/>
            <p:nvPr/>
          </p:nvSpPr>
          <p:spPr>
            <a:xfrm>
              <a:off x="996777" y="607268"/>
              <a:ext cx="6499654" cy="38494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양쪽 모서리가 잘린 사각형 165"/>
            <p:cNvSpPr/>
            <p:nvPr/>
          </p:nvSpPr>
          <p:spPr>
            <a:xfrm rot="5400000">
              <a:off x="7187512" y="1455766"/>
              <a:ext cx="930876" cy="313038"/>
            </a:xfrm>
            <a:prstGeom prst="snip2SameRect">
              <a:avLst>
                <a:gd name="adj1" fmla="val 3772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그래픽</a:t>
              </a:r>
              <a:endParaRPr lang="ko-KR" altLang="en-US" sz="1100" dirty="0"/>
            </a:p>
          </p:txBody>
        </p:sp>
        <p:sp>
          <p:nvSpPr>
            <p:cNvPr id="167" name="양쪽 모서리가 잘린 사각형 166"/>
            <p:cNvSpPr/>
            <p:nvPr/>
          </p:nvSpPr>
          <p:spPr>
            <a:xfrm rot="5400000">
              <a:off x="7187512" y="2375449"/>
              <a:ext cx="930876" cy="313038"/>
            </a:xfrm>
            <a:prstGeom prst="snip2SameRect">
              <a:avLst>
                <a:gd name="adj1" fmla="val 3772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사운드</a:t>
              </a:r>
              <a:endParaRPr lang="ko-KR" altLang="en-US" sz="1100" dirty="0"/>
            </a:p>
          </p:txBody>
        </p:sp>
        <p:sp>
          <p:nvSpPr>
            <p:cNvPr id="168" name="양쪽 모서리가 잘린 사각형 167"/>
            <p:cNvSpPr/>
            <p:nvPr/>
          </p:nvSpPr>
          <p:spPr>
            <a:xfrm rot="5400000">
              <a:off x="7187512" y="3306325"/>
              <a:ext cx="930876" cy="313038"/>
            </a:xfrm>
            <a:prstGeom prst="snip2SameRect">
              <a:avLst>
                <a:gd name="adj1" fmla="val 3772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------</a:t>
              </a:r>
              <a:endParaRPr lang="ko-KR" altLang="en-US" sz="11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571615" y="1242953"/>
              <a:ext cx="3998367" cy="39465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해상도         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------------------------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571615" y="1725520"/>
              <a:ext cx="5122729" cy="39465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전체 화면     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------------------------------------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571615" y="2208087"/>
              <a:ext cx="5112452" cy="39465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수직 동기화  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------------------------------------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571615" y="2690656"/>
              <a:ext cx="927444" cy="39465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퀄리티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5721877" y="1280503"/>
              <a:ext cx="1346188" cy="2942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이등변 삼각형 173"/>
            <p:cNvSpPr/>
            <p:nvPr/>
          </p:nvSpPr>
          <p:spPr>
            <a:xfrm rot="10800000">
              <a:off x="6895125" y="1381481"/>
              <a:ext cx="107038" cy="92274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746733" y="1773522"/>
              <a:ext cx="321332" cy="321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746733" y="2232088"/>
              <a:ext cx="321332" cy="321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65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직사각형 162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8512231" y="191192"/>
            <a:ext cx="357448" cy="357448"/>
            <a:chOff x="2959331" y="465513"/>
            <a:chExt cx="1330036" cy="1330036"/>
          </a:xfrm>
        </p:grpSpPr>
        <p:sp>
          <p:nvSpPr>
            <p:cNvPr id="137" name="타원 136"/>
            <p:cNvSpPr/>
            <p:nvPr/>
          </p:nvSpPr>
          <p:spPr>
            <a:xfrm>
              <a:off x="2959331" y="465513"/>
              <a:ext cx="1330036" cy="133003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3271058" y="785553"/>
              <a:ext cx="224443" cy="6899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724102" y="785553"/>
              <a:ext cx="224443" cy="6899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345660" y="559324"/>
            <a:ext cx="6353035" cy="3938468"/>
            <a:chOff x="1814383" y="754149"/>
            <a:chExt cx="8565937" cy="5310323"/>
          </a:xfrm>
        </p:grpSpPr>
        <p:sp>
          <p:nvSpPr>
            <p:cNvPr id="17" name="직사각형 16"/>
            <p:cNvSpPr/>
            <p:nvPr/>
          </p:nvSpPr>
          <p:spPr>
            <a:xfrm>
              <a:off x="5767596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426465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426465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67596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74420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085333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67596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26465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767596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49859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108728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08728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49859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49859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08728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108728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44985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4985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108728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08728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44985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67596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426465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426465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767596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085333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74420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403071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06193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06193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720809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720809" y="3428995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720809" y="277012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06193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403071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082625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082625" y="408786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3212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790990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790990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13212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3212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790990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790990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13212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814384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47325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47325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814384" y="342898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47325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47325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814383" y="2770130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47325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47325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814384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13212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790990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790990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13212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108728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6465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741494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082625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906193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400363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972080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47325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814384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790990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13212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085333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744202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767596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426465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449859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108728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403071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06193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972080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13212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790990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814384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47325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1814384" y="4087869"/>
              <a:ext cx="676404" cy="658868"/>
              <a:chOff x="1814384" y="4087869"/>
              <a:chExt cx="676404" cy="658868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 rot="10800000">
              <a:off x="5767596" y="754149"/>
              <a:ext cx="658868" cy="731446"/>
              <a:chOff x="5766678" y="759618"/>
              <a:chExt cx="658868" cy="731446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5766678" y="759618"/>
                <a:ext cx="658868" cy="692776"/>
                <a:chOff x="5766678" y="759618"/>
                <a:chExt cx="658868" cy="692776"/>
              </a:xfrm>
            </p:grpSpPr>
            <p:sp>
              <p:nvSpPr>
                <p:cNvPr id="128" name="직사각형 127"/>
                <p:cNvSpPr/>
                <p:nvPr/>
              </p:nvSpPr>
              <p:spPr>
                <a:xfrm>
                  <a:off x="5766678" y="793526"/>
                  <a:ext cx="658868" cy="658868"/>
                </a:xfrm>
                <a:prstGeom prst="rect">
                  <a:avLst/>
                </a:prstGeom>
                <a:solidFill>
                  <a:srgbClr val="E2E29E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 rot="16200000">
                  <a:off x="5829942" y="1001319"/>
                  <a:ext cx="532340" cy="11675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>
                  <a:off x="5972746" y="1237914"/>
                  <a:ext cx="247650" cy="213491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 rot="16200000" flipV="1">
                  <a:off x="5780483" y="1029890"/>
                  <a:ext cx="631031" cy="9048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7" name="이등변 삼각형 126"/>
              <p:cNvSpPr/>
              <p:nvPr/>
            </p:nvSpPr>
            <p:spPr>
              <a:xfrm>
                <a:off x="5965860" y="1266492"/>
                <a:ext cx="260504" cy="224572"/>
              </a:xfrm>
              <a:prstGeom prst="triangl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6" name="직선 연결선 105"/>
            <p:cNvCxnSpPr/>
            <p:nvPr/>
          </p:nvCxnSpPr>
          <p:spPr>
            <a:xfrm flipV="1">
              <a:off x="2153265" y="4417449"/>
              <a:ext cx="2628735" cy="7067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/>
            <p:cNvGrpSpPr/>
            <p:nvPr/>
          </p:nvGrpSpPr>
          <p:grpSpPr>
            <a:xfrm rot="10800000">
              <a:off x="9703916" y="2107957"/>
              <a:ext cx="676404" cy="658868"/>
              <a:chOff x="1814384" y="4087869"/>
              <a:chExt cx="676404" cy="658868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rot="5400000" flipH="1">
              <a:off x="1837699" y="2085877"/>
              <a:ext cx="658868" cy="705500"/>
              <a:chOff x="5766678" y="751717"/>
              <a:chExt cx="658868" cy="700677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이등변 삼각형 118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16200000" flipV="1">
                <a:off x="5793887" y="1008584"/>
                <a:ext cx="604222" cy="90487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6427820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840306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085331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대각선 줄무늬 111"/>
            <p:cNvSpPr/>
            <p:nvPr/>
          </p:nvSpPr>
          <p:spPr>
            <a:xfrm rot="16200000" flipH="1" flipV="1">
              <a:off x="5195220" y="3523193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13" name="직선 연결선 112"/>
            <p:cNvCxnSpPr>
              <a:stCxn id="116" idx="0"/>
              <a:endCxn id="117" idx="2"/>
            </p:cNvCxnSpPr>
            <p:nvPr/>
          </p:nvCxnSpPr>
          <p:spPr>
            <a:xfrm flipH="1" flipV="1">
              <a:off x="4779293" y="1452394"/>
              <a:ext cx="2707" cy="2965055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endCxn id="119" idx="3"/>
            </p:cNvCxnSpPr>
            <p:nvPr/>
          </p:nvCxnSpPr>
          <p:spPr>
            <a:xfrm flipH="1">
              <a:off x="1815379" y="2437391"/>
              <a:ext cx="8248660" cy="778"/>
            </a:xfrm>
            <a:prstGeom prst="line">
              <a:avLst/>
            </a:prstGeom>
            <a:ln w="28575">
              <a:solidFill>
                <a:srgbClr val="A6DEA2"/>
              </a:solidFill>
              <a:headEnd type="oval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타원 114"/>
            <p:cNvSpPr/>
            <p:nvPr/>
          </p:nvSpPr>
          <p:spPr>
            <a:xfrm>
              <a:off x="6514863" y="2204035"/>
              <a:ext cx="476656" cy="476656"/>
            </a:xfrm>
            <a:prstGeom prst="ellipse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대각선 줄무늬 115"/>
            <p:cNvSpPr/>
            <p:nvPr/>
          </p:nvSpPr>
          <p:spPr>
            <a:xfrm flipH="1" flipV="1">
              <a:off x="4543512" y="4179122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44985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2" name="직사각형 161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3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ysClr val="windowText" lastClr="000000"/>
                </a:solidFill>
              </a:rPr>
              <a:t>인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게임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err="1" smtClean="0">
                <a:solidFill>
                  <a:sysClr val="windowText" lastClr="000000"/>
                </a:solidFill>
              </a:rPr>
              <a:t>클리어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)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퍼즐 레벨이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클리어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되면 완성된 음악을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흘려보내며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창이 출력된다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창에는 세가지 버튼이 제공 되는데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왼쪽부터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다시풀기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레벨 및 스테이지 선택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다음 레벨이다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594845" y="1420873"/>
            <a:ext cx="3864340" cy="2969155"/>
            <a:chOff x="4163830" y="1944422"/>
            <a:chExt cx="3864340" cy="296915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4163830" y="1944422"/>
              <a:ext cx="3864340" cy="275673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실행 단추: 홈 153">
              <a:hlinkClick r:id="" action="ppaction://hlinkshowjump?jump=firstslide" highlightClick="1"/>
            </p:cNvPr>
            <p:cNvSpPr/>
            <p:nvPr/>
          </p:nvSpPr>
          <p:spPr>
            <a:xfrm>
              <a:off x="5764202" y="4227231"/>
              <a:ext cx="686348" cy="686346"/>
            </a:xfrm>
            <a:prstGeom prst="actionButtonHom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7016567" y="4227230"/>
              <a:ext cx="686348" cy="686347"/>
              <a:chOff x="5422156" y="3703681"/>
              <a:chExt cx="686348" cy="686347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5422156" y="3703681"/>
                <a:ext cx="686348" cy="68634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오른쪽 화살표 156"/>
              <p:cNvSpPr/>
              <p:nvPr/>
            </p:nvSpPr>
            <p:spPr>
              <a:xfrm>
                <a:off x="5515797" y="3811792"/>
                <a:ext cx="513528" cy="469522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8" name="TextBox 157"/>
            <p:cNvSpPr txBox="1"/>
            <p:nvPr/>
          </p:nvSpPr>
          <p:spPr>
            <a:xfrm>
              <a:off x="5055411" y="3041250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 err="1" smtClean="0"/>
                <a:t>클리어</a:t>
              </a:r>
              <a:r>
                <a:rPr lang="ko-KR" altLang="en-US" sz="2800" b="1" dirty="0" smtClean="0"/>
                <a:t> 문구</a:t>
              </a:r>
              <a:endParaRPr lang="ko-KR" altLang="en-US" sz="2800" b="1" dirty="0"/>
            </a:p>
          </p:txBody>
        </p:sp>
        <p:grpSp>
          <p:nvGrpSpPr>
            <p:cNvPr id="159" name="그룹 158"/>
            <p:cNvGrpSpPr/>
            <p:nvPr/>
          </p:nvGrpSpPr>
          <p:grpSpPr>
            <a:xfrm>
              <a:off x="4511837" y="4226928"/>
              <a:ext cx="686348" cy="686347"/>
              <a:chOff x="2994282" y="3703681"/>
              <a:chExt cx="686348" cy="686347"/>
            </a:xfrm>
          </p:grpSpPr>
          <p:sp>
            <p:nvSpPr>
              <p:cNvPr id="160" name="직사각형 159"/>
              <p:cNvSpPr/>
              <p:nvPr/>
            </p:nvSpPr>
            <p:spPr>
              <a:xfrm>
                <a:off x="2994282" y="3703681"/>
                <a:ext cx="686348" cy="68634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원형 화살표 160"/>
              <p:cNvSpPr/>
              <p:nvPr/>
            </p:nvSpPr>
            <p:spPr>
              <a:xfrm>
                <a:off x="3061139" y="3791515"/>
                <a:ext cx="517346" cy="517344"/>
              </a:xfrm>
              <a:prstGeom prst="circularArrow">
                <a:avLst>
                  <a:gd name="adj1" fmla="val 12696"/>
                  <a:gd name="adj2" fmla="val 1142319"/>
                  <a:gd name="adj3" fmla="val 21328141"/>
                  <a:gd name="adj4" fmla="val 2882010"/>
                  <a:gd name="adj5" fmla="val 1350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3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0" y="5086323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ysClr val="windowText" lastClr="000000"/>
                </a:solidFill>
              </a:rPr>
              <a:t>로딩 화면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로드해야하는 데이터가 많은 화면으로 넘어가기 전에 먼저 전환할 화면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페이드인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아웃으로 연출할 예정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전환 음악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원형 화살표 140"/>
          <p:cNvSpPr/>
          <p:nvPr/>
        </p:nvSpPr>
        <p:spPr>
          <a:xfrm>
            <a:off x="7934325" y="4048908"/>
            <a:ext cx="691613" cy="691610"/>
          </a:xfrm>
          <a:prstGeom prst="circularArrow">
            <a:avLst>
              <a:gd name="adj1" fmla="val 12696"/>
              <a:gd name="adj2" fmla="val 1142319"/>
              <a:gd name="adj3" fmla="val 21328141"/>
              <a:gd name="adj4" fmla="val 2882010"/>
              <a:gd name="adj5" fmla="val 13502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사각형 설명선 1"/>
          <p:cNvSpPr/>
          <p:nvPr/>
        </p:nvSpPr>
        <p:spPr>
          <a:xfrm>
            <a:off x="6096000" y="3429000"/>
            <a:ext cx="1984586" cy="419100"/>
          </a:xfrm>
          <a:prstGeom prst="wedgeRectCallout">
            <a:avLst>
              <a:gd name="adj1" fmla="val 38680"/>
              <a:gd name="adj2" fmla="val 963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이거 돌아감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로고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그림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전환 음악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ysClr val="windowText" lastClr="000000"/>
                </a:solidFill>
              </a:rPr>
              <a:t>인트로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추후 계획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9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9650" y="541523"/>
            <a:ext cx="4751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/>
              <a:t>게임 제목</a:t>
            </a:r>
            <a:endParaRPr lang="ko-KR" alt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4015400" y="364119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 smtClean="0"/>
              <a:t>시작</a:t>
            </a:r>
            <a:endParaRPr lang="ko-KR" altLang="en-US" sz="22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887401" y="2225968"/>
            <a:ext cx="2026428" cy="1521629"/>
            <a:chOff x="5442097" y="2865571"/>
            <a:chExt cx="2026428" cy="1521629"/>
          </a:xfrm>
        </p:grpSpPr>
        <p:sp>
          <p:nvSpPr>
            <p:cNvPr id="4" name="직사각형 3"/>
            <p:cNvSpPr/>
            <p:nvPr/>
          </p:nvSpPr>
          <p:spPr>
            <a:xfrm>
              <a:off x="5442097" y="2865571"/>
              <a:ext cx="2026428" cy="15216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45213" y="3119398"/>
              <a:ext cx="20233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 smtClean="0"/>
                <a:t>레벨 에디터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미정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32145" y="3488730"/>
              <a:ext cx="647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/>
                <a:t>설정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0437" y="3858062"/>
              <a:ext cx="11897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 smtClean="0"/>
                <a:t>게임 종료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글 폰트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배경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아랫글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배경 음악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방향키 또는 마우스로 항목을 선택 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버튼을 통해서 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레벨 에디터는 추후 계획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" y="4596726"/>
            <a:ext cx="1861751" cy="238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어쩌고 저쩌고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175321" y="3764692"/>
            <a:ext cx="266776" cy="183894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 flipH="1">
            <a:off x="3338128" y="3764692"/>
            <a:ext cx="266776" cy="183894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꺾인 연결선 16"/>
          <p:cNvCxnSpPr>
            <a:stCxn id="4" idx="1"/>
            <a:endCxn id="6" idx="0"/>
          </p:cNvCxnSpPr>
          <p:nvPr/>
        </p:nvCxnSpPr>
        <p:spPr>
          <a:xfrm rot="10800000" flipV="1">
            <a:off x="4389863" y="2986782"/>
            <a:ext cx="1497539" cy="654413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9650" y="541523"/>
            <a:ext cx="4751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/>
              <a:t>게임 제목</a:t>
            </a:r>
            <a:endParaRPr lang="ko-KR" alt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4015400" y="364119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 smtClean="0"/>
              <a:t>시작</a:t>
            </a:r>
            <a:endParaRPr lang="ko-KR" altLang="en-US" sz="2200" dirty="0"/>
          </a:p>
        </p:txBody>
      </p:sp>
      <p:sp>
        <p:nvSpPr>
          <p:cNvPr id="13" name="직사각형 12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테마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테마 예시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" y="4596726"/>
            <a:ext cx="1861751" cy="238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어쩌고 저쩌고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175321" y="3764692"/>
            <a:ext cx="266776" cy="18389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 flipH="1">
            <a:off x="3338128" y="3764692"/>
            <a:ext cx="266776" cy="18389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8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</a:t>
            </a:r>
            <a:r>
              <a:rPr lang="en-US" altLang="ko-KR" b="1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시작</a:t>
            </a:r>
            <a:endParaRPr lang="en-US" altLang="ko-KR" b="1" dirty="0" smtClean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스테이지 및 레벨 선택 화면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키보드 또는 마우스로 선택 커서를 이동 후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선택한다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스테이지마다 각각의 고유 테마 색을 가지고 있다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씬을 바꿀지 안바꿀지에 대해서는 추후 계획 예정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6854" y="30284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Stage 1</a:t>
            </a:r>
            <a:endParaRPr lang="ko-KR" altLang="en-US" sz="3600" b="1" dirty="0"/>
          </a:p>
        </p:txBody>
      </p:sp>
      <p:sp>
        <p:nvSpPr>
          <p:cNvPr id="11" name="오른쪽 화살표 10"/>
          <p:cNvSpPr/>
          <p:nvPr/>
        </p:nvSpPr>
        <p:spPr>
          <a:xfrm>
            <a:off x="8176706" y="2530471"/>
            <a:ext cx="542968" cy="37427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753986" y="1948580"/>
            <a:ext cx="706582" cy="7065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04408" y="1948580"/>
            <a:ext cx="706582" cy="7065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54830" y="1948580"/>
            <a:ext cx="706582" cy="7065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05252" y="1948580"/>
            <a:ext cx="706582" cy="70658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3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테마 </a:t>
            </a:r>
            <a:r>
              <a:rPr lang="en-US" altLang="ko-KR">
                <a:solidFill>
                  <a:sysClr val="windowText" lastClr="000000"/>
                </a:solidFill>
              </a:rPr>
              <a:t>– </a:t>
            </a:r>
            <a:r>
              <a:rPr lang="ko-KR" altLang="en-US">
                <a:solidFill>
                  <a:sysClr val="windowText" lastClr="000000"/>
                </a:solidFill>
              </a:rPr>
              <a:t>그래픽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</a:t>
            </a:r>
            <a:r>
              <a:rPr lang="en-US" altLang="ko-KR" b="1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시작</a:t>
            </a:r>
            <a:endParaRPr lang="en-US" altLang="ko-KR" b="1" dirty="0" smtClean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테마 예시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6854" y="30284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Stage 2</a:t>
            </a:r>
            <a:endParaRPr lang="ko-KR" altLang="en-US" sz="3600" b="1" dirty="0"/>
          </a:p>
        </p:txBody>
      </p:sp>
      <p:sp>
        <p:nvSpPr>
          <p:cNvPr id="11" name="오른쪽 화살표 10"/>
          <p:cNvSpPr/>
          <p:nvPr/>
        </p:nvSpPr>
        <p:spPr>
          <a:xfrm>
            <a:off x="8176706" y="2530471"/>
            <a:ext cx="542968" cy="37427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53986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986" y="2901775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04408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04408" y="2901775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54830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54830" y="2901775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05252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5252" y="2901775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55674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55674" y="2901775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06096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06096" y="2901775"/>
            <a:ext cx="706582" cy="706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flipH="1">
            <a:off x="316529" y="2530471"/>
            <a:ext cx="542968" cy="37427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57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테마 </a:t>
            </a:r>
            <a:r>
              <a:rPr lang="en-US" altLang="ko-KR">
                <a:solidFill>
                  <a:sysClr val="windowText" lastClr="000000"/>
                </a:solidFill>
              </a:rPr>
              <a:t>– </a:t>
            </a:r>
            <a:r>
              <a:rPr lang="ko-KR" altLang="en-US">
                <a:solidFill>
                  <a:sysClr val="windowText" lastClr="000000"/>
                </a:solidFill>
              </a:rPr>
              <a:t>그래픽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</a:t>
            </a:r>
            <a:r>
              <a:rPr lang="en-US" altLang="ko-KR" b="1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시작</a:t>
            </a:r>
            <a:endParaRPr lang="en-US" altLang="ko-KR" b="1" dirty="0" smtClean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테마 예시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두번째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.</a:t>
            </a:r>
            <a:endParaRPr lang="en-US" altLang="ko-KR" dirty="0" smtClean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6854" y="30284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Stage 3</a:t>
            </a:r>
            <a:endParaRPr lang="ko-KR" altLang="en-US" sz="3600" b="1" dirty="0"/>
          </a:p>
        </p:txBody>
      </p:sp>
      <p:sp>
        <p:nvSpPr>
          <p:cNvPr id="2" name="직사각형 1"/>
          <p:cNvSpPr/>
          <p:nvPr/>
        </p:nvSpPr>
        <p:spPr>
          <a:xfrm>
            <a:off x="1753986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986" y="2901775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04408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04408" y="2901775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54830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54830" y="2901775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05252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5252" y="2901775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55674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55674" y="2901775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06096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06096" y="2901775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flipH="1">
            <a:off x="316529" y="2530471"/>
            <a:ext cx="542968" cy="37427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16186" y="3862410"/>
            <a:ext cx="706582" cy="7065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설정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UI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는 확정 사항이 아님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 설정 요소들은 추가적인 기획이 더 필요함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씬 전환 없이 팝업 창을 띄우는 형식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996777" y="607268"/>
            <a:ext cx="6499654" cy="38494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양쪽 모서리가 잘린 사각형 2"/>
          <p:cNvSpPr/>
          <p:nvPr/>
        </p:nvSpPr>
        <p:spPr>
          <a:xfrm rot="5400000">
            <a:off x="7187512" y="1455766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그래픽</a:t>
            </a:r>
            <a:endParaRPr lang="ko-KR" altLang="en-US" sz="1300" dirty="0"/>
          </a:p>
        </p:txBody>
      </p:sp>
      <p:sp>
        <p:nvSpPr>
          <p:cNvPr id="8" name="양쪽 모서리가 잘린 사각형 7"/>
          <p:cNvSpPr/>
          <p:nvPr/>
        </p:nvSpPr>
        <p:spPr>
          <a:xfrm rot="5400000">
            <a:off x="7187512" y="2375449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사운드</a:t>
            </a:r>
            <a:endParaRPr lang="ko-KR" altLang="en-US" sz="1300" dirty="0"/>
          </a:p>
        </p:txBody>
      </p:sp>
      <p:sp>
        <p:nvSpPr>
          <p:cNvPr id="9" name="양쪽 모서리가 잘린 사각형 8"/>
          <p:cNvSpPr/>
          <p:nvPr/>
        </p:nvSpPr>
        <p:spPr>
          <a:xfrm rot="5400000">
            <a:off x="7187512" y="3306325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------</a:t>
            </a:r>
            <a:endParaRPr lang="ko-KR" alt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1571614" y="1242953"/>
            <a:ext cx="395172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해상도       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1614" y="1725520"/>
            <a:ext cx="508504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전체 화면   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1614" y="2208087"/>
            <a:ext cx="5070619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수직 동기화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1614" y="2690656"/>
            <a:ext cx="87716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퀄리티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21877" y="1280503"/>
            <a:ext cx="1346188" cy="29423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6895125" y="1381481"/>
            <a:ext cx="107038" cy="9227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746733" y="1773522"/>
            <a:ext cx="321332" cy="3213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746733" y="2232088"/>
            <a:ext cx="321332" cy="3213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54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설정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이전과 마찬가지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96777" y="607268"/>
            <a:ext cx="6499654" cy="38494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양쪽 모서리가 잘린 사각형 2"/>
          <p:cNvSpPr/>
          <p:nvPr/>
        </p:nvSpPr>
        <p:spPr>
          <a:xfrm rot="5400000">
            <a:off x="7187512" y="2387805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사운드</a:t>
            </a:r>
            <a:endParaRPr lang="ko-KR" altLang="en-US" sz="1300" dirty="0"/>
          </a:p>
        </p:txBody>
      </p:sp>
      <p:sp>
        <p:nvSpPr>
          <p:cNvPr id="8" name="양쪽 모서리가 잘린 사각형 7"/>
          <p:cNvSpPr/>
          <p:nvPr/>
        </p:nvSpPr>
        <p:spPr>
          <a:xfrm rot="5400000">
            <a:off x="7187512" y="1450751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그래픽</a:t>
            </a:r>
            <a:endParaRPr lang="ko-KR" altLang="en-US" sz="1300" dirty="0"/>
          </a:p>
        </p:txBody>
      </p:sp>
      <p:sp>
        <p:nvSpPr>
          <p:cNvPr id="9" name="양쪽 모서리가 잘린 사각형 8"/>
          <p:cNvSpPr/>
          <p:nvPr/>
        </p:nvSpPr>
        <p:spPr>
          <a:xfrm rot="5400000">
            <a:off x="7187512" y="3306325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------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1571614" y="1242953"/>
            <a:ext cx="64633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일반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1614" y="1725520"/>
            <a:ext cx="1189749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배경 음악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1614" y="2208087"/>
            <a:ext cx="87716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효과음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58422" y="1242953"/>
            <a:ext cx="2817338" cy="32470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67911" y="1246176"/>
            <a:ext cx="192088" cy="3247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758422" y="1748000"/>
            <a:ext cx="2817338" cy="32470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067911" y="1751223"/>
            <a:ext cx="192088" cy="3247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758422" y="2213098"/>
            <a:ext cx="2817338" cy="32470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067911" y="2216321"/>
            <a:ext cx="192088" cy="3247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758422" y="2685054"/>
            <a:ext cx="2817338" cy="32470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67911" y="2688277"/>
            <a:ext cx="192088" cy="3247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07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520</Words>
  <Application>Microsoft Office PowerPoint</Application>
  <PresentationFormat>와이드스크린</PresentationFormat>
  <Paragraphs>194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heyzac</dc:creator>
  <cp:lastModifiedBy>heyzac</cp:lastModifiedBy>
  <cp:revision>96</cp:revision>
  <dcterms:created xsi:type="dcterms:W3CDTF">2020-02-03T05:14:00Z</dcterms:created>
  <dcterms:modified xsi:type="dcterms:W3CDTF">2020-04-25T14:12:57Z</dcterms:modified>
</cp:coreProperties>
</file>