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EA2"/>
    <a:srgbClr val="61A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1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3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4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3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3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1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1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9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7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6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0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C3C8C-3449-4200-926F-38CA68415FA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7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1"/>
            <a:ext cx="12184663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6977999" y="5076017"/>
            <a:ext cx="359700" cy="2479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flipH="1">
            <a:off x="4500871" y="5076017"/>
            <a:ext cx="359700" cy="2479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3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"/>
            <a:ext cx="12184663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11031472" y="3411890"/>
            <a:ext cx="732537" cy="50464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66361" y="2627313"/>
            <a:ext cx="953274" cy="952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ln w="38100"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66361" y="4578137"/>
            <a:ext cx="953274" cy="9527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flipH="1">
            <a:off x="427040" y="3411890"/>
            <a:ext cx="732537" cy="50464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03603" y="4752902"/>
            <a:ext cx="659265" cy="659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366362" y="2627313"/>
            <a:ext cx="953274" cy="952700"/>
          </a:xfrm>
          <a:prstGeom prst="rect">
            <a:avLst/>
          </a:prstGeom>
          <a:solidFill>
            <a:srgbClr val="7693D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66362" y="3580013"/>
            <a:ext cx="953274" cy="952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flipH="1">
            <a:off x="427040" y="3411890"/>
            <a:ext cx="732537" cy="5046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11031472" y="3411890"/>
            <a:ext cx="732537" cy="5046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1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366362" y="2627313"/>
            <a:ext cx="953274" cy="952700"/>
          </a:xfrm>
          <a:prstGeom prst="rect">
            <a:avLst/>
          </a:prstGeom>
          <a:solidFill>
            <a:srgbClr val="61A957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66362" y="3580013"/>
            <a:ext cx="953274" cy="952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flipH="1">
            <a:off x="427040" y="3411890"/>
            <a:ext cx="732537" cy="50464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11031472" y="3411890"/>
            <a:ext cx="732537" cy="5046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47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/>
          <p:cNvSpPr/>
          <p:nvPr/>
        </p:nvSpPr>
        <p:spPr>
          <a:xfrm>
            <a:off x="5771070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430336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430336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5771070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7748866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7089601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771070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6430336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5771070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4452539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5111805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5111805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452539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452539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5111805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5111805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52539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452539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5111805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5111805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452539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771070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6430336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6430336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771070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7089601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7748866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8408132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9067397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9067397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9726664" y="1453268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9726664" y="3431060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9726664" y="2771797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9067397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8408132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7086891" y="4749596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7086891" y="4090331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3134009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3793273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3793273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3134009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3134009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793273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3793273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134009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1815477" y="4749596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2474742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2474742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1815477" y="343105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2474742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2474742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1815476" y="2771798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2474742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2474742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1815477" y="1453268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3134009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3793273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3793273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3134009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5111805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6430336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7746157" y="1452561"/>
            <a:ext cx="659265" cy="66374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7086891" y="1452561"/>
            <a:ext cx="659265" cy="66374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9067397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8405423" y="1452561"/>
            <a:ext cx="659265" cy="66374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9726664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2474742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1815477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793273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134009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7089601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7748866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5771070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430336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4452539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5111805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8408132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9067397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9726664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3134009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3793273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1815477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2474742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>
            <a:off x="1815477" y="4090331"/>
            <a:ext cx="676811" cy="659265"/>
            <a:chOff x="1814384" y="4087869"/>
            <a:chExt cx="676404" cy="658868"/>
          </a:xfrm>
        </p:grpSpPr>
        <p:sp>
          <p:nvSpPr>
            <p:cNvPr id="238" name="직사각형 237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1" name="그룹 210"/>
          <p:cNvGrpSpPr/>
          <p:nvPr/>
        </p:nvGrpSpPr>
        <p:grpSpPr>
          <a:xfrm rot="10800000">
            <a:off x="5771070" y="754603"/>
            <a:ext cx="659265" cy="731886"/>
            <a:chOff x="5766678" y="759618"/>
            <a:chExt cx="658868" cy="731446"/>
          </a:xfrm>
        </p:grpSpPr>
        <p:grpSp>
          <p:nvGrpSpPr>
            <p:cNvPr id="232" name="그룹 231"/>
            <p:cNvGrpSpPr/>
            <p:nvPr/>
          </p:nvGrpSpPr>
          <p:grpSpPr>
            <a:xfrm>
              <a:off x="5766678" y="759618"/>
              <a:ext cx="658868" cy="692776"/>
              <a:chOff x="5766678" y="759618"/>
              <a:chExt cx="658868" cy="692776"/>
            </a:xfrm>
          </p:grpSpPr>
          <p:sp>
            <p:nvSpPr>
              <p:cNvPr id="234" name="직사각형 233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이등변 삼각형 235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6200000" flipV="1">
                <a:off x="5780483" y="1029890"/>
                <a:ext cx="631031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3" name="이등변 삼각형 232"/>
            <p:cNvSpPr/>
            <p:nvPr/>
          </p:nvSpPr>
          <p:spPr>
            <a:xfrm>
              <a:off x="5965860" y="1266492"/>
              <a:ext cx="260504" cy="224572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연결선 211"/>
          <p:cNvCxnSpPr/>
          <p:nvPr/>
        </p:nvCxnSpPr>
        <p:spPr>
          <a:xfrm flipV="1">
            <a:off x="2154562" y="4420109"/>
            <a:ext cx="2630318" cy="7071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/>
          <p:cNvGrpSpPr/>
          <p:nvPr/>
        </p:nvGrpSpPr>
        <p:grpSpPr>
          <a:xfrm rot="10800000">
            <a:off x="9709761" y="2109226"/>
            <a:ext cx="676812" cy="659265"/>
            <a:chOff x="1814384" y="4087869"/>
            <a:chExt cx="676404" cy="658868"/>
          </a:xfrm>
        </p:grpSpPr>
        <p:sp>
          <p:nvSpPr>
            <p:cNvPr id="228" name="직사각형 227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4" name="그룹 213"/>
          <p:cNvGrpSpPr/>
          <p:nvPr/>
        </p:nvGrpSpPr>
        <p:grpSpPr>
          <a:xfrm rot="5400000" flipH="1">
            <a:off x="1838806" y="2087133"/>
            <a:ext cx="659265" cy="705925"/>
            <a:chOff x="5766678" y="751717"/>
            <a:chExt cx="658868" cy="700677"/>
          </a:xfrm>
        </p:grpSpPr>
        <p:sp>
          <p:nvSpPr>
            <p:cNvPr id="224" name="직사각형 223"/>
            <p:cNvSpPr/>
            <p:nvPr/>
          </p:nvSpPr>
          <p:spPr>
            <a:xfrm>
              <a:off x="5766678" y="793526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이등변 삼각형 224"/>
            <p:cNvSpPr/>
            <p:nvPr/>
          </p:nvSpPr>
          <p:spPr>
            <a:xfrm>
              <a:off x="5972746" y="1237914"/>
              <a:ext cx="247650" cy="2134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5829942" y="1001319"/>
              <a:ext cx="532340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 flipV="1">
              <a:off x="5793887" y="1008584"/>
              <a:ext cx="604222" cy="904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6431692" y="4749596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>
            <a:off x="8408131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7089599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대각선 줄무늬 217"/>
          <p:cNvSpPr/>
          <p:nvPr/>
        </p:nvSpPr>
        <p:spPr>
          <a:xfrm rot="16200000" flipH="1" flipV="1">
            <a:off x="10385768" y="5500021"/>
            <a:ext cx="477263" cy="476942"/>
          </a:xfrm>
          <a:prstGeom prst="diagStrip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9" name="직선 연결선 218"/>
          <p:cNvCxnSpPr>
            <a:stCxn id="222" idx="0"/>
            <a:endCxn id="223" idx="2"/>
          </p:cNvCxnSpPr>
          <p:nvPr/>
        </p:nvCxnSpPr>
        <p:spPr>
          <a:xfrm flipH="1" flipV="1">
            <a:off x="4782172" y="1453268"/>
            <a:ext cx="2709" cy="2966842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endCxn id="225" idx="3"/>
          </p:cNvCxnSpPr>
          <p:nvPr/>
        </p:nvCxnSpPr>
        <p:spPr>
          <a:xfrm flipH="1">
            <a:off x="1816473" y="2438859"/>
            <a:ext cx="8253629" cy="778"/>
          </a:xfrm>
          <a:prstGeom prst="line">
            <a:avLst/>
          </a:prstGeom>
          <a:ln w="28575">
            <a:solidFill>
              <a:srgbClr val="A6DEA2"/>
            </a:solidFill>
            <a:headEnd type="oval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/>
          <p:cNvSpPr/>
          <p:nvPr/>
        </p:nvSpPr>
        <p:spPr>
          <a:xfrm>
            <a:off x="6518786" y="2205362"/>
            <a:ext cx="476943" cy="476943"/>
          </a:xfrm>
          <a:prstGeom prst="ellipse">
            <a:avLst/>
          </a:prstGeom>
          <a:solidFill>
            <a:srgbClr val="A6DEA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대각선 줄무늬 221"/>
          <p:cNvSpPr/>
          <p:nvPr/>
        </p:nvSpPr>
        <p:spPr>
          <a:xfrm flipH="1" flipV="1">
            <a:off x="4546248" y="4181639"/>
            <a:ext cx="477263" cy="476942"/>
          </a:xfrm>
          <a:prstGeom prst="diagStripe">
            <a:avLst>
              <a:gd name="adj" fmla="val 0"/>
            </a:avLst>
          </a:prstGeom>
          <a:solidFill>
            <a:srgbClr val="E2E29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452540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2" name="그룹 241"/>
          <p:cNvGrpSpPr/>
          <p:nvPr/>
        </p:nvGrpSpPr>
        <p:grpSpPr>
          <a:xfrm>
            <a:off x="11484140" y="257943"/>
            <a:ext cx="482245" cy="482245"/>
            <a:chOff x="2959331" y="465513"/>
            <a:chExt cx="1330036" cy="1330036"/>
          </a:xfrm>
        </p:grpSpPr>
        <p:sp>
          <p:nvSpPr>
            <p:cNvPr id="243" name="타원 242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직사각형 247"/>
          <p:cNvSpPr/>
          <p:nvPr/>
        </p:nvSpPr>
        <p:spPr>
          <a:xfrm>
            <a:off x="9507669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9503603" y="4752902"/>
            <a:ext cx="659265" cy="65926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9507669" y="6064816"/>
            <a:ext cx="659265" cy="6592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대각선 줄무늬 123"/>
          <p:cNvSpPr/>
          <p:nvPr/>
        </p:nvSpPr>
        <p:spPr>
          <a:xfrm rot="16200000" flipH="1" flipV="1">
            <a:off x="10385768" y="6155258"/>
            <a:ext cx="477263" cy="476942"/>
          </a:xfrm>
          <a:prstGeom prst="diagStripe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대각선 줄무늬 124"/>
          <p:cNvSpPr/>
          <p:nvPr/>
        </p:nvSpPr>
        <p:spPr>
          <a:xfrm rot="16200000" flipH="1" flipV="1">
            <a:off x="10385768" y="4749757"/>
            <a:ext cx="477263" cy="476942"/>
          </a:xfrm>
          <a:prstGeom prst="diagStripe">
            <a:avLst>
              <a:gd name="adj" fmla="val 0"/>
            </a:avLst>
          </a:prstGeom>
          <a:solidFill>
            <a:srgbClr val="A6DEA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2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heyzac</dc:creator>
  <cp:lastModifiedBy>heyzac</cp:lastModifiedBy>
  <cp:revision>14</cp:revision>
  <dcterms:created xsi:type="dcterms:W3CDTF">2020-05-01T07:31:48Z</dcterms:created>
  <dcterms:modified xsi:type="dcterms:W3CDTF">2020-06-23T08:17:20Z</dcterms:modified>
</cp:coreProperties>
</file>