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6DEA2"/>
    <a:srgbClr val="E2E29E"/>
    <a:srgbClr val="E39DDE"/>
    <a:srgbClr val="9DE3E3"/>
    <a:srgbClr val="9CAAE4"/>
    <a:srgbClr val="E29E9E"/>
    <a:srgbClr val="B6B7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9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2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7596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6465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6465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7596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420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5333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67596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6465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67596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49859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108728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08728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49859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49859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08728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08728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4985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4985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8728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08728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4985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67596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26465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26465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67596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085333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4420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403071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6193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06193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20809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720809" y="3428995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720809" y="277012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6193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403071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65835" y="4744208"/>
            <a:ext cx="683878" cy="66139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079442" y="4083838"/>
            <a:ext cx="668020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13212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0990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0990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13212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13212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790990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90990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13212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14384" y="4746738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47325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325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814384" y="342898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47325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47325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814383" y="2770130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47325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7325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814384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13212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790990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90990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13212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108728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26465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741494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82625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906193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400363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72080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47325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814384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90990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3212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085333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744202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767596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426465" y="5405604"/>
            <a:ext cx="656179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449859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108728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403071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061939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13212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790990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814384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47325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1814384" y="4087869"/>
            <a:ext cx="676404" cy="658868"/>
            <a:chOff x="1814384" y="4087869"/>
            <a:chExt cx="676404" cy="658868"/>
          </a:xfrm>
        </p:grpSpPr>
        <p:sp>
          <p:nvSpPr>
            <p:cNvPr id="87" name="직사각형 8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0800000">
            <a:off x="5767596" y="754149"/>
            <a:ext cx="658868" cy="731446"/>
            <a:chOff x="5766678" y="759618"/>
            <a:chExt cx="658868" cy="73144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이등변 삼각형 137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이등변 삼각형 14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2153265" y="4417449"/>
            <a:ext cx="2628735" cy="7067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10800000">
            <a:off x="9703916" y="2107957"/>
            <a:ext cx="676404" cy="658868"/>
            <a:chOff x="1814384" y="4087869"/>
            <a:chExt cx="676404" cy="658868"/>
          </a:xfrm>
        </p:grpSpPr>
        <p:sp>
          <p:nvSpPr>
            <p:cNvPr id="127" name="직사각형 12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9551" y="1678296"/>
            <a:ext cx="553998" cy="36894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 smtClean="0"/>
              <a:t>게임 디자인 구상 시각화</a:t>
            </a:r>
            <a:endParaRPr lang="ko-KR" altLang="en-US" sz="2400" b="1" dirty="0"/>
          </a:p>
        </p:txBody>
      </p:sp>
      <p:grpSp>
        <p:nvGrpSpPr>
          <p:cNvPr id="137" name="그룹 136"/>
          <p:cNvGrpSpPr/>
          <p:nvPr/>
        </p:nvGrpSpPr>
        <p:grpSpPr>
          <a:xfrm rot="5400000" flipH="1">
            <a:off x="1837699" y="2085877"/>
            <a:ext cx="658868" cy="705500"/>
            <a:chOff x="5766678" y="751717"/>
            <a:chExt cx="658868" cy="700677"/>
          </a:xfrm>
        </p:grpSpPr>
        <p:sp>
          <p:nvSpPr>
            <p:cNvPr id="141" name="직사각형 140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이등변 삼각형 14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6427819" y="4746738"/>
            <a:ext cx="654805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840306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085331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대각선 줄무늬 159"/>
          <p:cNvSpPr/>
          <p:nvPr/>
        </p:nvSpPr>
        <p:spPr>
          <a:xfrm rot="16200000" flipH="1" flipV="1">
            <a:off x="5195220" y="3523193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62" idx="0"/>
            <a:endCxn id="101" idx="2"/>
          </p:cNvCxnSpPr>
          <p:nvPr/>
        </p:nvCxnSpPr>
        <p:spPr>
          <a:xfrm flipH="1" flipV="1">
            <a:off x="4779293" y="1452394"/>
            <a:ext cx="2707" cy="2965055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145" idx="3"/>
          </p:cNvCxnSpPr>
          <p:nvPr/>
        </p:nvCxnSpPr>
        <p:spPr>
          <a:xfrm flipH="1">
            <a:off x="1815379" y="2437391"/>
            <a:ext cx="8248660" cy="778"/>
          </a:xfrm>
          <a:prstGeom prst="line">
            <a:avLst/>
          </a:prstGeom>
          <a:ln w="38100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6514863" y="2204035"/>
            <a:ext cx="476656" cy="476656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대각선 줄무늬 61"/>
          <p:cNvSpPr/>
          <p:nvPr/>
        </p:nvSpPr>
        <p:spPr>
          <a:xfrm flipH="1" flipV="1">
            <a:off x="4543512" y="4179122"/>
            <a:ext cx="476976" cy="476655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44985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51" y="2674304"/>
            <a:ext cx="553998" cy="15093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게임 기획</a:t>
            </a:r>
            <a:endParaRPr lang="ko-KR" altLang="en-US" sz="2400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14119" y="3092689"/>
            <a:ext cx="658868" cy="658868"/>
            <a:chOff x="1814384" y="4087869"/>
            <a:chExt cx="658868" cy="658868"/>
          </a:xfrm>
        </p:grpSpPr>
        <p:sp>
          <p:nvSpPr>
            <p:cNvPr id="5" name="직사각형 4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814120" y="4319557"/>
            <a:ext cx="843323" cy="658868"/>
            <a:chOff x="6562365" y="3416045"/>
            <a:chExt cx="843323" cy="658868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562365" y="3416045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68053" y="3687102"/>
              <a:ext cx="57331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다이아몬드 1"/>
            <p:cNvSpPr/>
            <p:nvPr/>
          </p:nvSpPr>
          <p:spPr>
            <a:xfrm>
              <a:off x="7073595" y="3597242"/>
              <a:ext cx="295275" cy="29527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/>
            <p:cNvSpPr/>
            <p:nvPr/>
          </p:nvSpPr>
          <p:spPr>
            <a:xfrm>
              <a:off x="7091792" y="3588973"/>
              <a:ext cx="313896" cy="313896"/>
            </a:xfrm>
            <a:prstGeom prst="diamond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1905225" y="5665686"/>
            <a:ext cx="476656" cy="476656"/>
          </a:xfrm>
          <a:prstGeom prst="ellipse">
            <a:avLst/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496469"/>
            <a:ext cx="488146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벽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기능이 없는 타일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퍼즐 레벨의 외곽을</a:t>
            </a:r>
            <a:endParaRPr lang="en-US" altLang="ko-KR" dirty="0" smtClean="0"/>
          </a:p>
          <a:p>
            <a:r>
              <a:rPr lang="ko-KR" altLang="en-US" dirty="0" smtClean="0"/>
              <a:t>둘러싸고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 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흡수한다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14119" y="18606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84748" y="1728464"/>
            <a:ext cx="35637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빈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기능과 요소가 없는 타일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라인을 통과시킨다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7443" y="3098958"/>
            <a:ext cx="4568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아웃풋 타일</a:t>
            </a:r>
            <a:endParaRPr lang="en-US" altLang="ko-KR" b="1" dirty="0" smtClean="0"/>
          </a:p>
          <a:p>
            <a:r>
              <a:rPr lang="ko-KR" altLang="en-US" dirty="0" smtClean="0"/>
              <a:t>표시된 색의 라인을 한 방향으로 내보낸다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57443" y="4187322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인풋 타일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14117" y="5574580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7443" y="5442350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err="1" smtClean="0"/>
              <a:t>필드형</a:t>
            </a:r>
            <a:r>
              <a:rPr lang="ko-KR" altLang="en-US" b="1" dirty="0" smtClean="0"/>
              <a:t> 라인 인풋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빛을 통과시킨다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191404" y="1487253"/>
            <a:ext cx="3291305" cy="3947254"/>
            <a:chOff x="11200612" y="2696084"/>
            <a:chExt cx="3291305" cy="3947254"/>
          </a:xfrm>
        </p:grpSpPr>
        <p:sp>
          <p:nvSpPr>
            <p:cNvPr id="11" name="직사각형 10"/>
            <p:cNvSpPr/>
            <p:nvPr/>
          </p:nvSpPr>
          <p:spPr>
            <a:xfrm>
              <a:off x="11200613" y="5984470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200612" y="5325611"/>
              <a:ext cx="658868" cy="658868"/>
            </a:xfrm>
            <a:prstGeom prst="rect">
              <a:avLst/>
            </a:prstGeom>
            <a:solidFill>
              <a:srgbClr val="E29E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200613" y="4666744"/>
              <a:ext cx="658868" cy="658868"/>
            </a:xfrm>
            <a:prstGeom prst="rect">
              <a:avLst/>
            </a:prstGeom>
            <a:solidFill>
              <a:srgbClr val="9CAAE4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200613" y="4007875"/>
              <a:ext cx="658868" cy="658868"/>
            </a:xfrm>
            <a:prstGeom prst="rect">
              <a:avLst/>
            </a:prstGeom>
            <a:solidFill>
              <a:srgbClr val="9DE3E3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200613" y="3349007"/>
              <a:ext cx="658868" cy="658868"/>
            </a:xfrm>
            <a:prstGeom prst="rect">
              <a:avLst/>
            </a:prstGeom>
            <a:solidFill>
              <a:srgbClr val="E39DD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오른쪽 중괄호 2"/>
            <p:cNvSpPr/>
            <p:nvPr/>
          </p:nvSpPr>
          <p:spPr>
            <a:xfrm>
              <a:off x="12071241" y="2867891"/>
              <a:ext cx="706582" cy="3633974"/>
            </a:xfrm>
            <a:prstGeom prst="rightBrace">
              <a:avLst>
                <a:gd name="adj1" fmla="val 8333"/>
                <a:gd name="adj2" fmla="val 47796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89583" y="4293875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파스텔 톤의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여러 퍼즐 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200613" y="2696084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4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357970"/>
            <a:ext cx="650370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</a:t>
            </a:r>
            <a:r>
              <a:rPr lang="ko-KR" altLang="en-US" b="1" dirty="0" err="1" smtClean="0"/>
              <a:t>리플렉터</a:t>
            </a:r>
            <a:endParaRPr lang="en-US" altLang="ko-KR" b="1" dirty="0" smtClean="0"/>
          </a:p>
          <a:p>
            <a:r>
              <a:rPr lang="ko-KR" altLang="en-US" dirty="0" smtClean="0"/>
              <a:t>퍼즐 풀이 요소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색과 상관없이 라인의 방향을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꺾어준다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플레이어는 </a:t>
            </a:r>
            <a:r>
              <a:rPr lang="ko-KR" altLang="en-US" dirty="0" err="1" smtClean="0"/>
              <a:t>리플렉터의</a:t>
            </a:r>
            <a:r>
              <a:rPr lang="ko-KR" altLang="en-US" dirty="0" smtClean="0"/>
              <a:t> 방향과 위치를 조정할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들어온 라인의 색에 맞춰 삼각형의 색 또한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30" name="대각선 줄무늬 29"/>
          <p:cNvSpPr/>
          <p:nvPr/>
        </p:nvSpPr>
        <p:spPr>
          <a:xfrm flipH="1" flipV="1">
            <a:off x="1905062" y="719806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7264" y="3429000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프로젝트 이후 </a:t>
            </a:r>
            <a:r>
              <a:rPr lang="ko-KR" altLang="en-US" dirty="0" smtClean="0"/>
              <a:t>추가 예정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133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46</cp:revision>
  <dcterms:created xsi:type="dcterms:W3CDTF">2020-04-10T03:28:06Z</dcterms:created>
  <dcterms:modified xsi:type="dcterms:W3CDTF">2020-04-26T13:02:12Z</dcterms:modified>
</cp:coreProperties>
</file>