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86" r:id="rId3"/>
    <p:sldId id="285" r:id="rId4"/>
    <p:sldId id="284" r:id="rId5"/>
    <p:sldId id="279" r:id="rId6"/>
    <p:sldId id="256" r:id="rId7"/>
    <p:sldId id="257" r:id="rId8"/>
    <p:sldId id="276" r:id="rId9"/>
    <p:sldId id="275" r:id="rId10"/>
    <p:sldId id="263" r:id="rId11"/>
    <p:sldId id="266" r:id="rId12"/>
    <p:sldId id="278" r:id="rId13"/>
    <p:sldId id="264" r:id="rId14"/>
    <p:sldId id="277" r:id="rId15"/>
    <p:sldId id="272" r:id="rId16"/>
    <p:sldId id="281" r:id="rId17"/>
    <p:sldId id="273" r:id="rId18"/>
    <p:sldId id="287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zac" initials="h" lastIdx="2" clrIdx="0">
    <p:extLst>
      <p:ext uri="{19B8F6BF-5375-455C-9EA6-DF929625EA0E}">
        <p15:presenceInfo xmlns:p15="http://schemas.microsoft.com/office/powerpoint/2012/main" userId="heyza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957"/>
    <a:srgbClr val="7D82AB"/>
    <a:srgbClr val="6C89C2"/>
    <a:srgbClr val="3D6DC3"/>
    <a:srgbClr val="E6E6E6"/>
    <a:srgbClr val="7693D4"/>
    <a:srgbClr val="5378B5"/>
    <a:srgbClr val="A9A8B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 autoAdjust="0"/>
    <p:restoredTop sz="96556" autoAdjust="0"/>
  </p:normalViewPr>
  <p:slideViewPr>
    <p:cSldViewPr snapToGrid="0">
      <p:cViewPr varScale="1">
        <p:scale>
          <a:sx n="118" d="100"/>
          <a:sy n="118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03BB-FB47-4722-84FC-D99250FA95C5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7A2FF-ED5F-447B-8AF5-680F035EBDF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0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A2FF-ED5F-447B-8AF5-680F035EBDF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70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A2FF-ED5F-447B-8AF5-680F035EBDF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53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0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51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8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9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61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3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84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A264-0D3A-4422-B3CA-E3E300D6C14D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4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10.xml"/><Relationship Id="rId5" Type="http://schemas.openxmlformats.org/officeDocument/2006/relationships/slide" Target="slide13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꺾인 연결선 128"/>
          <p:cNvCxnSpPr>
            <a:stCxn id="10" idx="3"/>
            <a:endCxn id="127" idx="1"/>
          </p:cNvCxnSpPr>
          <p:nvPr/>
        </p:nvCxnSpPr>
        <p:spPr>
          <a:xfrm>
            <a:off x="8956535" y="3429000"/>
            <a:ext cx="810822" cy="10918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711" y="412695"/>
            <a:ext cx="384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구조도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일반</a:t>
            </a:r>
            <a:endParaRPr lang="ko-KR" altLang="en-US" sz="3200" b="1" dirty="0"/>
          </a:p>
        </p:txBody>
      </p:sp>
      <p:sp>
        <p:nvSpPr>
          <p:cNvPr id="7" name="직사각형 6">
            <a:hlinkClick r:id="rId3" action="ppaction://hlinksldjump"/>
          </p:cNvPr>
          <p:cNvSpPr/>
          <p:nvPr/>
        </p:nvSpPr>
        <p:spPr>
          <a:xfrm>
            <a:off x="3118132" y="309346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메인 메뉴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5182479" y="309346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스테이지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레벨 선택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37130" y="309346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hlinkClick r:id="rId5" action="ppaction://hlinksldjump"/>
          </p:cNvPr>
          <p:cNvSpPr/>
          <p:nvPr/>
        </p:nvSpPr>
        <p:spPr>
          <a:xfrm>
            <a:off x="7686355" y="308711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퍼즐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플레이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9" idx="3"/>
            <a:endCxn id="7" idx="1"/>
          </p:cNvCxnSpPr>
          <p:nvPr/>
        </p:nvCxnSpPr>
        <p:spPr>
          <a:xfrm>
            <a:off x="2307310" y="3435350"/>
            <a:ext cx="8108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3"/>
            <a:endCxn id="8" idx="1"/>
          </p:cNvCxnSpPr>
          <p:nvPr/>
        </p:nvCxnSpPr>
        <p:spPr>
          <a:xfrm>
            <a:off x="4388312" y="3435350"/>
            <a:ext cx="7941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3"/>
            <a:endCxn id="183" idx="1"/>
          </p:cNvCxnSpPr>
          <p:nvPr/>
        </p:nvCxnSpPr>
        <p:spPr>
          <a:xfrm flipV="1">
            <a:off x="6452659" y="3429000"/>
            <a:ext cx="325971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65399" y="1653414"/>
            <a:ext cx="1375646" cy="68377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레벨 에디터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hlinkClick r:id="rId6" action="ppaction://hlinksldjump"/>
          </p:cNvPr>
          <p:cNvSpPr/>
          <p:nvPr/>
        </p:nvSpPr>
        <p:spPr>
          <a:xfrm>
            <a:off x="2087317" y="4475601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게임 설정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/>
          <p:cNvCxnSpPr>
            <a:stCxn id="7" idx="0"/>
            <a:endCxn id="33" idx="2"/>
          </p:cNvCxnSpPr>
          <p:nvPr/>
        </p:nvCxnSpPr>
        <p:spPr>
          <a:xfrm flipV="1">
            <a:off x="3753222" y="2337192"/>
            <a:ext cx="0" cy="7562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118132" y="585774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hlinkClick r:id="rId7" action="ppaction://hlinksldjump"/>
          </p:cNvPr>
          <p:cNvSpPr/>
          <p:nvPr/>
        </p:nvSpPr>
        <p:spPr>
          <a:xfrm>
            <a:off x="9767357" y="1995304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퍼즐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클리어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>
            <a:hlinkClick r:id="rId8" action="ppaction://hlinksldjump"/>
          </p:cNvPr>
          <p:cNvSpPr/>
          <p:nvPr/>
        </p:nvSpPr>
        <p:spPr>
          <a:xfrm>
            <a:off x="9767357" y="4178918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일시정지 및 기능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4" name="꺾인 연결선 143"/>
          <p:cNvCxnSpPr>
            <a:stCxn id="90" idx="0"/>
            <a:endCxn id="8" idx="0"/>
          </p:cNvCxnSpPr>
          <p:nvPr/>
        </p:nvCxnSpPr>
        <p:spPr>
          <a:xfrm rot="16200000" flipH="1" flipV="1">
            <a:off x="7560929" y="251943"/>
            <a:ext cx="1098157" cy="4584878"/>
          </a:xfrm>
          <a:prstGeom prst="bentConnector3">
            <a:avLst>
              <a:gd name="adj1" fmla="val -2081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90" idx="0"/>
            <a:endCxn id="183" idx="0"/>
          </p:cNvCxnSpPr>
          <p:nvPr/>
        </p:nvCxnSpPr>
        <p:spPr>
          <a:xfrm rot="16200000" flipH="1" flipV="1">
            <a:off x="8131382" y="941756"/>
            <a:ext cx="1217518" cy="3324613"/>
          </a:xfrm>
          <a:prstGeom prst="bentConnector3">
            <a:avLst>
              <a:gd name="adj1" fmla="val -1877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" idx="2"/>
            <a:endCxn id="34" idx="3"/>
          </p:cNvCxnSpPr>
          <p:nvPr/>
        </p:nvCxnSpPr>
        <p:spPr>
          <a:xfrm rot="5400000">
            <a:off x="3035235" y="4099502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27" idx="2"/>
            <a:endCxn id="8" idx="2"/>
          </p:cNvCxnSpPr>
          <p:nvPr/>
        </p:nvCxnSpPr>
        <p:spPr>
          <a:xfrm rot="5400000" flipH="1">
            <a:off x="7567279" y="2027529"/>
            <a:ext cx="1085457" cy="4584878"/>
          </a:xfrm>
          <a:prstGeom prst="bentConnector3">
            <a:avLst>
              <a:gd name="adj1" fmla="val -2106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10" idx="3"/>
            <a:endCxn id="90" idx="1"/>
          </p:cNvCxnSpPr>
          <p:nvPr/>
        </p:nvCxnSpPr>
        <p:spPr>
          <a:xfrm flipV="1">
            <a:off x="8956535" y="2337193"/>
            <a:ext cx="810822" cy="10918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27" idx="2"/>
            <a:endCxn id="183" idx="2"/>
          </p:cNvCxnSpPr>
          <p:nvPr/>
        </p:nvCxnSpPr>
        <p:spPr>
          <a:xfrm rot="5400000" flipH="1">
            <a:off x="8131382" y="2591631"/>
            <a:ext cx="1217518" cy="3324613"/>
          </a:xfrm>
          <a:prstGeom prst="bentConnector3">
            <a:avLst>
              <a:gd name="adj1" fmla="val -1877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127" idx="2"/>
            <a:endCxn id="10" idx="2"/>
          </p:cNvCxnSpPr>
          <p:nvPr/>
        </p:nvCxnSpPr>
        <p:spPr>
          <a:xfrm rot="5400000" flipH="1">
            <a:off x="8816042" y="3276292"/>
            <a:ext cx="1091807" cy="2081002"/>
          </a:xfrm>
          <a:prstGeom prst="bentConnector3">
            <a:avLst>
              <a:gd name="adj1" fmla="val -2093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hlinkClick r:id="rId9" action="ppaction://hlinksldjump"/>
          </p:cNvPr>
          <p:cNvSpPr/>
          <p:nvPr/>
        </p:nvSpPr>
        <p:spPr>
          <a:xfrm>
            <a:off x="6778630" y="3212822"/>
            <a:ext cx="598408" cy="432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로딩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5" name="직선 화살표 연결선 184"/>
          <p:cNvCxnSpPr>
            <a:stCxn id="183" idx="3"/>
            <a:endCxn id="10" idx="1"/>
          </p:cNvCxnSpPr>
          <p:nvPr/>
        </p:nvCxnSpPr>
        <p:spPr>
          <a:xfrm>
            <a:off x="7377038" y="3429000"/>
            <a:ext cx="3093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7" idx="2"/>
            <a:endCxn id="46" idx="0"/>
          </p:cNvCxnSpPr>
          <p:nvPr/>
        </p:nvCxnSpPr>
        <p:spPr>
          <a:xfrm>
            <a:off x="3753222" y="3777239"/>
            <a:ext cx="0" cy="2080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hlinkClick r:id="rId10" action="ppaction://hlinksldjump"/>
          </p:cNvPr>
          <p:cNvSpPr/>
          <p:nvPr/>
        </p:nvSpPr>
        <p:spPr>
          <a:xfrm>
            <a:off x="9767357" y="5396436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게임 설정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8" name="꺾인 연결선 247"/>
          <p:cNvCxnSpPr>
            <a:stCxn id="127" idx="3"/>
            <a:endCxn id="247" idx="3"/>
          </p:cNvCxnSpPr>
          <p:nvPr/>
        </p:nvCxnSpPr>
        <p:spPr>
          <a:xfrm>
            <a:off x="11037537" y="4520807"/>
            <a:ext cx="12700" cy="121751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6778630" y="4234526"/>
            <a:ext cx="598408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다시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8022239" y="4234526"/>
            <a:ext cx="598408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계속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6452659" y="2325295"/>
            <a:ext cx="1233696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ysClr val="windowText" lastClr="000000"/>
                </a:solidFill>
              </a:rPr>
              <a:t>다시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다음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  <p:cxnSp>
        <p:nvCxnSpPr>
          <p:cNvPr id="23" name="꺾인 연결선 22"/>
          <p:cNvCxnSpPr>
            <a:stCxn id="34" idx="0"/>
            <a:endCxn id="7" idx="1"/>
          </p:cNvCxnSpPr>
          <p:nvPr/>
        </p:nvCxnSpPr>
        <p:spPr>
          <a:xfrm rot="5400000" flipH="1" flipV="1">
            <a:off x="2400144" y="3757614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60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UI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는 확정 사항이 아님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설정 요소들은 추가적인 기획이 더 필요함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씬 전환 없이 팝업 창을 띄우는 형식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1455766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2375449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14" y="1242953"/>
            <a:ext cx="39517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해상도    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14" y="1725520"/>
            <a:ext cx="508504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화면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2208087"/>
            <a:ext cx="507061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수직 동기화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690656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퀄리티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1877" y="1280503"/>
            <a:ext cx="1346188" cy="2942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895125" y="1381481"/>
            <a:ext cx="107038" cy="922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46733" y="1773522"/>
            <a:ext cx="321332" cy="321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46733" y="2232088"/>
            <a:ext cx="321332" cy="321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5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이전과 마찬가지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238780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1450751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1571614" y="1242953"/>
            <a:ext cx="64633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1725520"/>
            <a:ext cx="118974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배경 음악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208087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효과음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8422" y="1242953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67911" y="1246176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58422" y="1748000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67911" y="1751223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58422" y="2213098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067911" y="2216321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58422" y="2685054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67911" y="2688277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rgbClr val="5378B5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1455766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rgbClr val="5378B5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2375449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14" y="1242953"/>
            <a:ext cx="39517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해상도    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14" y="1725520"/>
            <a:ext cx="508504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화면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2208087"/>
            <a:ext cx="507061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수직 동기화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690656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퀄리티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1877" y="1280503"/>
            <a:ext cx="1346188" cy="294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895125" y="1381481"/>
            <a:ext cx="107038" cy="922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55213" y="1860671"/>
            <a:ext cx="321332" cy="321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46733" y="2232088"/>
            <a:ext cx="321332" cy="321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3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20" name="직사각형 19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131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이등변 삼각형 128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이등변 삼각형 120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대각선 줄무늬 113"/>
            <p:cNvSpPr/>
            <p:nvPr/>
          </p:nvSpPr>
          <p:spPr>
            <a:xfrm rot="16200000" flipH="1" flipV="1">
              <a:off x="5195220" y="352319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5" name="직선 연결선 114"/>
            <p:cNvCxnSpPr>
              <a:stCxn id="118" idx="0"/>
              <a:endCxn id="119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endCxn id="121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대각선 줄무늬 117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전체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각 레벨은 스테이지의 고유 테마 색을 따른다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플레이어가 조작 가능한 것은 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오브젝트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배경음악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2" name="타원 1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3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77610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6269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66269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7610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43585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54926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77610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66269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77610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00294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88952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88952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00294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00294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88952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88952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00294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00294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788952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88952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300294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77610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66269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66269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77610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54926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43585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232243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20901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720901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209560" y="1077186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209560" y="2543157"/>
            <a:ext cx="488658" cy="48865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209560" y="2054501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720901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232243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252918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252918" y="3031819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22978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11635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11635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322978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322978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11635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811635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322978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45661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34318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34318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345661" y="2543153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834318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834318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345660" y="2054502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834318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834318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345661" y="1077186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22978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811635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811635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322978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788952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66269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741576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252918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720901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230235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209560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34318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345661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811635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322978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254926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743585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277610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766269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0294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788952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32243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720901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209560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322978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811635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345661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834318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345661" y="3031819"/>
            <a:ext cx="501664" cy="488658"/>
            <a:chOff x="1814384" y="4087869"/>
            <a:chExt cx="676404" cy="658868"/>
          </a:xfrm>
        </p:grpSpPr>
        <p:sp>
          <p:nvSpPr>
            <p:cNvPr id="134" name="직사각형 133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rot="10800000">
            <a:off x="4277610" y="559324"/>
            <a:ext cx="488658" cy="542486"/>
            <a:chOff x="5766678" y="759618"/>
            <a:chExt cx="658868" cy="731446"/>
          </a:xfrm>
        </p:grpSpPr>
        <p:grpSp>
          <p:nvGrpSpPr>
            <p:cNvPr id="128" name="그룹 127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이등변 삼각형 131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9" name="이등변 삼각형 128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연결선 107"/>
          <p:cNvCxnSpPr/>
          <p:nvPr/>
        </p:nvCxnSpPr>
        <p:spPr>
          <a:xfrm flipV="1">
            <a:off x="1596996" y="3276257"/>
            <a:ext cx="1949634" cy="5241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 rot="10800000">
            <a:off x="7197031" y="1563393"/>
            <a:ext cx="501664" cy="488658"/>
            <a:chOff x="1814384" y="4087869"/>
            <a:chExt cx="676404" cy="658868"/>
          </a:xfrm>
        </p:grpSpPr>
        <p:sp>
          <p:nvSpPr>
            <p:cNvPr id="124" name="직사각형 123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 rot="5400000" flipH="1">
            <a:off x="1362953" y="1547017"/>
            <a:ext cx="488658" cy="523243"/>
            <a:chOff x="5766678" y="751717"/>
            <a:chExt cx="658868" cy="700677"/>
          </a:xfrm>
        </p:grpSpPr>
        <p:sp>
          <p:nvSpPr>
            <p:cNvPr id="120" name="직사각형 119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4767274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232242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254925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대각선 줄무늬 113"/>
          <p:cNvSpPr/>
          <p:nvPr/>
        </p:nvSpPr>
        <p:spPr>
          <a:xfrm rot="16200000" flipH="1" flipV="1">
            <a:off x="3853100" y="2613020"/>
            <a:ext cx="353755" cy="353517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>
            <a:stCxn id="118" idx="0"/>
            <a:endCxn id="119" idx="2"/>
          </p:cNvCxnSpPr>
          <p:nvPr/>
        </p:nvCxnSpPr>
        <p:spPr>
          <a:xfrm flipH="1" flipV="1">
            <a:off x="3544623" y="1077186"/>
            <a:ext cx="2008" cy="2199070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endCxn id="121" idx="3"/>
          </p:cNvCxnSpPr>
          <p:nvPr/>
        </p:nvCxnSpPr>
        <p:spPr>
          <a:xfrm flipH="1">
            <a:off x="1346399" y="1807722"/>
            <a:ext cx="6117723" cy="577"/>
          </a:xfrm>
          <a:prstGeom prst="line">
            <a:avLst/>
          </a:prstGeom>
          <a:ln w="28575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831830" y="1634650"/>
            <a:ext cx="353518" cy="353518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대각선 줄무늬 117"/>
          <p:cNvSpPr/>
          <p:nvPr/>
        </p:nvSpPr>
        <p:spPr>
          <a:xfrm flipH="1" flipV="1">
            <a:off x="3369753" y="3099498"/>
            <a:ext cx="353755" cy="353517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300294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전체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2" name="타원 1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rgbClr val="7D82A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rgbClr val="7D82A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5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3144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인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메뉴 및 일시정지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모두가 잘 아는 그거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특정 키나 게임 내 버튼을 한번 누르면 게임이 즉시 멈추며 기능을 제공하고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또 다시 키를 누르거나 계속이 선택되면 게임을 이어나간다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기능의 요소들은 아마 확정 사항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35" name="직사각형 34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이등변 삼각형 140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0" name="직선 연결선 119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대각선 줄무늬 125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>
              <a:stCxn id="130" idx="0"/>
              <a:endCxn id="131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33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대각선 줄무늬 129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1"/>
            <a:ext cx="9036908" cy="5086321"/>
            <a:chOff x="0" y="1"/>
            <a:chExt cx="9036908" cy="5086321"/>
          </a:xfrm>
        </p:grpSpPr>
        <p:sp>
          <p:nvSpPr>
            <p:cNvPr id="29" name="직사각형 28"/>
            <p:cNvSpPr/>
            <p:nvPr/>
          </p:nvSpPr>
          <p:spPr>
            <a:xfrm>
              <a:off x="0" y="1"/>
              <a:ext cx="9036908" cy="508632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0799" y="1044059"/>
              <a:ext cx="1467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chemeClr val="bg1"/>
                  </a:solidFill>
                </a:rPr>
                <a:t>일시정지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1168" y="227942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계속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1169" y="350507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9460" y="289229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다시 하기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19460" y="41178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레벨 선택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3144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일시정지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메인 메뉴의 설정의 기능과 동일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35" name="직사각형 34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이등변 삼각형 140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0" name="직선 연결선 119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대각선 줄무늬 125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>
              <a:stCxn id="130" idx="0"/>
              <a:endCxn id="131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33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대각선 줄무늬 129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tx1">
              <a:lumMod val="85000"/>
              <a:lumOff val="1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돌아가기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46655" y="1030975"/>
            <a:ext cx="5312936" cy="3001988"/>
            <a:chOff x="996777" y="607268"/>
            <a:chExt cx="6812692" cy="3849401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996777" y="607268"/>
              <a:ext cx="6499654" cy="38494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양쪽 모서리가 잘린 사각형 165"/>
            <p:cNvSpPr/>
            <p:nvPr/>
          </p:nvSpPr>
          <p:spPr>
            <a:xfrm rot="5400000">
              <a:off x="7187512" y="1455766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그래픽</a:t>
              </a:r>
              <a:endParaRPr lang="ko-KR" altLang="en-US" sz="1100" dirty="0"/>
            </a:p>
          </p:txBody>
        </p:sp>
        <p:sp>
          <p:nvSpPr>
            <p:cNvPr id="167" name="양쪽 모서리가 잘린 사각형 166"/>
            <p:cNvSpPr/>
            <p:nvPr/>
          </p:nvSpPr>
          <p:spPr>
            <a:xfrm rot="5400000">
              <a:off x="7187512" y="2375449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사운드</a:t>
              </a:r>
              <a:endParaRPr lang="ko-KR" altLang="en-US" sz="1100" dirty="0"/>
            </a:p>
          </p:txBody>
        </p:sp>
        <p:sp>
          <p:nvSpPr>
            <p:cNvPr id="168" name="양쪽 모서리가 잘린 사각형 167"/>
            <p:cNvSpPr/>
            <p:nvPr/>
          </p:nvSpPr>
          <p:spPr>
            <a:xfrm rot="5400000">
              <a:off x="7187512" y="3306325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------</a:t>
              </a:r>
              <a:endParaRPr lang="ko-KR" altLang="en-US" sz="11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71615" y="1242953"/>
              <a:ext cx="3998367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해상도       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71615" y="1725520"/>
              <a:ext cx="5122729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전체 화면   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71615" y="2208087"/>
              <a:ext cx="5112452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수직 동기화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71615" y="2690656"/>
              <a:ext cx="927444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퀄리티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5721877" y="1280503"/>
              <a:ext cx="1346188" cy="2942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이등변 삼각형 173"/>
            <p:cNvSpPr/>
            <p:nvPr/>
          </p:nvSpPr>
          <p:spPr>
            <a:xfrm rot="10800000">
              <a:off x="6895125" y="1381481"/>
              <a:ext cx="107038" cy="9227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746733" y="1773522"/>
              <a:ext cx="321332" cy="32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746733" y="2232088"/>
              <a:ext cx="321332" cy="32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65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 162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137" name="타원 136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17" name="직사각형 16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이등변 삼각형 126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6" name="직선 연결선 105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이등변 삼각형 118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대각선 줄무늬 111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/>
            <p:cNvCxnSpPr>
              <a:stCxn id="116" idx="0"/>
              <a:endCxn id="117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9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대각선 줄무늬 115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인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클리어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퍼즐 레벨이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클리어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되면 완성된 음악을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흘려보내며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창이 출력된다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창에는 세가지 버튼이 제공 되는데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왼쪽부터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다시풀기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레벨 및 스테이지 선택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다음 레벨이다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94845" y="1420873"/>
            <a:ext cx="3864340" cy="2969155"/>
            <a:chOff x="4163830" y="1944422"/>
            <a:chExt cx="3864340" cy="296915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4163830" y="1944422"/>
              <a:ext cx="3864340" cy="27567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실행 단추: 홈 153">
              <a:hlinkClick r:id="" action="ppaction://hlinkshowjump?jump=firstslide" highlightClick="1"/>
            </p:cNvPr>
            <p:cNvSpPr/>
            <p:nvPr/>
          </p:nvSpPr>
          <p:spPr>
            <a:xfrm>
              <a:off x="5764202" y="4227231"/>
              <a:ext cx="686348" cy="686346"/>
            </a:xfrm>
            <a:prstGeom prst="actionButtonHom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7016567" y="4227230"/>
              <a:ext cx="686348" cy="686347"/>
              <a:chOff x="5422156" y="3703681"/>
              <a:chExt cx="686348" cy="686347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5422156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56"/>
              <p:cNvSpPr/>
              <p:nvPr/>
            </p:nvSpPr>
            <p:spPr>
              <a:xfrm>
                <a:off x="5515797" y="3811792"/>
                <a:ext cx="513528" cy="469522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5055411" y="304125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err="1" smtClean="0"/>
                <a:t>클리어</a:t>
              </a:r>
              <a:r>
                <a:rPr lang="ko-KR" altLang="en-US" sz="2800" b="1" dirty="0" smtClean="0"/>
                <a:t> 문구</a:t>
              </a:r>
              <a:endParaRPr lang="ko-KR" altLang="en-US" sz="2800" b="1" dirty="0"/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4511837" y="4226928"/>
              <a:ext cx="686348" cy="686347"/>
              <a:chOff x="2994282" y="3703681"/>
              <a:chExt cx="686348" cy="686347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2994282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원형 화살표 160"/>
              <p:cNvSpPr/>
              <p:nvPr/>
            </p:nvSpPr>
            <p:spPr>
              <a:xfrm>
                <a:off x="3061139" y="3791515"/>
                <a:ext cx="517346" cy="517344"/>
              </a:xfrm>
              <a:prstGeom prst="circularArrow">
                <a:avLst>
                  <a:gd name="adj1" fmla="val 12696"/>
                  <a:gd name="adj2" fmla="val 1142319"/>
                  <a:gd name="adj3" fmla="val 21328141"/>
                  <a:gd name="adj4" fmla="val 2882010"/>
                  <a:gd name="adj5" fmla="val 1350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3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레벨 에디터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로딩 화면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로드해야하는 데이터가 많은 화면으로 넘어가기 전에 먼저 전환할 화면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페이드인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아웃으로 연출할 예정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전환 음악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원형 화살표 140"/>
          <p:cNvSpPr/>
          <p:nvPr/>
        </p:nvSpPr>
        <p:spPr>
          <a:xfrm>
            <a:off x="7934325" y="4048908"/>
            <a:ext cx="691613" cy="691610"/>
          </a:xfrm>
          <a:prstGeom prst="circularArrow">
            <a:avLst>
              <a:gd name="adj1" fmla="val 12696"/>
              <a:gd name="adj2" fmla="val 1142319"/>
              <a:gd name="adj3" fmla="val 21328141"/>
              <a:gd name="adj4" fmla="val 2882010"/>
              <a:gd name="adj5" fmla="val 13502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6096000" y="3429000"/>
            <a:ext cx="1984586" cy="419100"/>
          </a:xfrm>
          <a:prstGeom prst="wedgeRectCallout">
            <a:avLst>
              <a:gd name="adj1" fmla="val 38680"/>
              <a:gd name="adj2" fmla="val 96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이거 돌아감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11" y="412695"/>
            <a:ext cx="714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구조도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레벨 에디터</a:t>
            </a:r>
            <a:endParaRPr lang="ko-KR" altLang="en-US" sz="3200" b="1" dirty="0"/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1037130" y="3103153"/>
            <a:ext cx="667175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메인 메뉴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49584" y="3103153"/>
            <a:ext cx="1375646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레벨 에디터</a:t>
            </a:r>
          </a:p>
        </p:txBody>
      </p:sp>
      <p:cxnSp>
        <p:nvCxnSpPr>
          <p:cNvPr id="35" name="직선 화살표 연결선 34"/>
          <p:cNvCxnSpPr>
            <a:stCxn id="7" idx="3"/>
            <a:endCxn id="33" idx="1"/>
          </p:cNvCxnSpPr>
          <p:nvPr/>
        </p:nvCxnSpPr>
        <p:spPr>
          <a:xfrm>
            <a:off x="1704305" y="3445042"/>
            <a:ext cx="5452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399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11" y="412695"/>
            <a:ext cx="486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시스템 구조도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1037130" y="309346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9" idx="3"/>
          </p:cNvCxnSpPr>
          <p:nvPr/>
        </p:nvCxnSpPr>
        <p:spPr>
          <a:xfrm>
            <a:off x="2307310" y="3435350"/>
            <a:ext cx="8108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  <p:cxnSp>
        <p:nvCxnSpPr>
          <p:cNvPr id="23" name="꺾인 연결선 22"/>
          <p:cNvCxnSpPr/>
          <p:nvPr/>
        </p:nvCxnSpPr>
        <p:spPr>
          <a:xfrm rot="5400000" flipH="1" flipV="1">
            <a:off x="5072933" y="935426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756140" y="498733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로고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전환 음악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</a:rPr>
              <a:t>인트로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9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9650" y="541523"/>
            <a:ext cx="4751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게임 제목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015400" y="36411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/>
              <a:t>시작</a:t>
            </a:r>
            <a:endParaRPr lang="ko-KR" altLang="en-US" sz="2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87401" y="2225968"/>
            <a:ext cx="2026428" cy="1521629"/>
            <a:chOff x="5442097" y="2865571"/>
            <a:chExt cx="2026428" cy="1521629"/>
          </a:xfrm>
        </p:grpSpPr>
        <p:sp>
          <p:nvSpPr>
            <p:cNvPr id="4" name="직사각형 3"/>
            <p:cNvSpPr/>
            <p:nvPr/>
          </p:nvSpPr>
          <p:spPr>
            <a:xfrm>
              <a:off x="5442097" y="2865571"/>
              <a:ext cx="2026428" cy="15216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45213" y="3119398"/>
              <a:ext cx="20233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 smtClean="0"/>
                <a:t>레벨 에디터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미정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32145" y="3488730"/>
              <a:ext cx="647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설정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0437" y="3858062"/>
              <a:ext cx="1189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 smtClean="0"/>
                <a:t>게임 종료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글 폰트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배경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아랫글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배경 음악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방향키 또는 마우스로 항목을 선택 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버튼을 통해서 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레벨 에디터는 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" y="4596726"/>
            <a:ext cx="1861751" cy="23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어쩌고 저쩌고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175321" y="3764692"/>
            <a:ext cx="266776" cy="18389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flipH="1">
            <a:off x="3338128" y="3764692"/>
            <a:ext cx="266776" cy="18389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꺾인 연결선 16"/>
          <p:cNvCxnSpPr>
            <a:stCxn id="4" idx="1"/>
            <a:endCxn id="6" idx="0"/>
          </p:cNvCxnSpPr>
          <p:nvPr/>
        </p:nvCxnSpPr>
        <p:spPr>
          <a:xfrm rot="10800000" flipV="1">
            <a:off x="4389863" y="2986782"/>
            <a:ext cx="1497539" cy="654413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9650" y="541523"/>
            <a:ext cx="4751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게임 제목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015400" y="36411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/>
              <a:t>시작</a:t>
            </a:r>
            <a:endParaRPr lang="ko-KR" altLang="en-US" sz="2200" dirty="0"/>
          </a:p>
        </p:txBody>
      </p:sp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" y="4596726"/>
            <a:ext cx="1861751" cy="23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어쩌고 저쩌고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175321" y="3764692"/>
            <a:ext cx="266776" cy="1838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flipH="1">
            <a:off x="3338128" y="3764692"/>
            <a:ext cx="266776" cy="1838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스테이지 및 레벨 선택 화면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키보드 또는 마우스로 선택 커서를 이동 후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선택한다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스테이지마다 각각의 고유 테마 색을 가지고 있다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씬을 바꿀지 안바꿀지에 대해서는 추후 계획 예정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1</a:t>
            </a:r>
            <a:endParaRPr lang="ko-KR" altLang="en-US" sz="36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8176706" y="2530471"/>
            <a:ext cx="542968" cy="374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테마 예시 두번째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2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86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04408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4830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5252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55674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55674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06096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06096" y="2901775"/>
            <a:ext cx="706582" cy="7065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16529" y="2530471"/>
            <a:ext cx="542968" cy="37427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8176706" y="2530471"/>
            <a:ext cx="542968" cy="37427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9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3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86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04408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4830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5252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55674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55674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06096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06096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16529" y="2530471"/>
            <a:ext cx="542968" cy="37427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16186" y="3862410"/>
            <a:ext cx="706582" cy="706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554</Words>
  <Application>Microsoft Office PowerPoint</Application>
  <PresentationFormat>와이드스크린</PresentationFormat>
  <Paragraphs>212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112</cp:revision>
  <dcterms:created xsi:type="dcterms:W3CDTF">2020-02-03T05:14:00Z</dcterms:created>
  <dcterms:modified xsi:type="dcterms:W3CDTF">2020-05-20T05:25:25Z</dcterms:modified>
</cp:coreProperties>
</file>