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838383"/>
    <a:srgbClr val="A6DEA2"/>
    <a:srgbClr val="61A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14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3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4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3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3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1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1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9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7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6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30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C3C8C-3449-4200-926F-38CA68415FA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7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1"/>
            <a:ext cx="12184663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6977999" y="5076017"/>
            <a:ext cx="359700" cy="2479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 flipH="1">
            <a:off x="4500871" y="5076017"/>
            <a:ext cx="359700" cy="2479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3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"/>
            <a:ext cx="12184663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11031472" y="3411890"/>
            <a:ext cx="732537" cy="50464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66361" y="2627313"/>
            <a:ext cx="953274" cy="9527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>
              <a:ln w="38100"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66361" y="4578137"/>
            <a:ext cx="953274" cy="9527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 flipH="1">
            <a:off x="427040" y="3411890"/>
            <a:ext cx="732537" cy="50464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503603" y="4752902"/>
            <a:ext cx="659265" cy="6592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366362" y="2627313"/>
            <a:ext cx="953274" cy="952700"/>
          </a:xfrm>
          <a:prstGeom prst="rect">
            <a:avLst/>
          </a:prstGeom>
          <a:solidFill>
            <a:srgbClr val="7693D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66362" y="3580013"/>
            <a:ext cx="953274" cy="952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flipH="1">
            <a:off x="427040" y="3411890"/>
            <a:ext cx="732537" cy="50464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>
            <a:off x="11031472" y="3411890"/>
            <a:ext cx="732537" cy="50464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15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366362" y="2627313"/>
            <a:ext cx="953274" cy="952700"/>
          </a:xfrm>
          <a:prstGeom prst="rect">
            <a:avLst/>
          </a:prstGeom>
          <a:solidFill>
            <a:srgbClr val="61A957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66362" y="3580013"/>
            <a:ext cx="953274" cy="952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flipH="1">
            <a:off x="427040" y="3411890"/>
            <a:ext cx="732537" cy="50464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>
            <a:off x="11031472" y="3411890"/>
            <a:ext cx="732537" cy="50464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47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/>
          <p:cNvSpPr/>
          <p:nvPr/>
        </p:nvSpPr>
        <p:spPr>
          <a:xfrm>
            <a:off x="5771070" y="343105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6430336" y="343105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6430336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5771070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7748866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7089601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5771070" y="4749596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6430336" y="4090331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5771070" y="4090331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4452539" y="4749596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5111805" y="4749596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5111805" y="4090331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452539" y="4090331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4452539" y="343105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5111805" y="343105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5111805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4452539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4452539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5111805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5111805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4452539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771070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6430336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6430336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5771070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7089601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7748866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8408132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9067397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9067397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9726664" y="1453268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9726664" y="3431060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9726664" y="2771797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9067397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8408132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7086891" y="4749596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7086891" y="4090331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3134009" y="343105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3793273" y="343105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3793273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3134009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3134009" y="4749596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793273" y="4749596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3793273" y="4090331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3134009" y="4090331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1815477" y="4749596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2474742" y="4749596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2474742" y="4090331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1815477" y="343105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2474742" y="343105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2474742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1815476" y="2771798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2474742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2474742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1815477" y="1453268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3134009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3793273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3793273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3134009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5111805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6430336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7746157" y="1452561"/>
            <a:ext cx="659265" cy="66374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>
            <a:off x="7086891" y="1452561"/>
            <a:ext cx="659265" cy="66374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9067397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8405423" y="1452561"/>
            <a:ext cx="659265" cy="66374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9726664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2474742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1815477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793273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134009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7089601" y="3427035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7748866" y="3427035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5771070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430336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4452539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5111805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>
            <a:off x="8408132" y="3427035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9067397" y="3427035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9726664" y="3427035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3134009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3793273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1815477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2474742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0" name="그룹 209"/>
          <p:cNvGrpSpPr/>
          <p:nvPr/>
        </p:nvGrpSpPr>
        <p:grpSpPr>
          <a:xfrm>
            <a:off x="1815477" y="4090331"/>
            <a:ext cx="676811" cy="659265"/>
            <a:chOff x="1814384" y="4087869"/>
            <a:chExt cx="676404" cy="658868"/>
          </a:xfrm>
        </p:grpSpPr>
        <p:sp>
          <p:nvSpPr>
            <p:cNvPr id="238" name="직사각형 237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flipV="1">
              <a:off x="2219206" y="4379117"/>
              <a:ext cx="271582" cy="8810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1" name="그룹 210"/>
          <p:cNvGrpSpPr/>
          <p:nvPr/>
        </p:nvGrpSpPr>
        <p:grpSpPr>
          <a:xfrm rot="10800000">
            <a:off x="5771070" y="754603"/>
            <a:ext cx="659265" cy="731886"/>
            <a:chOff x="5766678" y="759618"/>
            <a:chExt cx="658868" cy="731446"/>
          </a:xfrm>
        </p:grpSpPr>
        <p:grpSp>
          <p:nvGrpSpPr>
            <p:cNvPr id="232" name="그룹 231"/>
            <p:cNvGrpSpPr/>
            <p:nvPr/>
          </p:nvGrpSpPr>
          <p:grpSpPr>
            <a:xfrm>
              <a:off x="5766678" y="759618"/>
              <a:ext cx="658868" cy="692776"/>
              <a:chOff x="5766678" y="759618"/>
              <a:chExt cx="658868" cy="692776"/>
            </a:xfrm>
          </p:grpSpPr>
          <p:sp>
            <p:nvSpPr>
              <p:cNvPr id="234" name="직사각형 233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이등변 삼각형 235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6200000" flipV="1">
                <a:off x="5780483" y="1029890"/>
                <a:ext cx="631031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3" name="이등변 삼각형 232"/>
            <p:cNvSpPr/>
            <p:nvPr/>
          </p:nvSpPr>
          <p:spPr>
            <a:xfrm>
              <a:off x="5965860" y="1266492"/>
              <a:ext cx="260504" cy="224572"/>
            </a:xfrm>
            <a:prstGeom prst="triangl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2" name="직선 연결선 211"/>
          <p:cNvCxnSpPr/>
          <p:nvPr/>
        </p:nvCxnSpPr>
        <p:spPr>
          <a:xfrm flipV="1">
            <a:off x="2154562" y="4420109"/>
            <a:ext cx="2630318" cy="7071"/>
          </a:xfrm>
          <a:prstGeom prst="line">
            <a:avLst/>
          </a:prstGeom>
          <a:ln w="28575">
            <a:solidFill>
              <a:srgbClr val="E2E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/>
          <p:cNvGrpSpPr/>
          <p:nvPr/>
        </p:nvGrpSpPr>
        <p:grpSpPr>
          <a:xfrm rot="10800000">
            <a:off x="9709761" y="2109226"/>
            <a:ext cx="676812" cy="659265"/>
            <a:chOff x="1814384" y="4087869"/>
            <a:chExt cx="676404" cy="658868"/>
          </a:xfrm>
        </p:grpSpPr>
        <p:sp>
          <p:nvSpPr>
            <p:cNvPr id="228" name="직사각형 227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flipV="1">
              <a:off x="2219206" y="4379117"/>
              <a:ext cx="271582" cy="8810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4" name="그룹 213"/>
          <p:cNvGrpSpPr/>
          <p:nvPr/>
        </p:nvGrpSpPr>
        <p:grpSpPr>
          <a:xfrm rot="5400000" flipH="1">
            <a:off x="1838806" y="2087133"/>
            <a:ext cx="659265" cy="705925"/>
            <a:chOff x="5766678" y="751717"/>
            <a:chExt cx="658868" cy="700677"/>
          </a:xfrm>
        </p:grpSpPr>
        <p:sp>
          <p:nvSpPr>
            <p:cNvPr id="224" name="직사각형 223"/>
            <p:cNvSpPr/>
            <p:nvPr/>
          </p:nvSpPr>
          <p:spPr>
            <a:xfrm>
              <a:off x="5766678" y="793526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이등변 삼각형 224"/>
            <p:cNvSpPr/>
            <p:nvPr/>
          </p:nvSpPr>
          <p:spPr>
            <a:xfrm>
              <a:off x="5972746" y="1237914"/>
              <a:ext cx="247650" cy="21349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5829942" y="1001319"/>
              <a:ext cx="532340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 flipV="1">
              <a:off x="5793887" y="1008584"/>
              <a:ext cx="604222" cy="9048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5" name="직사각형 214"/>
          <p:cNvSpPr/>
          <p:nvPr/>
        </p:nvSpPr>
        <p:spPr>
          <a:xfrm>
            <a:off x="6431692" y="4749596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>
            <a:off x="8408131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>
            <a:off x="7089599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대각선 줄무늬 217"/>
          <p:cNvSpPr/>
          <p:nvPr/>
        </p:nvSpPr>
        <p:spPr>
          <a:xfrm rot="16200000" flipH="1" flipV="1">
            <a:off x="10385768" y="5500021"/>
            <a:ext cx="477263" cy="476942"/>
          </a:xfrm>
          <a:prstGeom prst="diagStrip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9" name="직선 연결선 218"/>
          <p:cNvCxnSpPr>
            <a:stCxn id="222" idx="0"/>
            <a:endCxn id="223" idx="2"/>
          </p:cNvCxnSpPr>
          <p:nvPr/>
        </p:nvCxnSpPr>
        <p:spPr>
          <a:xfrm flipH="1" flipV="1">
            <a:off x="4782172" y="1453268"/>
            <a:ext cx="2709" cy="2966842"/>
          </a:xfrm>
          <a:prstGeom prst="line">
            <a:avLst/>
          </a:prstGeom>
          <a:ln w="28575">
            <a:solidFill>
              <a:srgbClr val="E2E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 flipH="1">
            <a:off x="1816473" y="2438859"/>
            <a:ext cx="8253629" cy="778"/>
          </a:xfrm>
          <a:prstGeom prst="line">
            <a:avLst/>
          </a:prstGeom>
          <a:ln w="28575">
            <a:solidFill>
              <a:srgbClr val="A6DEA2"/>
            </a:solidFill>
            <a:headEnd type="oval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/>
          <p:cNvSpPr/>
          <p:nvPr/>
        </p:nvSpPr>
        <p:spPr>
          <a:xfrm>
            <a:off x="6518786" y="2205362"/>
            <a:ext cx="476943" cy="476943"/>
          </a:xfrm>
          <a:prstGeom prst="ellipse">
            <a:avLst/>
          </a:prstGeom>
          <a:solidFill>
            <a:srgbClr val="A6DEA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대각선 줄무늬 221"/>
          <p:cNvSpPr/>
          <p:nvPr/>
        </p:nvSpPr>
        <p:spPr>
          <a:xfrm flipH="1" flipV="1">
            <a:off x="4546248" y="4181639"/>
            <a:ext cx="477263" cy="476942"/>
          </a:xfrm>
          <a:prstGeom prst="diagStripe">
            <a:avLst>
              <a:gd name="adj" fmla="val 0"/>
            </a:avLst>
          </a:prstGeom>
          <a:solidFill>
            <a:srgbClr val="E2E29E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4452540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>
            <a:off x="9507669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>
            <a:off x="9503603" y="4752902"/>
            <a:ext cx="659265" cy="659265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9507669" y="6064816"/>
            <a:ext cx="659265" cy="6592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대각선 줄무늬 123"/>
          <p:cNvSpPr/>
          <p:nvPr/>
        </p:nvSpPr>
        <p:spPr>
          <a:xfrm rot="16200000" flipH="1" flipV="1">
            <a:off x="10385768" y="6155258"/>
            <a:ext cx="477263" cy="476942"/>
          </a:xfrm>
          <a:prstGeom prst="diagStripe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대각선 줄무늬 124"/>
          <p:cNvSpPr/>
          <p:nvPr/>
        </p:nvSpPr>
        <p:spPr>
          <a:xfrm rot="16200000" flipH="1" flipV="1">
            <a:off x="10385768" y="4749757"/>
            <a:ext cx="477263" cy="476942"/>
          </a:xfrm>
          <a:prstGeom prst="diagStripe">
            <a:avLst>
              <a:gd name="adj" fmla="val 0"/>
            </a:avLst>
          </a:prstGeom>
          <a:solidFill>
            <a:srgbClr val="A6DEA2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484140" y="257943"/>
            <a:ext cx="482245" cy="482245"/>
            <a:chOff x="11484140" y="257943"/>
            <a:chExt cx="482245" cy="482245"/>
          </a:xfrm>
        </p:grpSpPr>
        <p:sp>
          <p:nvSpPr>
            <p:cNvPr id="243" name="타원 242"/>
            <p:cNvSpPr/>
            <p:nvPr/>
          </p:nvSpPr>
          <p:spPr>
            <a:xfrm>
              <a:off x="11484140" y="257943"/>
              <a:ext cx="482245" cy="482245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1613642" y="382220"/>
              <a:ext cx="81378" cy="250167"/>
            </a:xfrm>
            <a:prstGeom prst="roundRect">
              <a:avLst>
                <a:gd name="adj" fmla="val 36385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모서리가 둥근 직사각형 246"/>
            <p:cNvSpPr/>
            <p:nvPr/>
          </p:nvSpPr>
          <p:spPr>
            <a:xfrm>
              <a:off x="11774038" y="382220"/>
              <a:ext cx="81378" cy="250167"/>
            </a:xfrm>
            <a:prstGeom prst="roundRect">
              <a:avLst>
                <a:gd name="adj" fmla="val 36385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222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/>
          <p:cNvSpPr/>
          <p:nvPr/>
        </p:nvSpPr>
        <p:spPr>
          <a:xfrm>
            <a:off x="0" y="1"/>
            <a:ext cx="12192000" cy="6862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7" name="그룹 136"/>
          <p:cNvGrpSpPr/>
          <p:nvPr/>
        </p:nvGrpSpPr>
        <p:grpSpPr>
          <a:xfrm>
            <a:off x="11484140" y="257943"/>
            <a:ext cx="482245" cy="482245"/>
            <a:chOff x="2959331" y="465513"/>
            <a:chExt cx="1330036" cy="1330036"/>
          </a:xfrm>
        </p:grpSpPr>
        <p:sp>
          <p:nvSpPr>
            <p:cNvPr id="138" name="타원 137"/>
            <p:cNvSpPr/>
            <p:nvPr/>
          </p:nvSpPr>
          <p:spPr>
            <a:xfrm>
              <a:off x="2959331" y="465513"/>
              <a:ext cx="1330036" cy="133003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271058" y="785553"/>
              <a:ext cx="224443" cy="6899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724102" y="785553"/>
              <a:ext cx="224443" cy="6899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1815476" y="754603"/>
            <a:ext cx="8571096" cy="5313521"/>
            <a:chOff x="1814383" y="754149"/>
            <a:chExt cx="8565937" cy="5310323"/>
          </a:xfrm>
        </p:grpSpPr>
        <p:sp>
          <p:nvSpPr>
            <p:cNvPr id="142" name="직사각형 141"/>
            <p:cNvSpPr/>
            <p:nvPr/>
          </p:nvSpPr>
          <p:spPr>
            <a:xfrm>
              <a:off x="5767596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6426465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6426465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5767596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774420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085333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767596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6426465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767596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449859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5108728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108728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449859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449859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08728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108728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44985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44985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5108728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5108728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44985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767596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6426465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6426465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5767596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7085333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774420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8403071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906193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906193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9720809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9720809" y="3428995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9720809" y="277012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906193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8403071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7082625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7082625" y="408786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313212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3790990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3790990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313212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313212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3790990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790990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13212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1814384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47325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247325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1814384" y="342898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247325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247325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814383" y="2770130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247325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247325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1814384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313212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3790990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790990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13212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5108728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426465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7741494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7082625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906193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8400363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972080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247325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814384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3790990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313212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7085333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7744202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5767596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6426465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4449859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5108728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8403071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906193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972080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313212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3790990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1814384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247325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5" name="그룹 224"/>
            <p:cNvGrpSpPr/>
            <p:nvPr/>
          </p:nvGrpSpPr>
          <p:grpSpPr>
            <a:xfrm>
              <a:off x="1814384" y="4087869"/>
              <a:ext cx="676404" cy="658868"/>
              <a:chOff x="1814384" y="4087869"/>
              <a:chExt cx="676404" cy="658868"/>
            </a:xfrm>
          </p:grpSpPr>
          <p:sp>
            <p:nvSpPr>
              <p:cNvPr id="253" name="직사각형 252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타원 254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6" name="그룹 225"/>
            <p:cNvGrpSpPr/>
            <p:nvPr/>
          </p:nvGrpSpPr>
          <p:grpSpPr>
            <a:xfrm rot="10800000">
              <a:off x="5767596" y="754149"/>
              <a:ext cx="658868" cy="731446"/>
              <a:chOff x="5766678" y="759618"/>
              <a:chExt cx="658868" cy="731446"/>
            </a:xfrm>
          </p:grpSpPr>
          <p:grpSp>
            <p:nvGrpSpPr>
              <p:cNvPr id="247" name="그룹 246"/>
              <p:cNvGrpSpPr/>
              <p:nvPr/>
            </p:nvGrpSpPr>
            <p:grpSpPr>
              <a:xfrm>
                <a:off x="5766678" y="759618"/>
                <a:ext cx="658868" cy="692776"/>
                <a:chOff x="5766678" y="759618"/>
                <a:chExt cx="658868" cy="692776"/>
              </a:xfrm>
            </p:grpSpPr>
            <p:sp>
              <p:nvSpPr>
                <p:cNvPr id="249" name="직사각형 248"/>
                <p:cNvSpPr/>
                <p:nvPr/>
              </p:nvSpPr>
              <p:spPr>
                <a:xfrm>
                  <a:off x="5766678" y="793526"/>
                  <a:ext cx="658868" cy="658868"/>
                </a:xfrm>
                <a:prstGeom prst="rect">
                  <a:avLst/>
                </a:prstGeom>
                <a:solidFill>
                  <a:srgbClr val="E2E29E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 rot="16200000">
                  <a:off x="5829942" y="1001319"/>
                  <a:ext cx="532340" cy="11675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이등변 삼각형 250"/>
                <p:cNvSpPr/>
                <p:nvPr/>
              </p:nvSpPr>
              <p:spPr>
                <a:xfrm>
                  <a:off x="5972746" y="1237914"/>
                  <a:ext cx="247650" cy="213491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 rot="16200000" flipV="1">
                  <a:off x="5780483" y="1029890"/>
                  <a:ext cx="631031" cy="9048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8" name="이등변 삼각형 247"/>
              <p:cNvSpPr/>
              <p:nvPr/>
            </p:nvSpPr>
            <p:spPr>
              <a:xfrm>
                <a:off x="5965860" y="1266492"/>
                <a:ext cx="260504" cy="224572"/>
              </a:xfrm>
              <a:prstGeom prst="triangl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27" name="직선 연결선 226"/>
            <p:cNvCxnSpPr/>
            <p:nvPr/>
          </p:nvCxnSpPr>
          <p:spPr>
            <a:xfrm flipV="1">
              <a:off x="2153265" y="4417449"/>
              <a:ext cx="2628735" cy="7067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8" name="그룹 227"/>
            <p:cNvGrpSpPr/>
            <p:nvPr/>
          </p:nvGrpSpPr>
          <p:grpSpPr>
            <a:xfrm rot="10800000">
              <a:off x="9703916" y="2107957"/>
              <a:ext cx="676404" cy="658868"/>
              <a:chOff x="1814384" y="4087869"/>
              <a:chExt cx="676404" cy="658868"/>
            </a:xfrm>
          </p:grpSpPr>
          <p:sp>
            <p:nvSpPr>
              <p:cNvPr id="243" name="직사각형 242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타원 244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 rot="5400000" flipH="1">
              <a:off x="1837699" y="2085877"/>
              <a:ext cx="658868" cy="705500"/>
              <a:chOff x="5766678" y="751717"/>
              <a:chExt cx="658868" cy="700677"/>
            </a:xfrm>
          </p:grpSpPr>
          <p:sp>
            <p:nvSpPr>
              <p:cNvPr id="239" name="직사각형 238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이등변 삼각형 239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6200000" flipV="1">
                <a:off x="5793887" y="1008584"/>
                <a:ext cx="604222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0" name="직사각형 229"/>
            <p:cNvSpPr/>
            <p:nvPr/>
          </p:nvSpPr>
          <p:spPr>
            <a:xfrm>
              <a:off x="6427820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840306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7085331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대각선 줄무늬 232"/>
            <p:cNvSpPr/>
            <p:nvPr/>
          </p:nvSpPr>
          <p:spPr>
            <a:xfrm rot="16200000" flipH="1" flipV="1">
              <a:off x="5195220" y="3523193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4" name="직선 연결선 233"/>
            <p:cNvCxnSpPr>
              <a:stCxn id="237" idx="0"/>
              <a:endCxn id="238" idx="2"/>
            </p:cNvCxnSpPr>
            <p:nvPr/>
          </p:nvCxnSpPr>
          <p:spPr>
            <a:xfrm flipH="1" flipV="1">
              <a:off x="4779293" y="1452394"/>
              <a:ext cx="2707" cy="2965055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>
              <a:endCxn id="240" idx="3"/>
            </p:cNvCxnSpPr>
            <p:nvPr/>
          </p:nvCxnSpPr>
          <p:spPr>
            <a:xfrm flipH="1">
              <a:off x="1815379" y="2437391"/>
              <a:ext cx="8248660" cy="778"/>
            </a:xfrm>
            <a:prstGeom prst="line">
              <a:avLst/>
            </a:prstGeom>
            <a:ln w="28575">
              <a:solidFill>
                <a:srgbClr val="A6DEA2"/>
              </a:solidFill>
              <a:headEnd type="oval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타원 235"/>
            <p:cNvSpPr/>
            <p:nvPr/>
          </p:nvSpPr>
          <p:spPr>
            <a:xfrm>
              <a:off x="6514863" y="2204035"/>
              <a:ext cx="476656" cy="476656"/>
            </a:xfrm>
            <a:prstGeom prst="ellipse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대각선 줄무늬 236"/>
            <p:cNvSpPr/>
            <p:nvPr/>
          </p:nvSpPr>
          <p:spPr>
            <a:xfrm flipH="1" flipV="1">
              <a:off x="4543512" y="4179122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444985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0" y="1"/>
            <a:ext cx="12192000" cy="6862129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8" name="그룹 257"/>
          <p:cNvGrpSpPr/>
          <p:nvPr/>
        </p:nvGrpSpPr>
        <p:grpSpPr>
          <a:xfrm>
            <a:off x="3500794" y="1916948"/>
            <a:ext cx="5213512" cy="4005788"/>
            <a:chOff x="4163829" y="1944423"/>
            <a:chExt cx="3864338" cy="2969157"/>
          </a:xfrm>
        </p:grpSpPr>
        <p:sp>
          <p:nvSpPr>
            <p:cNvPr id="259" name="모서리가 둥근 직사각형 258"/>
            <p:cNvSpPr/>
            <p:nvPr/>
          </p:nvSpPr>
          <p:spPr>
            <a:xfrm>
              <a:off x="4163829" y="1944423"/>
              <a:ext cx="3864338" cy="275673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실행 단추: 홈 259">
              <a:hlinkClick r:id="" action="ppaction://hlinkshowjump?jump=firstslide" highlightClick="1"/>
            </p:cNvPr>
            <p:cNvSpPr/>
            <p:nvPr/>
          </p:nvSpPr>
          <p:spPr>
            <a:xfrm>
              <a:off x="5764200" y="4227233"/>
              <a:ext cx="686348" cy="686347"/>
            </a:xfrm>
            <a:prstGeom prst="actionButtonHom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1" name="그룹 260"/>
            <p:cNvGrpSpPr/>
            <p:nvPr/>
          </p:nvGrpSpPr>
          <p:grpSpPr>
            <a:xfrm>
              <a:off x="7016564" y="4227230"/>
              <a:ext cx="686348" cy="686347"/>
              <a:chOff x="5422156" y="3703681"/>
              <a:chExt cx="686348" cy="686347"/>
            </a:xfrm>
          </p:grpSpPr>
          <p:sp>
            <p:nvSpPr>
              <p:cNvPr id="266" name="직사각형 265"/>
              <p:cNvSpPr/>
              <p:nvPr/>
            </p:nvSpPr>
            <p:spPr>
              <a:xfrm>
                <a:off x="5422156" y="3703681"/>
                <a:ext cx="686348" cy="68634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오른쪽 화살표 266"/>
              <p:cNvSpPr/>
              <p:nvPr/>
            </p:nvSpPr>
            <p:spPr>
              <a:xfrm>
                <a:off x="5515797" y="3811792"/>
                <a:ext cx="513528" cy="469522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3" name="그룹 262"/>
            <p:cNvGrpSpPr/>
            <p:nvPr/>
          </p:nvGrpSpPr>
          <p:grpSpPr>
            <a:xfrm>
              <a:off x="4511837" y="4226928"/>
              <a:ext cx="686348" cy="686347"/>
              <a:chOff x="2994282" y="3703681"/>
              <a:chExt cx="686348" cy="686347"/>
            </a:xfrm>
          </p:grpSpPr>
          <p:sp>
            <p:nvSpPr>
              <p:cNvPr id="264" name="직사각형 263"/>
              <p:cNvSpPr/>
              <p:nvPr/>
            </p:nvSpPr>
            <p:spPr>
              <a:xfrm>
                <a:off x="2994282" y="3703681"/>
                <a:ext cx="686348" cy="68634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원형 화살표 264"/>
              <p:cNvSpPr/>
              <p:nvPr/>
            </p:nvSpPr>
            <p:spPr>
              <a:xfrm>
                <a:off x="3061139" y="3791515"/>
                <a:ext cx="517346" cy="517344"/>
              </a:xfrm>
              <a:prstGeom prst="circularArrow">
                <a:avLst>
                  <a:gd name="adj1" fmla="val 12696"/>
                  <a:gd name="adj2" fmla="val 1142319"/>
                  <a:gd name="adj3" fmla="val 21328141"/>
                  <a:gd name="adj4" fmla="val 2882010"/>
                  <a:gd name="adj5" fmla="val 1350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661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heyzac</dc:creator>
  <cp:lastModifiedBy>heyzac</cp:lastModifiedBy>
  <cp:revision>18</cp:revision>
  <dcterms:created xsi:type="dcterms:W3CDTF">2020-05-01T07:31:48Z</dcterms:created>
  <dcterms:modified xsi:type="dcterms:W3CDTF">2020-07-01T07:31:25Z</dcterms:modified>
</cp:coreProperties>
</file>