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EA2"/>
    <a:srgbClr val="E2E29E"/>
    <a:srgbClr val="E39DDE"/>
    <a:srgbClr val="9DE3E3"/>
    <a:srgbClr val="9CAAE4"/>
    <a:srgbClr val="E29E9E"/>
    <a:srgbClr val="B6B79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7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2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7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8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6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8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9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4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1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1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2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0C5EB-050F-4359-8AF6-95323DA0A17D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EE99-5932-4D6D-8D79-B3E6AA19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4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67596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26465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26465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67596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44202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85333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767596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26465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767596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449859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108728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108728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449859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449859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108728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08728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49859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49859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108728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108728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449859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767596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426465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426465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767596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085333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744202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403071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9061939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061939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720809" y="145239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720809" y="3428995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720809" y="2770129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061939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403071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065835" y="4744208"/>
            <a:ext cx="683878" cy="66139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079442" y="4083838"/>
            <a:ext cx="668020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132122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790990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790990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132122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132122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790990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790990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132122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814384" y="4746738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473252" y="4746738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473252" y="408786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814384" y="3428989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473252" y="342898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473252" y="277012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814383" y="2770130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473252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473252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1814384" y="145239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132122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790990" y="2111263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790990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132122" y="14523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5108728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426465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7741494" y="1451687"/>
            <a:ext cx="658868" cy="66334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7082625" y="1451687"/>
            <a:ext cx="658868" cy="66334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9061939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8400363" y="1451687"/>
            <a:ext cx="658868" cy="66334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9720809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473252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1814384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790990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132122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7085333" y="3424972"/>
            <a:ext cx="658868" cy="66666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7744202" y="3424972"/>
            <a:ext cx="658868" cy="66666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5767596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6426465" y="5405604"/>
            <a:ext cx="656179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4449859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5108728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8403071" y="3424972"/>
            <a:ext cx="658868" cy="66666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9061939" y="3424972"/>
            <a:ext cx="658868" cy="666663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3132122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3790990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1814384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2473252" y="5405604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6" name="그룹 135"/>
          <p:cNvGrpSpPr/>
          <p:nvPr/>
        </p:nvGrpSpPr>
        <p:grpSpPr>
          <a:xfrm>
            <a:off x="1814384" y="4087869"/>
            <a:ext cx="676404" cy="658868"/>
            <a:chOff x="1814384" y="4087869"/>
            <a:chExt cx="676404" cy="658868"/>
          </a:xfrm>
        </p:grpSpPr>
        <p:sp>
          <p:nvSpPr>
            <p:cNvPr id="87" name="직사각형 86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 rot="10800000">
            <a:off x="5767596" y="754149"/>
            <a:ext cx="658868" cy="731446"/>
            <a:chOff x="5766678" y="759618"/>
            <a:chExt cx="658868" cy="731446"/>
          </a:xfrm>
        </p:grpSpPr>
        <p:grpSp>
          <p:nvGrpSpPr>
            <p:cNvPr id="140" name="그룹 139"/>
            <p:cNvGrpSpPr/>
            <p:nvPr/>
          </p:nvGrpSpPr>
          <p:grpSpPr>
            <a:xfrm>
              <a:off x="5766678" y="759618"/>
              <a:ext cx="658868" cy="692776"/>
              <a:chOff x="5766678" y="759618"/>
              <a:chExt cx="658868" cy="69277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이등변 삼각형 137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6200000" flipV="1">
                <a:off x="5780483" y="1029890"/>
                <a:ext cx="631031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이등변 삼각형 142"/>
            <p:cNvSpPr/>
            <p:nvPr/>
          </p:nvSpPr>
          <p:spPr>
            <a:xfrm>
              <a:off x="5965860" y="1266492"/>
              <a:ext cx="260504" cy="224572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 flipV="1">
            <a:off x="2153265" y="4417449"/>
            <a:ext cx="2628735" cy="7067"/>
          </a:xfrm>
          <a:prstGeom prst="line">
            <a:avLst/>
          </a:prstGeom>
          <a:ln w="38100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/>
          <p:cNvGrpSpPr/>
          <p:nvPr/>
        </p:nvGrpSpPr>
        <p:grpSpPr>
          <a:xfrm rot="10800000">
            <a:off x="9703916" y="2107957"/>
            <a:ext cx="676404" cy="658868"/>
            <a:chOff x="1814384" y="4087869"/>
            <a:chExt cx="676404" cy="658868"/>
          </a:xfrm>
        </p:grpSpPr>
        <p:sp>
          <p:nvSpPr>
            <p:cNvPr id="127" name="직사각형 126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49551" y="1678296"/>
            <a:ext cx="553998" cy="36894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400" b="1" dirty="0" smtClean="0"/>
              <a:t>게임 디자인 구상 시각화</a:t>
            </a:r>
            <a:endParaRPr lang="ko-KR" altLang="en-US" sz="2400" b="1" dirty="0"/>
          </a:p>
        </p:txBody>
      </p:sp>
      <p:grpSp>
        <p:nvGrpSpPr>
          <p:cNvPr id="137" name="그룹 136"/>
          <p:cNvGrpSpPr/>
          <p:nvPr/>
        </p:nvGrpSpPr>
        <p:grpSpPr>
          <a:xfrm rot="5400000" flipH="1">
            <a:off x="1837699" y="2085877"/>
            <a:ext cx="658868" cy="705500"/>
            <a:chOff x="5766678" y="751717"/>
            <a:chExt cx="658868" cy="700677"/>
          </a:xfrm>
        </p:grpSpPr>
        <p:sp>
          <p:nvSpPr>
            <p:cNvPr id="141" name="직사각형 140"/>
            <p:cNvSpPr/>
            <p:nvPr/>
          </p:nvSpPr>
          <p:spPr>
            <a:xfrm>
              <a:off x="5766678" y="793526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이등변 삼각형 144"/>
            <p:cNvSpPr/>
            <p:nvPr/>
          </p:nvSpPr>
          <p:spPr>
            <a:xfrm>
              <a:off x="5972746" y="1237914"/>
              <a:ext cx="247650" cy="21349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 rot="16200000">
              <a:off x="5829942" y="1001319"/>
              <a:ext cx="532340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16200000" flipV="1">
              <a:off x="5793887" y="1008584"/>
              <a:ext cx="604222" cy="9048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직사각형 154"/>
          <p:cNvSpPr/>
          <p:nvPr/>
        </p:nvSpPr>
        <p:spPr>
          <a:xfrm>
            <a:off x="6427819" y="4746738"/>
            <a:ext cx="654805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8403069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7085331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대각선 줄무늬 159"/>
          <p:cNvSpPr/>
          <p:nvPr/>
        </p:nvSpPr>
        <p:spPr>
          <a:xfrm rot="16200000" flipH="1" flipV="1">
            <a:off x="5195220" y="3523193"/>
            <a:ext cx="476976" cy="476655"/>
          </a:xfrm>
          <a:prstGeom prst="diagStrip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62" idx="0"/>
            <a:endCxn id="101" idx="2"/>
          </p:cNvCxnSpPr>
          <p:nvPr/>
        </p:nvCxnSpPr>
        <p:spPr>
          <a:xfrm flipH="1" flipV="1">
            <a:off x="4779293" y="1452394"/>
            <a:ext cx="2707" cy="2965055"/>
          </a:xfrm>
          <a:prstGeom prst="line">
            <a:avLst/>
          </a:prstGeom>
          <a:ln w="38100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145" idx="3"/>
          </p:cNvCxnSpPr>
          <p:nvPr/>
        </p:nvCxnSpPr>
        <p:spPr>
          <a:xfrm flipH="1">
            <a:off x="1815379" y="2437391"/>
            <a:ext cx="8248660" cy="778"/>
          </a:xfrm>
          <a:prstGeom prst="line">
            <a:avLst/>
          </a:prstGeom>
          <a:ln w="38100">
            <a:solidFill>
              <a:srgbClr val="A6DEA2"/>
            </a:solidFill>
            <a:headEnd type="oval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6514863" y="2204035"/>
            <a:ext cx="476656" cy="476656"/>
          </a:xfrm>
          <a:prstGeom prst="ellipse">
            <a:avLst/>
          </a:prstGeom>
          <a:solidFill>
            <a:srgbClr val="A6DEA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대각선 줄무늬 61"/>
          <p:cNvSpPr/>
          <p:nvPr/>
        </p:nvSpPr>
        <p:spPr>
          <a:xfrm flipH="1" flipV="1">
            <a:off x="4543512" y="4179122"/>
            <a:ext cx="476976" cy="476655"/>
          </a:xfrm>
          <a:prstGeom prst="diagStripe">
            <a:avLst>
              <a:gd name="adj" fmla="val 0"/>
            </a:avLst>
          </a:prstGeom>
          <a:solidFill>
            <a:srgbClr val="E2E29E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449859" y="793526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51" y="2674304"/>
            <a:ext cx="553998" cy="15093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2400" b="1" dirty="0" smtClean="0"/>
              <a:t>게임 기획</a:t>
            </a:r>
            <a:endParaRPr lang="ko-KR" altLang="en-US" sz="2400" b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814119" y="3092689"/>
            <a:ext cx="658868" cy="658868"/>
            <a:chOff x="1814384" y="4087869"/>
            <a:chExt cx="658868" cy="658868"/>
          </a:xfrm>
        </p:grpSpPr>
        <p:sp>
          <p:nvSpPr>
            <p:cNvPr id="5" name="직사각형 4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814120" y="4319557"/>
            <a:ext cx="843323" cy="658868"/>
            <a:chOff x="6562365" y="3416045"/>
            <a:chExt cx="843323" cy="658868"/>
          </a:xfrm>
        </p:grpSpPr>
        <p:sp>
          <p:nvSpPr>
            <p:cNvPr id="12" name="직사각형 11"/>
            <p:cNvSpPr/>
            <p:nvPr/>
          </p:nvSpPr>
          <p:spPr>
            <a:xfrm rot="16200000">
              <a:off x="6562365" y="3416045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6568053" y="3687102"/>
              <a:ext cx="57331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다이아몬드 1"/>
            <p:cNvSpPr/>
            <p:nvPr/>
          </p:nvSpPr>
          <p:spPr>
            <a:xfrm>
              <a:off x="7073595" y="3597242"/>
              <a:ext cx="295275" cy="295275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다이아몬드 15"/>
            <p:cNvSpPr/>
            <p:nvPr/>
          </p:nvSpPr>
          <p:spPr>
            <a:xfrm>
              <a:off x="7091792" y="3588973"/>
              <a:ext cx="313896" cy="313896"/>
            </a:xfrm>
            <a:prstGeom prst="diamond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타원 20"/>
          <p:cNvSpPr/>
          <p:nvPr/>
        </p:nvSpPr>
        <p:spPr>
          <a:xfrm>
            <a:off x="1905225" y="5665686"/>
            <a:ext cx="476656" cy="476656"/>
          </a:xfrm>
          <a:prstGeom prst="ellipse">
            <a:avLst/>
          </a:prstGeom>
          <a:solidFill>
            <a:srgbClr val="E2E29E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814117" y="628699"/>
            <a:ext cx="658868" cy="6588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84746" y="496469"/>
            <a:ext cx="488146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/>
              <a:t>벽 타일</a:t>
            </a:r>
            <a:endParaRPr lang="en-US" altLang="ko-KR" b="1" dirty="0" smtClean="0"/>
          </a:p>
          <a:p>
            <a:r>
              <a:rPr lang="ko-KR" altLang="en-US" dirty="0" smtClean="0"/>
              <a:t>아무런 기능이 없는 타일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퍼즐 레벨의 외곽을</a:t>
            </a:r>
            <a:endParaRPr lang="en-US" altLang="ko-KR" dirty="0" smtClean="0"/>
          </a:p>
          <a:p>
            <a:r>
              <a:rPr lang="ko-KR" altLang="en-US" dirty="0" smtClean="0"/>
              <a:t>둘러싸고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빛 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흡수한다</a:t>
            </a:r>
            <a:r>
              <a:rPr lang="en-US" altLang="ko-KR" dirty="0" smtClean="0"/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814119" y="1860694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684748" y="1728464"/>
            <a:ext cx="356379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/>
              <a:t>빈 타일</a:t>
            </a:r>
            <a:endParaRPr lang="en-US" altLang="ko-KR" b="1" dirty="0" smtClean="0"/>
          </a:p>
          <a:p>
            <a:r>
              <a:rPr lang="ko-KR" altLang="en-US" dirty="0" smtClean="0"/>
              <a:t>아무런 기능과 요소가 없는 타일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라인을 통과시킨다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57443" y="3098958"/>
            <a:ext cx="456887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/>
              <a:t>라인 아웃풋 타일</a:t>
            </a:r>
            <a:endParaRPr lang="en-US" altLang="ko-KR" b="1" dirty="0" smtClean="0"/>
          </a:p>
          <a:p>
            <a:r>
              <a:rPr lang="ko-KR" altLang="en-US" dirty="0" smtClean="0"/>
              <a:t>표시된 색의 라인을 한 방향으로 내보낸다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57443" y="4187322"/>
            <a:ext cx="511229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/>
              <a:t>라인 인풋 타일</a:t>
            </a:r>
            <a:endParaRPr lang="en-US" altLang="ko-KR" b="1" dirty="0" smtClean="0"/>
          </a:p>
          <a:p>
            <a:r>
              <a:rPr lang="ko-KR" altLang="en-US" dirty="0" smtClean="0"/>
              <a:t>퍼즐 해결 조건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표시된 색의 라인을 받아들이면</a:t>
            </a:r>
            <a:endParaRPr lang="en-US" altLang="ko-KR" dirty="0" smtClean="0"/>
          </a:p>
          <a:p>
            <a:r>
              <a:rPr lang="ko-KR" altLang="en-US" dirty="0" smtClean="0"/>
              <a:t>활성화된다</a:t>
            </a:r>
            <a:r>
              <a:rPr lang="en-US" altLang="ko-KR" dirty="0" smtClean="0"/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14117" y="5574580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657443" y="5442350"/>
            <a:ext cx="511229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err="1" smtClean="0"/>
              <a:t>필드형</a:t>
            </a:r>
            <a:r>
              <a:rPr lang="ko-KR" altLang="en-US" b="1" dirty="0" smtClean="0"/>
              <a:t> 라인 인풋</a:t>
            </a:r>
            <a:endParaRPr lang="en-US" altLang="ko-KR" b="1" dirty="0" smtClean="0"/>
          </a:p>
          <a:p>
            <a:r>
              <a:rPr lang="ko-KR" altLang="en-US" dirty="0" smtClean="0"/>
              <a:t>퍼즐 해결 조건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표시된 색의 라인을 받아들이면</a:t>
            </a:r>
            <a:endParaRPr lang="en-US" altLang="ko-KR" dirty="0" smtClean="0"/>
          </a:p>
          <a:p>
            <a:r>
              <a:rPr lang="ko-KR" altLang="en-US" dirty="0" smtClean="0"/>
              <a:t>활성화된다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빛을 통과시킨다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191404" y="1487253"/>
            <a:ext cx="3291305" cy="3947254"/>
            <a:chOff x="11200612" y="2696084"/>
            <a:chExt cx="3291305" cy="3947254"/>
          </a:xfrm>
        </p:grpSpPr>
        <p:sp>
          <p:nvSpPr>
            <p:cNvPr id="11" name="직사각형 10"/>
            <p:cNvSpPr/>
            <p:nvPr/>
          </p:nvSpPr>
          <p:spPr>
            <a:xfrm>
              <a:off x="11200613" y="5984470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200612" y="5325611"/>
              <a:ext cx="658868" cy="658868"/>
            </a:xfrm>
            <a:prstGeom prst="rect">
              <a:avLst/>
            </a:prstGeom>
            <a:solidFill>
              <a:srgbClr val="E29E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200613" y="4666744"/>
              <a:ext cx="658868" cy="658868"/>
            </a:xfrm>
            <a:prstGeom prst="rect">
              <a:avLst/>
            </a:prstGeom>
            <a:solidFill>
              <a:srgbClr val="9CAAE4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200613" y="4007875"/>
              <a:ext cx="658868" cy="658868"/>
            </a:xfrm>
            <a:prstGeom prst="rect">
              <a:avLst/>
            </a:prstGeom>
            <a:solidFill>
              <a:srgbClr val="9DE3E3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1200613" y="3349007"/>
              <a:ext cx="658868" cy="658868"/>
            </a:xfrm>
            <a:prstGeom prst="rect">
              <a:avLst/>
            </a:prstGeom>
            <a:solidFill>
              <a:srgbClr val="E39DD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오른쪽 중괄호 2"/>
            <p:cNvSpPr/>
            <p:nvPr/>
          </p:nvSpPr>
          <p:spPr>
            <a:xfrm>
              <a:off x="12071241" y="2867891"/>
              <a:ext cx="706582" cy="3633974"/>
            </a:xfrm>
            <a:prstGeom prst="rightBrace">
              <a:avLst>
                <a:gd name="adj1" fmla="val 8333"/>
                <a:gd name="adj2" fmla="val 47796"/>
              </a:avLst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989583" y="4293875"/>
              <a:ext cx="1502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파스텔 톤의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여러 퍼즐 색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1200613" y="2696084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9551" y="1004778"/>
            <a:ext cx="553998" cy="48484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2400" b="1" dirty="0" smtClean="0"/>
              <a:t>퍼즐 요소 기획 및 디자인 형식 </a:t>
            </a:r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74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814117" y="628699"/>
            <a:ext cx="658868" cy="6588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84746" y="357970"/>
            <a:ext cx="650370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 smtClean="0"/>
              <a:t>라인 </a:t>
            </a:r>
            <a:r>
              <a:rPr lang="ko-KR" altLang="en-US" b="1" dirty="0" err="1" smtClean="0"/>
              <a:t>리플렉터</a:t>
            </a:r>
            <a:endParaRPr lang="en-US" altLang="ko-KR" b="1" dirty="0" smtClean="0"/>
          </a:p>
          <a:p>
            <a:r>
              <a:rPr lang="ko-KR" altLang="en-US" dirty="0" smtClean="0"/>
              <a:t>퍼즐 풀이 요소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색과 상관없이 라인의 방향을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 꺾어준다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플레이어는 </a:t>
            </a:r>
            <a:r>
              <a:rPr lang="ko-KR" altLang="en-US" dirty="0" err="1" smtClean="0"/>
              <a:t>리플렉터의</a:t>
            </a:r>
            <a:r>
              <a:rPr lang="ko-KR" altLang="en-US" dirty="0" smtClean="0"/>
              <a:t> 방향과 위치를 조정할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들어온 라인의 색에 맞춰 삼각형의 색 또한 변한다</a:t>
            </a:r>
            <a:r>
              <a:rPr lang="en-US" altLang="ko-KR" dirty="0" smtClean="0"/>
              <a:t>.</a:t>
            </a:r>
          </a:p>
        </p:txBody>
      </p:sp>
      <p:sp>
        <p:nvSpPr>
          <p:cNvPr id="30" name="대각선 줄무늬 29"/>
          <p:cNvSpPr/>
          <p:nvPr/>
        </p:nvSpPr>
        <p:spPr>
          <a:xfrm flipH="1" flipV="1">
            <a:off x="1905062" y="719806"/>
            <a:ext cx="476976" cy="476655"/>
          </a:xfrm>
          <a:prstGeom prst="diagStrip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0013" y="344821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추후 추가 예정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51" y="1004778"/>
            <a:ext cx="553998" cy="48484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2400" b="1" dirty="0" smtClean="0"/>
              <a:t>퍼즐 요소 기획 및 디자인 형식 </a:t>
            </a:r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96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130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heyzac</dc:creator>
  <cp:lastModifiedBy>heyzac</cp:lastModifiedBy>
  <cp:revision>42</cp:revision>
  <dcterms:created xsi:type="dcterms:W3CDTF">2020-04-10T03:28:06Z</dcterms:created>
  <dcterms:modified xsi:type="dcterms:W3CDTF">2020-04-26T04:02:27Z</dcterms:modified>
</cp:coreProperties>
</file>