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75" r:id="rId5"/>
    <p:sldId id="267" r:id="rId6"/>
    <p:sldId id="268" r:id="rId7"/>
    <p:sldId id="280" r:id="rId8"/>
    <p:sldId id="281" r:id="rId9"/>
    <p:sldId id="282" r:id="rId10"/>
    <p:sldId id="283" r:id="rId11"/>
    <p:sldId id="269" r:id="rId12"/>
    <p:sldId id="287" r:id="rId13"/>
    <p:sldId id="284" r:id="rId14"/>
    <p:sldId id="286" r:id="rId15"/>
    <p:sldId id="271" r:id="rId16"/>
    <p:sldId id="288" r:id="rId17"/>
    <p:sldId id="272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73" r:id="rId27"/>
    <p:sldId id="297" r:id="rId28"/>
    <p:sldId id="274" r:id="rId29"/>
    <p:sldId id="298" r:id="rId30"/>
    <p:sldId id="279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7411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E3DD9-C255-447C-BFB8-9F9C5FDC7A6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7F2A5B-40DD-4448-A0AA-925AA24EB1B3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699A47-0182-4251-8735-621B24B7DC29}" type="parTrans" cxnId="{F4E240A6-2A0C-443A-891C-340CA7FCA1FB}">
      <dgm:prSet/>
      <dgm:spPr/>
      <dgm:t>
        <a:bodyPr/>
        <a:lstStyle/>
        <a:p>
          <a:endParaRPr lang="es-ES"/>
        </a:p>
      </dgm:t>
    </dgm:pt>
    <dgm:pt modelId="{97895264-71BC-4534-96EC-7CD7CB0F2A09}" type="sibTrans" cxnId="{F4E240A6-2A0C-443A-891C-340CA7FCA1FB}">
      <dgm:prSet/>
      <dgm:spPr/>
      <dgm:t>
        <a:bodyPr/>
        <a:lstStyle/>
        <a:p>
          <a:endParaRPr lang="es-ES"/>
        </a:p>
      </dgm:t>
    </dgm:pt>
    <dgm:pt modelId="{5F984DCE-C21E-4D14-8BC1-DC6C3395EC60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Elaborar mecanismos de </a:t>
          </a:r>
          <a:r>
            <a:rPr lang="es-ES" b="1" dirty="0" smtClean="0">
              <a:solidFill>
                <a:schemeClr val="bg2">
                  <a:lumMod val="25000"/>
                </a:schemeClr>
              </a:solidFill>
            </a:rPr>
            <a:t>recopilación de observaciones</a:t>
          </a:r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 meteorológicas desde estaciones o sensores estándares del mercado.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F3F30DAC-F049-42E5-8EC0-98175E561703}" type="parTrans" cxnId="{685EDF94-91A9-4BDC-B9DD-07E64244A99D}">
      <dgm:prSet/>
      <dgm:spPr/>
      <dgm:t>
        <a:bodyPr/>
        <a:lstStyle/>
        <a:p>
          <a:endParaRPr lang="es-ES"/>
        </a:p>
      </dgm:t>
    </dgm:pt>
    <dgm:pt modelId="{E2A7F040-E1C1-477A-9632-439FF401565B}" type="sibTrans" cxnId="{685EDF94-91A9-4BDC-B9DD-07E64244A99D}">
      <dgm:prSet/>
      <dgm:spPr/>
      <dgm:t>
        <a:bodyPr/>
        <a:lstStyle/>
        <a:p>
          <a:endParaRPr lang="es-ES"/>
        </a:p>
      </dgm:t>
    </dgm:pt>
    <dgm:pt modelId="{C8774E0F-76CC-48B9-B24C-B584C410823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31FDBA3-9413-48E6-94AE-A224016494EB}" type="parTrans" cxnId="{91761325-C5DC-499F-AFA3-A30C01BE9167}">
      <dgm:prSet/>
      <dgm:spPr/>
      <dgm:t>
        <a:bodyPr/>
        <a:lstStyle/>
        <a:p>
          <a:endParaRPr lang="es-ES"/>
        </a:p>
      </dgm:t>
    </dgm:pt>
    <dgm:pt modelId="{EB6EB267-F05D-4531-A083-D89DD7B33CEF}" type="sibTrans" cxnId="{91761325-C5DC-499F-AFA3-A30C01BE9167}">
      <dgm:prSet/>
      <dgm:spPr/>
      <dgm:t>
        <a:bodyPr/>
        <a:lstStyle/>
        <a:p>
          <a:endParaRPr lang="es-ES"/>
        </a:p>
      </dgm:t>
    </dgm:pt>
    <dgm:pt modelId="{36B41BC7-9BB0-4ECF-82B8-1AF8EDF2941D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4537DEFB-CD6B-455D-AB55-01D5713F5DD0}" type="parTrans" cxnId="{1ED49F21-EF00-42A8-BBCC-67AD15227E82}">
      <dgm:prSet/>
      <dgm:spPr/>
      <dgm:t>
        <a:bodyPr/>
        <a:lstStyle/>
        <a:p>
          <a:endParaRPr lang="es-ES"/>
        </a:p>
      </dgm:t>
    </dgm:pt>
    <dgm:pt modelId="{FE276A66-F8D9-48FF-A621-F304166F1F77}" type="sibTrans" cxnId="{1ED49F21-EF00-42A8-BBCC-67AD15227E82}">
      <dgm:prSet/>
      <dgm:spPr/>
      <dgm:t>
        <a:bodyPr/>
        <a:lstStyle/>
        <a:p>
          <a:endParaRPr lang="es-ES"/>
        </a:p>
      </dgm:t>
    </dgm:pt>
    <dgm:pt modelId="{41F6A066-262A-449D-AF73-C4C6B0B8FFA8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Consolidación de la información recopilada de manera anónima en un sistema </a:t>
          </a:r>
          <a:r>
            <a:rPr lang="es-ES" b="1" dirty="0" smtClean="0">
              <a:solidFill>
                <a:schemeClr val="bg2">
                  <a:lumMod val="25000"/>
                </a:schemeClr>
              </a:solidFill>
            </a:rPr>
            <a:t>web </a:t>
          </a:r>
          <a:r>
            <a:rPr lang="es-ES" b="1" dirty="0" err="1" smtClean="0">
              <a:solidFill>
                <a:schemeClr val="bg2">
                  <a:lumMod val="25000"/>
                </a:schemeClr>
              </a:solidFill>
            </a:rPr>
            <a:t>geolocalizado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BC09F497-D07D-4DC4-A5D2-00154E0AE350}" type="parTrans" cxnId="{E2507967-8A16-46E1-B46C-FF2A128BF3C2}">
      <dgm:prSet/>
      <dgm:spPr/>
      <dgm:t>
        <a:bodyPr/>
        <a:lstStyle/>
        <a:p>
          <a:endParaRPr lang="es-ES"/>
        </a:p>
      </dgm:t>
    </dgm:pt>
    <dgm:pt modelId="{C5E22C5E-1CF0-4356-BD39-B47FBF08341E}" type="sibTrans" cxnId="{E2507967-8A16-46E1-B46C-FF2A128BF3C2}">
      <dgm:prSet/>
      <dgm:spPr/>
      <dgm:t>
        <a:bodyPr/>
        <a:lstStyle/>
        <a:p>
          <a:endParaRPr lang="es-ES"/>
        </a:p>
      </dgm:t>
    </dgm:pt>
    <dgm:pt modelId="{3CFF6766-73B0-40CA-B3E6-05D82A295A80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Construir un sistema de </a:t>
          </a:r>
          <a:r>
            <a:rPr lang="es-ES" b="1" dirty="0" smtClean="0">
              <a:solidFill>
                <a:schemeClr val="bg2">
                  <a:lumMod val="25000"/>
                </a:schemeClr>
              </a:solidFill>
            </a:rPr>
            <a:t>normalización y control</a:t>
          </a:r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 de información observada, que permita la composición de reglas de calidad de la información generada y que a su vez sea capaz de calcular </a:t>
          </a:r>
          <a:r>
            <a:rPr lang="es-ES" b="1" dirty="0" smtClean="0">
              <a:solidFill>
                <a:schemeClr val="bg2">
                  <a:lumMod val="25000"/>
                </a:schemeClr>
              </a:solidFill>
            </a:rPr>
            <a:t>medidas agregadas o derivadas</a:t>
          </a:r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 de las anteriores.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DBBC7230-4D62-4218-8129-924FD2FF538F}" type="sibTrans" cxnId="{566ABDF0-C674-4F18-B7E8-66FD11B360FD}">
      <dgm:prSet/>
      <dgm:spPr/>
      <dgm:t>
        <a:bodyPr/>
        <a:lstStyle/>
        <a:p>
          <a:endParaRPr lang="es-ES"/>
        </a:p>
      </dgm:t>
    </dgm:pt>
    <dgm:pt modelId="{1045EE7C-F024-4823-997F-0D2AC08E084A}" type="parTrans" cxnId="{566ABDF0-C674-4F18-B7E8-66FD11B360FD}">
      <dgm:prSet/>
      <dgm:spPr/>
      <dgm:t>
        <a:bodyPr/>
        <a:lstStyle/>
        <a:p>
          <a:endParaRPr lang="es-ES"/>
        </a:p>
      </dgm:t>
    </dgm:pt>
    <dgm:pt modelId="{FF3D8CD0-E6E6-4C64-A729-8C328DC1DD2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F5533196-A3A4-453B-9518-1EA4205CF6E4}" type="parTrans" cxnId="{542407E2-97B3-45D7-9D14-E5FCB6E252D2}">
      <dgm:prSet/>
      <dgm:spPr/>
      <dgm:t>
        <a:bodyPr/>
        <a:lstStyle/>
        <a:p>
          <a:endParaRPr lang="es-ES"/>
        </a:p>
      </dgm:t>
    </dgm:pt>
    <dgm:pt modelId="{7B10D240-0A41-4C29-9458-286E3CBA0B44}" type="sibTrans" cxnId="{542407E2-97B3-45D7-9D14-E5FCB6E252D2}">
      <dgm:prSet/>
      <dgm:spPr/>
      <dgm:t>
        <a:bodyPr/>
        <a:lstStyle/>
        <a:p>
          <a:endParaRPr lang="es-ES"/>
        </a:p>
      </dgm:t>
    </dgm:pt>
    <dgm:pt modelId="{D92CDEB4-A259-4B8D-A569-E629DD2C1818}">
      <dgm:prSet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Proporcionar mecanismos de </a:t>
          </a:r>
          <a:r>
            <a:rPr lang="es-ES" b="1" dirty="0" smtClean="0">
              <a:solidFill>
                <a:schemeClr val="bg2">
                  <a:lumMod val="25000"/>
                </a:schemeClr>
              </a:solidFill>
            </a:rPr>
            <a:t>publicación de comentarios</a:t>
          </a:r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 en redes sociales existentes (</a:t>
          </a:r>
          <a:r>
            <a:rPr lang="es-ES" b="1" dirty="0" err="1" smtClean="0">
              <a:solidFill>
                <a:schemeClr val="bg2">
                  <a:lumMod val="25000"/>
                </a:schemeClr>
              </a:solidFill>
            </a:rPr>
            <a:t>Twitter</a:t>
          </a:r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).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D32DFC5F-72B9-439B-BAF1-505F21F2E8DF}" type="parTrans" cxnId="{63E09B1B-E06F-4D4E-9ED3-AAA8B2C8FCFC}">
      <dgm:prSet/>
      <dgm:spPr/>
      <dgm:t>
        <a:bodyPr/>
        <a:lstStyle/>
        <a:p>
          <a:endParaRPr lang="es-ES"/>
        </a:p>
      </dgm:t>
    </dgm:pt>
    <dgm:pt modelId="{6C2999ED-F698-47F3-A70C-4A5406E19D37}" type="sibTrans" cxnId="{63E09B1B-E06F-4D4E-9ED3-AAA8B2C8FCFC}">
      <dgm:prSet/>
      <dgm:spPr/>
      <dgm:t>
        <a:bodyPr/>
        <a:lstStyle/>
        <a:p>
          <a:endParaRPr lang="es-ES"/>
        </a:p>
      </dgm:t>
    </dgm:pt>
    <dgm:pt modelId="{69242D95-EF2C-4ABB-BB76-8EA02FB7E78D}" type="pres">
      <dgm:prSet presAssocID="{0FBE3DD9-C255-447C-BFB8-9F9C5FDC7A63}" presName="linearFlow" presStyleCnt="0">
        <dgm:presLayoutVars>
          <dgm:dir/>
          <dgm:animLvl val="lvl"/>
          <dgm:resizeHandles val="exact"/>
        </dgm:presLayoutVars>
      </dgm:prSet>
      <dgm:spPr/>
    </dgm:pt>
    <dgm:pt modelId="{1E181ADB-2B72-430E-AB59-9153D718C942}" type="pres">
      <dgm:prSet presAssocID="{1A7F2A5B-40DD-4448-A0AA-925AA24EB1B3}" presName="composite" presStyleCnt="0"/>
      <dgm:spPr/>
    </dgm:pt>
    <dgm:pt modelId="{669D80FD-8672-403F-8558-05B11BF1870C}" type="pres">
      <dgm:prSet presAssocID="{1A7F2A5B-40DD-4448-A0AA-925AA24EB1B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85379F5-8B10-4F1C-AECC-BF5251F82DA4}" type="pres">
      <dgm:prSet presAssocID="{1A7F2A5B-40DD-4448-A0AA-925AA24EB1B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DE6207-2A37-450E-A8BE-0E1DA21FF6D5}" type="pres">
      <dgm:prSet presAssocID="{97895264-71BC-4534-96EC-7CD7CB0F2A09}" presName="sp" presStyleCnt="0"/>
      <dgm:spPr/>
    </dgm:pt>
    <dgm:pt modelId="{84E957A8-533C-4242-9EA7-A07D9EE8AABE}" type="pres">
      <dgm:prSet presAssocID="{C8774E0F-76CC-48B9-B24C-B584C410823E}" presName="composite" presStyleCnt="0"/>
      <dgm:spPr/>
    </dgm:pt>
    <dgm:pt modelId="{398ADA81-A139-4BD0-B147-98907AE13259}" type="pres">
      <dgm:prSet presAssocID="{C8774E0F-76CC-48B9-B24C-B584C410823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0594C5F-7ACB-47DC-9AB1-024EAD6D437B}" type="pres">
      <dgm:prSet presAssocID="{C8774E0F-76CC-48B9-B24C-B584C410823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B17415-8BD5-46F7-97E8-DDC7F1DD16A6}" type="pres">
      <dgm:prSet presAssocID="{EB6EB267-F05D-4531-A083-D89DD7B33CEF}" presName="sp" presStyleCnt="0"/>
      <dgm:spPr/>
    </dgm:pt>
    <dgm:pt modelId="{6531AF83-1FFB-4232-B2F3-1A84D681287A}" type="pres">
      <dgm:prSet presAssocID="{36B41BC7-9BB0-4ECF-82B8-1AF8EDF2941D}" presName="composite" presStyleCnt="0"/>
      <dgm:spPr/>
    </dgm:pt>
    <dgm:pt modelId="{E73F7E1C-9765-46D0-9892-8F94DABA0C32}" type="pres">
      <dgm:prSet presAssocID="{36B41BC7-9BB0-4ECF-82B8-1AF8EDF2941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4F87E5-3036-4CC6-8AB7-D78B4F830A27}" type="pres">
      <dgm:prSet presAssocID="{36B41BC7-9BB0-4ECF-82B8-1AF8EDF2941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BC132-26DD-4EE1-8E53-6477BB7D29C3}" type="pres">
      <dgm:prSet presAssocID="{FE276A66-F8D9-48FF-A621-F304166F1F77}" presName="sp" presStyleCnt="0"/>
      <dgm:spPr/>
    </dgm:pt>
    <dgm:pt modelId="{AC4AA040-C457-4A13-B901-291046271218}" type="pres">
      <dgm:prSet presAssocID="{FF3D8CD0-E6E6-4C64-A729-8C328DC1DD2E}" presName="composite" presStyleCnt="0"/>
      <dgm:spPr/>
    </dgm:pt>
    <dgm:pt modelId="{A1CD007B-69D5-4489-BADA-41F97F4109DA}" type="pres">
      <dgm:prSet presAssocID="{FF3D8CD0-E6E6-4C64-A729-8C328DC1DD2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77CC10C-4F91-4CCF-AE16-1F584F4391BE}" type="pres">
      <dgm:prSet presAssocID="{FF3D8CD0-E6E6-4C64-A729-8C328DC1DD2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BA8D9AE-7595-4150-A66F-479F1E3940F8}" type="presOf" srcId="{5F984DCE-C21E-4D14-8BC1-DC6C3395EC60}" destId="{285379F5-8B10-4F1C-AECC-BF5251F82DA4}" srcOrd="0" destOrd="0" presId="urn:microsoft.com/office/officeart/2005/8/layout/chevron2"/>
    <dgm:cxn modelId="{F4E240A6-2A0C-443A-891C-340CA7FCA1FB}" srcId="{0FBE3DD9-C255-447C-BFB8-9F9C5FDC7A63}" destId="{1A7F2A5B-40DD-4448-A0AA-925AA24EB1B3}" srcOrd="0" destOrd="0" parTransId="{C6699A47-0182-4251-8735-621B24B7DC29}" sibTransId="{97895264-71BC-4534-96EC-7CD7CB0F2A09}"/>
    <dgm:cxn modelId="{912C41EE-A719-4B78-9754-07DD13FAC258}" type="presOf" srcId="{3CFF6766-73B0-40CA-B3E6-05D82A295A80}" destId="{30594C5F-7ACB-47DC-9AB1-024EAD6D437B}" srcOrd="0" destOrd="0" presId="urn:microsoft.com/office/officeart/2005/8/layout/chevron2"/>
    <dgm:cxn modelId="{78A2A339-1C3C-4ADA-985D-B91698E3A227}" type="presOf" srcId="{36B41BC7-9BB0-4ECF-82B8-1AF8EDF2941D}" destId="{E73F7E1C-9765-46D0-9892-8F94DABA0C32}" srcOrd="0" destOrd="0" presId="urn:microsoft.com/office/officeart/2005/8/layout/chevron2"/>
    <dgm:cxn modelId="{1ED49F21-EF00-42A8-BBCC-67AD15227E82}" srcId="{0FBE3DD9-C255-447C-BFB8-9F9C5FDC7A63}" destId="{36B41BC7-9BB0-4ECF-82B8-1AF8EDF2941D}" srcOrd="2" destOrd="0" parTransId="{4537DEFB-CD6B-455D-AB55-01D5713F5DD0}" sibTransId="{FE276A66-F8D9-48FF-A621-F304166F1F77}"/>
    <dgm:cxn modelId="{685EDF94-91A9-4BDC-B9DD-07E64244A99D}" srcId="{1A7F2A5B-40DD-4448-A0AA-925AA24EB1B3}" destId="{5F984DCE-C21E-4D14-8BC1-DC6C3395EC60}" srcOrd="0" destOrd="0" parTransId="{F3F30DAC-F049-42E5-8EC0-98175E561703}" sibTransId="{E2A7F040-E1C1-477A-9632-439FF401565B}"/>
    <dgm:cxn modelId="{542407E2-97B3-45D7-9D14-E5FCB6E252D2}" srcId="{0FBE3DD9-C255-447C-BFB8-9F9C5FDC7A63}" destId="{FF3D8CD0-E6E6-4C64-A729-8C328DC1DD2E}" srcOrd="3" destOrd="0" parTransId="{F5533196-A3A4-453B-9518-1EA4205CF6E4}" sibTransId="{7B10D240-0A41-4C29-9458-286E3CBA0B44}"/>
    <dgm:cxn modelId="{E2507967-8A16-46E1-B46C-FF2A128BF3C2}" srcId="{36B41BC7-9BB0-4ECF-82B8-1AF8EDF2941D}" destId="{41F6A066-262A-449D-AF73-C4C6B0B8FFA8}" srcOrd="0" destOrd="0" parTransId="{BC09F497-D07D-4DC4-A5D2-00154E0AE350}" sibTransId="{C5E22C5E-1CF0-4356-BD39-B47FBF08341E}"/>
    <dgm:cxn modelId="{91761325-C5DC-499F-AFA3-A30C01BE9167}" srcId="{0FBE3DD9-C255-447C-BFB8-9F9C5FDC7A63}" destId="{C8774E0F-76CC-48B9-B24C-B584C410823E}" srcOrd="1" destOrd="0" parTransId="{F31FDBA3-9413-48E6-94AE-A224016494EB}" sibTransId="{EB6EB267-F05D-4531-A083-D89DD7B33CEF}"/>
    <dgm:cxn modelId="{F7894E57-A05C-4D4C-A6B4-CCF1F42D9542}" type="presOf" srcId="{FF3D8CD0-E6E6-4C64-A729-8C328DC1DD2E}" destId="{A1CD007B-69D5-4489-BADA-41F97F4109DA}" srcOrd="0" destOrd="0" presId="urn:microsoft.com/office/officeart/2005/8/layout/chevron2"/>
    <dgm:cxn modelId="{FDB1B1C1-E9AA-48DE-ABBB-E7713707E037}" type="presOf" srcId="{C8774E0F-76CC-48B9-B24C-B584C410823E}" destId="{398ADA81-A139-4BD0-B147-98907AE13259}" srcOrd="0" destOrd="0" presId="urn:microsoft.com/office/officeart/2005/8/layout/chevron2"/>
    <dgm:cxn modelId="{566ABDF0-C674-4F18-B7E8-66FD11B360FD}" srcId="{C8774E0F-76CC-48B9-B24C-B584C410823E}" destId="{3CFF6766-73B0-40CA-B3E6-05D82A295A80}" srcOrd="0" destOrd="0" parTransId="{1045EE7C-F024-4823-997F-0D2AC08E084A}" sibTransId="{DBBC7230-4D62-4218-8129-924FD2FF538F}"/>
    <dgm:cxn modelId="{F3F8D33A-119C-42C0-B831-D3EDB24B9461}" type="presOf" srcId="{1A7F2A5B-40DD-4448-A0AA-925AA24EB1B3}" destId="{669D80FD-8672-403F-8558-05B11BF1870C}" srcOrd="0" destOrd="0" presId="urn:microsoft.com/office/officeart/2005/8/layout/chevron2"/>
    <dgm:cxn modelId="{C2A6B12B-F183-49B9-982B-9B06A25D3291}" type="presOf" srcId="{41F6A066-262A-449D-AF73-C4C6B0B8FFA8}" destId="{4F4F87E5-3036-4CC6-8AB7-D78B4F830A27}" srcOrd="0" destOrd="0" presId="urn:microsoft.com/office/officeart/2005/8/layout/chevron2"/>
    <dgm:cxn modelId="{63E09B1B-E06F-4D4E-9ED3-AAA8B2C8FCFC}" srcId="{FF3D8CD0-E6E6-4C64-A729-8C328DC1DD2E}" destId="{D92CDEB4-A259-4B8D-A569-E629DD2C1818}" srcOrd="0" destOrd="0" parTransId="{D32DFC5F-72B9-439B-BAF1-505F21F2E8DF}" sibTransId="{6C2999ED-F698-47F3-A70C-4A5406E19D37}"/>
    <dgm:cxn modelId="{D4239C22-DF66-4D73-A80B-654A930BF9A9}" type="presOf" srcId="{0FBE3DD9-C255-447C-BFB8-9F9C5FDC7A63}" destId="{69242D95-EF2C-4ABB-BB76-8EA02FB7E78D}" srcOrd="0" destOrd="0" presId="urn:microsoft.com/office/officeart/2005/8/layout/chevron2"/>
    <dgm:cxn modelId="{E3F06F23-7DDA-4829-ACE7-64F81232450C}" type="presOf" srcId="{D92CDEB4-A259-4B8D-A569-E629DD2C1818}" destId="{F77CC10C-4F91-4CCF-AE16-1F584F4391BE}" srcOrd="0" destOrd="0" presId="urn:microsoft.com/office/officeart/2005/8/layout/chevron2"/>
    <dgm:cxn modelId="{E793A86A-0F6D-4431-9A66-C3E2822489AC}" type="presParOf" srcId="{69242D95-EF2C-4ABB-BB76-8EA02FB7E78D}" destId="{1E181ADB-2B72-430E-AB59-9153D718C942}" srcOrd="0" destOrd="0" presId="urn:microsoft.com/office/officeart/2005/8/layout/chevron2"/>
    <dgm:cxn modelId="{11D0BF55-53DC-43D6-9857-4CB72D264617}" type="presParOf" srcId="{1E181ADB-2B72-430E-AB59-9153D718C942}" destId="{669D80FD-8672-403F-8558-05B11BF1870C}" srcOrd="0" destOrd="0" presId="urn:microsoft.com/office/officeart/2005/8/layout/chevron2"/>
    <dgm:cxn modelId="{7D633372-32FA-4761-AA67-CF8FC1565F7D}" type="presParOf" srcId="{1E181ADB-2B72-430E-AB59-9153D718C942}" destId="{285379F5-8B10-4F1C-AECC-BF5251F82DA4}" srcOrd="1" destOrd="0" presId="urn:microsoft.com/office/officeart/2005/8/layout/chevron2"/>
    <dgm:cxn modelId="{683E6E53-3040-482F-8982-26129F07CCBC}" type="presParOf" srcId="{69242D95-EF2C-4ABB-BB76-8EA02FB7E78D}" destId="{41DE6207-2A37-450E-A8BE-0E1DA21FF6D5}" srcOrd="1" destOrd="0" presId="urn:microsoft.com/office/officeart/2005/8/layout/chevron2"/>
    <dgm:cxn modelId="{B865DF7F-950E-444D-87EE-E2CFE05B5622}" type="presParOf" srcId="{69242D95-EF2C-4ABB-BB76-8EA02FB7E78D}" destId="{84E957A8-533C-4242-9EA7-A07D9EE8AABE}" srcOrd="2" destOrd="0" presId="urn:microsoft.com/office/officeart/2005/8/layout/chevron2"/>
    <dgm:cxn modelId="{85F990DD-6494-4C1B-B0A3-269324CC52CC}" type="presParOf" srcId="{84E957A8-533C-4242-9EA7-A07D9EE8AABE}" destId="{398ADA81-A139-4BD0-B147-98907AE13259}" srcOrd="0" destOrd="0" presId="urn:microsoft.com/office/officeart/2005/8/layout/chevron2"/>
    <dgm:cxn modelId="{6BB0568C-AD64-475F-984C-A63378691F17}" type="presParOf" srcId="{84E957A8-533C-4242-9EA7-A07D9EE8AABE}" destId="{30594C5F-7ACB-47DC-9AB1-024EAD6D437B}" srcOrd="1" destOrd="0" presId="urn:microsoft.com/office/officeart/2005/8/layout/chevron2"/>
    <dgm:cxn modelId="{0BCE0D3A-A3AD-43F9-BC15-7AFFD9CBA1B2}" type="presParOf" srcId="{69242D95-EF2C-4ABB-BB76-8EA02FB7E78D}" destId="{B4B17415-8BD5-46F7-97E8-DDC7F1DD16A6}" srcOrd="3" destOrd="0" presId="urn:microsoft.com/office/officeart/2005/8/layout/chevron2"/>
    <dgm:cxn modelId="{5ED69340-E1D0-4D48-8482-E07223A29960}" type="presParOf" srcId="{69242D95-EF2C-4ABB-BB76-8EA02FB7E78D}" destId="{6531AF83-1FFB-4232-B2F3-1A84D681287A}" srcOrd="4" destOrd="0" presId="urn:microsoft.com/office/officeart/2005/8/layout/chevron2"/>
    <dgm:cxn modelId="{0A558D82-CB81-4CB0-ACA7-76B226C97993}" type="presParOf" srcId="{6531AF83-1FFB-4232-B2F3-1A84D681287A}" destId="{E73F7E1C-9765-46D0-9892-8F94DABA0C32}" srcOrd="0" destOrd="0" presId="urn:microsoft.com/office/officeart/2005/8/layout/chevron2"/>
    <dgm:cxn modelId="{45BFF7D3-B626-41F6-A725-F5668033B180}" type="presParOf" srcId="{6531AF83-1FFB-4232-B2F3-1A84D681287A}" destId="{4F4F87E5-3036-4CC6-8AB7-D78B4F830A27}" srcOrd="1" destOrd="0" presId="urn:microsoft.com/office/officeart/2005/8/layout/chevron2"/>
    <dgm:cxn modelId="{32615B0D-ED90-4B1F-ADE1-C63767327A8A}" type="presParOf" srcId="{69242D95-EF2C-4ABB-BB76-8EA02FB7E78D}" destId="{611BC132-26DD-4EE1-8E53-6477BB7D29C3}" srcOrd="5" destOrd="0" presId="urn:microsoft.com/office/officeart/2005/8/layout/chevron2"/>
    <dgm:cxn modelId="{0FFBD742-94D9-4F42-9B2F-E7C03716869B}" type="presParOf" srcId="{69242D95-EF2C-4ABB-BB76-8EA02FB7E78D}" destId="{AC4AA040-C457-4A13-B901-291046271218}" srcOrd="6" destOrd="0" presId="urn:microsoft.com/office/officeart/2005/8/layout/chevron2"/>
    <dgm:cxn modelId="{84C671B5-2B06-4D9A-A42F-0D82E6102219}" type="presParOf" srcId="{AC4AA040-C457-4A13-B901-291046271218}" destId="{A1CD007B-69D5-4489-BADA-41F97F4109DA}" srcOrd="0" destOrd="0" presId="urn:microsoft.com/office/officeart/2005/8/layout/chevron2"/>
    <dgm:cxn modelId="{796EECA7-E217-495D-846F-8A5960173174}" type="presParOf" srcId="{AC4AA040-C457-4A13-B901-291046271218}" destId="{F77CC10C-4F91-4CCF-AE16-1F584F4391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40478-5E28-4F27-8A96-E605DBF0FFE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7213AE0-3885-4BE5-B09F-E00583C05DF9}">
      <dgm:prSet phldrT="[Texto]"/>
      <dgm:spPr/>
      <dgm:t>
        <a:bodyPr/>
        <a:lstStyle/>
        <a:p>
          <a:r>
            <a:rPr lang="es-ES" dirty="0" smtClean="0"/>
            <a:t>Observación</a:t>
          </a:r>
          <a:endParaRPr lang="es-ES" dirty="0"/>
        </a:p>
      </dgm:t>
    </dgm:pt>
    <dgm:pt modelId="{77C694A8-33D7-4C0D-9FDF-81255D543153}" type="parTrans" cxnId="{0E2D2A69-A80E-4ABB-B0B0-38EEDF53E13E}">
      <dgm:prSet/>
      <dgm:spPr/>
      <dgm:t>
        <a:bodyPr/>
        <a:lstStyle/>
        <a:p>
          <a:endParaRPr lang="es-ES"/>
        </a:p>
      </dgm:t>
    </dgm:pt>
    <dgm:pt modelId="{053408C6-04B6-4A38-A36D-64CE70920512}" type="sibTrans" cxnId="{0E2D2A69-A80E-4ABB-B0B0-38EEDF53E13E}">
      <dgm:prSet/>
      <dgm:spPr/>
      <dgm:t>
        <a:bodyPr/>
        <a:lstStyle/>
        <a:p>
          <a:endParaRPr lang="es-ES"/>
        </a:p>
      </dgm:t>
    </dgm:pt>
    <dgm:pt modelId="{52E460C8-AF6B-4AC6-97E5-4D90AC71A6CD}">
      <dgm:prSet phldrT="[Texto]"/>
      <dgm:spPr/>
      <dgm:t>
        <a:bodyPr/>
        <a:lstStyle/>
        <a:p>
          <a:r>
            <a:rPr lang="es-ES" dirty="0" smtClean="0"/>
            <a:t>Redes de estaciones</a:t>
          </a:r>
          <a:endParaRPr lang="es-ES" dirty="0"/>
        </a:p>
      </dgm:t>
    </dgm:pt>
    <dgm:pt modelId="{7E2D706D-7CDF-422F-9E0F-F51CE54F18AF}" type="parTrans" cxnId="{89A84C06-4DD3-4DC0-8B63-D1CF854A2413}">
      <dgm:prSet/>
      <dgm:spPr/>
      <dgm:t>
        <a:bodyPr/>
        <a:lstStyle/>
        <a:p>
          <a:endParaRPr lang="es-ES"/>
        </a:p>
      </dgm:t>
    </dgm:pt>
    <dgm:pt modelId="{BACEBAE3-B1A4-4DF7-91CE-3B92F041A2D0}" type="sibTrans" cxnId="{89A84C06-4DD3-4DC0-8B63-D1CF854A2413}">
      <dgm:prSet/>
      <dgm:spPr/>
      <dgm:t>
        <a:bodyPr/>
        <a:lstStyle/>
        <a:p>
          <a:endParaRPr lang="es-ES"/>
        </a:p>
      </dgm:t>
    </dgm:pt>
    <dgm:pt modelId="{B58322D3-33C4-4FCD-A71D-09E02E4B00F4}">
      <dgm:prSet phldrT="[Texto]"/>
      <dgm:spPr/>
      <dgm:t>
        <a:bodyPr/>
        <a:lstStyle/>
        <a:p>
          <a:r>
            <a:rPr lang="es-ES" dirty="0" smtClean="0"/>
            <a:t>Archivo</a:t>
          </a:r>
          <a:endParaRPr lang="es-ES" dirty="0"/>
        </a:p>
      </dgm:t>
    </dgm:pt>
    <dgm:pt modelId="{327BE3D9-2A96-4084-A518-A569262A4714}" type="parTrans" cxnId="{37B4E0DD-DEEE-4678-ADD1-BE0289B323F1}">
      <dgm:prSet/>
      <dgm:spPr/>
      <dgm:t>
        <a:bodyPr/>
        <a:lstStyle/>
        <a:p>
          <a:endParaRPr lang="es-ES"/>
        </a:p>
      </dgm:t>
    </dgm:pt>
    <dgm:pt modelId="{F8624826-A1F9-40C9-AF35-95E9870C7942}" type="sibTrans" cxnId="{37B4E0DD-DEEE-4678-ADD1-BE0289B323F1}">
      <dgm:prSet/>
      <dgm:spPr/>
      <dgm:t>
        <a:bodyPr/>
        <a:lstStyle/>
        <a:p>
          <a:endParaRPr lang="es-ES"/>
        </a:p>
      </dgm:t>
    </dgm:pt>
    <dgm:pt modelId="{40BE4715-9ADF-49EB-89EF-FFE0E6D2246E}">
      <dgm:prSet phldrT="[Texto]"/>
      <dgm:spPr/>
      <dgm:t>
        <a:bodyPr/>
        <a:lstStyle/>
        <a:p>
          <a:r>
            <a:rPr lang="es-ES" dirty="0" smtClean="0"/>
            <a:t>Controles de calidad</a:t>
          </a:r>
          <a:endParaRPr lang="es-ES" dirty="0"/>
        </a:p>
      </dgm:t>
    </dgm:pt>
    <dgm:pt modelId="{0B82AF33-2A63-4FF9-B347-255CA3EBA9F8}" type="parTrans" cxnId="{EF63F7DF-554C-4493-B693-0CDD2CA9558B}">
      <dgm:prSet/>
      <dgm:spPr/>
      <dgm:t>
        <a:bodyPr/>
        <a:lstStyle/>
        <a:p>
          <a:endParaRPr lang="es-ES"/>
        </a:p>
      </dgm:t>
    </dgm:pt>
    <dgm:pt modelId="{965EAB00-02C7-49E1-A905-829E707D1866}" type="sibTrans" cxnId="{EF63F7DF-554C-4493-B693-0CDD2CA9558B}">
      <dgm:prSet/>
      <dgm:spPr/>
      <dgm:t>
        <a:bodyPr/>
        <a:lstStyle/>
        <a:p>
          <a:endParaRPr lang="es-ES"/>
        </a:p>
      </dgm:t>
    </dgm:pt>
    <dgm:pt modelId="{F560DA76-D84F-4B53-BF1F-D6663407336D}">
      <dgm:prSet phldrT="[Texto]"/>
      <dgm:spPr/>
      <dgm:t>
        <a:bodyPr/>
        <a:lstStyle/>
        <a:p>
          <a:r>
            <a:rPr lang="es-ES" dirty="0" smtClean="0"/>
            <a:t>Análisis numérico</a:t>
          </a:r>
          <a:endParaRPr lang="es-ES" dirty="0"/>
        </a:p>
      </dgm:t>
    </dgm:pt>
    <dgm:pt modelId="{16B4AC45-8C19-42D8-9C75-B9DD962B5703}" type="parTrans" cxnId="{69E4E4C7-E9DC-4FAF-B19F-DF6CC332CD3A}">
      <dgm:prSet/>
      <dgm:spPr/>
      <dgm:t>
        <a:bodyPr/>
        <a:lstStyle/>
        <a:p>
          <a:endParaRPr lang="es-ES"/>
        </a:p>
      </dgm:t>
    </dgm:pt>
    <dgm:pt modelId="{5CF48BF6-6ED8-4221-89FD-BE30F1C0396D}" type="sibTrans" cxnId="{69E4E4C7-E9DC-4FAF-B19F-DF6CC332CD3A}">
      <dgm:prSet/>
      <dgm:spPr/>
      <dgm:t>
        <a:bodyPr/>
        <a:lstStyle/>
        <a:p>
          <a:endParaRPr lang="es-ES"/>
        </a:p>
      </dgm:t>
    </dgm:pt>
    <dgm:pt modelId="{2339370C-007D-4950-B5C9-8FD4E367CF42}">
      <dgm:prSet phldrT="[Texto]"/>
      <dgm:spPr/>
      <dgm:t>
        <a:bodyPr/>
        <a:lstStyle/>
        <a:p>
          <a:r>
            <a:rPr lang="es-ES" dirty="0" smtClean="0"/>
            <a:t>Difusión publicación</a:t>
          </a:r>
          <a:endParaRPr lang="es-ES" dirty="0"/>
        </a:p>
      </dgm:t>
    </dgm:pt>
    <dgm:pt modelId="{1D98DBE0-B75D-45B4-B0A9-F9335434CA29}" type="parTrans" cxnId="{5CB48F76-406E-49F1-A920-3D37F82DBE00}">
      <dgm:prSet/>
      <dgm:spPr/>
      <dgm:t>
        <a:bodyPr/>
        <a:lstStyle/>
        <a:p>
          <a:endParaRPr lang="es-ES"/>
        </a:p>
      </dgm:t>
    </dgm:pt>
    <dgm:pt modelId="{3E0700A3-E7B4-4564-8257-79A85CFEF955}" type="sibTrans" cxnId="{5CB48F76-406E-49F1-A920-3D37F82DBE00}">
      <dgm:prSet/>
      <dgm:spPr/>
      <dgm:t>
        <a:bodyPr/>
        <a:lstStyle/>
        <a:p>
          <a:endParaRPr lang="es-ES"/>
        </a:p>
      </dgm:t>
    </dgm:pt>
    <dgm:pt modelId="{50492303-0312-42B0-9E24-EFD94FE0B637}">
      <dgm:prSet phldrT="[Texto]"/>
      <dgm:spPr/>
      <dgm:t>
        <a:bodyPr/>
        <a:lstStyle/>
        <a:p>
          <a:r>
            <a:rPr lang="es-ES" dirty="0" smtClean="0"/>
            <a:t>Mantenimiento y calibración</a:t>
          </a:r>
          <a:endParaRPr lang="es-ES" dirty="0"/>
        </a:p>
      </dgm:t>
    </dgm:pt>
    <dgm:pt modelId="{232EB9EC-BEAF-4878-ADAC-AAA0D5FC6D4C}" type="parTrans" cxnId="{139ADD1D-C01A-45BC-8F1E-AEA4F9DBC2E7}">
      <dgm:prSet/>
      <dgm:spPr/>
      <dgm:t>
        <a:bodyPr/>
        <a:lstStyle/>
        <a:p>
          <a:endParaRPr lang="es-ES"/>
        </a:p>
      </dgm:t>
    </dgm:pt>
    <dgm:pt modelId="{3DFDDFC3-CFF9-42CF-81F1-8243BB39482F}" type="sibTrans" cxnId="{139ADD1D-C01A-45BC-8F1E-AEA4F9DBC2E7}">
      <dgm:prSet/>
      <dgm:spPr/>
      <dgm:t>
        <a:bodyPr/>
        <a:lstStyle/>
        <a:p>
          <a:endParaRPr lang="es-ES"/>
        </a:p>
      </dgm:t>
    </dgm:pt>
    <dgm:pt modelId="{58E04C8C-4186-4C5B-B2FA-85BAF8FADA96}">
      <dgm:prSet phldrT="[Texto]"/>
      <dgm:spPr/>
      <dgm:t>
        <a:bodyPr/>
        <a:lstStyle/>
        <a:p>
          <a:r>
            <a:rPr lang="es-ES" dirty="0" smtClean="0"/>
            <a:t>Recolección de observaciones</a:t>
          </a:r>
          <a:endParaRPr lang="es-ES" dirty="0"/>
        </a:p>
      </dgm:t>
    </dgm:pt>
    <dgm:pt modelId="{CA1C51B1-8A0E-4636-A385-F593BF10F993}" type="parTrans" cxnId="{5971419D-E361-490F-968A-DDED8495B0C2}">
      <dgm:prSet/>
      <dgm:spPr/>
      <dgm:t>
        <a:bodyPr/>
        <a:lstStyle/>
        <a:p>
          <a:endParaRPr lang="es-ES"/>
        </a:p>
      </dgm:t>
    </dgm:pt>
    <dgm:pt modelId="{9A1540BB-818A-4CE4-918C-E9D925554979}" type="sibTrans" cxnId="{5971419D-E361-490F-968A-DDED8495B0C2}">
      <dgm:prSet/>
      <dgm:spPr/>
      <dgm:t>
        <a:bodyPr/>
        <a:lstStyle/>
        <a:p>
          <a:endParaRPr lang="es-ES"/>
        </a:p>
      </dgm:t>
    </dgm:pt>
    <dgm:pt modelId="{73C79019-F892-4AF4-8F7B-8B8EA63A9B32}">
      <dgm:prSet phldrT="[Texto]"/>
      <dgm:spPr/>
      <dgm:t>
        <a:bodyPr/>
        <a:lstStyle/>
        <a:p>
          <a:r>
            <a:rPr lang="es-ES" dirty="0" smtClean="0"/>
            <a:t>Normalización de formatos</a:t>
          </a:r>
          <a:endParaRPr lang="es-ES" dirty="0"/>
        </a:p>
      </dgm:t>
    </dgm:pt>
    <dgm:pt modelId="{1E68A305-679C-4562-A522-796DA195DBAA}" type="parTrans" cxnId="{523A739C-B629-4F15-A66E-CC75C24CEF98}">
      <dgm:prSet/>
      <dgm:spPr/>
      <dgm:t>
        <a:bodyPr/>
        <a:lstStyle/>
        <a:p>
          <a:endParaRPr lang="es-ES"/>
        </a:p>
      </dgm:t>
    </dgm:pt>
    <dgm:pt modelId="{5516187F-F0E1-46EB-8DCC-486D61163887}" type="sibTrans" cxnId="{523A739C-B629-4F15-A66E-CC75C24CEF98}">
      <dgm:prSet/>
      <dgm:spPr/>
      <dgm:t>
        <a:bodyPr/>
        <a:lstStyle/>
        <a:p>
          <a:endParaRPr lang="es-ES"/>
        </a:p>
      </dgm:t>
    </dgm:pt>
    <dgm:pt modelId="{62FAEC23-B913-4F8A-9364-2686128E08AF}">
      <dgm:prSet phldrT="[Texto]"/>
      <dgm:spPr/>
      <dgm:t>
        <a:bodyPr/>
        <a:lstStyle/>
        <a:p>
          <a:r>
            <a:rPr lang="es-ES" dirty="0" smtClean="0"/>
            <a:t>Interpretación de productos y estado</a:t>
          </a:r>
          <a:endParaRPr lang="es-ES" dirty="0"/>
        </a:p>
      </dgm:t>
    </dgm:pt>
    <dgm:pt modelId="{D5001454-9382-421B-9F44-B62748E7976A}" type="parTrans" cxnId="{DAF1854C-E668-45CA-9373-53B55AF44F87}">
      <dgm:prSet/>
      <dgm:spPr/>
      <dgm:t>
        <a:bodyPr/>
        <a:lstStyle/>
        <a:p>
          <a:endParaRPr lang="es-ES"/>
        </a:p>
      </dgm:t>
    </dgm:pt>
    <dgm:pt modelId="{99488F35-AFEB-4AEE-B6BC-85D93BEA41DD}" type="sibTrans" cxnId="{DAF1854C-E668-45CA-9373-53B55AF44F87}">
      <dgm:prSet/>
      <dgm:spPr/>
      <dgm:t>
        <a:bodyPr/>
        <a:lstStyle/>
        <a:p>
          <a:endParaRPr lang="es-ES"/>
        </a:p>
      </dgm:t>
    </dgm:pt>
    <dgm:pt modelId="{029A1E03-E714-4F80-A783-511E7A5B4CFE}">
      <dgm:prSet phldrT="[Texto]"/>
      <dgm:spPr/>
      <dgm:t>
        <a:bodyPr/>
        <a:lstStyle/>
        <a:p>
          <a:r>
            <a:rPr lang="es-ES" dirty="0" smtClean="0"/>
            <a:t>Almacenamiento a largo plazo</a:t>
          </a:r>
          <a:endParaRPr lang="es-ES" dirty="0"/>
        </a:p>
      </dgm:t>
    </dgm:pt>
    <dgm:pt modelId="{F7C864B5-73CF-4D89-AAEA-19217E52887D}" type="parTrans" cxnId="{9664C5CE-8A08-45B2-ADD9-FD4BAD3E4524}">
      <dgm:prSet/>
      <dgm:spPr/>
      <dgm:t>
        <a:bodyPr/>
        <a:lstStyle/>
        <a:p>
          <a:endParaRPr lang="es-ES"/>
        </a:p>
      </dgm:t>
    </dgm:pt>
    <dgm:pt modelId="{47F69169-8D4E-4A7A-B17C-25A0FE70C0C4}" type="sibTrans" cxnId="{9664C5CE-8A08-45B2-ADD9-FD4BAD3E4524}">
      <dgm:prSet/>
      <dgm:spPr/>
      <dgm:t>
        <a:bodyPr/>
        <a:lstStyle/>
        <a:p>
          <a:endParaRPr lang="es-ES"/>
        </a:p>
      </dgm:t>
    </dgm:pt>
    <dgm:pt modelId="{4E94B24F-CC96-49B5-AEBC-0C69E2E4E2E5}">
      <dgm:prSet phldrT="[Texto]"/>
      <dgm:spPr/>
      <dgm:t>
        <a:bodyPr/>
        <a:lstStyle/>
        <a:p>
          <a:r>
            <a:rPr lang="es-ES" dirty="0" smtClean="0"/>
            <a:t>Predicción humana asistida</a:t>
          </a:r>
          <a:endParaRPr lang="es-ES" dirty="0"/>
        </a:p>
      </dgm:t>
    </dgm:pt>
    <dgm:pt modelId="{7E82DC03-40B1-4C34-89F1-BC36C9653CE4}" type="parTrans" cxnId="{E1A82A05-B064-4BF5-BA80-E7EA25601104}">
      <dgm:prSet/>
      <dgm:spPr/>
      <dgm:t>
        <a:bodyPr/>
        <a:lstStyle/>
        <a:p>
          <a:endParaRPr lang="es-ES"/>
        </a:p>
      </dgm:t>
    </dgm:pt>
    <dgm:pt modelId="{DA9ED343-A869-4CCF-A2D3-25F0EFCD5715}" type="sibTrans" cxnId="{E1A82A05-B064-4BF5-BA80-E7EA25601104}">
      <dgm:prSet/>
      <dgm:spPr/>
      <dgm:t>
        <a:bodyPr/>
        <a:lstStyle/>
        <a:p>
          <a:endParaRPr lang="es-ES"/>
        </a:p>
      </dgm:t>
    </dgm:pt>
    <dgm:pt modelId="{6040F26B-3E44-4F24-B2C0-4A353068E995}">
      <dgm:prSet phldrT="[Texto]"/>
      <dgm:spPr/>
      <dgm:t>
        <a:bodyPr/>
        <a:lstStyle/>
        <a:p>
          <a:r>
            <a:rPr lang="es-ES" dirty="0" smtClean="0"/>
            <a:t>Construcción de productos</a:t>
          </a:r>
          <a:endParaRPr lang="es-ES" dirty="0"/>
        </a:p>
      </dgm:t>
    </dgm:pt>
    <dgm:pt modelId="{3A7A5431-FA6D-4F42-8CD1-57435C9C7903}" type="parTrans" cxnId="{7E7E1D3E-C223-437D-A6C3-C73D7A08FE38}">
      <dgm:prSet/>
      <dgm:spPr/>
      <dgm:t>
        <a:bodyPr/>
        <a:lstStyle/>
        <a:p>
          <a:endParaRPr lang="es-ES"/>
        </a:p>
      </dgm:t>
    </dgm:pt>
    <dgm:pt modelId="{67B58378-814F-4CD8-807D-1971F3EF8F62}" type="sibTrans" cxnId="{7E7E1D3E-C223-437D-A6C3-C73D7A08FE38}">
      <dgm:prSet/>
      <dgm:spPr/>
      <dgm:t>
        <a:bodyPr/>
        <a:lstStyle/>
        <a:p>
          <a:endParaRPr lang="es-ES"/>
        </a:p>
      </dgm:t>
    </dgm:pt>
    <dgm:pt modelId="{1FCCDBD5-E99C-499D-8A50-534976B69C01}">
      <dgm:prSet phldrT="[Texto]"/>
      <dgm:spPr/>
      <dgm:t>
        <a:bodyPr/>
        <a:lstStyle/>
        <a:p>
          <a:r>
            <a:rPr lang="es-ES" dirty="0" smtClean="0"/>
            <a:t>Difusión de productos en tiempo y forma</a:t>
          </a:r>
          <a:endParaRPr lang="es-ES" dirty="0"/>
        </a:p>
      </dgm:t>
    </dgm:pt>
    <dgm:pt modelId="{38AC14A3-612A-4DAE-B935-BCE8D3916794}" type="parTrans" cxnId="{4CEAD338-D305-4018-A06B-B409C09804D2}">
      <dgm:prSet/>
      <dgm:spPr/>
      <dgm:t>
        <a:bodyPr/>
        <a:lstStyle/>
        <a:p>
          <a:endParaRPr lang="es-ES"/>
        </a:p>
      </dgm:t>
    </dgm:pt>
    <dgm:pt modelId="{DC28E275-90F6-496B-81CA-7308A6ED8B11}" type="sibTrans" cxnId="{4CEAD338-D305-4018-A06B-B409C09804D2}">
      <dgm:prSet/>
      <dgm:spPr/>
      <dgm:t>
        <a:bodyPr/>
        <a:lstStyle/>
        <a:p>
          <a:endParaRPr lang="es-ES"/>
        </a:p>
      </dgm:t>
    </dgm:pt>
    <dgm:pt modelId="{3E86D66D-846C-4EF8-B7CE-B28AB420F804}">
      <dgm:prSet phldrT="[Texto]"/>
      <dgm:spPr/>
      <dgm:t>
        <a:bodyPr/>
        <a:lstStyle/>
        <a:p>
          <a:r>
            <a:rPr lang="es-ES" dirty="0" smtClean="0"/>
            <a:t>Predicción</a:t>
          </a:r>
          <a:endParaRPr lang="es-ES" dirty="0"/>
        </a:p>
      </dgm:t>
    </dgm:pt>
    <dgm:pt modelId="{3DA17F6B-CDC6-4EB1-B30B-72314CF48759}" type="sibTrans" cxnId="{8B7CBFCA-878B-4FDA-A6B4-3B665F92CE1F}">
      <dgm:prSet/>
      <dgm:spPr/>
      <dgm:t>
        <a:bodyPr/>
        <a:lstStyle/>
        <a:p>
          <a:endParaRPr lang="es-ES"/>
        </a:p>
      </dgm:t>
    </dgm:pt>
    <dgm:pt modelId="{F32D0980-A5F0-4ED5-8F98-6E379277B1FD}" type="parTrans" cxnId="{8B7CBFCA-878B-4FDA-A6B4-3B665F92CE1F}">
      <dgm:prSet/>
      <dgm:spPr/>
      <dgm:t>
        <a:bodyPr/>
        <a:lstStyle/>
        <a:p>
          <a:endParaRPr lang="es-ES"/>
        </a:p>
      </dgm:t>
    </dgm:pt>
    <dgm:pt modelId="{172B9531-7EF7-401E-A401-33C18343228C}" type="pres">
      <dgm:prSet presAssocID="{CA440478-5E28-4F27-8A96-E605DBF0FF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6E26C3F-29CD-4372-981B-4DD7D48D2018}" type="pres">
      <dgm:prSet presAssocID="{2339370C-007D-4950-B5C9-8FD4E367CF42}" presName="boxAndChildren" presStyleCnt="0"/>
      <dgm:spPr/>
    </dgm:pt>
    <dgm:pt modelId="{499EB977-8627-48C1-9515-C12F2AFA7B44}" type="pres">
      <dgm:prSet presAssocID="{2339370C-007D-4950-B5C9-8FD4E367CF42}" presName="parentTextBox" presStyleLbl="node1" presStyleIdx="0" presStyleCnt="4"/>
      <dgm:spPr/>
      <dgm:t>
        <a:bodyPr/>
        <a:lstStyle/>
        <a:p>
          <a:endParaRPr lang="es-ES"/>
        </a:p>
      </dgm:t>
    </dgm:pt>
    <dgm:pt modelId="{BD780F2B-C837-416D-9849-FF0278AA79F8}" type="pres">
      <dgm:prSet presAssocID="{2339370C-007D-4950-B5C9-8FD4E367CF42}" presName="entireBox" presStyleLbl="node1" presStyleIdx="0" presStyleCnt="4"/>
      <dgm:spPr/>
      <dgm:t>
        <a:bodyPr/>
        <a:lstStyle/>
        <a:p>
          <a:endParaRPr lang="es-ES"/>
        </a:p>
      </dgm:t>
    </dgm:pt>
    <dgm:pt modelId="{F5ADA83A-C4DC-4524-A196-17A79E5AF8EF}" type="pres">
      <dgm:prSet presAssocID="{2339370C-007D-4950-B5C9-8FD4E367CF42}" presName="descendantBox" presStyleCnt="0"/>
      <dgm:spPr/>
    </dgm:pt>
    <dgm:pt modelId="{07E778CE-DC0D-49FA-A28E-74204B982E43}" type="pres">
      <dgm:prSet presAssocID="{6040F26B-3E44-4F24-B2C0-4A353068E995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27349C-F3AD-4FC3-9C10-EAF054880413}" type="pres">
      <dgm:prSet presAssocID="{1FCCDBD5-E99C-499D-8A50-534976B69C01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F9F05B-8622-4F19-9DB1-7BA426F745A2}" type="pres">
      <dgm:prSet presAssocID="{3DA17F6B-CDC6-4EB1-B30B-72314CF48759}" presName="sp" presStyleCnt="0"/>
      <dgm:spPr/>
    </dgm:pt>
    <dgm:pt modelId="{65F3D2D6-ED26-4BB5-AED3-475BECA6E51F}" type="pres">
      <dgm:prSet presAssocID="{3E86D66D-846C-4EF8-B7CE-B28AB420F804}" presName="arrowAndChildren" presStyleCnt="0"/>
      <dgm:spPr/>
    </dgm:pt>
    <dgm:pt modelId="{F2F6D475-3980-4254-86E9-D0857715CE66}" type="pres">
      <dgm:prSet presAssocID="{3E86D66D-846C-4EF8-B7CE-B28AB420F804}" presName="parentTextArrow" presStyleLbl="node1" presStyleIdx="0" presStyleCnt="4"/>
      <dgm:spPr/>
      <dgm:t>
        <a:bodyPr/>
        <a:lstStyle/>
        <a:p>
          <a:endParaRPr lang="es-ES"/>
        </a:p>
      </dgm:t>
    </dgm:pt>
    <dgm:pt modelId="{67EF5CE1-32F8-42B2-B380-DC36F7D0AF8D}" type="pres">
      <dgm:prSet presAssocID="{3E86D66D-846C-4EF8-B7CE-B28AB420F804}" presName="arrow" presStyleLbl="node1" presStyleIdx="1" presStyleCnt="4"/>
      <dgm:spPr/>
      <dgm:t>
        <a:bodyPr/>
        <a:lstStyle/>
        <a:p>
          <a:endParaRPr lang="es-ES"/>
        </a:p>
      </dgm:t>
    </dgm:pt>
    <dgm:pt modelId="{02545339-58EA-45D3-A7BF-A19352A37CF5}" type="pres">
      <dgm:prSet presAssocID="{3E86D66D-846C-4EF8-B7CE-B28AB420F804}" presName="descendantArrow" presStyleCnt="0"/>
      <dgm:spPr/>
    </dgm:pt>
    <dgm:pt modelId="{A7EFC28C-FD96-48A3-81C4-A8FF6FB4B77C}" type="pres">
      <dgm:prSet presAssocID="{F560DA76-D84F-4B53-BF1F-D6663407336D}" presName="childTextArrow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572F40-691B-4F85-A276-37DE94D53B7E}" type="pres">
      <dgm:prSet presAssocID="{62FAEC23-B913-4F8A-9364-2686128E08AF}" presName="childTextArrow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6BD468-4C8C-4362-B7DC-51D1197C578D}" type="pres">
      <dgm:prSet presAssocID="{4E94B24F-CC96-49B5-AEBC-0C69E2E4E2E5}" presName="childTextArrow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736E83-3E2B-4BD9-AF8D-0ADDE7FA820D}" type="pres">
      <dgm:prSet presAssocID="{F8624826-A1F9-40C9-AF35-95E9870C7942}" presName="sp" presStyleCnt="0"/>
      <dgm:spPr/>
    </dgm:pt>
    <dgm:pt modelId="{49BA7E3E-5B04-43D8-80F7-4AA8B7EB900B}" type="pres">
      <dgm:prSet presAssocID="{B58322D3-33C4-4FCD-A71D-09E02E4B00F4}" presName="arrowAndChildren" presStyleCnt="0"/>
      <dgm:spPr/>
    </dgm:pt>
    <dgm:pt modelId="{0D126B66-0B30-43D6-AACA-CB2E19AB37A6}" type="pres">
      <dgm:prSet presAssocID="{B58322D3-33C4-4FCD-A71D-09E02E4B00F4}" presName="parentTextArrow" presStyleLbl="node1" presStyleIdx="1" presStyleCnt="4"/>
      <dgm:spPr/>
      <dgm:t>
        <a:bodyPr/>
        <a:lstStyle/>
        <a:p>
          <a:endParaRPr lang="es-ES"/>
        </a:p>
      </dgm:t>
    </dgm:pt>
    <dgm:pt modelId="{EBF8DE10-9058-4548-8CF4-BB2EC8207FF7}" type="pres">
      <dgm:prSet presAssocID="{B58322D3-33C4-4FCD-A71D-09E02E4B00F4}" presName="arrow" presStyleLbl="node1" presStyleIdx="2" presStyleCnt="4"/>
      <dgm:spPr/>
      <dgm:t>
        <a:bodyPr/>
        <a:lstStyle/>
        <a:p>
          <a:endParaRPr lang="es-ES"/>
        </a:p>
      </dgm:t>
    </dgm:pt>
    <dgm:pt modelId="{C694D364-E24F-4DF7-972C-803C73DC4BD1}" type="pres">
      <dgm:prSet presAssocID="{B58322D3-33C4-4FCD-A71D-09E02E4B00F4}" presName="descendantArrow" presStyleCnt="0"/>
      <dgm:spPr/>
    </dgm:pt>
    <dgm:pt modelId="{21BE7FC6-3077-415C-AEB3-0957E40F01D5}" type="pres">
      <dgm:prSet presAssocID="{40BE4715-9ADF-49EB-89EF-FFE0E6D2246E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64336F-1D7A-4E7E-B322-0B68D23563E7}" type="pres">
      <dgm:prSet presAssocID="{73C79019-F892-4AF4-8F7B-8B8EA63A9B32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60D3D1-0A38-4D6F-AC66-3E306F0CB3B0}" type="pres">
      <dgm:prSet presAssocID="{029A1E03-E714-4F80-A783-511E7A5B4CFE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C8DA9E-1C42-44A7-AAD0-F71F242B5EA7}" type="pres">
      <dgm:prSet presAssocID="{053408C6-04B6-4A38-A36D-64CE70920512}" presName="sp" presStyleCnt="0"/>
      <dgm:spPr/>
    </dgm:pt>
    <dgm:pt modelId="{2FF847F9-EAD3-42AD-98F0-892E8D9F45CE}" type="pres">
      <dgm:prSet presAssocID="{17213AE0-3885-4BE5-B09F-E00583C05DF9}" presName="arrowAndChildren" presStyleCnt="0"/>
      <dgm:spPr/>
    </dgm:pt>
    <dgm:pt modelId="{BC48FACE-1A40-4F4F-974D-0758D5B4A5D1}" type="pres">
      <dgm:prSet presAssocID="{17213AE0-3885-4BE5-B09F-E00583C05DF9}" presName="parentTextArrow" presStyleLbl="node1" presStyleIdx="2" presStyleCnt="4"/>
      <dgm:spPr/>
      <dgm:t>
        <a:bodyPr/>
        <a:lstStyle/>
        <a:p>
          <a:endParaRPr lang="es-ES"/>
        </a:p>
      </dgm:t>
    </dgm:pt>
    <dgm:pt modelId="{36523D7A-95AC-4660-B38B-0F3CF1DBA140}" type="pres">
      <dgm:prSet presAssocID="{17213AE0-3885-4BE5-B09F-E00583C05DF9}" presName="arrow" presStyleLbl="node1" presStyleIdx="3" presStyleCnt="4"/>
      <dgm:spPr/>
      <dgm:t>
        <a:bodyPr/>
        <a:lstStyle/>
        <a:p>
          <a:endParaRPr lang="es-ES"/>
        </a:p>
      </dgm:t>
    </dgm:pt>
    <dgm:pt modelId="{D4623752-DFB5-4708-A5AF-86CC97C2AADC}" type="pres">
      <dgm:prSet presAssocID="{17213AE0-3885-4BE5-B09F-E00583C05DF9}" presName="descendantArrow" presStyleCnt="0"/>
      <dgm:spPr/>
    </dgm:pt>
    <dgm:pt modelId="{54AF739E-199E-423C-8872-9C50260AD7EF}" type="pres">
      <dgm:prSet presAssocID="{52E460C8-AF6B-4AC6-97E5-4D90AC71A6CD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12881E-C921-43C5-8361-A6CCCCB957A1}" type="pres">
      <dgm:prSet presAssocID="{50492303-0312-42B0-9E24-EFD94FE0B637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3E4CE4-2229-4320-925E-DC841675E947}" type="pres">
      <dgm:prSet presAssocID="{58E04C8C-4186-4C5B-B2FA-85BAF8FADA96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34EC570-B995-4D3F-9E44-1A1903157D30}" type="presOf" srcId="{62FAEC23-B913-4F8A-9364-2686128E08AF}" destId="{15572F40-691B-4F85-A276-37DE94D53B7E}" srcOrd="0" destOrd="0" presId="urn:microsoft.com/office/officeart/2005/8/layout/process4"/>
    <dgm:cxn modelId="{F44D80CE-6CD5-468A-BA53-3E0CDEA5E7A1}" type="presOf" srcId="{2339370C-007D-4950-B5C9-8FD4E367CF42}" destId="{499EB977-8627-48C1-9515-C12F2AFA7B44}" srcOrd="0" destOrd="0" presId="urn:microsoft.com/office/officeart/2005/8/layout/process4"/>
    <dgm:cxn modelId="{61134A82-B2D8-43CE-A194-4F27C439F06F}" type="presOf" srcId="{CA440478-5E28-4F27-8A96-E605DBF0FFEF}" destId="{172B9531-7EF7-401E-A401-33C18343228C}" srcOrd="0" destOrd="0" presId="urn:microsoft.com/office/officeart/2005/8/layout/process4"/>
    <dgm:cxn modelId="{051C1460-11D8-4B54-8A73-168E918D0178}" type="presOf" srcId="{B58322D3-33C4-4FCD-A71D-09E02E4B00F4}" destId="{EBF8DE10-9058-4548-8CF4-BB2EC8207FF7}" srcOrd="1" destOrd="0" presId="urn:microsoft.com/office/officeart/2005/8/layout/process4"/>
    <dgm:cxn modelId="{5CB48F76-406E-49F1-A920-3D37F82DBE00}" srcId="{CA440478-5E28-4F27-8A96-E605DBF0FFEF}" destId="{2339370C-007D-4950-B5C9-8FD4E367CF42}" srcOrd="3" destOrd="0" parTransId="{1D98DBE0-B75D-45B4-B0A9-F9335434CA29}" sibTransId="{3E0700A3-E7B4-4564-8257-79A85CFEF955}"/>
    <dgm:cxn modelId="{523A739C-B629-4F15-A66E-CC75C24CEF98}" srcId="{B58322D3-33C4-4FCD-A71D-09E02E4B00F4}" destId="{73C79019-F892-4AF4-8F7B-8B8EA63A9B32}" srcOrd="1" destOrd="0" parTransId="{1E68A305-679C-4562-A522-796DA195DBAA}" sibTransId="{5516187F-F0E1-46EB-8DCC-486D61163887}"/>
    <dgm:cxn modelId="{7E7E1D3E-C223-437D-A6C3-C73D7A08FE38}" srcId="{2339370C-007D-4950-B5C9-8FD4E367CF42}" destId="{6040F26B-3E44-4F24-B2C0-4A353068E995}" srcOrd="0" destOrd="0" parTransId="{3A7A5431-FA6D-4F42-8CD1-57435C9C7903}" sibTransId="{67B58378-814F-4CD8-807D-1971F3EF8F62}"/>
    <dgm:cxn modelId="{5971419D-E361-490F-968A-DDED8495B0C2}" srcId="{17213AE0-3885-4BE5-B09F-E00583C05DF9}" destId="{58E04C8C-4186-4C5B-B2FA-85BAF8FADA96}" srcOrd="2" destOrd="0" parTransId="{CA1C51B1-8A0E-4636-A385-F593BF10F993}" sibTransId="{9A1540BB-818A-4CE4-918C-E9D925554979}"/>
    <dgm:cxn modelId="{A3658D84-0AE7-49B6-8C08-74065348DB24}" type="presOf" srcId="{17213AE0-3885-4BE5-B09F-E00583C05DF9}" destId="{36523D7A-95AC-4660-B38B-0F3CF1DBA140}" srcOrd="1" destOrd="0" presId="urn:microsoft.com/office/officeart/2005/8/layout/process4"/>
    <dgm:cxn modelId="{F2D0020C-4748-45D2-81D4-EF29DF3AC2B1}" type="presOf" srcId="{50492303-0312-42B0-9E24-EFD94FE0B637}" destId="{9312881E-C921-43C5-8361-A6CCCCB957A1}" srcOrd="0" destOrd="0" presId="urn:microsoft.com/office/officeart/2005/8/layout/process4"/>
    <dgm:cxn modelId="{BBD10EE9-252E-4360-8188-F29DBCFC94A9}" type="presOf" srcId="{B58322D3-33C4-4FCD-A71D-09E02E4B00F4}" destId="{0D126B66-0B30-43D6-AACA-CB2E19AB37A6}" srcOrd="0" destOrd="0" presId="urn:microsoft.com/office/officeart/2005/8/layout/process4"/>
    <dgm:cxn modelId="{EF63F7DF-554C-4493-B693-0CDD2CA9558B}" srcId="{B58322D3-33C4-4FCD-A71D-09E02E4B00F4}" destId="{40BE4715-9ADF-49EB-89EF-FFE0E6D2246E}" srcOrd="0" destOrd="0" parTransId="{0B82AF33-2A63-4FF9-B347-255CA3EBA9F8}" sibTransId="{965EAB00-02C7-49E1-A905-829E707D1866}"/>
    <dgm:cxn modelId="{4CEAD338-D305-4018-A06B-B409C09804D2}" srcId="{2339370C-007D-4950-B5C9-8FD4E367CF42}" destId="{1FCCDBD5-E99C-499D-8A50-534976B69C01}" srcOrd="1" destOrd="0" parTransId="{38AC14A3-612A-4DAE-B935-BCE8D3916794}" sibTransId="{DC28E275-90F6-496B-81CA-7308A6ED8B11}"/>
    <dgm:cxn modelId="{B10DA492-14E2-4A46-901E-D7272039EACC}" type="presOf" srcId="{6040F26B-3E44-4F24-B2C0-4A353068E995}" destId="{07E778CE-DC0D-49FA-A28E-74204B982E43}" srcOrd="0" destOrd="0" presId="urn:microsoft.com/office/officeart/2005/8/layout/process4"/>
    <dgm:cxn modelId="{9664C5CE-8A08-45B2-ADD9-FD4BAD3E4524}" srcId="{B58322D3-33C4-4FCD-A71D-09E02E4B00F4}" destId="{029A1E03-E714-4F80-A783-511E7A5B4CFE}" srcOrd="2" destOrd="0" parTransId="{F7C864B5-73CF-4D89-AAEA-19217E52887D}" sibTransId="{47F69169-8D4E-4A7A-B17C-25A0FE70C0C4}"/>
    <dgm:cxn modelId="{37B4E0DD-DEEE-4678-ADD1-BE0289B323F1}" srcId="{CA440478-5E28-4F27-8A96-E605DBF0FFEF}" destId="{B58322D3-33C4-4FCD-A71D-09E02E4B00F4}" srcOrd="1" destOrd="0" parTransId="{327BE3D9-2A96-4084-A518-A569262A4714}" sibTransId="{F8624826-A1F9-40C9-AF35-95E9870C7942}"/>
    <dgm:cxn modelId="{5CC62017-2135-44CF-B24B-DE38DDA955E0}" type="presOf" srcId="{F560DA76-D84F-4B53-BF1F-D6663407336D}" destId="{A7EFC28C-FD96-48A3-81C4-A8FF6FB4B77C}" srcOrd="0" destOrd="0" presId="urn:microsoft.com/office/officeart/2005/8/layout/process4"/>
    <dgm:cxn modelId="{8B7CBFCA-878B-4FDA-A6B4-3B665F92CE1F}" srcId="{CA440478-5E28-4F27-8A96-E605DBF0FFEF}" destId="{3E86D66D-846C-4EF8-B7CE-B28AB420F804}" srcOrd="2" destOrd="0" parTransId="{F32D0980-A5F0-4ED5-8F98-6E379277B1FD}" sibTransId="{3DA17F6B-CDC6-4EB1-B30B-72314CF48759}"/>
    <dgm:cxn modelId="{72D488B3-FD46-478F-8FDC-9AEFB3161044}" type="presOf" srcId="{17213AE0-3885-4BE5-B09F-E00583C05DF9}" destId="{BC48FACE-1A40-4F4F-974D-0758D5B4A5D1}" srcOrd="0" destOrd="0" presId="urn:microsoft.com/office/officeart/2005/8/layout/process4"/>
    <dgm:cxn modelId="{6ABAE2EF-D6E2-4178-A12E-547EFEAF52BE}" type="presOf" srcId="{029A1E03-E714-4F80-A783-511E7A5B4CFE}" destId="{BF60D3D1-0A38-4D6F-AC66-3E306F0CB3B0}" srcOrd="0" destOrd="0" presId="urn:microsoft.com/office/officeart/2005/8/layout/process4"/>
    <dgm:cxn modelId="{0E2D2A69-A80E-4ABB-B0B0-38EEDF53E13E}" srcId="{CA440478-5E28-4F27-8A96-E605DBF0FFEF}" destId="{17213AE0-3885-4BE5-B09F-E00583C05DF9}" srcOrd="0" destOrd="0" parTransId="{77C694A8-33D7-4C0D-9FDF-81255D543153}" sibTransId="{053408C6-04B6-4A38-A36D-64CE70920512}"/>
    <dgm:cxn modelId="{DAF1854C-E668-45CA-9373-53B55AF44F87}" srcId="{3E86D66D-846C-4EF8-B7CE-B28AB420F804}" destId="{62FAEC23-B913-4F8A-9364-2686128E08AF}" srcOrd="1" destOrd="0" parTransId="{D5001454-9382-421B-9F44-B62748E7976A}" sibTransId="{99488F35-AFEB-4AEE-B6BC-85D93BEA41DD}"/>
    <dgm:cxn modelId="{69E4E4C7-E9DC-4FAF-B19F-DF6CC332CD3A}" srcId="{3E86D66D-846C-4EF8-B7CE-B28AB420F804}" destId="{F560DA76-D84F-4B53-BF1F-D6663407336D}" srcOrd="0" destOrd="0" parTransId="{16B4AC45-8C19-42D8-9C75-B9DD962B5703}" sibTransId="{5CF48BF6-6ED8-4221-89FD-BE30F1C0396D}"/>
    <dgm:cxn modelId="{1C121653-CAE9-4387-A4DB-C2E05A2F929B}" type="presOf" srcId="{3E86D66D-846C-4EF8-B7CE-B28AB420F804}" destId="{F2F6D475-3980-4254-86E9-D0857715CE66}" srcOrd="0" destOrd="0" presId="urn:microsoft.com/office/officeart/2005/8/layout/process4"/>
    <dgm:cxn modelId="{CC676E34-6664-4D71-8DF5-5DAD3463E5D3}" type="presOf" srcId="{52E460C8-AF6B-4AC6-97E5-4D90AC71A6CD}" destId="{54AF739E-199E-423C-8872-9C50260AD7EF}" srcOrd="0" destOrd="0" presId="urn:microsoft.com/office/officeart/2005/8/layout/process4"/>
    <dgm:cxn modelId="{94C50B50-111F-477D-8995-56CA04FF36F0}" type="presOf" srcId="{3E86D66D-846C-4EF8-B7CE-B28AB420F804}" destId="{67EF5CE1-32F8-42B2-B380-DC36F7D0AF8D}" srcOrd="1" destOrd="0" presId="urn:microsoft.com/office/officeart/2005/8/layout/process4"/>
    <dgm:cxn modelId="{5761E801-ECD4-47AE-84BB-751056C194FA}" type="presOf" srcId="{40BE4715-9ADF-49EB-89EF-FFE0E6D2246E}" destId="{21BE7FC6-3077-415C-AEB3-0957E40F01D5}" srcOrd="0" destOrd="0" presId="urn:microsoft.com/office/officeart/2005/8/layout/process4"/>
    <dgm:cxn modelId="{9F534DF5-C7AC-46E8-9AAA-45D361EA4FE1}" type="presOf" srcId="{1FCCDBD5-E99C-499D-8A50-534976B69C01}" destId="{0F27349C-F3AD-4FC3-9C10-EAF054880413}" srcOrd="0" destOrd="0" presId="urn:microsoft.com/office/officeart/2005/8/layout/process4"/>
    <dgm:cxn modelId="{AE8C3C6F-626B-4ECF-826C-A5A809FCCAA3}" type="presOf" srcId="{2339370C-007D-4950-B5C9-8FD4E367CF42}" destId="{BD780F2B-C837-416D-9849-FF0278AA79F8}" srcOrd="1" destOrd="0" presId="urn:microsoft.com/office/officeart/2005/8/layout/process4"/>
    <dgm:cxn modelId="{89A84C06-4DD3-4DC0-8B63-D1CF854A2413}" srcId="{17213AE0-3885-4BE5-B09F-E00583C05DF9}" destId="{52E460C8-AF6B-4AC6-97E5-4D90AC71A6CD}" srcOrd="0" destOrd="0" parTransId="{7E2D706D-7CDF-422F-9E0F-F51CE54F18AF}" sibTransId="{BACEBAE3-B1A4-4DF7-91CE-3B92F041A2D0}"/>
    <dgm:cxn modelId="{B98965B5-E813-49B5-AE9D-A6CAD7E375B9}" type="presOf" srcId="{73C79019-F892-4AF4-8F7B-8B8EA63A9B32}" destId="{8364336F-1D7A-4E7E-B322-0B68D23563E7}" srcOrd="0" destOrd="0" presId="urn:microsoft.com/office/officeart/2005/8/layout/process4"/>
    <dgm:cxn modelId="{139ADD1D-C01A-45BC-8F1E-AEA4F9DBC2E7}" srcId="{17213AE0-3885-4BE5-B09F-E00583C05DF9}" destId="{50492303-0312-42B0-9E24-EFD94FE0B637}" srcOrd="1" destOrd="0" parTransId="{232EB9EC-BEAF-4878-ADAC-AAA0D5FC6D4C}" sibTransId="{3DFDDFC3-CFF9-42CF-81F1-8243BB39482F}"/>
    <dgm:cxn modelId="{28ECCCC5-C4E8-4BF5-AED9-A6F4BC17CDE7}" type="presOf" srcId="{4E94B24F-CC96-49B5-AEBC-0C69E2E4E2E5}" destId="{E06BD468-4C8C-4362-B7DC-51D1197C578D}" srcOrd="0" destOrd="0" presId="urn:microsoft.com/office/officeart/2005/8/layout/process4"/>
    <dgm:cxn modelId="{E1A82A05-B064-4BF5-BA80-E7EA25601104}" srcId="{3E86D66D-846C-4EF8-B7CE-B28AB420F804}" destId="{4E94B24F-CC96-49B5-AEBC-0C69E2E4E2E5}" srcOrd="2" destOrd="0" parTransId="{7E82DC03-40B1-4C34-89F1-BC36C9653CE4}" sibTransId="{DA9ED343-A869-4CCF-A2D3-25F0EFCD5715}"/>
    <dgm:cxn modelId="{734155E5-F307-4939-8DCE-74D76827BB37}" type="presOf" srcId="{58E04C8C-4186-4C5B-B2FA-85BAF8FADA96}" destId="{D13E4CE4-2229-4320-925E-DC841675E947}" srcOrd="0" destOrd="0" presId="urn:microsoft.com/office/officeart/2005/8/layout/process4"/>
    <dgm:cxn modelId="{26FCDF3E-4AED-49BF-A9BB-29E7F9FC531D}" type="presParOf" srcId="{172B9531-7EF7-401E-A401-33C18343228C}" destId="{F6E26C3F-29CD-4372-981B-4DD7D48D2018}" srcOrd="0" destOrd="0" presId="urn:microsoft.com/office/officeart/2005/8/layout/process4"/>
    <dgm:cxn modelId="{F64AF99E-C1A3-4D84-80D1-95EA5786AC25}" type="presParOf" srcId="{F6E26C3F-29CD-4372-981B-4DD7D48D2018}" destId="{499EB977-8627-48C1-9515-C12F2AFA7B44}" srcOrd="0" destOrd="0" presId="urn:microsoft.com/office/officeart/2005/8/layout/process4"/>
    <dgm:cxn modelId="{D9835E62-9DC4-4FB1-AB5A-32E15BDD2FB6}" type="presParOf" srcId="{F6E26C3F-29CD-4372-981B-4DD7D48D2018}" destId="{BD780F2B-C837-416D-9849-FF0278AA79F8}" srcOrd="1" destOrd="0" presId="urn:microsoft.com/office/officeart/2005/8/layout/process4"/>
    <dgm:cxn modelId="{CD6BE4B0-BD67-441D-99B2-45DF0CBA6A7A}" type="presParOf" srcId="{F6E26C3F-29CD-4372-981B-4DD7D48D2018}" destId="{F5ADA83A-C4DC-4524-A196-17A79E5AF8EF}" srcOrd="2" destOrd="0" presId="urn:microsoft.com/office/officeart/2005/8/layout/process4"/>
    <dgm:cxn modelId="{C74DF0FC-25B8-45FB-A178-F4D4F0139AF2}" type="presParOf" srcId="{F5ADA83A-C4DC-4524-A196-17A79E5AF8EF}" destId="{07E778CE-DC0D-49FA-A28E-74204B982E43}" srcOrd="0" destOrd="0" presId="urn:microsoft.com/office/officeart/2005/8/layout/process4"/>
    <dgm:cxn modelId="{74D0533E-CEA7-41C6-B042-07A49546F61E}" type="presParOf" srcId="{F5ADA83A-C4DC-4524-A196-17A79E5AF8EF}" destId="{0F27349C-F3AD-4FC3-9C10-EAF054880413}" srcOrd="1" destOrd="0" presId="urn:microsoft.com/office/officeart/2005/8/layout/process4"/>
    <dgm:cxn modelId="{7176CFB4-3947-4708-9CEE-A6C505D98336}" type="presParOf" srcId="{172B9531-7EF7-401E-A401-33C18343228C}" destId="{CAF9F05B-8622-4F19-9DB1-7BA426F745A2}" srcOrd="1" destOrd="0" presId="urn:microsoft.com/office/officeart/2005/8/layout/process4"/>
    <dgm:cxn modelId="{E61B6F53-5279-4B49-93E8-45E90A0392B8}" type="presParOf" srcId="{172B9531-7EF7-401E-A401-33C18343228C}" destId="{65F3D2D6-ED26-4BB5-AED3-475BECA6E51F}" srcOrd="2" destOrd="0" presId="urn:microsoft.com/office/officeart/2005/8/layout/process4"/>
    <dgm:cxn modelId="{762718A8-E905-42A8-BFB8-74B6B4EBAB07}" type="presParOf" srcId="{65F3D2D6-ED26-4BB5-AED3-475BECA6E51F}" destId="{F2F6D475-3980-4254-86E9-D0857715CE66}" srcOrd="0" destOrd="0" presId="urn:microsoft.com/office/officeart/2005/8/layout/process4"/>
    <dgm:cxn modelId="{C39BF594-851E-4C1C-96AA-E50BB3EE7A64}" type="presParOf" srcId="{65F3D2D6-ED26-4BB5-AED3-475BECA6E51F}" destId="{67EF5CE1-32F8-42B2-B380-DC36F7D0AF8D}" srcOrd="1" destOrd="0" presId="urn:microsoft.com/office/officeart/2005/8/layout/process4"/>
    <dgm:cxn modelId="{BEDFE3E4-553C-4675-90AA-F2A0A72EAABF}" type="presParOf" srcId="{65F3D2D6-ED26-4BB5-AED3-475BECA6E51F}" destId="{02545339-58EA-45D3-A7BF-A19352A37CF5}" srcOrd="2" destOrd="0" presId="urn:microsoft.com/office/officeart/2005/8/layout/process4"/>
    <dgm:cxn modelId="{5111C94F-04CE-4BF7-92B9-C4EC4A42D2A8}" type="presParOf" srcId="{02545339-58EA-45D3-A7BF-A19352A37CF5}" destId="{A7EFC28C-FD96-48A3-81C4-A8FF6FB4B77C}" srcOrd="0" destOrd="0" presId="urn:microsoft.com/office/officeart/2005/8/layout/process4"/>
    <dgm:cxn modelId="{117AA042-C24D-432A-B744-93054A085BE8}" type="presParOf" srcId="{02545339-58EA-45D3-A7BF-A19352A37CF5}" destId="{15572F40-691B-4F85-A276-37DE94D53B7E}" srcOrd="1" destOrd="0" presId="urn:microsoft.com/office/officeart/2005/8/layout/process4"/>
    <dgm:cxn modelId="{49D609F9-1DDA-41A5-B3A9-785BED5F8546}" type="presParOf" srcId="{02545339-58EA-45D3-A7BF-A19352A37CF5}" destId="{E06BD468-4C8C-4362-B7DC-51D1197C578D}" srcOrd="2" destOrd="0" presId="urn:microsoft.com/office/officeart/2005/8/layout/process4"/>
    <dgm:cxn modelId="{A97D91F4-D47A-4D9F-8A92-988D338AF6A5}" type="presParOf" srcId="{172B9531-7EF7-401E-A401-33C18343228C}" destId="{42736E83-3E2B-4BD9-AF8D-0ADDE7FA820D}" srcOrd="3" destOrd="0" presId="urn:microsoft.com/office/officeart/2005/8/layout/process4"/>
    <dgm:cxn modelId="{7496ECA9-CD2E-4467-ABA2-65304AC610FD}" type="presParOf" srcId="{172B9531-7EF7-401E-A401-33C18343228C}" destId="{49BA7E3E-5B04-43D8-80F7-4AA8B7EB900B}" srcOrd="4" destOrd="0" presId="urn:microsoft.com/office/officeart/2005/8/layout/process4"/>
    <dgm:cxn modelId="{657F9A9E-7AAA-4984-AF9D-A8101BE9766C}" type="presParOf" srcId="{49BA7E3E-5B04-43D8-80F7-4AA8B7EB900B}" destId="{0D126B66-0B30-43D6-AACA-CB2E19AB37A6}" srcOrd="0" destOrd="0" presId="urn:microsoft.com/office/officeart/2005/8/layout/process4"/>
    <dgm:cxn modelId="{F93C0774-1275-4C66-B1F7-5937BA00CCDC}" type="presParOf" srcId="{49BA7E3E-5B04-43D8-80F7-4AA8B7EB900B}" destId="{EBF8DE10-9058-4548-8CF4-BB2EC8207FF7}" srcOrd="1" destOrd="0" presId="urn:microsoft.com/office/officeart/2005/8/layout/process4"/>
    <dgm:cxn modelId="{81AB7F54-555E-4D16-9B1B-4DA543AF0071}" type="presParOf" srcId="{49BA7E3E-5B04-43D8-80F7-4AA8B7EB900B}" destId="{C694D364-E24F-4DF7-972C-803C73DC4BD1}" srcOrd="2" destOrd="0" presId="urn:microsoft.com/office/officeart/2005/8/layout/process4"/>
    <dgm:cxn modelId="{0F620CD9-084A-451D-8C44-8A5D4A847AF2}" type="presParOf" srcId="{C694D364-E24F-4DF7-972C-803C73DC4BD1}" destId="{21BE7FC6-3077-415C-AEB3-0957E40F01D5}" srcOrd="0" destOrd="0" presId="urn:microsoft.com/office/officeart/2005/8/layout/process4"/>
    <dgm:cxn modelId="{CBDEBC78-A4F1-4E65-A2CE-42748F86AF46}" type="presParOf" srcId="{C694D364-E24F-4DF7-972C-803C73DC4BD1}" destId="{8364336F-1D7A-4E7E-B322-0B68D23563E7}" srcOrd="1" destOrd="0" presId="urn:microsoft.com/office/officeart/2005/8/layout/process4"/>
    <dgm:cxn modelId="{C14AF25E-5F8C-44EE-A2BD-CFC8DDCAA7B3}" type="presParOf" srcId="{C694D364-E24F-4DF7-972C-803C73DC4BD1}" destId="{BF60D3D1-0A38-4D6F-AC66-3E306F0CB3B0}" srcOrd="2" destOrd="0" presId="urn:microsoft.com/office/officeart/2005/8/layout/process4"/>
    <dgm:cxn modelId="{814FBDA7-5B55-4F42-BE36-8F7E55515740}" type="presParOf" srcId="{172B9531-7EF7-401E-A401-33C18343228C}" destId="{27C8DA9E-1C42-44A7-AAD0-F71F242B5EA7}" srcOrd="5" destOrd="0" presId="urn:microsoft.com/office/officeart/2005/8/layout/process4"/>
    <dgm:cxn modelId="{D6C9A7E5-F64D-42BE-8BF3-64A525A3FF4E}" type="presParOf" srcId="{172B9531-7EF7-401E-A401-33C18343228C}" destId="{2FF847F9-EAD3-42AD-98F0-892E8D9F45CE}" srcOrd="6" destOrd="0" presId="urn:microsoft.com/office/officeart/2005/8/layout/process4"/>
    <dgm:cxn modelId="{FC9CAAF7-6804-4210-B2BD-F203E2B06ADB}" type="presParOf" srcId="{2FF847F9-EAD3-42AD-98F0-892E8D9F45CE}" destId="{BC48FACE-1A40-4F4F-974D-0758D5B4A5D1}" srcOrd="0" destOrd="0" presId="urn:microsoft.com/office/officeart/2005/8/layout/process4"/>
    <dgm:cxn modelId="{A8F31D21-A73F-46BE-B077-3D001320BCE6}" type="presParOf" srcId="{2FF847F9-EAD3-42AD-98F0-892E8D9F45CE}" destId="{36523D7A-95AC-4660-B38B-0F3CF1DBA140}" srcOrd="1" destOrd="0" presId="urn:microsoft.com/office/officeart/2005/8/layout/process4"/>
    <dgm:cxn modelId="{6181CC4A-BEDE-4F46-9387-F9A046B98DCB}" type="presParOf" srcId="{2FF847F9-EAD3-42AD-98F0-892E8D9F45CE}" destId="{D4623752-DFB5-4708-A5AF-86CC97C2AADC}" srcOrd="2" destOrd="0" presId="urn:microsoft.com/office/officeart/2005/8/layout/process4"/>
    <dgm:cxn modelId="{6EE33FD5-B89A-4F7C-A4E8-AACC90AA1CFD}" type="presParOf" srcId="{D4623752-DFB5-4708-A5AF-86CC97C2AADC}" destId="{54AF739E-199E-423C-8872-9C50260AD7EF}" srcOrd="0" destOrd="0" presId="urn:microsoft.com/office/officeart/2005/8/layout/process4"/>
    <dgm:cxn modelId="{44C3C135-2688-4485-B62C-F742FC63862F}" type="presParOf" srcId="{D4623752-DFB5-4708-A5AF-86CC97C2AADC}" destId="{9312881E-C921-43C5-8361-A6CCCCB957A1}" srcOrd="1" destOrd="0" presId="urn:microsoft.com/office/officeart/2005/8/layout/process4"/>
    <dgm:cxn modelId="{AAA43257-7BA3-4649-8C3D-1BB8737140CB}" type="presParOf" srcId="{D4623752-DFB5-4708-A5AF-86CC97C2AADC}" destId="{D13E4CE4-2229-4320-925E-DC841675E94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9884E-41F5-4D58-83EA-CCD35B46F54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622C78-D1A0-46DE-9F78-291E9EE68E3B}">
      <dgm:prSet phldrT="[Texto]"/>
      <dgm:spPr/>
      <dgm:t>
        <a:bodyPr/>
        <a:lstStyle/>
        <a:p>
          <a:r>
            <a:rPr lang="es-ES" dirty="0" smtClean="0"/>
            <a:t>Calidad</a:t>
          </a:r>
          <a:endParaRPr lang="es-ES" dirty="0"/>
        </a:p>
      </dgm:t>
    </dgm:pt>
    <dgm:pt modelId="{09B9AE49-27D6-4BAD-B0EC-8412975F7B99}" type="parTrans" cxnId="{A87BF6E7-0DA4-4F08-9BAA-32F812886552}">
      <dgm:prSet/>
      <dgm:spPr/>
      <dgm:t>
        <a:bodyPr/>
        <a:lstStyle/>
        <a:p>
          <a:endParaRPr lang="es-ES"/>
        </a:p>
      </dgm:t>
    </dgm:pt>
    <dgm:pt modelId="{773C7303-D0C9-440A-BDFC-60755E9F2541}" type="sibTrans" cxnId="{A87BF6E7-0DA4-4F08-9BAA-32F812886552}">
      <dgm:prSet/>
      <dgm:spPr/>
      <dgm:t>
        <a:bodyPr/>
        <a:lstStyle/>
        <a:p>
          <a:endParaRPr lang="es-ES"/>
        </a:p>
      </dgm:t>
    </dgm:pt>
    <dgm:pt modelId="{AB21BFE1-C67E-49EE-A916-547DA438EE64}">
      <dgm:prSet phldrT="[Texto]"/>
      <dgm:spPr/>
      <dgm:t>
        <a:bodyPr/>
        <a:lstStyle/>
        <a:p>
          <a:r>
            <a:rPr lang="es-ES" dirty="0" smtClean="0"/>
            <a:t>Recolección</a:t>
          </a:r>
          <a:endParaRPr lang="es-ES" dirty="0"/>
        </a:p>
      </dgm:t>
    </dgm:pt>
    <dgm:pt modelId="{94ECE2F3-FCDD-48CB-8DF5-336DDA932B45}" type="parTrans" cxnId="{D5A37648-1562-4CA3-B1D6-D5CEB960178C}">
      <dgm:prSet/>
      <dgm:spPr/>
      <dgm:t>
        <a:bodyPr/>
        <a:lstStyle/>
        <a:p>
          <a:endParaRPr lang="es-ES"/>
        </a:p>
      </dgm:t>
    </dgm:pt>
    <dgm:pt modelId="{26C91D08-07A0-4423-A985-7FB2B9C84DFC}" type="sibTrans" cxnId="{D5A37648-1562-4CA3-B1D6-D5CEB960178C}">
      <dgm:prSet/>
      <dgm:spPr/>
      <dgm:t>
        <a:bodyPr/>
        <a:lstStyle/>
        <a:p>
          <a:endParaRPr lang="es-ES"/>
        </a:p>
      </dgm:t>
    </dgm:pt>
    <dgm:pt modelId="{20A486AC-48B5-4755-8F5A-628BAB6135E2}">
      <dgm:prSet phldrT="[Texto]"/>
      <dgm:spPr/>
      <dgm:t>
        <a:bodyPr/>
        <a:lstStyle/>
        <a:p>
          <a:r>
            <a:rPr lang="es-ES" dirty="0" smtClean="0"/>
            <a:t>Derivación</a:t>
          </a:r>
          <a:endParaRPr lang="es-ES" dirty="0"/>
        </a:p>
      </dgm:t>
    </dgm:pt>
    <dgm:pt modelId="{DF5B9CD5-AFF7-4F13-B528-F870494BEAB5}" type="parTrans" cxnId="{CA6818E6-33B6-4140-88A8-E8479B6C6D54}">
      <dgm:prSet/>
      <dgm:spPr/>
      <dgm:t>
        <a:bodyPr/>
        <a:lstStyle/>
        <a:p>
          <a:endParaRPr lang="es-ES"/>
        </a:p>
      </dgm:t>
    </dgm:pt>
    <dgm:pt modelId="{2ED995EA-C00C-4D18-A72B-87D46D875A63}" type="sibTrans" cxnId="{CA6818E6-33B6-4140-88A8-E8479B6C6D54}">
      <dgm:prSet/>
      <dgm:spPr/>
      <dgm:t>
        <a:bodyPr/>
        <a:lstStyle/>
        <a:p>
          <a:endParaRPr lang="es-ES"/>
        </a:p>
      </dgm:t>
    </dgm:pt>
    <dgm:pt modelId="{68AF84CB-BDD6-4153-846A-935C0972EF94}">
      <dgm:prSet phldrT="[Texto]"/>
      <dgm:spPr/>
      <dgm:t>
        <a:bodyPr/>
        <a:lstStyle/>
        <a:p>
          <a:r>
            <a:rPr lang="es-ES" dirty="0" smtClean="0"/>
            <a:t>Información normalizada</a:t>
          </a:r>
          <a:endParaRPr lang="es-ES" dirty="0"/>
        </a:p>
      </dgm:t>
    </dgm:pt>
    <dgm:pt modelId="{722919EA-625F-44CB-9715-7CB4BC833A84}" type="parTrans" cxnId="{8A560E52-21CE-4398-B8EC-894241B30840}">
      <dgm:prSet/>
      <dgm:spPr/>
      <dgm:t>
        <a:bodyPr/>
        <a:lstStyle/>
        <a:p>
          <a:endParaRPr lang="es-ES"/>
        </a:p>
      </dgm:t>
    </dgm:pt>
    <dgm:pt modelId="{E8D2DB00-F192-45F2-9DE1-6B92042EBC99}" type="sibTrans" cxnId="{8A560E52-21CE-4398-B8EC-894241B30840}">
      <dgm:prSet/>
      <dgm:spPr/>
      <dgm:t>
        <a:bodyPr/>
        <a:lstStyle/>
        <a:p>
          <a:endParaRPr lang="es-ES"/>
        </a:p>
      </dgm:t>
    </dgm:pt>
    <dgm:pt modelId="{11364691-00E9-4ABD-9A7C-42001A8E0AB0}" type="pres">
      <dgm:prSet presAssocID="{1469884E-41F5-4D58-83EA-CCD35B46F54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45E16A8-6945-494F-A828-C86713606516}" type="pres">
      <dgm:prSet presAssocID="{1469884E-41F5-4D58-83EA-CCD35B46F548}" presName="ellipse" presStyleLbl="trBgShp" presStyleIdx="0" presStyleCnt="1"/>
      <dgm:spPr/>
    </dgm:pt>
    <dgm:pt modelId="{4039A87A-EC83-4463-9501-9030C8AAFAD8}" type="pres">
      <dgm:prSet presAssocID="{1469884E-41F5-4D58-83EA-CCD35B46F548}" presName="arrow1" presStyleLbl="fgShp" presStyleIdx="0" presStyleCnt="1"/>
      <dgm:spPr/>
    </dgm:pt>
    <dgm:pt modelId="{5CD1DA1A-66AA-4082-874A-F5836BA6B3A9}" type="pres">
      <dgm:prSet presAssocID="{1469884E-41F5-4D58-83EA-CCD35B46F54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1868AA-FF02-4E62-88B4-0B8C2A5493E4}" type="pres">
      <dgm:prSet presAssocID="{AB21BFE1-C67E-49EE-A916-547DA438EE6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0B4106-CD56-40C7-9A55-064A9725FE64}" type="pres">
      <dgm:prSet presAssocID="{20A486AC-48B5-4755-8F5A-628BAB6135E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CA6788-2BC8-44F6-AE09-840DF4E9140D}" type="pres">
      <dgm:prSet presAssocID="{68AF84CB-BDD6-4153-846A-935C0972EF9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F6C506-7FC5-4813-95F5-F2B83163CF34}" type="pres">
      <dgm:prSet presAssocID="{1469884E-41F5-4D58-83EA-CCD35B46F548}" presName="funnel" presStyleLbl="trAlignAcc1" presStyleIdx="0" presStyleCnt="1"/>
      <dgm:spPr/>
    </dgm:pt>
  </dgm:ptLst>
  <dgm:cxnLst>
    <dgm:cxn modelId="{8A560E52-21CE-4398-B8EC-894241B30840}" srcId="{1469884E-41F5-4D58-83EA-CCD35B46F548}" destId="{68AF84CB-BDD6-4153-846A-935C0972EF94}" srcOrd="3" destOrd="0" parTransId="{722919EA-625F-44CB-9715-7CB4BC833A84}" sibTransId="{E8D2DB00-F192-45F2-9DE1-6B92042EBC99}"/>
    <dgm:cxn modelId="{D5A37648-1562-4CA3-B1D6-D5CEB960178C}" srcId="{1469884E-41F5-4D58-83EA-CCD35B46F548}" destId="{AB21BFE1-C67E-49EE-A916-547DA438EE64}" srcOrd="1" destOrd="0" parTransId="{94ECE2F3-FCDD-48CB-8DF5-336DDA932B45}" sibTransId="{26C91D08-07A0-4423-A985-7FB2B9C84DFC}"/>
    <dgm:cxn modelId="{A87BF6E7-0DA4-4F08-9BAA-32F812886552}" srcId="{1469884E-41F5-4D58-83EA-CCD35B46F548}" destId="{B6622C78-D1A0-46DE-9F78-291E9EE68E3B}" srcOrd="0" destOrd="0" parTransId="{09B9AE49-27D6-4BAD-B0EC-8412975F7B99}" sibTransId="{773C7303-D0C9-440A-BDFC-60755E9F2541}"/>
    <dgm:cxn modelId="{A0ADAB10-C0A6-4C11-82DE-E6FAE77762B0}" type="presOf" srcId="{20A486AC-48B5-4755-8F5A-628BAB6135E2}" destId="{E71868AA-FF02-4E62-88B4-0B8C2A5493E4}" srcOrd="0" destOrd="0" presId="urn:microsoft.com/office/officeart/2005/8/layout/funnel1"/>
    <dgm:cxn modelId="{E55FA237-6B94-4AD6-9AC5-E1FD76E179BB}" type="presOf" srcId="{B6622C78-D1A0-46DE-9F78-291E9EE68E3B}" destId="{C8CA6788-2BC8-44F6-AE09-840DF4E9140D}" srcOrd="0" destOrd="0" presId="urn:microsoft.com/office/officeart/2005/8/layout/funnel1"/>
    <dgm:cxn modelId="{FEC0F5A8-1F37-44C9-87D7-8647BE55779F}" type="presOf" srcId="{68AF84CB-BDD6-4153-846A-935C0972EF94}" destId="{5CD1DA1A-66AA-4082-874A-F5836BA6B3A9}" srcOrd="0" destOrd="0" presId="urn:microsoft.com/office/officeart/2005/8/layout/funnel1"/>
    <dgm:cxn modelId="{E8CFD78E-A19D-4FF3-B40F-87F29D4EB4D9}" type="presOf" srcId="{1469884E-41F5-4D58-83EA-CCD35B46F548}" destId="{11364691-00E9-4ABD-9A7C-42001A8E0AB0}" srcOrd="0" destOrd="0" presId="urn:microsoft.com/office/officeart/2005/8/layout/funnel1"/>
    <dgm:cxn modelId="{18908F98-9AAF-4D13-8D06-E595CEF4F94D}" type="presOf" srcId="{AB21BFE1-C67E-49EE-A916-547DA438EE64}" destId="{8E0B4106-CD56-40C7-9A55-064A9725FE64}" srcOrd="0" destOrd="0" presId="urn:microsoft.com/office/officeart/2005/8/layout/funnel1"/>
    <dgm:cxn modelId="{CA6818E6-33B6-4140-88A8-E8479B6C6D54}" srcId="{1469884E-41F5-4D58-83EA-CCD35B46F548}" destId="{20A486AC-48B5-4755-8F5A-628BAB6135E2}" srcOrd="2" destOrd="0" parTransId="{DF5B9CD5-AFF7-4F13-B528-F870494BEAB5}" sibTransId="{2ED995EA-C00C-4D18-A72B-87D46D875A63}"/>
    <dgm:cxn modelId="{14D98DF0-B9D3-4E2E-9837-DF3BA7F5B186}" type="presParOf" srcId="{11364691-00E9-4ABD-9A7C-42001A8E0AB0}" destId="{145E16A8-6945-494F-A828-C86713606516}" srcOrd="0" destOrd="0" presId="urn:microsoft.com/office/officeart/2005/8/layout/funnel1"/>
    <dgm:cxn modelId="{B8F130A3-954C-4A87-922C-A725409C52C7}" type="presParOf" srcId="{11364691-00E9-4ABD-9A7C-42001A8E0AB0}" destId="{4039A87A-EC83-4463-9501-9030C8AAFAD8}" srcOrd="1" destOrd="0" presId="urn:microsoft.com/office/officeart/2005/8/layout/funnel1"/>
    <dgm:cxn modelId="{EC63EEBC-9582-4F3E-98E8-31E89D0B9C5E}" type="presParOf" srcId="{11364691-00E9-4ABD-9A7C-42001A8E0AB0}" destId="{5CD1DA1A-66AA-4082-874A-F5836BA6B3A9}" srcOrd="2" destOrd="0" presId="urn:microsoft.com/office/officeart/2005/8/layout/funnel1"/>
    <dgm:cxn modelId="{0EEC81C3-A6AE-4A10-9A48-63C7F01817C9}" type="presParOf" srcId="{11364691-00E9-4ABD-9A7C-42001A8E0AB0}" destId="{E71868AA-FF02-4E62-88B4-0B8C2A5493E4}" srcOrd="3" destOrd="0" presId="urn:microsoft.com/office/officeart/2005/8/layout/funnel1"/>
    <dgm:cxn modelId="{47B5A626-2DF9-4EDD-AEB7-15998DA5B6BD}" type="presParOf" srcId="{11364691-00E9-4ABD-9A7C-42001A8E0AB0}" destId="{8E0B4106-CD56-40C7-9A55-064A9725FE64}" srcOrd="4" destOrd="0" presId="urn:microsoft.com/office/officeart/2005/8/layout/funnel1"/>
    <dgm:cxn modelId="{C63BB9FD-BA73-47EC-B28A-02E50ED29191}" type="presParOf" srcId="{11364691-00E9-4ABD-9A7C-42001A8E0AB0}" destId="{C8CA6788-2BC8-44F6-AE09-840DF4E9140D}" srcOrd="5" destOrd="0" presId="urn:microsoft.com/office/officeart/2005/8/layout/funnel1"/>
    <dgm:cxn modelId="{DA5A55E7-6794-4170-94D4-71E5EEC353E9}" type="presParOf" srcId="{11364691-00E9-4ABD-9A7C-42001A8E0AB0}" destId="{73F6C506-7FC5-4813-95F5-F2B83163CF3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BA9B4B-DBC7-4937-AEE4-D8047F98212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E72AC98-9D84-44C8-B729-C6CA2B9D2320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Observaciones</a:t>
          </a:r>
          <a:endParaRPr lang="es-ES" dirty="0">
            <a:solidFill>
              <a:schemeClr val="bg1"/>
            </a:solidFill>
          </a:endParaRPr>
        </a:p>
      </dgm:t>
    </dgm:pt>
    <dgm:pt modelId="{E72DC8BF-3218-443C-B8DA-71E1C3092454}" type="parTrans" cxnId="{7F055AD3-AAFC-4960-AB6C-608D5D89D7FD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098E32D7-CFBD-4DF1-98B7-FF02F214D71F}" type="sibTrans" cxnId="{7F055AD3-AAFC-4960-AB6C-608D5D89D7FD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5D0D32E1-A714-4884-A4AE-7AE7DAA2E9A9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Tablas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A7E634EF-1D79-4CDB-84E1-BEED263CBF89}" type="parTrans" cxnId="{34B808BE-7B33-433F-B913-003910D8069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9776666B-180A-4601-B4B5-9E23EC92E907}" type="sibTrans" cxnId="{34B808BE-7B33-433F-B913-003910D8069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4E08A4CF-75F0-4CB6-B9F1-11A75B3554FE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Derivadas</a:t>
          </a:r>
          <a:endParaRPr lang="es-ES" dirty="0">
            <a:solidFill>
              <a:schemeClr val="bg1"/>
            </a:solidFill>
          </a:endParaRPr>
        </a:p>
      </dgm:t>
    </dgm:pt>
    <dgm:pt modelId="{3BC57C74-9928-4B92-A7E4-5BCD7A94FF45}" type="parTrans" cxnId="{61B12F2C-1E4A-4ECF-AD89-5D5F7354C75C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B766A933-B500-45A4-8928-A66A31DE2C2A}" type="sibTrans" cxnId="{61B12F2C-1E4A-4ECF-AD89-5D5F7354C75C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6C01233B-95BC-4A40-A019-E18A929B6B80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Tablas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11BEB03B-E20F-464C-8B56-0090481F37EC}" type="parTrans" cxnId="{0AE57AFA-49AF-4493-B046-B1F5BC71013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6874A89E-BBCA-41A6-B62B-666A21A711F8}" type="sibTrans" cxnId="{0AE57AFA-49AF-4493-B046-B1F5BC71013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F30D4FD7-597D-4C56-A669-131DC873CE63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Configuración</a:t>
          </a:r>
          <a:endParaRPr lang="es-ES" dirty="0">
            <a:solidFill>
              <a:schemeClr val="bg1"/>
            </a:solidFill>
          </a:endParaRPr>
        </a:p>
      </dgm:t>
    </dgm:pt>
    <dgm:pt modelId="{D0A4304C-6E11-43AA-9250-CF576EE8396A}" type="parTrans" cxnId="{079408DF-0469-491B-B769-650E15D0DAA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C1F676CF-4917-4BC9-BC78-F5F2B17D37B2}" type="sibTrans" cxnId="{079408DF-0469-491B-B769-650E15D0DAA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79CC909A-14D0-4EA8-AADC-0F602B42E37E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Perfil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2F3DD9E3-EE59-4D8A-8F1E-90977BDD447E}" type="parTrans" cxnId="{371089E3-A088-4EA9-8F38-AED29E49E9A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EB979811-F8C3-49CB-84E0-5388416FA9FF}" type="sibTrans" cxnId="{371089E3-A088-4EA9-8F38-AED29E49E9AA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B6603879-B13F-4133-B251-6D4F495CDDA3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Geolocalización</a:t>
          </a:r>
          <a:endParaRPr lang="es-ES" dirty="0">
            <a:solidFill>
              <a:schemeClr val="bg1"/>
            </a:solidFill>
          </a:endParaRPr>
        </a:p>
      </dgm:t>
    </dgm:pt>
    <dgm:pt modelId="{E06FF0E3-AEA1-4F11-8D81-ED7C7DF7FDE6}" type="parTrans" cxnId="{AB2832CA-8573-4A81-AA54-DCDC0763A222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5779FD24-B7E5-4EE2-B94A-2828F3AF7CC4}" type="sibTrans" cxnId="{AB2832CA-8573-4A81-AA54-DCDC0763A222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4881C19E-9790-4DEE-9343-113CC7E1551E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Mapa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33F7008B-FAFB-4E6A-9F35-9F8DA7389391}" type="parTrans" cxnId="{EE4B3712-B882-4009-AA75-DADE95C03E8B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F0D93CB1-2B9E-4B59-A083-374571E7850B}" type="sibTrans" cxnId="{EE4B3712-B882-4009-AA75-DADE95C03E8B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95B46086-5AC5-4F63-AC6B-427C9CAF044C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Gráficas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96A851BE-EE9C-40C5-9CC6-0A6779A5B9F6}" type="parTrans" cxnId="{66997BAE-AB18-47C7-9E41-62CEC0A1C789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E0C0ECB8-A137-4D33-8583-D430FC7FE412}" type="sibTrans" cxnId="{66997BAE-AB18-47C7-9E41-62CEC0A1C789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8AEEB963-78D5-456F-864E-D56C6661D99D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Gráficas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6F12EDF2-B216-453A-A1FD-B35F34B6DD64}" type="parTrans" cxnId="{34C56B9A-83C2-43F3-A0E1-BDD4EE4F6690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DB43AF90-447A-4CD3-8769-1D6B680F992B}" type="sibTrans" cxnId="{34C56B9A-83C2-43F3-A0E1-BDD4EE4F6690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DC65191A-7830-41D6-8AFA-76F9F2A9798C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Búsqueda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156A76DB-0F1A-4587-825E-190BB1ABB0DD}" type="parTrans" cxnId="{5F36F5E9-1795-430C-A319-9A48062C593C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BD012AB4-A9D2-44DE-8EED-B7B06B0D20A6}" type="sibTrans" cxnId="{5F36F5E9-1795-430C-A319-9A48062C593C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42B1DACE-E647-470C-BD39-AA42949A456F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25000"/>
                </a:schemeClr>
              </a:solidFill>
            </a:rPr>
            <a:t>Estación</a:t>
          </a:r>
          <a:endParaRPr lang="es-ES" dirty="0">
            <a:solidFill>
              <a:schemeClr val="bg2">
                <a:lumMod val="25000"/>
              </a:schemeClr>
            </a:solidFill>
          </a:endParaRPr>
        </a:p>
      </dgm:t>
    </dgm:pt>
    <dgm:pt modelId="{6A6E3DD2-21D3-45CA-9233-AFC480887C80}" type="parTrans" cxnId="{A83841AD-80FF-417E-AB06-6DA5C9B19319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AAB4F69F-77DE-4524-8F9B-34CAB7C5779B}" type="sibTrans" cxnId="{A83841AD-80FF-417E-AB06-6DA5C9B19319}">
      <dgm:prSet/>
      <dgm:spPr/>
      <dgm:t>
        <a:bodyPr/>
        <a:lstStyle/>
        <a:p>
          <a:endParaRPr lang="es-ES">
            <a:solidFill>
              <a:schemeClr val="bg2">
                <a:lumMod val="25000"/>
              </a:schemeClr>
            </a:solidFill>
          </a:endParaRPr>
        </a:p>
      </dgm:t>
    </dgm:pt>
    <dgm:pt modelId="{CCC40F41-164C-46E0-9586-C97EB4F77C51}" type="pres">
      <dgm:prSet presAssocID="{A5BA9B4B-DBC7-4937-AEE4-D8047F98212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62C3FBE-F8D3-4B62-AD18-39CAD3A352C5}" type="pres">
      <dgm:prSet presAssocID="{A5BA9B4B-DBC7-4937-AEE4-D8047F982121}" presName="children" presStyleCnt="0"/>
      <dgm:spPr/>
    </dgm:pt>
    <dgm:pt modelId="{7923F38F-E1D8-4563-A0A3-481E72F9084B}" type="pres">
      <dgm:prSet presAssocID="{A5BA9B4B-DBC7-4937-AEE4-D8047F982121}" presName="child1group" presStyleCnt="0"/>
      <dgm:spPr/>
    </dgm:pt>
    <dgm:pt modelId="{202AF23A-0C3E-4C5C-BC54-D78DDE5C021A}" type="pres">
      <dgm:prSet presAssocID="{A5BA9B4B-DBC7-4937-AEE4-D8047F982121}" presName="child1" presStyleLbl="bgAcc1" presStyleIdx="0" presStyleCnt="4"/>
      <dgm:spPr/>
      <dgm:t>
        <a:bodyPr/>
        <a:lstStyle/>
        <a:p>
          <a:endParaRPr lang="es-ES"/>
        </a:p>
      </dgm:t>
    </dgm:pt>
    <dgm:pt modelId="{13A545F6-4ADB-44D3-9141-9A034DF95FA5}" type="pres">
      <dgm:prSet presAssocID="{A5BA9B4B-DBC7-4937-AEE4-D8047F98212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60F5DE-4A8E-4E46-9205-1936D54CF336}" type="pres">
      <dgm:prSet presAssocID="{A5BA9B4B-DBC7-4937-AEE4-D8047F982121}" presName="child2group" presStyleCnt="0"/>
      <dgm:spPr/>
    </dgm:pt>
    <dgm:pt modelId="{CE8D649A-12E7-4EF7-B78D-6C7A4E391C01}" type="pres">
      <dgm:prSet presAssocID="{A5BA9B4B-DBC7-4937-AEE4-D8047F982121}" presName="child2" presStyleLbl="bgAcc1" presStyleIdx="1" presStyleCnt="4"/>
      <dgm:spPr/>
    </dgm:pt>
    <dgm:pt modelId="{1B2EC2A6-64AC-4D20-8FEC-6823295E7DB7}" type="pres">
      <dgm:prSet presAssocID="{A5BA9B4B-DBC7-4937-AEE4-D8047F982121}" presName="child2Text" presStyleLbl="bgAcc1" presStyleIdx="1" presStyleCnt="4">
        <dgm:presLayoutVars>
          <dgm:bulletEnabled val="1"/>
        </dgm:presLayoutVars>
      </dgm:prSet>
      <dgm:spPr/>
    </dgm:pt>
    <dgm:pt modelId="{9FCFF21D-C3A1-4579-B9BD-6D5087D73F1D}" type="pres">
      <dgm:prSet presAssocID="{A5BA9B4B-DBC7-4937-AEE4-D8047F982121}" presName="child3group" presStyleCnt="0"/>
      <dgm:spPr/>
    </dgm:pt>
    <dgm:pt modelId="{4FE9C84A-128B-45A2-994E-DF20DB8969CD}" type="pres">
      <dgm:prSet presAssocID="{A5BA9B4B-DBC7-4937-AEE4-D8047F982121}" presName="child3" presStyleLbl="bgAcc1" presStyleIdx="2" presStyleCnt="4"/>
      <dgm:spPr/>
    </dgm:pt>
    <dgm:pt modelId="{4CF8D632-8583-47CF-93F8-9B5F5A8BF062}" type="pres">
      <dgm:prSet presAssocID="{A5BA9B4B-DBC7-4937-AEE4-D8047F982121}" presName="child3Text" presStyleLbl="bgAcc1" presStyleIdx="2" presStyleCnt="4">
        <dgm:presLayoutVars>
          <dgm:bulletEnabled val="1"/>
        </dgm:presLayoutVars>
      </dgm:prSet>
      <dgm:spPr/>
    </dgm:pt>
    <dgm:pt modelId="{D33C2C17-67E7-4473-92C3-780944D80488}" type="pres">
      <dgm:prSet presAssocID="{A5BA9B4B-DBC7-4937-AEE4-D8047F982121}" presName="child4group" presStyleCnt="0"/>
      <dgm:spPr/>
    </dgm:pt>
    <dgm:pt modelId="{7BD27812-6C6A-45D7-B4F9-21A4D4ED8253}" type="pres">
      <dgm:prSet presAssocID="{A5BA9B4B-DBC7-4937-AEE4-D8047F982121}" presName="child4" presStyleLbl="bgAcc1" presStyleIdx="3" presStyleCnt="4"/>
      <dgm:spPr/>
    </dgm:pt>
    <dgm:pt modelId="{D4D18A5C-CF88-483D-81C4-A11101BDBE33}" type="pres">
      <dgm:prSet presAssocID="{A5BA9B4B-DBC7-4937-AEE4-D8047F982121}" presName="child4Text" presStyleLbl="bgAcc1" presStyleIdx="3" presStyleCnt="4">
        <dgm:presLayoutVars>
          <dgm:bulletEnabled val="1"/>
        </dgm:presLayoutVars>
      </dgm:prSet>
      <dgm:spPr/>
    </dgm:pt>
    <dgm:pt modelId="{DBD96D0F-9C14-4F53-BD1A-E3816F657029}" type="pres">
      <dgm:prSet presAssocID="{A5BA9B4B-DBC7-4937-AEE4-D8047F982121}" presName="childPlaceholder" presStyleCnt="0"/>
      <dgm:spPr/>
    </dgm:pt>
    <dgm:pt modelId="{1B7D5C1E-E4DE-4DB5-ACF7-F1BC6C352794}" type="pres">
      <dgm:prSet presAssocID="{A5BA9B4B-DBC7-4937-AEE4-D8047F982121}" presName="circle" presStyleCnt="0"/>
      <dgm:spPr/>
    </dgm:pt>
    <dgm:pt modelId="{CED520A0-CCA2-4FD6-9819-92C33ED88CC0}" type="pres">
      <dgm:prSet presAssocID="{A5BA9B4B-DBC7-4937-AEE4-D8047F98212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88C664F-1C55-4D5D-B37B-929C2C93778A}" type="pres">
      <dgm:prSet presAssocID="{A5BA9B4B-DBC7-4937-AEE4-D8047F98212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6250E04-1A9C-4EE2-A6F7-8DE89EA80765}" type="pres">
      <dgm:prSet presAssocID="{A5BA9B4B-DBC7-4937-AEE4-D8047F98212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6990A06-C058-45A5-A8ED-63A32222F01A}" type="pres">
      <dgm:prSet presAssocID="{A5BA9B4B-DBC7-4937-AEE4-D8047F98212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00EEFD-B378-40D0-9614-17E26694C9AA}" type="pres">
      <dgm:prSet presAssocID="{A5BA9B4B-DBC7-4937-AEE4-D8047F982121}" presName="quadrantPlaceholder" presStyleCnt="0"/>
      <dgm:spPr/>
    </dgm:pt>
    <dgm:pt modelId="{FDE3AC8D-C953-4942-AA4D-4F0BFE08D7FD}" type="pres">
      <dgm:prSet presAssocID="{A5BA9B4B-DBC7-4937-AEE4-D8047F982121}" presName="center1" presStyleLbl="fgShp" presStyleIdx="0" presStyleCnt="2"/>
      <dgm:spPr/>
    </dgm:pt>
    <dgm:pt modelId="{08BD5FF7-FECC-478E-9AE4-216C9BA10CE9}" type="pres">
      <dgm:prSet presAssocID="{A5BA9B4B-DBC7-4937-AEE4-D8047F982121}" presName="center2" presStyleLbl="fgShp" presStyleIdx="1" presStyleCnt="2"/>
      <dgm:spPr/>
    </dgm:pt>
  </dgm:ptLst>
  <dgm:cxnLst>
    <dgm:cxn modelId="{F807BF28-46E5-4EA0-8F67-4595BA9F365D}" type="presOf" srcId="{5D0D32E1-A714-4884-A4AE-7AE7DAA2E9A9}" destId="{202AF23A-0C3E-4C5C-BC54-D78DDE5C021A}" srcOrd="0" destOrd="0" presId="urn:microsoft.com/office/officeart/2005/8/layout/cycle4"/>
    <dgm:cxn modelId="{AB2832CA-8573-4A81-AA54-DCDC0763A222}" srcId="{A5BA9B4B-DBC7-4937-AEE4-D8047F982121}" destId="{B6603879-B13F-4133-B251-6D4F495CDDA3}" srcOrd="3" destOrd="0" parTransId="{E06FF0E3-AEA1-4F11-8D81-ED7C7DF7FDE6}" sibTransId="{5779FD24-B7E5-4EE2-B94A-2828F3AF7CC4}"/>
    <dgm:cxn modelId="{079408DF-0469-491B-B769-650E15D0DAAA}" srcId="{A5BA9B4B-DBC7-4937-AEE4-D8047F982121}" destId="{F30D4FD7-597D-4C56-A669-131DC873CE63}" srcOrd="2" destOrd="0" parTransId="{D0A4304C-6E11-43AA-9250-CF576EE8396A}" sibTransId="{C1F676CF-4917-4BC9-BC78-F5F2B17D37B2}"/>
    <dgm:cxn modelId="{0AE57AFA-49AF-4493-B046-B1F5BC71013A}" srcId="{4E08A4CF-75F0-4CB6-B9F1-11A75B3554FE}" destId="{6C01233B-95BC-4A40-A019-E18A929B6B80}" srcOrd="0" destOrd="0" parTransId="{11BEB03B-E20F-464C-8B56-0090481F37EC}" sibTransId="{6874A89E-BBCA-41A6-B62B-666A21A711F8}"/>
    <dgm:cxn modelId="{B1A353E6-5C34-4835-83AA-6796E69C6F47}" type="presOf" srcId="{4E08A4CF-75F0-4CB6-B9F1-11A75B3554FE}" destId="{988C664F-1C55-4D5D-B37B-929C2C93778A}" srcOrd="0" destOrd="0" presId="urn:microsoft.com/office/officeart/2005/8/layout/cycle4"/>
    <dgm:cxn modelId="{617DA96C-18A0-45B3-8273-E917AB8A45DC}" type="presOf" srcId="{A5BA9B4B-DBC7-4937-AEE4-D8047F982121}" destId="{CCC40F41-164C-46E0-9586-C97EB4F77C51}" srcOrd="0" destOrd="0" presId="urn:microsoft.com/office/officeart/2005/8/layout/cycle4"/>
    <dgm:cxn modelId="{61B12F2C-1E4A-4ECF-AD89-5D5F7354C75C}" srcId="{A5BA9B4B-DBC7-4937-AEE4-D8047F982121}" destId="{4E08A4CF-75F0-4CB6-B9F1-11A75B3554FE}" srcOrd="1" destOrd="0" parTransId="{3BC57C74-9928-4B92-A7E4-5BCD7A94FF45}" sibTransId="{B766A933-B500-45A4-8928-A66A31DE2C2A}"/>
    <dgm:cxn modelId="{6C1E4679-8848-4EF5-B3FB-7330BB37B7EB}" type="presOf" srcId="{F30D4FD7-597D-4C56-A669-131DC873CE63}" destId="{16250E04-1A9C-4EE2-A6F7-8DE89EA80765}" srcOrd="0" destOrd="0" presId="urn:microsoft.com/office/officeart/2005/8/layout/cycle4"/>
    <dgm:cxn modelId="{2A63B407-050C-4DF6-A804-8390E39E260F}" type="presOf" srcId="{79CC909A-14D0-4EA8-AADC-0F602B42E37E}" destId="{4FE9C84A-128B-45A2-994E-DF20DB8969CD}" srcOrd="0" destOrd="0" presId="urn:microsoft.com/office/officeart/2005/8/layout/cycle4"/>
    <dgm:cxn modelId="{34B808BE-7B33-433F-B913-003910D8069A}" srcId="{BE72AC98-9D84-44C8-B729-C6CA2B9D2320}" destId="{5D0D32E1-A714-4884-A4AE-7AE7DAA2E9A9}" srcOrd="0" destOrd="0" parTransId="{A7E634EF-1D79-4CDB-84E1-BEED263CBF89}" sibTransId="{9776666B-180A-4601-B4B5-9E23EC92E907}"/>
    <dgm:cxn modelId="{A83841AD-80FF-417E-AB06-6DA5C9B19319}" srcId="{F30D4FD7-597D-4C56-A669-131DC873CE63}" destId="{42B1DACE-E647-470C-BD39-AA42949A456F}" srcOrd="1" destOrd="0" parTransId="{6A6E3DD2-21D3-45CA-9233-AFC480887C80}" sibTransId="{AAB4F69F-77DE-4524-8F9B-34CAB7C5779B}"/>
    <dgm:cxn modelId="{4EF8C8AA-839D-4E4A-9912-22EC3606F33F}" type="presOf" srcId="{95B46086-5AC5-4F63-AC6B-427C9CAF044C}" destId="{13A545F6-4ADB-44D3-9141-9A034DF95FA5}" srcOrd="1" destOrd="1" presId="urn:microsoft.com/office/officeart/2005/8/layout/cycle4"/>
    <dgm:cxn modelId="{9983FB4E-8AA8-446D-8472-801900F99EEF}" type="presOf" srcId="{8AEEB963-78D5-456F-864E-D56C6661D99D}" destId="{1B2EC2A6-64AC-4D20-8FEC-6823295E7DB7}" srcOrd="1" destOrd="1" presId="urn:microsoft.com/office/officeart/2005/8/layout/cycle4"/>
    <dgm:cxn modelId="{34C56B9A-83C2-43F3-A0E1-BDD4EE4F6690}" srcId="{4E08A4CF-75F0-4CB6-B9F1-11A75B3554FE}" destId="{8AEEB963-78D5-456F-864E-D56C6661D99D}" srcOrd="1" destOrd="0" parTransId="{6F12EDF2-B216-453A-A1FD-B35F34B6DD64}" sibTransId="{DB43AF90-447A-4CD3-8769-1D6B680F992B}"/>
    <dgm:cxn modelId="{7F055AD3-AAFC-4960-AB6C-608D5D89D7FD}" srcId="{A5BA9B4B-DBC7-4937-AEE4-D8047F982121}" destId="{BE72AC98-9D84-44C8-B729-C6CA2B9D2320}" srcOrd="0" destOrd="0" parTransId="{E72DC8BF-3218-443C-B8DA-71E1C3092454}" sibTransId="{098E32D7-CFBD-4DF1-98B7-FF02F214D71F}"/>
    <dgm:cxn modelId="{28999D08-4CFB-4200-806F-2E0D1876C101}" type="presOf" srcId="{6C01233B-95BC-4A40-A019-E18A929B6B80}" destId="{1B2EC2A6-64AC-4D20-8FEC-6823295E7DB7}" srcOrd="1" destOrd="0" presId="urn:microsoft.com/office/officeart/2005/8/layout/cycle4"/>
    <dgm:cxn modelId="{371089E3-A088-4EA9-8F38-AED29E49E9AA}" srcId="{F30D4FD7-597D-4C56-A669-131DC873CE63}" destId="{79CC909A-14D0-4EA8-AADC-0F602B42E37E}" srcOrd="0" destOrd="0" parTransId="{2F3DD9E3-EE59-4D8A-8F1E-90977BDD447E}" sibTransId="{EB979811-F8C3-49CB-84E0-5388416FA9FF}"/>
    <dgm:cxn modelId="{33170DE0-EE7B-48D7-879A-87992D06E674}" type="presOf" srcId="{BE72AC98-9D84-44C8-B729-C6CA2B9D2320}" destId="{CED520A0-CCA2-4FD6-9819-92C33ED88CC0}" srcOrd="0" destOrd="0" presId="urn:microsoft.com/office/officeart/2005/8/layout/cycle4"/>
    <dgm:cxn modelId="{03F93DE2-F27F-4103-BE70-9CB5872BFEEF}" type="presOf" srcId="{79CC909A-14D0-4EA8-AADC-0F602B42E37E}" destId="{4CF8D632-8583-47CF-93F8-9B5F5A8BF062}" srcOrd="1" destOrd="0" presId="urn:microsoft.com/office/officeart/2005/8/layout/cycle4"/>
    <dgm:cxn modelId="{EA1D404E-44AB-428B-A7A0-EF310FD449E2}" type="presOf" srcId="{B6603879-B13F-4133-B251-6D4F495CDDA3}" destId="{C6990A06-C058-45A5-A8ED-63A32222F01A}" srcOrd="0" destOrd="0" presId="urn:microsoft.com/office/officeart/2005/8/layout/cycle4"/>
    <dgm:cxn modelId="{66997BAE-AB18-47C7-9E41-62CEC0A1C789}" srcId="{BE72AC98-9D84-44C8-B729-C6CA2B9D2320}" destId="{95B46086-5AC5-4F63-AC6B-427C9CAF044C}" srcOrd="1" destOrd="0" parTransId="{96A851BE-EE9C-40C5-9CC6-0A6779A5B9F6}" sibTransId="{E0C0ECB8-A137-4D33-8583-D430FC7FE412}"/>
    <dgm:cxn modelId="{5F36F5E9-1795-430C-A319-9A48062C593C}" srcId="{B6603879-B13F-4133-B251-6D4F495CDDA3}" destId="{DC65191A-7830-41D6-8AFA-76F9F2A9798C}" srcOrd="1" destOrd="0" parTransId="{156A76DB-0F1A-4587-825E-190BB1ABB0DD}" sibTransId="{BD012AB4-A9D2-44DE-8EED-B7B06B0D20A6}"/>
    <dgm:cxn modelId="{C7EDF4AD-F560-4A2A-BDA4-CAE3B13949EF}" type="presOf" srcId="{42B1DACE-E647-470C-BD39-AA42949A456F}" destId="{4CF8D632-8583-47CF-93F8-9B5F5A8BF062}" srcOrd="1" destOrd="1" presId="urn:microsoft.com/office/officeart/2005/8/layout/cycle4"/>
    <dgm:cxn modelId="{EE4B3712-B882-4009-AA75-DADE95C03E8B}" srcId="{B6603879-B13F-4133-B251-6D4F495CDDA3}" destId="{4881C19E-9790-4DEE-9343-113CC7E1551E}" srcOrd="0" destOrd="0" parTransId="{33F7008B-FAFB-4E6A-9F35-9F8DA7389391}" sibTransId="{F0D93CB1-2B9E-4B59-A083-374571E7850B}"/>
    <dgm:cxn modelId="{07F73329-C06A-4B85-A52F-EB05A649E07D}" type="presOf" srcId="{95B46086-5AC5-4F63-AC6B-427C9CAF044C}" destId="{202AF23A-0C3E-4C5C-BC54-D78DDE5C021A}" srcOrd="0" destOrd="1" presId="urn:microsoft.com/office/officeart/2005/8/layout/cycle4"/>
    <dgm:cxn modelId="{7D4A5E76-C805-4800-9F9A-ACDF30AEBB23}" type="presOf" srcId="{DC65191A-7830-41D6-8AFA-76F9F2A9798C}" destId="{D4D18A5C-CF88-483D-81C4-A11101BDBE33}" srcOrd="1" destOrd="1" presId="urn:microsoft.com/office/officeart/2005/8/layout/cycle4"/>
    <dgm:cxn modelId="{057CD097-956E-49E8-A020-3BF0755D86F0}" type="presOf" srcId="{5D0D32E1-A714-4884-A4AE-7AE7DAA2E9A9}" destId="{13A545F6-4ADB-44D3-9141-9A034DF95FA5}" srcOrd="1" destOrd="0" presId="urn:microsoft.com/office/officeart/2005/8/layout/cycle4"/>
    <dgm:cxn modelId="{96D46BF8-F6C7-4848-837D-1B4C61AEC2C0}" type="presOf" srcId="{4881C19E-9790-4DEE-9343-113CC7E1551E}" destId="{7BD27812-6C6A-45D7-B4F9-21A4D4ED8253}" srcOrd="0" destOrd="0" presId="urn:microsoft.com/office/officeart/2005/8/layout/cycle4"/>
    <dgm:cxn modelId="{51459B8C-347F-40F2-9CBB-2B4AA283C334}" type="presOf" srcId="{4881C19E-9790-4DEE-9343-113CC7E1551E}" destId="{D4D18A5C-CF88-483D-81C4-A11101BDBE33}" srcOrd="1" destOrd="0" presId="urn:microsoft.com/office/officeart/2005/8/layout/cycle4"/>
    <dgm:cxn modelId="{B635E871-4F2E-4BBF-88EA-BE2951B0CD0C}" type="presOf" srcId="{42B1DACE-E647-470C-BD39-AA42949A456F}" destId="{4FE9C84A-128B-45A2-994E-DF20DB8969CD}" srcOrd="0" destOrd="1" presId="urn:microsoft.com/office/officeart/2005/8/layout/cycle4"/>
    <dgm:cxn modelId="{6FC8F751-FA7E-4DC6-9195-92BB9E41536D}" type="presOf" srcId="{DC65191A-7830-41D6-8AFA-76F9F2A9798C}" destId="{7BD27812-6C6A-45D7-B4F9-21A4D4ED8253}" srcOrd="0" destOrd="1" presId="urn:microsoft.com/office/officeart/2005/8/layout/cycle4"/>
    <dgm:cxn modelId="{DD243E66-0C4F-459E-B67F-72CF7CC6760B}" type="presOf" srcId="{8AEEB963-78D5-456F-864E-D56C6661D99D}" destId="{CE8D649A-12E7-4EF7-B78D-6C7A4E391C01}" srcOrd="0" destOrd="1" presId="urn:microsoft.com/office/officeart/2005/8/layout/cycle4"/>
    <dgm:cxn modelId="{99230B45-9ACB-4D7C-BCCD-74EBE8ACA3D4}" type="presOf" srcId="{6C01233B-95BC-4A40-A019-E18A929B6B80}" destId="{CE8D649A-12E7-4EF7-B78D-6C7A4E391C01}" srcOrd="0" destOrd="0" presId="urn:microsoft.com/office/officeart/2005/8/layout/cycle4"/>
    <dgm:cxn modelId="{80A0F6F2-15EE-4CEE-BF46-B362C8072108}" type="presParOf" srcId="{CCC40F41-164C-46E0-9586-C97EB4F77C51}" destId="{F62C3FBE-F8D3-4B62-AD18-39CAD3A352C5}" srcOrd="0" destOrd="0" presId="urn:microsoft.com/office/officeart/2005/8/layout/cycle4"/>
    <dgm:cxn modelId="{15F1EEB8-33E1-4447-9F1D-862B0EAA065F}" type="presParOf" srcId="{F62C3FBE-F8D3-4B62-AD18-39CAD3A352C5}" destId="{7923F38F-E1D8-4563-A0A3-481E72F9084B}" srcOrd="0" destOrd="0" presId="urn:microsoft.com/office/officeart/2005/8/layout/cycle4"/>
    <dgm:cxn modelId="{8F391AC6-A94A-48E6-924F-6908B036B1CB}" type="presParOf" srcId="{7923F38F-E1D8-4563-A0A3-481E72F9084B}" destId="{202AF23A-0C3E-4C5C-BC54-D78DDE5C021A}" srcOrd="0" destOrd="0" presId="urn:microsoft.com/office/officeart/2005/8/layout/cycle4"/>
    <dgm:cxn modelId="{C8B6CDD1-1E53-4FF4-934A-8AB4A13F3F48}" type="presParOf" srcId="{7923F38F-E1D8-4563-A0A3-481E72F9084B}" destId="{13A545F6-4ADB-44D3-9141-9A034DF95FA5}" srcOrd="1" destOrd="0" presId="urn:microsoft.com/office/officeart/2005/8/layout/cycle4"/>
    <dgm:cxn modelId="{F94F66C4-26EF-41F1-A049-1D623AB8C664}" type="presParOf" srcId="{F62C3FBE-F8D3-4B62-AD18-39CAD3A352C5}" destId="{5B60F5DE-4A8E-4E46-9205-1936D54CF336}" srcOrd="1" destOrd="0" presId="urn:microsoft.com/office/officeart/2005/8/layout/cycle4"/>
    <dgm:cxn modelId="{281908C4-2A38-4E0B-83C8-4887DB5463DF}" type="presParOf" srcId="{5B60F5DE-4A8E-4E46-9205-1936D54CF336}" destId="{CE8D649A-12E7-4EF7-B78D-6C7A4E391C01}" srcOrd="0" destOrd="0" presId="urn:microsoft.com/office/officeart/2005/8/layout/cycle4"/>
    <dgm:cxn modelId="{D5751659-8556-4E7B-9004-385C75AE8281}" type="presParOf" srcId="{5B60F5DE-4A8E-4E46-9205-1936D54CF336}" destId="{1B2EC2A6-64AC-4D20-8FEC-6823295E7DB7}" srcOrd="1" destOrd="0" presId="urn:microsoft.com/office/officeart/2005/8/layout/cycle4"/>
    <dgm:cxn modelId="{1C901E1D-2A57-438F-A0AD-93B7C139C739}" type="presParOf" srcId="{F62C3FBE-F8D3-4B62-AD18-39CAD3A352C5}" destId="{9FCFF21D-C3A1-4579-B9BD-6D5087D73F1D}" srcOrd="2" destOrd="0" presId="urn:microsoft.com/office/officeart/2005/8/layout/cycle4"/>
    <dgm:cxn modelId="{680DA4FF-B5D1-45B4-8CC3-176254A1756F}" type="presParOf" srcId="{9FCFF21D-C3A1-4579-B9BD-6D5087D73F1D}" destId="{4FE9C84A-128B-45A2-994E-DF20DB8969CD}" srcOrd="0" destOrd="0" presId="urn:microsoft.com/office/officeart/2005/8/layout/cycle4"/>
    <dgm:cxn modelId="{2F08B84D-8FBD-48AE-B847-B4DBF4BD0A6B}" type="presParOf" srcId="{9FCFF21D-C3A1-4579-B9BD-6D5087D73F1D}" destId="{4CF8D632-8583-47CF-93F8-9B5F5A8BF062}" srcOrd="1" destOrd="0" presId="urn:microsoft.com/office/officeart/2005/8/layout/cycle4"/>
    <dgm:cxn modelId="{5312CAB1-EB87-428C-B578-47697384EFF1}" type="presParOf" srcId="{F62C3FBE-F8D3-4B62-AD18-39CAD3A352C5}" destId="{D33C2C17-67E7-4473-92C3-780944D80488}" srcOrd="3" destOrd="0" presId="urn:microsoft.com/office/officeart/2005/8/layout/cycle4"/>
    <dgm:cxn modelId="{DF3318FE-53EF-450F-A49F-522E1BF03447}" type="presParOf" srcId="{D33C2C17-67E7-4473-92C3-780944D80488}" destId="{7BD27812-6C6A-45D7-B4F9-21A4D4ED8253}" srcOrd="0" destOrd="0" presId="urn:microsoft.com/office/officeart/2005/8/layout/cycle4"/>
    <dgm:cxn modelId="{9B5E9FD4-97D1-4C30-A958-9939003BB8C6}" type="presParOf" srcId="{D33C2C17-67E7-4473-92C3-780944D80488}" destId="{D4D18A5C-CF88-483D-81C4-A11101BDBE33}" srcOrd="1" destOrd="0" presId="urn:microsoft.com/office/officeart/2005/8/layout/cycle4"/>
    <dgm:cxn modelId="{CDF5E7A6-71E9-49BE-B68F-A585253F589F}" type="presParOf" srcId="{F62C3FBE-F8D3-4B62-AD18-39CAD3A352C5}" destId="{DBD96D0F-9C14-4F53-BD1A-E3816F657029}" srcOrd="4" destOrd="0" presId="urn:microsoft.com/office/officeart/2005/8/layout/cycle4"/>
    <dgm:cxn modelId="{B7ABA523-FF54-435E-AD98-258A746A0698}" type="presParOf" srcId="{CCC40F41-164C-46E0-9586-C97EB4F77C51}" destId="{1B7D5C1E-E4DE-4DB5-ACF7-F1BC6C352794}" srcOrd="1" destOrd="0" presId="urn:microsoft.com/office/officeart/2005/8/layout/cycle4"/>
    <dgm:cxn modelId="{EDA17B00-80EE-4A09-AAE4-EF3972A3F958}" type="presParOf" srcId="{1B7D5C1E-E4DE-4DB5-ACF7-F1BC6C352794}" destId="{CED520A0-CCA2-4FD6-9819-92C33ED88CC0}" srcOrd="0" destOrd="0" presId="urn:microsoft.com/office/officeart/2005/8/layout/cycle4"/>
    <dgm:cxn modelId="{5FD46E7B-9F8D-4654-A7F1-5DAC489FDC21}" type="presParOf" srcId="{1B7D5C1E-E4DE-4DB5-ACF7-F1BC6C352794}" destId="{988C664F-1C55-4D5D-B37B-929C2C93778A}" srcOrd="1" destOrd="0" presId="urn:microsoft.com/office/officeart/2005/8/layout/cycle4"/>
    <dgm:cxn modelId="{0D661818-47E7-41CF-852A-852D1AF24858}" type="presParOf" srcId="{1B7D5C1E-E4DE-4DB5-ACF7-F1BC6C352794}" destId="{16250E04-1A9C-4EE2-A6F7-8DE89EA80765}" srcOrd="2" destOrd="0" presId="urn:microsoft.com/office/officeart/2005/8/layout/cycle4"/>
    <dgm:cxn modelId="{1A3B7E94-9EDD-4781-B443-E2EBAC740FCE}" type="presParOf" srcId="{1B7D5C1E-E4DE-4DB5-ACF7-F1BC6C352794}" destId="{C6990A06-C058-45A5-A8ED-63A32222F01A}" srcOrd="3" destOrd="0" presId="urn:microsoft.com/office/officeart/2005/8/layout/cycle4"/>
    <dgm:cxn modelId="{6D0EE974-90AC-44AE-81EC-0C17335C821B}" type="presParOf" srcId="{1B7D5C1E-E4DE-4DB5-ACF7-F1BC6C352794}" destId="{7900EEFD-B378-40D0-9614-17E26694C9AA}" srcOrd="4" destOrd="0" presId="urn:microsoft.com/office/officeart/2005/8/layout/cycle4"/>
    <dgm:cxn modelId="{5620BC28-574B-4741-8393-D92A7219BE41}" type="presParOf" srcId="{CCC40F41-164C-46E0-9586-C97EB4F77C51}" destId="{FDE3AC8D-C953-4942-AA4D-4F0BFE08D7FD}" srcOrd="2" destOrd="0" presId="urn:microsoft.com/office/officeart/2005/8/layout/cycle4"/>
    <dgm:cxn modelId="{8B1D643B-1BAC-4447-B8BB-85CAB7B4E4EF}" type="presParOf" srcId="{CCC40F41-164C-46E0-9586-C97EB4F77C51}" destId="{08BD5FF7-FECC-478E-9AE4-216C9BA10CE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A02014-B27C-441E-BBC5-6040C635EC65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</dgm:pt>
    <dgm:pt modelId="{3FE05096-5376-478D-B59B-09D2867D8E15}">
      <dgm:prSet phldrT="[Texto]"/>
      <dgm:spPr/>
      <dgm:t>
        <a:bodyPr/>
        <a:lstStyle/>
        <a:p>
          <a:r>
            <a:rPr lang="es-ES" dirty="0" smtClean="0"/>
            <a:t>Recolectar y controlar</a:t>
          </a:r>
          <a:endParaRPr lang="es-ES" dirty="0"/>
        </a:p>
      </dgm:t>
    </dgm:pt>
    <dgm:pt modelId="{A73CA144-B3D9-4DF3-ADF3-2507F16FAE86}" type="parTrans" cxnId="{F5F8F299-9AF0-4621-BCE4-14DCFE9DBA1B}">
      <dgm:prSet/>
      <dgm:spPr/>
      <dgm:t>
        <a:bodyPr/>
        <a:lstStyle/>
        <a:p>
          <a:endParaRPr lang="es-ES"/>
        </a:p>
      </dgm:t>
    </dgm:pt>
    <dgm:pt modelId="{98B5B497-8FB7-41E9-B873-39F28C056CE6}" type="sibTrans" cxnId="{F5F8F299-9AF0-4621-BCE4-14DCFE9DBA1B}">
      <dgm:prSet/>
      <dgm:spPr/>
      <dgm:t>
        <a:bodyPr/>
        <a:lstStyle/>
        <a:p>
          <a:endParaRPr lang="es-ES"/>
        </a:p>
      </dgm:t>
    </dgm:pt>
    <dgm:pt modelId="{E79D7BFF-AFDC-428E-AB47-E0609A0F6195}">
      <dgm:prSet phldrT="[Texto]"/>
      <dgm:spPr/>
      <dgm:t>
        <a:bodyPr/>
        <a:lstStyle/>
        <a:p>
          <a:r>
            <a:rPr lang="es-ES" dirty="0" smtClean="0"/>
            <a:t>Presentar</a:t>
          </a:r>
          <a:endParaRPr lang="es-ES" dirty="0"/>
        </a:p>
      </dgm:t>
    </dgm:pt>
    <dgm:pt modelId="{BF3083CD-AC0D-4108-8597-22AD10E5D728}" type="parTrans" cxnId="{1BBA5558-6D63-4B7E-BBBB-F51D25926967}">
      <dgm:prSet/>
      <dgm:spPr/>
      <dgm:t>
        <a:bodyPr/>
        <a:lstStyle/>
        <a:p>
          <a:endParaRPr lang="es-ES"/>
        </a:p>
      </dgm:t>
    </dgm:pt>
    <dgm:pt modelId="{10155D64-7220-4A47-87B4-49A0B5AA50C0}" type="sibTrans" cxnId="{1BBA5558-6D63-4B7E-BBBB-F51D25926967}">
      <dgm:prSet/>
      <dgm:spPr/>
      <dgm:t>
        <a:bodyPr/>
        <a:lstStyle/>
        <a:p>
          <a:endParaRPr lang="es-ES"/>
        </a:p>
      </dgm:t>
    </dgm:pt>
    <dgm:pt modelId="{17AE950D-8400-4790-9471-FEBB5600CC8C}">
      <dgm:prSet phldrT="[Texto]"/>
      <dgm:spPr/>
      <dgm:t>
        <a:bodyPr/>
        <a:lstStyle/>
        <a:p>
          <a:r>
            <a:rPr lang="es-ES" dirty="0" smtClean="0"/>
            <a:t>Derivar y compartir</a:t>
          </a:r>
          <a:endParaRPr lang="es-ES" dirty="0"/>
        </a:p>
      </dgm:t>
    </dgm:pt>
    <dgm:pt modelId="{3B50C25D-884D-45D5-A97C-9B7ACDB9FBC9}" type="parTrans" cxnId="{E9C519E5-281A-4BC8-9643-E5EB894FAB92}">
      <dgm:prSet/>
      <dgm:spPr/>
      <dgm:t>
        <a:bodyPr/>
        <a:lstStyle/>
        <a:p>
          <a:endParaRPr lang="es-ES"/>
        </a:p>
      </dgm:t>
    </dgm:pt>
    <dgm:pt modelId="{FE334A24-785C-4472-A2C2-DC83624B52EC}" type="sibTrans" cxnId="{E9C519E5-281A-4BC8-9643-E5EB894FAB92}">
      <dgm:prSet/>
      <dgm:spPr/>
      <dgm:t>
        <a:bodyPr/>
        <a:lstStyle/>
        <a:p>
          <a:endParaRPr lang="es-ES"/>
        </a:p>
      </dgm:t>
    </dgm:pt>
    <dgm:pt modelId="{0E96F4F2-B0CB-40E7-99A1-2F0B7CF9BC55}" type="pres">
      <dgm:prSet presAssocID="{11A02014-B27C-441E-BBC5-6040C635EC6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7682E80-8ED1-466E-B9B4-E41FE5CF4393}" type="pres">
      <dgm:prSet presAssocID="{3FE05096-5376-478D-B59B-09D2867D8E1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6A59F1-29C0-455A-B1F1-6053730E1164}" type="pres">
      <dgm:prSet presAssocID="{3FE05096-5376-478D-B59B-09D2867D8E15}" presName="gear1srcNode" presStyleLbl="node1" presStyleIdx="0" presStyleCnt="3"/>
      <dgm:spPr/>
      <dgm:t>
        <a:bodyPr/>
        <a:lstStyle/>
        <a:p>
          <a:endParaRPr lang="es-ES"/>
        </a:p>
      </dgm:t>
    </dgm:pt>
    <dgm:pt modelId="{07BB8751-003B-44AC-AD68-8B38B4C4C210}" type="pres">
      <dgm:prSet presAssocID="{3FE05096-5376-478D-B59B-09D2867D8E15}" presName="gear1dstNode" presStyleLbl="node1" presStyleIdx="0" presStyleCnt="3"/>
      <dgm:spPr/>
      <dgm:t>
        <a:bodyPr/>
        <a:lstStyle/>
        <a:p>
          <a:endParaRPr lang="es-ES"/>
        </a:p>
      </dgm:t>
    </dgm:pt>
    <dgm:pt modelId="{F9B7A128-3E39-43EC-93E2-786DED172C9C}" type="pres">
      <dgm:prSet presAssocID="{E79D7BFF-AFDC-428E-AB47-E0609A0F619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AC3368-EE61-4A09-AB99-E8E8F4B6A427}" type="pres">
      <dgm:prSet presAssocID="{E79D7BFF-AFDC-428E-AB47-E0609A0F6195}" presName="gear2srcNode" presStyleLbl="node1" presStyleIdx="1" presStyleCnt="3"/>
      <dgm:spPr/>
      <dgm:t>
        <a:bodyPr/>
        <a:lstStyle/>
        <a:p>
          <a:endParaRPr lang="es-ES"/>
        </a:p>
      </dgm:t>
    </dgm:pt>
    <dgm:pt modelId="{68508C2F-4234-4FC9-8E37-CA754BDE36B0}" type="pres">
      <dgm:prSet presAssocID="{E79D7BFF-AFDC-428E-AB47-E0609A0F6195}" presName="gear2dstNode" presStyleLbl="node1" presStyleIdx="1" presStyleCnt="3"/>
      <dgm:spPr/>
      <dgm:t>
        <a:bodyPr/>
        <a:lstStyle/>
        <a:p>
          <a:endParaRPr lang="es-ES"/>
        </a:p>
      </dgm:t>
    </dgm:pt>
    <dgm:pt modelId="{3CDC4122-1A1B-4C86-B2DB-D6839FD37425}" type="pres">
      <dgm:prSet presAssocID="{17AE950D-8400-4790-9471-FEBB5600CC8C}" presName="gear3" presStyleLbl="node1" presStyleIdx="2" presStyleCnt="3"/>
      <dgm:spPr/>
      <dgm:t>
        <a:bodyPr/>
        <a:lstStyle/>
        <a:p>
          <a:endParaRPr lang="es-ES"/>
        </a:p>
      </dgm:t>
    </dgm:pt>
    <dgm:pt modelId="{3D29AD1F-F355-4012-9F15-C00C9B19F469}" type="pres">
      <dgm:prSet presAssocID="{17AE950D-8400-4790-9471-FEBB5600CC8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A81A0F-821D-46EB-AF5C-5188571A5B8E}" type="pres">
      <dgm:prSet presAssocID="{17AE950D-8400-4790-9471-FEBB5600CC8C}" presName="gear3srcNode" presStyleLbl="node1" presStyleIdx="2" presStyleCnt="3"/>
      <dgm:spPr/>
      <dgm:t>
        <a:bodyPr/>
        <a:lstStyle/>
        <a:p>
          <a:endParaRPr lang="es-ES"/>
        </a:p>
      </dgm:t>
    </dgm:pt>
    <dgm:pt modelId="{0196A7CF-DF0E-45A8-AC39-1A0221FB239B}" type="pres">
      <dgm:prSet presAssocID="{17AE950D-8400-4790-9471-FEBB5600CC8C}" presName="gear3dstNode" presStyleLbl="node1" presStyleIdx="2" presStyleCnt="3"/>
      <dgm:spPr/>
      <dgm:t>
        <a:bodyPr/>
        <a:lstStyle/>
        <a:p>
          <a:endParaRPr lang="es-ES"/>
        </a:p>
      </dgm:t>
    </dgm:pt>
    <dgm:pt modelId="{BE950D1A-D6F5-4809-A389-9E6EB4D0C77F}" type="pres">
      <dgm:prSet presAssocID="{98B5B497-8FB7-41E9-B873-39F28C056CE6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850DC122-6214-4AC5-A2A1-4B01B9E2146C}" type="pres">
      <dgm:prSet presAssocID="{10155D64-7220-4A47-87B4-49A0B5AA50C0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C92953BC-475C-4E1D-B37F-0010BFCE01D2}" type="pres">
      <dgm:prSet presAssocID="{FE334A24-785C-4472-A2C2-DC83624B52EC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461F04E-3B0E-43AF-84A5-0902C26AD542}" type="presOf" srcId="{98B5B497-8FB7-41E9-B873-39F28C056CE6}" destId="{BE950D1A-D6F5-4809-A389-9E6EB4D0C77F}" srcOrd="0" destOrd="0" presId="urn:microsoft.com/office/officeart/2005/8/layout/gear1"/>
    <dgm:cxn modelId="{40912139-239A-4F07-862C-1FFB80A1AAA7}" type="presOf" srcId="{E79D7BFF-AFDC-428E-AB47-E0609A0F6195}" destId="{F9B7A128-3E39-43EC-93E2-786DED172C9C}" srcOrd="0" destOrd="0" presId="urn:microsoft.com/office/officeart/2005/8/layout/gear1"/>
    <dgm:cxn modelId="{1BBA5558-6D63-4B7E-BBBB-F51D25926967}" srcId="{11A02014-B27C-441E-BBC5-6040C635EC65}" destId="{E79D7BFF-AFDC-428E-AB47-E0609A0F6195}" srcOrd="1" destOrd="0" parTransId="{BF3083CD-AC0D-4108-8597-22AD10E5D728}" sibTransId="{10155D64-7220-4A47-87B4-49A0B5AA50C0}"/>
    <dgm:cxn modelId="{E9C519E5-281A-4BC8-9643-E5EB894FAB92}" srcId="{11A02014-B27C-441E-BBC5-6040C635EC65}" destId="{17AE950D-8400-4790-9471-FEBB5600CC8C}" srcOrd="2" destOrd="0" parTransId="{3B50C25D-884D-45D5-A97C-9B7ACDB9FBC9}" sibTransId="{FE334A24-785C-4472-A2C2-DC83624B52EC}"/>
    <dgm:cxn modelId="{A2574E6F-27D2-43BB-8BFB-D50EA9CD879A}" type="presOf" srcId="{17AE950D-8400-4790-9471-FEBB5600CC8C}" destId="{5DA81A0F-821D-46EB-AF5C-5188571A5B8E}" srcOrd="2" destOrd="0" presId="urn:microsoft.com/office/officeart/2005/8/layout/gear1"/>
    <dgm:cxn modelId="{ADFE8BAF-2888-4547-9273-3E097CF818E7}" type="presOf" srcId="{3FE05096-5376-478D-B59B-09D2867D8E15}" destId="{07BB8751-003B-44AC-AD68-8B38B4C4C210}" srcOrd="2" destOrd="0" presId="urn:microsoft.com/office/officeart/2005/8/layout/gear1"/>
    <dgm:cxn modelId="{8CB3F6A5-DF2B-4EE6-8DD3-36ADAF723342}" type="presOf" srcId="{17AE950D-8400-4790-9471-FEBB5600CC8C}" destId="{0196A7CF-DF0E-45A8-AC39-1A0221FB239B}" srcOrd="3" destOrd="0" presId="urn:microsoft.com/office/officeart/2005/8/layout/gear1"/>
    <dgm:cxn modelId="{F5F8F299-9AF0-4621-BCE4-14DCFE9DBA1B}" srcId="{11A02014-B27C-441E-BBC5-6040C635EC65}" destId="{3FE05096-5376-478D-B59B-09D2867D8E15}" srcOrd="0" destOrd="0" parTransId="{A73CA144-B3D9-4DF3-ADF3-2507F16FAE86}" sibTransId="{98B5B497-8FB7-41E9-B873-39F28C056CE6}"/>
    <dgm:cxn modelId="{4F0DCD1F-FF81-4861-9E10-85B91827B81E}" type="presOf" srcId="{10155D64-7220-4A47-87B4-49A0B5AA50C0}" destId="{850DC122-6214-4AC5-A2A1-4B01B9E2146C}" srcOrd="0" destOrd="0" presId="urn:microsoft.com/office/officeart/2005/8/layout/gear1"/>
    <dgm:cxn modelId="{3F0E58AA-5BC2-4BC4-86ED-058BDBD5D4FA}" type="presOf" srcId="{E79D7BFF-AFDC-428E-AB47-E0609A0F6195}" destId="{D6AC3368-EE61-4A09-AB99-E8E8F4B6A427}" srcOrd="1" destOrd="0" presId="urn:microsoft.com/office/officeart/2005/8/layout/gear1"/>
    <dgm:cxn modelId="{E7B284CD-805B-4338-B140-4AC878230407}" type="presOf" srcId="{11A02014-B27C-441E-BBC5-6040C635EC65}" destId="{0E96F4F2-B0CB-40E7-99A1-2F0B7CF9BC55}" srcOrd="0" destOrd="0" presId="urn:microsoft.com/office/officeart/2005/8/layout/gear1"/>
    <dgm:cxn modelId="{6DD6A120-338B-4634-BDAF-4D8C013B9099}" type="presOf" srcId="{17AE950D-8400-4790-9471-FEBB5600CC8C}" destId="{3D29AD1F-F355-4012-9F15-C00C9B19F469}" srcOrd="1" destOrd="0" presId="urn:microsoft.com/office/officeart/2005/8/layout/gear1"/>
    <dgm:cxn modelId="{68C867AB-FB15-498C-9329-A721D88830EC}" type="presOf" srcId="{17AE950D-8400-4790-9471-FEBB5600CC8C}" destId="{3CDC4122-1A1B-4C86-B2DB-D6839FD37425}" srcOrd="0" destOrd="0" presId="urn:microsoft.com/office/officeart/2005/8/layout/gear1"/>
    <dgm:cxn modelId="{2B858907-76CF-4041-9FD9-295B3C460563}" type="presOf" srcId="{FE334A24-785C-4472-A2C2-DC83624B52EC}" destId="{C92953BC-475C-4E1D-B37F-0010BFCE01D2}" srcOrd="0" destOrd="0" presId="urn:microsoft.com/office/officeart/2005/8/layout/gear1"/>
    <dgm:cxn modelId="{F5A08CEC-F4B3-413A-B9FC-A6152122FDA1}" type="presOf" srcId="{3FE05096-5376-478D-B59B-09D2867D8E15}" destId="{17682E80-8ED1-466E-B9B4-E41FE5CF4393}" srcOrd="0" destOrd="0" presId="urn:microsoft.com/office/officeart/2005/8/layout/gear1"/>
    <dgm:cxn modelId="{F0033A6E-131F-48B4-BD64-96C35FF0235D}" type="presOf" srcId="{3FE05096-5376-478D-B59B-09D2867D8E15}" destId="{6C6A59F1-29C0-455A-B1F1-6053730E1164}" srcOrd="1" destOrd="0" presId="urn:microsoft.com/office/officeart/2005/8/layout/gear1"/>
    <dgm:cxn modelId="{A8457E5B-FC33-4750-9AD0-81BC33E9976B}" type="presOf" srcId="{E79D7BFF-AFDC-428E-AB47-E0609A0F6195}" destId="{68508C2F-4234-4FC9-8E37-CA754BDE36B0}" srcOrd="2" destOrd="0" presId="urn:microsoft.com/office/officeart/2005/8/layout/gear1"/>
    <dgm:cxn modelId="{1617D8A9-87A9-41FD-9A82-DB10A60AC09F}" type="presParOf" srcId="{0E96F4F2-B0CB-40E7-99A1-2F0B7CF9BC55}" destId="{17682E80-8ED1-466E-B9B4-E41FE5CF4393}" srcOrd="0" destOrd="0" presId="urn:microsoft.com/office/officeart/2005/8/layout/gear1"/>
    <dgm:cxn modelId="{7C9FE4B3-6562-4793-8A63-A1597DE428DF}" type="presParOf" srcId="{0E96F4F2-B0CB-40E7-99A1-2F0B7CF9BC55}" destId="{6C6A59F1-29C0-455A-B1F1-6053730E1164}" srcOrd="1" destOrd="0" presId="urn:microsoft.com/office/officeart/2005/8/layout/gear1"/>
    <dgm:cxn modelId="{9E30371B-6685-4558-B7D8-F3E1992725EF}" type="presParOf" srcId="{0E96F4F2-B0CB-40E7-99A1-2F0B7CF9BC55}" destId="{07BB8751-003B-44AC-AD68-8B38B4C4C210}" srcOrd="2" destOrd="0" presId="urn:microsoft.com/office/officeart/2005/8/layout/gear1"/>
    <dgm:cxn modelId="{69FF4BF0-2CC0-4DB3-A533-6717748906F8}" type="presParOf" srcId="{0E96F4F2-B0CB-40E7-99A1-2F0B7CF9BC55}" destId="{F9B7A128-3E39-43EC-93E2-786DED172C9C}" srcOrd="3" destOrd="0" presId="urn:microsoft.com/office/officeart/2005/8/layout/gear1"/>
    <dgm:cxn modelId="{DA0D32AD-CCFC-4197-9584-1434475C6176}" type="presParOf" srcId="{0E96F4F2-B0CB-40E7-99A1-2F0B7CF9BC55}" destId="{D6AC3368-EE61-4A09-AB99-E8E8F4B6A427}" srcOrd="4" destOrd="0" presId="urn:microsoft.com/office/officeart/2005/8/layout/gear1"/>
    <dgm:cxn modelId="{1CC9E189-557E-4C90-A850-1571030EE6FE}" type="presParOf" srcId="{0E96F4F2-B0CB-40E7-99A1-2F0B7CF9BC55}" destId="{68508C2F-4234-4FC9-8E37-CA754BDE36B0}" srcOrd="5" destOrd="0" presId="urn:microsoft.com/office/officeart/2005/8/layout/gear1"/>
    <dgm:cxn modelId="{77DCEF3B-BCB9-456E-B0FF-9A75E00186C3}" type="presParOf" srcId="{0E96F4F2-B0CB-40E7-99A1-2F0B7CF9BC55}" destId="{3CDC4122-1A1B-4C86-B2DB-D6839FD37425}" srcOrd="6" destOrd="0" presId="urn:microsoft.com/office/officeart/2005/8/layout/gear1"/>
    <dgm:cxn modelId="{92E5975F-7024-4CFA-BFA6-5DEEC74E6B09}" type="presParOf" srcId="{0E96F4F2-B0CB-40E7-99A1-2F0B7CF9BC55}" destId="{3D29AD1F-F355-4012-9F15-C00C9B19F469}" srcOrd="7" destOrd="0" presId="urn:microsoft.com/office/officeart/2005/8/layout/gear1"/>
    <dgm:cxn modelId="{B1E7E164-E02D-4641-877C-25E83E29E9E9}" type="presParOf" srcId="{0E96F4F2-B0CB-40E7-99A1-2F0B7CF9BC55}" destId="{5DA81A0F-821D-46EB-AF5C-5188571A5B8E}" srcOrd="8" destOrd="0" presId="urn:microsoft.com/office/officeart/2005/8/layout/gear1"/>
    <dgm:cxn modelId="{9C534252-B6CF-4B0A-9962-2946166FDC4C}" type="presParOf" srcId="{0E96F4F2-B0CB-40E7-99A1-2F0B7CF9BC55}" destId="{0196A7CF-DF0E-45A8-AC39-1A0221FB239B}" srcOrd="9" destOrd="0" presId="urn:microsoft.com/office/officeart/2005/8/layout/gear1"/>
    <dgm:cxn modelId="{CC97AA27-C081-4017-8EBF-8F7694E67A66}" type="presParOf" srcId="{0E96F4F2-B0CB-40E7-99A1-2F0B7CF9BC55}" destId="{BE950D1A-D6F5-4809-A389-9E6EB4D0C77F}" srcOrd="10" destOrd="0" presId="urn:microsoft.com/office/officeart/2005/8/layout/gear1"/>
    <dgm:cxn modelId="{2CBAFBA8-1E84-4D20-8326-C561B9054971}" type="presParOf" srcId="{0E96F4F2-B0CB-40E7-99A1-2F0B7CF9BC55}" destId="{850DC122-6214-4AC5-A2A1-4B01B9E2146C}" srcOrd="11" destOrd="0" presId="urn:microsoft.com/office/officeart/2005/8/layout/gear1"/>
    <dgm:cxn modelId="{4857D37B-1BDA-4D52-98D9-2BC2EC0A996B}" type="presParOf" srcId="{0E96F4F2-B0CB-40E7-99A1-2F0B7CF9BC55}" destId="{C92953BC-475C-4E1D-B37F-0010BFCE01D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7E75B7-731A-4C2C-BCDB-FAA519DABED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B267BF7-7AC4-4FF3-A9BF-92EF350EBA65}">
      <dgm:prSet phldrT="[Texto]"/>
      <dgm:spPr/>
      <dgm:t>
        <a:bodyPr/>
        <a:lstStyle/>
        <a:p>
          <a:r>
            <a:rPr lang="es-ES" dirty="0" smtClean="0"/>
            <a:t>Recolección y presentación básica (tabular)</a:t>
          </a:r>
          <a:endParaRPr lang="es-ES" dirty="0"/>
        </a:p>
      </dgm:t>
    </dgm:pt>
    <dgm:pt modelId="{AC773462-CB34-4920-A207-96072B1EE87B}" type="parTrans" cxnId="{2CBFAA85-55A4-4322-B6AF-88F0F93FA7E0}">
      <dgm:prSet/>
      <dgm:spPr/>
      <dgm:t>
        <a:bodyPr/>
        <a:lstStyle/>
        <a:p>
          <a:endParaRPr lang="es-ES"/>
        </a:p>
      </dgm:t>
    </dgm:pt>
    <dgm:pt modelId="{87F23954-CEF7-4DD6-A4BF-F1699E89E896}" type="sibTrans" cxnId="{2CBFAA85-55A4-4322-B6AF-88F0F93FA7E0}">
      <dgm:prSet/>
      <dgm:spPr/>
      <dgm:t>
        <a:bodyPr/>
        <a:lstStyle/>
        <a:p>
          <a:endParaRPr lang="es-ES"/>
        </a:p>
      </dgm:t>
    </dgm:pt>
    <dgm:pt modelId="{2C0D90CB-EADD-467B-BEB0-3FC7555962D4}">
      <dgm:prSet phldrT="[Texto]"/>
      <dgm:spPr/>
      <dgm:t>
        <a:bodyPr/>
        <a:lstStyle/>
        <a:p>
          <a:r>
            <a:rPr lang="es-ES" dirty="0" smtClean="0"/>
            <a:t>Representación gráfica y mapa</a:t>
          </a:r>
          <a:endParaRPr lang="es-ES" dirty="0"/>
        </a:p>
      </dgm:t>
    </dgm:pt>
    <dgm:pt modelId="{964047FF-81E0-419A-AC68-8E802DB1A2FF}" type="parTrans" cxnId="{541E98C7-181D-4285-AA7D-446918B9A275}">
      <dgm:prSet/>
      <dgm:spPr/>
      <dgm:t>
        <a:bodyPr/>
        <a:lstStyle/>
        <a:p>
          <a:endParaRPr lang="es-ES"/>
        </a:p>
      </dgm:t>
    </dgm:pt>
    <dgm:pt modelId="{08CD26D7-EB48-4AF6-92CE-F3CC01BFF789}" type="sibTrans" cxnId="{541E98C7-181D-4285-AA7D-446918B9A275}">
      <dgm:prSet/>
      <dgm:spPr/>
      <dgm:t>
        <a:bodyPr/>
        <a:lstStyle/>
        <a:p>
          <a:endParaRPr lang="es-ES"/>
        </a:p>
      </dgm:t>
    </dgm:pt>
    <dgm:pt modelId="{504A7F5D-58C0-4D8D-B580-866601683A0B}">
      <dgm:prSet phldrT="[Texto]"/>
      <dgm:spPr/>
      <dgm:t>
        <a:bodyPr/>
        <a:lstStyle/>
        <a:p>
          <a:r>
            <a:rPr lang="es-ES" dirty="0" smtClean="0"/>
            <a:t>Integración en </a:t>
          </a:r>
          <a:r>
            <a:rPr lang="es-ES" dirty="0" err="1" smtClean="0"/>
            <a:t>Twitter</a:t>
          </a:r>
          <a:r>
            <a:rPr lang="es-ES" dirty="0" smtClean="0"/>
            <a:t> y configuración</a:t>
          </a:r>
          <a:endParaRPr lang="es-ES" dirty="0"/>
        </a:p>
      </dgm:t>
    </dgm:pt>
    <dgm:pt modelId="{56150BAB-31C8-447F-BD36-BE99DBA13C7B}" type="parTrans" cxnId="{0F32FAB2-B246-4E58-A13C-5EF34A573806}">
      <dgm:prSet/>
      <dgm:spPr/>
      <dgm:t>
        <a:bodyPr/>
        <a:lstStyle/>
        <a:p>
          <a:endParaRPr lang="es-ES"/>
        </a:p>
      </dgm:t>
    </dgm:pt>
    <dgm:pt modelId="{1ACC8882-ECCE-4DE5-82C5-2731DDEA0CC0}" type="sibTrans" cxnId="{0F32FAB2-B246-4E58-A13C-5EF34A573806}">
      <dgm:prSet/>
      <dgm:spPr/>
      <dgm:t>
        <a:bodyPr/>
        <a:lstStyle/>
        <a:p>
          <a:endParaRPr lang="es-ES"/>
        </a:p>
      </dgm:t>
    </dgm:pt>
    <dgm:pt modelId="{1F3AFD43-1282-4623-B960-556132AF1327}" type="pres">
      <dgm:prSet presAssocID="{DB7E75B7-731A-4C2C-BCDB-FAA519DABED2}" presName="arrowDiagram" presStyleCnt="0">
        <dgm:presLayoutVars>
          <dgm:chMax val="5"/>
          <dgm:dir/>
          <dgm:resizeHandles val="exact"/>
        </dgm:presLayoutVars>
      </dgm:prSet>
      <dgm:spPr/>
    </dgm:pt>
    <dgm:pt modelId="{0889ED66-B1C0-4D2A-ACFA-0809DEA53F5F}" type="pres">
      <dgm:prSet presAssocID="{DB7E75B7-731A-4C2C-BCDB-FAA519DABED2}" presName="arrow" presStyleLbl="bgShp" presStyleIdx="0" presStyleCnt="1"/>
      <dgm:spPr/>
    </dgm:pt>
    <dgm:pt modelId="{5C93E87D-20D5-4961-A27F-7CC9A59706C9}" type="pres">
      <dgm:prSet presAssocID="{DB7E75B7-731A-4C2C-BCDB-FAA519DABED2}" presName="arrowDiagram3" presStyleCnt="0"/>
      <dgm:spPr/>
    </dgm:pt>
    <dgm:pt modelId="{088C7168-6D6D-404B-9253-CEA97A2411C5}" type="pres">
      <dgm:prSet presAssocID="{EB267BF7-7AC4-4FF3-A9BF-92EF350EBA65}" presName="bullet3a" presStyleLbl="node1" presStyleIdx="0" presStyleCnt="3"/>
      <dgm:spPr/>
    </dgm:pt>
    <dgm:pt modelId="{2B22F7EF-ECD6-4C1E-8808-64EE356A958B}" type="pres">
      <dgm:prSet presAssocID="{EB267BF7-7AC4-4FF3-A9BF-92EF350EBA6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7D7BB-7BAE-4760-B6CC-F45DCE8EB01F}" type="pres">
      <dgm:prSet presAssocID="{2C0D90CB-EADD-467B-BEB0-3FC7555962D4}" presName="bullet3b" presStyleLbl="node1" presStyleIdx="1" presStyleCnt="3"/>
      <dgm:spPr/>
    </dgm:pt>
    <dgm:pt modelId="{A9BCE08B-E745-4E66-B683-B84FE690D03B}" type="pres">
      <dgm:prSet presAssocID="{2C0D90CB-EADD-467B-BEB0-3FC7555962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0C147F-2E58-461B-82B0-00F3C038874B}" type="pres">
      <dgm:prSet presAssocID="{504A7F5D-58C0-4D8D-B580-866601683A0B}" presName="bullet3c" presStyleLbl="node1" presStyleIdx="2" presStyleCnt="3"/>
      <dgm:spPr/>
    </dgm:pt>
    <dgm:pt modelId="{01AC8F2E-D9B2-40CA-9F4E-FC5C8F69C564}" type="pres">
      <dgm:prSet presAssocID="{504A7F5D-58C0-4D8D-B580-866601683A0B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CBFAA85-55A4-4322-B6AF-88F0F93FA7E0}" srcId="{DB7E75B7-731A-4C2C-BCDB-FAA519DABED2}" destId="{EB267BF7-7AC4-4FF3-A9BF-92EF350EBA65}" srcOrd="0" destOrd="0" parTransId="{AC773462-CB34-4920-A207-96072B1EE87B}" sibTransId="{87F23954-CEF7-4DD6-A4BF-F1699E89E896}"/>
    <dgm:cxn modelId="{F3245C45-85E6-413A-AA6D-827B7DCFE310}" type="presOf" srcId="{EB267BF7-7AC4-4FF3-A9BF-92EF350EBA65}" destId="{2B22F7EF-ECD6-4C1E-8808-64EE356A958B}" srcOrd="0" destOrd="0" presId="urn:microsoft.com/office/officeart/2005/8/layout/arrow2"/>
    <dgm:cxn modelId="{0F32FAB2-B246-4E58-A13C-5EF34A573806}" srcId="{DB7E75B7-731A-4C2C-BCDB-FAA519DABED2}" destId="{504A7F5D-58C0-4D8D-B580-866601683A0B}" srcOrd="2" destOrd="0" parTransId="{56150BAB-31C8-447F-BD36-BE99DBA13C7B}" sibTransId="{1ACC8882-ECCE-4DE5-82C5-2731DDEA0CC0}"/>
    <dgm:cxn modelId="{76CFDD34-FBCF-490A-B250-AFF68BA69389}" type="presOf" srcId="{DB7E75B7-731A-4C2C-BCDB-FAA519DABED2}" destId="{1F3AFD43-1282-4623-B960-556132AF1327}" srcOrd="0" destOrd="0" presId="urn:microsoft.com/office/officeart/2005/8/layout/arrow2"/>
    <dgm:cxn modelId="{541E98C7-181D-4285-AA7D-446918B9A275}" srcId="{DB7E75B7-731A-4C2C-BCDB-FAA519DABED2}" destId="{2C0D90CB-EADD-467B-BEB0-3FC7555962D4}" srcOrd="1" destOrd="0" parTransId="{964047FF-81E0-419A-AC68-8E802DB1A2FF}" sibTransId="{08CD26D7-EB48-4AF6-92CE-F3CC01BFF789}"/>
    <dgm:cxn modelId="{78BF9512-2650-4226-A234-0A3B0C8A15D4}" type="presOf" srcId="{2C0D90CB-EADD-467B-BEB0-3FC7555962D4}" destId="{A9BCE08B-E745-4E66-B683-B84FE690D03B}" srcOrd="0" destOrd="0" presId="urn:microsoft.com/office/officeart/2005/8/layout/arrow2"/>
    <dgm:cxn modelId="{0A9E3679-4F00-4AE4-B0D7-3CBA89E01F5B}" type="presOf" srcId="{504A7F5D-58C0-4D8D-B580-866601683A0B}" destId="{01AC8F2E-D9B2-40CA-9F4E-FC5C8F69C564}" srcOrd="0" destOrd="0" presId="urn:microsoft.com/office/officeart/2005/8/layout/arrow2"/>
    <dgm:cxn modelId="{18691BC8-4DAA-4FDD-92DC-F7FB18A949A2}" type="presParOf" srcId="{1F3AFD43-1282-4623-B960-556132AF1327}" destId="{0889ED66-B1C0-4D2A-ACFA-0809DEA53F5F}" srcOrd="0" destOrd="0" presId="urn:microsoft.com/office/officeart/2005/8/layout/arrow2"/>
    <dgm:cxn modelId="{0B547BC1-FE22-4085-A4B0-DAEEE38A2FFD}" type="presParOf" srcId="{1F3AFD43-1282-4623-B960-556132AF1327}" destId="{5C93E87D-20D5-4961-A27F-7CC9A59706C9}" srcOrd="1" destOrd="0" presId="urn:microsoft.com/office/officeart/2005/8/layout/arrow2"/>
    <dgm:cxn modelId="{D5B6A5FA-7627-4C98-857D-99BD07CA4D5A}" type="presParOf" srcId="{5C93E87D-20D5-4961-A27F-7CC9A59706C9}" destId="{088C7168-6D6D-404B-9253-CEA97A2411C5}" srcOrd="0" destOrd="0" presId="urn:microsoft.com/office/officeart/2005/8/layout/arrow2"/>
    <dgm:cxn modelId="{3BC8D536-F010-42BD-886B-E13565872973}" type="presParOf" srcId="{5C93E87D-20D5-4961-A27F-7CC9A59706C9}" destId="{2B22F7EF-ECD6-4C1E-8808-64EE356A958B}" srcOrd="1" destOrd="0" presId="urn:microsoft.com/office/officeart/2005/8/layout/arrow2"/>
    <dgm:cxn modelId="{69A9DB48-6BEB-40F7-88D6-289F51F41D39}" type="presParOf" srcId="{5C93E87D-20D5-4961-A27F-7CC9A59706C9}" destId="{57B7D7BB-7BAE-4760-B6CC-F45DCE8EB01F}" srcOrd="2" destOrd="0" presId="urn:microsoft.com/office/officeart/2005/8/layout/arrow2"/>
    <dgm:cxn modelId="{D96725E2-02E6-4141-AC59-E232AD200063}" type="presParOf" srcId="{5C93E87D-20D5-4961-A27F-7CC9A59706C9}" destId="{A9BCE08B-E745-4E66-B683-B84FE690D03B}" srcOrd="3" destOrd="0" presId="urn:microsoft.com/office/officeart/2005/8/layout/arrow2"/>
    <dgm:cxn modelId="{CA78B6BA-2181-464E-9411-75A61F77C503}" type="presParOf" srcId="{5C93E87D-20D5-4961-A27F-7CC9A59706C9}" destId="{2A0C147F-2E58-461B-82B0-00F3C038874B}" srcOrd="4" destOrd="0" presId="urn:microsoft.com/office/officeart/2005/8/layout/arrow2"/>
    <dgm:cxn modelId="{2D8CEA09-DD49-45A2-9BCB-9CACC4373EFD}" type="presParOf" srcId="{5C93E87D-20D5-4961-A27F-7CC9A59706C9}" destId="{01AC8F2E-D9B2-40CA-9F4E-FC5C8F69C56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602533-C743-42E0-AB5E-E63BD9AB192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599755D-EA6F-4BA4-8F58-089DD2EF6D02}">
      <dgm:prSet phldrT="[Texto]"/>
      <dgm:spPr/>
      <dgm:t>
        <a:bodyPr/>
        <a:lstStyle/>
        <a:p>
          <a:r>
            <a:rPr lang="es-ES" dirty="0" smtClean="0"/>
            <a:t>Objetivos</a:t>
          </a:r>
          <a:endParaRPr lang="es-ES" dirty="0"/>
        </a:p>
      </dgm:t>
    </dgm:pt>
    <dgm:pt modelId="{E7D68B6B-6D91-4267-B0AF-C855B9155222}" type="parTrans" cxnId="{D9F41AE7-73E9-4672-84DE-7706113A9C3B}">
      <dgm:prSet/>
      <dgm:spPr/>
      <dgm:t>
        <a:bodyPr/>
        <a:lstStyle/>
        <a:p>
          <a:endParaRPr lang="es-ES"/>
        </a:p>
      </dgm:t>
    </dgm:pt>
    <dgm:pt modelId="{5B6B3BB7-DBEF-4A6C-97D6-B5521D91417B}" type="sibTrans" cxnId="{D9F41AE7-73E9-4672-84DE-7706113A9C3B}">
      <dgm:prSet/>
      <dgm:spPr/>
      <dgm:t>
        <a:bodyPr/>
        <a:lstStyle/>
        <a:p>
          <a:endParaRPr lang="es-ES"/>
        </a:p>
      </dgm:t>
    </dgm:pt>
    <dgm:pt modelId="{86886D21-43AC-4FC6-873B-338AB8B804F7}">
      <dgm:prSet phldrT="[Texto]"/>
      <dgm:spPr/>
      <dgm:t>
        <a:bodyPr/>
        <a:lstStyle/>
        <a:p>
          <a:r>
            <a:rPr lang="es-ES" dirty="0" smtClean="0"/>
            <a:t>4 objetivos definidos</a:t>
          </a:r>
          <a:endParaRPr lang="es-ES" dirty="0"/>
        </a:p>
      </dgm:t>
    </dgm:pt>
    <dgm:pt modelId="{94910EEF-03B5-41BF-9CC4-A2E5B8F79EA1}" type="parTrans" cxnId="{15C0938B-22B6-4AC0-A2B1-DD202C3958CB}">
      <dgm:prSet/>
      <dgm:spPr/>
      <dgm:t>
        <a:bodyPr/>
        <a:lstStyle/>
        <a:p>
          <a:endParaRPr lang="es-ES"/>
        </a:p>
      </dgm:t>
    </dgm:pt>
    <dgm:pt modelId="{A8D4FABC-8257-4D9F-B73A-253418D1C2C4}" type="sibTrans" cxnId="{15C0938B-22B6-4AC0-A2B1-DD202C3958CB}">
      <dgm:prSet/>
      <dgm:spPr/>
      <dgm:t>
        <a:bodyPr/>
        <a:lstStyle/>
        <a:p>
          <a:endParaRPr lang="es-ES"/>
        </a:p>
      </dgm:t>
    </dgm:pt>
    <dgm:pt modelId="{686CCF02-2826-4953-BD9F-77907535D12C}">
      <dgm:prSet phldrT="[Texto]"/>
      <dgm:spPr/>
      <dgm:t>
        <a:bodyPr/>
        <a:lstStyle/>
        <a:p>
          <a:r>
            <a:rPr lang="es-ES" dirty="0" smtClean="0"/>
            <a:t>Identificación de entorno</a:t>
          </a:r>
          <a:endParaRPr lang="es-ES" dirty="0"/>
        </a:p>
      </dgm:t>
    </dgm:pt>
    <dgm:pt modelId="{18A81205-D6C2-43E5-8EC6-52BBE7965296}" type="parTrans" cxnId="{B52A37CC-0569-4B03-BCD2-7F65FF74D1AF}">
      <dgm:prSet/>
      <dgm:spPr/>
      <dgm:t>
        <a:bodyPr/>
        <a:lstStyle/>
        <a:p>
          <a:endParaRPr lang="es-ES"/>
        </a:p>
      </dgm:t>
    </dgm:pt>
    <dgm:pt modelId="{0B06158F-F2FD-465D-8FE4-12E556E6EF01}" type="sibTrans" cxnId="{B52A37CC-0569-4B03-BCD2-7F65FF74D1AF}">
      <dgm:prSet/>
      <dgm:spPr/>
      <dgm:t>
        <a:bodyPr/>
        <a:lstStyle/>
        <a:p>
          <a:endParaRPr lang="es-ES"/>
        </a:p>
      </dgm:t>
    </dgm:pt>
    <dgm:pt modelId="{BA4CCB98-64F9-49CC-B0B6-CF06CAD9C0BD}">
      <dgm:prSet phldrT="[Texto]"/>
      <dgm:spPr/>
      <dgm:t>
        <a:bodyPr/>
        <a:lstStyle/>
        <a:p>
          <a:r>
            <a:rPr lang="es-ES" dirty="0" smtClean="0"/>
            <a:t>Definición</a:t>
          </a:r>
          <a:endParaRPr lang="es-ES" dirty="0"/>
        </a:p>
      </dgm:t>
    </dgm:pt>
    <dgm:pt modelId="{0806BCD3-6F50-4072-8296-585A7F21D0E0}" type="parTrans" cxnId="{7B61CC6B-949A-434C-9322-9701811FCD87}">
      <dgm:prSet/>
      <dgm:spPr/>
      <dgm:t>
        <a:bodyPr/>
        <a:lstStyle/>
        <a:p>
          <a:endParaRPr lang="es-ES"/>
        </a:p>
      </dgm:t>
    </dgm:pt>
    <dgm:pt modelId="{8EEA0129-DE48-44A3-B745-BA947814D49F}" type="sibTrans" cxnId="{7B61CC6B-949A-434C-9322-9701811FCD87}">
      <dgm:prSet/>
      <dgm:spPr/>
      <dgm:t>
        <a:bodyPr/>
        <a:lstStyle/>
        <a:p>
          <a:endParaRPr lang="es-ES"/>
        </a:p>
      </dgm:t>
    </dgm:pt>
    <dgm:pt modelId="{D0755D61-C168-413D-B7F4-BF51807CEBFE}">
      <dgm:prSet phldrT="[Texto]"/>
      <dgm:spPr/>
      <dgm:t>
        <a:bodyPr/>
        <a:lstStyle/>
        <a:p>
          <a:r>
            <a:rPr lang="es-ES" dirty="0" smtClean="0"/>
            <a:t>Alcance</a:t>
          </a:r>
          <a:endParaRPr lang="es-ES" dirty="0"/>
        </a:p>
      </dgm:t>
    </dgm:pt>
    <dgm:pt modelId="{B533F08F-80CB-4054-B42A-4101CD54B3C7}" type="parTrans" cxnId="{99A097EF-C3A5-4D86-9FFA-CD023C3A7A39}">
      <dgm:prSet/>
      <dgm:spPr/>
      <dgm:t>
        <a:bodyPr/>
        <a:lstStyle/>
        <a:p>
          <a:endParaRPr lang="es-ES"/>
        </a:p>
      </dgm:t>
    </dgm:pt>
    <dgm:pt modelId="{7E5B59DE-D4F9-4DD9-8B5B-23409FDCB8D7}" type="sibTrans" cxnId="{99A097EF-C3A5-4D86-9FFA-CD023C3A7A39}">
      <dgm:prSet/>
      <dgm:spPr/>
      <dgm:t>
        <a:bodyPr/>
        <a:lstStyle/>
        <a:p>
          <a:endParaRPr lang="es-ES"/>
        </a:p>
      </dgm:t>
    </dgm:pt>
    <dgm:pt modelId="{9CBC4F76-640C-4EA0-9636-5FAB3D47A0B8}">
      <dgm:prSet phldrT="[Texto]"/>
      <dgm:spPr/>
      <dgm:t>
        <a:bodyPr/>
        <a:lstStyle/>
        <a:p>
          <a:r>
            <a:rPr lang="es-ES" dirty="0" smtClean="0"/>
            <a:t>Catálogo formal de requisitos</a:t>
          </a:r>
          <a:endParaRPr lang="es-ES" dirty="0"/>
        </a:p>
      </dgm:t>
    </dgm:pt>
    <dgm:pt modelId="{114C5049-C574-452E-8CAE-E15D23FED1DE}" type="parTrans" cxnId="{DDD8CF9B-0101-4F83-BE63-98F9990808FA}">
      <dgm:prSet/>
      <dgm:spPr/>
      <dgm:t>
        <a:bodyPr/>
        <a:lstStyle/>
        <a:p>
          <a:endParaRPr lang="es-ES"/>
        </a:p>
      </dgm:t>
    </dgm:pt>
    <dgm:pt modelId="{0772E131-4C74-43F2-AABD-D1CAE3538F6D}" type="sibTrans" cxnId="{DDD8CF9B-0101-4F83-BE63-98F9990808FA}">
      <dgm:prSet/>
      <dgm:spPr/>
      <dgm:t>
        <a:bodyPr/>
        <a:lstStyle/>
        <a:p>
          <a:endParaRPr lang="es-ES"/>
        </a:p>
      </dgm:t>
    </dgm:pt>
    <dgm:pt modelId="{56938012-3D05-4DAC-A349-D069BF8549FE}">
      <dgm:prSet phldrT="[Texto]"/>
      <dgm:spPr/>
      <dgm:t>
        <a:bodyPr/>
        <a:lstStyle/>
        <a:p>
          <a:r>
            <a:rPr lang="es-ES" dirty="0" smtClean="0"/>
            <a:t>Desarrollo</a:t>
          </a:r>
          <a:endParaRPr lang="es-ES" dirty="0"/>
        </a:p>
      </dgm:t>
    </dgm:pt>
    <dgm:pt modelId="{E5BA4D3B-F6F6-4F65-898E-E69F50F65357}" type="parTrans" cxnId="{DCCA5116-B9F8-4284-B161-657CDD94AFFE}">
      <dgm:prSet/>
      <dgm:spPr/>
      <dgm:t>
        <a:bodyPr/>
        <a:lstStyle/>
        <a:p>
          <a:endParaRPr lang="es-ES"/>
        </a:p>
      </dgm:t>
    </dgm:pt>
    <dgm:pt modelId="{35B8E80A-E1FA-41B2-9992-2AF13BDF75A5}" type="sibTrans" cxnId="{DCCA5116-B9F8-4284-B161-657CDD94AFFE}">
      <dgm:prSet/>
      <dgm:spPr/>
      <dgm:t>
        <a:bodyPr/>
        <a:lstStyle/>
        <a:p>
          <a:endParaRPr lang="es-ES"/>
        </a:p>
      </dgm:t>
    </dgm:pt>
    <dgm:pt modelId="{CE0016C2-AB2C-435E-82EA-47A1479C198B}">
      <dgm:prSet phldrT="[Texto]"/>
      <dgm:spPr/>
      <dgm:t>
        <a:bodyPr/>
        <a:lstStyle/>
        <a:p>
          <a:r>
            <a:rPr lang="es-ES" dirty="0" smtClean="0"/>
            <a:t>Tecnologías actuales (GWT, J2EE)</a:t>
          </a:r>
          <a:endParaRPr lang="es-ES" dirty="0"/>
        </a:p>
      </dgm:t>
    </dgm:pt>
    <dgm:pt modelId="{7FE26FB0-0256-4445-885E-E49A5E49FB43}" type="parTrans" cxnId="{5125CC50-677F-449E-A9DF-ECE74AFE795D}">
      <dgm:prSet/>
      <dgm:spPr/>
      <dgm:t>
        <a:bodyPr/>
        <a:lstStyle/>
        <a:p>
          <a:endParaRPr lang="es-ES"/>
        </a:p>
      </dgm:t>
    </dgm:pt>
    <dgm:pt modelId="{06C21348-F7D3-4A13-AD7D-CD2BE8662830}" type="sibTrans" cxnId="{5125CC50-677F-449E-A9DF-ECE74AFE795D}">
      <dgm:prSet/>
      <dgm:spPr/>
      <dgm:t>
        <a:bodyPr/>
        <a:lstStyle/>
        <a:p>
          <a:endParaRPr lang="es-ES"/>
        </a:p>
      </dgm:t>
    </dgm:pt>
    <dgm:pt modelId="{DAE05993-0D99-4ED8-B1F2-3AA5919EEFA0}">
      <dgm:prSet phldrT="[Texto]"/>
      <dgm:spPr/>
      <dgm:t>
        <a:bodyPr/>
        <a:lstStyle/>
        <a:p>
          <a:r>
            <a:rPr lang="es-ES" dirty="0" smtClean="0"/>
            <a:t>Interfaz de usuario rica</a:t>
          </a:r>
          <a:endParaRPr lang="es-ES" dirty="0"/>
        </a:p>
      </dgm:t>
    </dgm:pt>
    <dgm:pt modelId="{1A042B16-A9F7-4FD0-9540-5CDD13F23A7C}" type="parTrans" cxnId="{BE5419DB-A910-4D4E-802C-27A0631C99D2}">
      <dgm:prSet/>
      <dgm:spPr/>
      <dgm:t>
        <a:bodyPr/>
        <a:lstStyle/>
        <a:p>
          <a:endParaRPr lang="es-ES"/>
        </a:p>
      </dgm:t>
    </dgm:pt>
    <dgm:pt modelId="{D33DB524-6EE3-4C1A-B852-A631CD6FF3FC}" type="sibTrans" cxnId="{BE5419DB-A910-4D4E-802C-27A0631C99D2}">
      <dgm:prSet/>
      <dgm:spPr/>
      <dgm:t>
        <a:bodyPr/>
        <a:lstStyle/>
        <a:p>
          <a:endParaRPr lang="es-ES"/>
        </a:p>
      </dgm:t>
    </dgm:pt>
    <dgm:pt modelId="{4E22DEBB-057F-4787-8BA4-76318F052DA2}">
      <dgm:prSet phldrT="[Texto]"/>
      <dgm:spPr/>
      <dgm:t>
        <a:bodyPr/>
        <a:lstStyle/>
        <a:p>
          <a:r>
            <a:rPr lang="es-ES" dirty="0" smtClean="0"/>
            <a:t>Casos de uso</a:t>
          </a:r>
          <a:endParaRPr lang="es-ES" dirty="0"/>
        </a:p>
      </dgm:t>
    </dgm:pt>
    <dgm:pt modelId="{67FE35A0-351D-4E9E-8D1E-C24531E556DD}" type="parTrans" cxnId="{85747060-37EA-4E5B-8641-BDFA6DAE7F66}">
      <dgm:prSet/>
      <dgm:spPr/>
      <dgm:t>
        <a:bodyPr/>
        <a:lstStyle/>
        <a:p>
          <a:endParaRPr lang="es-ES"/>
        </a:p>
      </dgm:t>
    </dgm:pt>
    <dgm:pt modelId="{C1E810B2-77CF-4990-81DB-D6182EC9FA3D}" type="sibTrans" cxnId="{85747060-37EA-4E5B-8641-BDFA6DAE7F66}">
      <dgm:prSet/>
      <dgm:spPr/>
      <dgm:t>
        <a:bodyPr/>
        <a:lstStyle/>
        <a:p>
          <a:endParaRPr lang="es-ES"/>
        </a:p>
      </dgm:t>
    </dgm:pt>
    <dgm:pt modelId="{DFF4004C-701F-4AB7-92B8-0D25EE88D305}">
      <dgm:prSet phldrT="[Texto]"/>
      <dgm:spPr/>
      <dgm:t>
        <a:bodyPr/>
        <a:lstStyle/>
        <a:p>
          <a:r>
            <a:rPr lang="es-ES" dirty="0" smtClean="0"/>
            <a:t>Subsistemas</a:t>
          </a:r>
          <a:endParaRPr lang="es-ES" dirty="0"/>
        </a:p>
      </dgm:t>
    </dgm:pt>
    <dgm:pt modelId="{4BC0493F-4C64-477B-A247-858396A622FC}" type="parTrans" cxnId="{74865C1A-653C-4D28-AB39-0E0CDCB31E96}">
      <dgm:prSet/>
      <dgm:spPr/>
      <dgm:t>
        <a:bodyPr/>
        <a:lstStyle/>
        <a:p>
          <a:endParaRPr lang="es-ES"/>
        </a:p>
      </dgm:t>
    </dgm:pt>
    <dgm:pt modelId="{334A2492-A42D-4A60-AF58-F1ED02E19A2B}" type="sibTrans" cxnId="{74865C1A-653C-4D28-AB39-0E0CDCB31E96}">
      <dgm:prSet/>
      <dgm:spPr/>
      <dgm:t>
        <a:bodyPr/>
        <a:lstStyle/>
        <a:p>
          <a:endParaRPr lang="es-ES"/>
        </a:p>
      </dgm:t>
    </dgm:pt>
    <dgm:pt modelId="{AB302BD7-2428-456E-84D7-66DA22EC0FE2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26DDB715-DFF2-4C68-B356-0949FD5626C1}" type="parTrans" cxnId="{657877C3-2D01-48D9-981B-263A6EB5FD2D}">
      <dgm:prSet/>
      <dgm:spPr/>
      <dgm:t>
        <a:bodyPr/>
        <a:lstStyle/>
        <a:p>
          <a:endParaRPr lang="es-ES"/>
        </a:p>
      </dgm:t>
    </dgm:pt>
    <dgm:pt modelId="{5592B65C-9A1F-4DD2-9F95-3DFF43CF68FF}" type="sibTrans" cxnId="{657877C3-2D01-48D9-981B-263A6EB5FD2D}">
      <dgm:prSet/>
      <dgm:spPr/>
      <dgm:t>
        <a:bodyPr/>
        <a:lstStyle/>
        <a:p>
          <a:endParaRPr lang="es-ES"/>
        </a:p>
      </dgm:t>
    </dgm:pt>
    <dgm:pt modelId="{9A10271B-848C-4857-B116-32F802E2BADE}">
      <dgm:prSet phldrT="[Texto]"/>
      <dgm:spPr/>
      <dgm:t>
        <a:bodyPr/>
        <a:lstStyle/>
        <a:p>
          <a:r>
            <a:rPr lang="es-ES" dirty="0" smtClean="0"/>
            <a:t>Análisis de código positivo</a:t>
          </a:r>
          <a:endParaRPr lang="es-ES" dirty="0"/>
        </a:p>
      </dgm:t>
    </dgm:pt>
    <dgm:pt modelId="{1C28D35D-3E7F-46E7-9E6B-23F1BE23F386}" type="parTrans" cxnId="{ECBEDBE3-2028-4F8A-A7E4-4F46C4AAE6FD}">
      <dgm:prSet/>
      <dgm:spPr/>
      <dgm:t>
        <a:bodyPr/>
        <a:lstStyle/>
        <a:p>
          <a:endParaRPr lang="es-ES"/>
        </a:p>
      </dgm:t>
    </dgm:pt>
    <dgm:pt modelId="{6CC007BC-3578-4CC1-994F-F7696D03D73F}" type="sibTrans" cxnId="{ECBEDBE3-2028-4F8A-A7E4-4F46C4AAE6FD}">
      <dgm:prSet/>
      <dgm:spPr/>
      <dgm:t>
        <a:bodyPr/>
        <a:lstStyle/>
        <a:p>
          <a:endParaRPr lang="es-ES"/>
        </a:p>
      </dgm:t>
    </dgm:pt>
    <dgm:pt modelId="{E29E0053-1A80-4472-BADE-85DDEE59335B}">
      <dgm:prSet phldrT="[Texto]"/>
      <dgm:spPr/>
      <dgm:t>
        <a:bodyPr/>
        <a:lstStyle/>
        <a:p>
          <a:r>
            <a:rPr lang="es-ES" dirty="0" smtClean="0"/>
            <a:t>Los objetivos se alinean con procesos meteorológicos</a:t>
          </a:r>
          <a:endParaRPr lang="es-ES" dirty="0"/>
        </a:p>
      </dgm:t>
    </dgm:pt>
    <dgm:pt modelId="{162C47AA-BBA9-4D18-B525-A949ABEE0682}" type="parTrans" cxnId="{1A4877C0-663B-4150-9969-1214F30EA65D}">
      <dgm:prSet/>
      <dgm:spPr/>
      <dgm:t>
        <a:bodyPr/>
        <a:lstStyle/>
        <a:p>
          <a:endParaRPr lang="es-ES"/>
        </a:p>
      </dgm:t>
    </dgm:pt>
    <dgm:pt modelId="{ED1524AB-1AFD-425D-A41B-EFE4A63518F7}" type="sibTrans" cxnId="{1A4877C0-663B-4150-9969-1214F30EA65D}">
      <dgm:prSet/>
      <dgm:spPr/>
      <dgm:t>
        <a:bodyPr/>
        <a:lstStyle/>
        <a:p>
          <a:endParaRPr lang="es-ES"/>
        </a:p>
      </dgm:t>
    </dgm:pt>
    <dgm:pt modelId="{CEA1F7C4-1FA2-4170-BC2F-DA097A3E2E83}" type="pres">
      <dgm:prSet presAssocID="{46602533-C743-42E0-AB5E-E63BD9AB192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4CF8EC7-EA8C-44EF-AA1D-236480FB4F78}" type="pres">
      <dgm:prSet presAssocID="{46602533-C743-42E0-AB5E-E63BD9AB192B}" presName="cycle" presStyleCnt="0"/>
      <dgm:spPr/>
    </dgm:pt>
    <dgm:pt modelId="{346642AB-3DA2-450E-BA9D-DF84941E1773}" type="pres">
      <dgm:prSet presAssocID="{46602533-C743-42E0-AB5E-E63BD9AB192B}" presName="centerShape" presStyleCnt="0"/>
      <dgm:spPr/>
    </dgm:pt>
    <dgm:pt modelId="{523A36C4-101B-4D83-86C5-D112DBD787EA}" type="pres">
      <dgm:prSet presAssocID="{46602533-C743-42E0-AB5E-E63BD9AB192B}" presName="connSite" presStyleLbl="node1" presStyleIdx="0" presStyleCnt="4"/>
      <dgm:spPr/>
    </dgm:pt>
    <dgm:pt modelId="{141110A7-F3C1-401B-BB26-DF0E119D5467}" type="pres">
      <dgm:prSet presAssocID="{46602533-C743-42E0-AB5E-E63BD9AB192B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D77E12E-BF50-447B-8A63-5E835F53E564}" type="pres">
      <dgm:prSet presAssocID="{E7D68B6B-6D91-4267-B0AF-C855B9155222}" presName="Name25" presStyleLbl="parChTrans1D1" presStyleIdx="0" presStyleCnt="3"/>
      <dgm:spPr/>
    </dgm:pt>
    <dgm:pt modelId="{19070AE0-8E93-4C57-9944-91BC9115378D}" type="pres">
      <dgm:prSet presAssocID="{A599755D-EA6F-4BA4-8F58-089DD2EF6D02}" presName="node" presStyleCnt="0"/>
      <dgm:spPr/>
    </dgm:pt>
    <dgm:pt modelId="{C0ED6E46-A219-4F51-BFB9-22BBA4707F4E}" type="pres">
      <dgm:prSet presAssocID="{A599755D-EA6F-4BA4-8F58-089DD2EF6D02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CF6EE0B-C15D-4901-841F-D3C04D740F1B}" type="pres">
      <dgm:prSet presAssocID="{A599755D-EA6F-4BA4-8F58-089DD2EF6D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787E98-7FB3-47AA-8F39-A61D8904E709}" type="pres">
      <dgm:prSet presAssocID="{0806BCD3-6F50-4072-8296-585A7F21D0E0}" presName="Name25" presStyleLbl="parChTrans1D1" presStyleIdx="1" presStyleCnt="3"/>
      <dgm:spPr/>
    </dgm:pt>
    <dgm:pt modelId="{2557A5CF-DDE7-46E8-8AE6-DEB0D635CE11}" type="pres">
      <dgm:prSet presAssocID="{BA4CCB98-64F9-49CC-B0B6-CF06CAD9C0BD}" presName="node" presStyleCnt="0"/>
      <dgm:spPr/>
    </dgm:pt>
    <dgm:pt modelId="{574DFBE3-9427-4589-8E62-5695E7E60460}" type="pres">
      <dgm:prSet presAssocID="{BA4CCB98-64F9-49CC-B0B6-CF06CAD9C0BD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565C0D-C1E7-44C8-B1E0-60CDDE314ED3}" type="pres">
      <dgm:prSet presAssocID="{BA4CCB98-64F9-49CC-B0B6-CF06CAD9C0BD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2C9332-0612-4FC4-95C5-4EA344F209B8}" type="pres">
      <dgm:prSet presAssocID="{E5BA4D3B-F6F6-4F65-898E-E69F50F65357}" presName="Name25" presStyleLbl="parChTrans1D1" presStyleIdx="2" presStyleCnt="3"/>
      <dgm:spPr/>
    </dgm:pt>
    <dgm:pt modelId="{56AC7D64-A322-43C9-831B-36553C922AEA}" type="pres">
      <dgm:prSet presAssocID="{56938012-3D05-4DAC-A349-D069BF8549FE}" presName="node" presStyleCnt="0"/>
      <dgm:spPr/>
    </dgm:pt>
    <dgm:pt modelId="{0E7D1A44-D25E-41B3-9BA1-2AE9F67C8AB9}" type="pres">
      <dgm:prSet presAssocID="{56938012-3D05-4DAC-A349-D069BF8549F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84711-DEB8-4EB7-9730-8178A15B3566}" type="pres">
      <dgm:prSet presAssocID="{56938012-3D05-4DAC-A349-D069BF8549F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D948D88-4097-4B40-8922-6A22613F6BBB}" type="presOf" srcId="{A599755D-EA6F-4BA4-8F58-089DD2EF6D02}" destId="{C0ED6E46-A219-4F51-BFB9-22BBA4707F4E}" srcOrd="0" destOrd="0" presId="urn:microsoft.com/office/officeart/2005/8/layout/radial2"/>
    <dgm:cxn modelId="{D9F41AE7-73E9-4672-84DE-7706113A9C3B}" srcId="{46602533-C743-42E0-AB5E-E63BD9AB192B}" destId="{A599755D-EA6F-4BA4-8F58-089DD2EF6D02}" srcOrd="0" destOrd="0" parTransId="{E7D68B6B-6D91-4267-B0AF-C855B9155222}" sibTransId="{5B6B3BB7-DBEF-4A6C-97D6-B5521D91417B}"/>
    <dgm:cxn modelId="{B52A37CC-0569-4B03-BCD2-7F65FF74D1AF}" srcId="{A599755D-EA6F-4BA4-8F58-089DD2EF6D02}" destId="{686CCF02-2826-4953-BD9F-77907535D12C}" srcOrd="1" destOrd="0" parTransId="{18A81205-D6C2-43E5-8EC6-52BBE7965296}" sibTransId="{0B06158F-F2FD-465D-8FE4-12E556E6EF01}"/>
    <dgm:cxn modelId="{DDD8CF9B-0101-4F83-BE63-98F9990808FA}" srcId="{BA4CCB98-64F9-49CC-B0B6-CF06CAD9C0BD}" destId="{9CBC4F76-640C-4EA0-9636-5FAB3D47A0B8}" srcOrd="1" destOrd="0" parTransId="{114C5049-C574-452E-8CAE-E15D23FED1DE}" sibTransId="{0772E131-4C74-43F2-AABD-D1CAE3538F6D}"/>
    <dgm:cxn modelId="{74865C1A-653C-4D28-AB39-0E0CDCB31E96}" srcId="{BA4CCB98-64F9-49CC-B0B6-CF06CAD9C0BD}" destId="{DFF4004C-701F-4AB7-92B8-0D25EE88D305}" srcOrd="3" destOrd="0" parTransId="{4BC0493F-4C64-477B-A247-858396A622FC}" sibTransId="{334A2492-A42D-4A60-AF58-F1ED02E19A2B}"/>
    <dgm:cxn modelId="{5E4F77BE-CD50-49C4-8636-0714713F81FD}" type="presOf" srcId="{DFF4004C-701F-4AB7-92B8-0D25EE88D305}" destId="{5C565C0D-C1E7-44C8-B1E0-60CDDE314ED3}" srcOrd="0" destOrd="3" presId="urn:microsoft.com/office/officeart/2005/8/layout/radial2"/>
    <dgm:cxn modelId="{15C0938B-22B6-4AC0-A2B1-DD202C3958CB}" srcId="{A599755D-EA6F-4BA4-8F58-089DD2EF6D02}" destId="{86886D21-43AC-4FC6-873B-338AB8B804F7}" srcOrd="0" destOrd="0" parTransId="{94910EEF-03B5-41BF-9CC4-A2E5B8F79EA1}" sibTransId="{A8D4FABC-8257-4D9F-B73A-253418D1C2C4}"/>
    <dgm:cxn modelId="{5A07524A-EA0F-40C1-B6C6-D588956F84F5}" type="presOf" srcId="{86886D21-43AC-4FC6-873B-338AB8B804F7}" destId="{ECF6EE0B-C15D-4901-841F-D3C04D740F1B}" srcOrd="0" destOrd="0" presId="urn:microsoft.com/office/officeart/2005/8/layout/radial2"/>
    <dgm:cxn modelId="{A7933A4F-82E1-4175-B7D2-C76FAF31BB45}" type="presOf" srcId="{AB302BD7-2428-456E-84D7-66DA22EC0FE2}" destId="{5C565C0D-C1E7-44C8-B1E0-60CDDE314ED3}" srcOrd="0" destOrd="4" presId="urn:microsoft.com/office/officeart/2005/8/layout/radial2"/>
    <dgm:cxn modelId="{5125CC50-677F-449E-A9DF-ECE74AFE795D}" srcId="{56938012-3D05-4DAC-A349-D069BF8549FE}" destId="{CE0016C2-AB2C-435E-82EA-47A1479C198B}" srcOrd="0" destOrd="0" parTransId="{7FE26FB0-0256-4445-885E-E49A5E49FB43}" sibTransId="{06C21348-F7D3-4A13-AD7D-CD2BE8662830}"/>
    <dgm:cxn modelId="{DCCA5116-B9F8-4284-B161-657CDD94AFFE}" srcId="{46602533-C743-42E0-AB5E-E63BD9AB192B}" destId="{56938012-3D05-4DAC-A349-D069BF8549FE}" srcOrd="2" destOrd="0" parTransId="{E5BA4D3B-F6F6-4F65-898E-E69F50F65357}" sibTransId="{35B8E80A-E1FA-41B2-9992-2AF13BDF75A5}"/>
    <dgm:cxn modelId="{664EA119-AB98-4839-BCCA-C260D67E3D87}" type="presOf" srcId="{46602533-C743-42E0-AB5E-E63BD9AB192B}" destId="{CEA1F7C4-1FA2-4170-BC2F-DA097A3E2E83}" srcOrd="0" destOrd="0" presId="urn:microsoft.com/office/officeart/2005/8/layout/radial2"/>
    <dgm:cxn modelId="{F4D189B2-1360-4E09-930A-6512F44957AF}" type="presOf" srcId="{E29E0053-1A80-4472-BADE-85DDEE59335B}" destId="{ECF6EE0B-C15D-4901-841F-D3C04D740F1B}" srcOrd="0" destOrd="2" presId="urn:microsoft.com/office/officeart/2005/8/layout/radial2"/>
    <dgm:cxn modelId="{ECBEDBE3-2028-4F8A-A7E4-4F46C4AAE6FD}" srcId="{56938012-3D05-4DAC-A349-D069BF8549FE}" destId="{9A10271B-848C-4857-B116-32F802E2BADE}" srcOrd="2" destOrd="0" parTransId="{1C28D35D-3E7F-46E7-9E6B-23F1BE23F386}" sibTransId="{6CC007BC-3578-4CC1-994F-F7696D03D73F}"/>
    <dgm:cxn modelId="{AE6233F3-A9FA-41E9-AD2F-CA5AC9040CA2}" type="presOf" srcId="{E5BA4D3B-F6F6-4F65-898E-E69F50F65357}" destId="{E02C9332-0612-4FC4-95C5-4EA344F209B8}" srcOrd="0" destOrd="0" presId="urn:microsoft.com/office/officeart/2005/8/layout/radial2"/>
    <dgm:cxn modelId="{0574DCB0-5075-4188-808A-80BEE97B08C5}" type="presOf" srcId="{CE0016C2-AB2C-435E-82EA-47A1479C198B}" destId="{C8484711-DEB8-4EB7-9730-8178A15B3566}" srcOrd="0" destOrd="0" presId="urn:microsoft.com/office/officeart/2005/8/layout/radial2"/>
    <dgm:cxn modelId="{30CB66CA-37A0-47A8-A923-EFFD4C10F5D6}" type="presOf" srcId="{DAE05993-0D99-4ED8-B1F2-3AA5919EEFA0}" destId="{C8484711-DEB8-4EB7-9730-8178A15B3566}" srcOrd="0" destOrd="1" presId="urn:microsoft.com/office/officeart/2005/8/layout/radial2"/>
    <dgm:cxn modelId="{5358FCF3-7129-47DE-95F5-DBE35EC4214C}" type="presOf" srcId="{686CCF02-2826-4953-BD9F-77907535D12C}" destId="{ECF6EE0B-C15D-4901-841F-D3C04D740F1B}" srcOrd="0" destOrd="1" presId="urn:microsoft.com/office/officeart/2005/8/layout/radial2"/>
    <dgm:cxn modelId="{657877C3-2D01-48D9-981B-263A6EB5FD2D}" srcId="{BA4CCB98-64F9-49CC-B0B6-CF06CAD9C0BD}" destId="{AB302BD7-2428-456E-84D7-66DA22EC0FE2}" srcOrd="4" destOrd="0" parTransId="{26DDB715-DFF2-4C68-B356-0949FD5626C1}" sibTransId="{5592B65C-9A1F-4DD2-9F95-3DFF43CF68FF}"/>
    <dgm:cxn modelId="{CD9E1B1A-7F45-435C-8D98-7DBE19E0A284}" type="presOf" srcId="{9A10271B-848C-4857-B116-32F802E2BADE}" destId="{C8484711-DEB8-4EB7-9730-8178A15B3566}" srcOrd="0" destOrd="2" presId="urn:microsoft.com/office/officeart/2005/8/layout/radial2"/>
    <dgm:cxn modelId="{C65FE27A-C319-466E-BD20-08CE58FB1CA0}" type="presOf" srcId="{4E22DEBB-057F-4787-8BA4-76318F052DA2}" destId="{5C565C0D-C1E7-44C8-B1E0-60CDDE314ED3}" srcOrd="0" destOrd="2" presId="urn:microsoft.com/office/officeart/2005/8/layout/radial2"/>
    <dgm:cxn modelId="{0F86367F-9023-4474-8E9E-94FD020A8F2F}" type="presOf" srcId="{56938012-3D05-4DAC-A349-D069BF8549FE}" destId="{0E7D1A44-D25E-41B3-9BA1-2AE9F67C8AB9}" srcOrd="0" destOrd="0" presId="urn:microsoft.com/office/officeart/2005/8/layout/radial2"/>
    <dgm:cxn modelId="{85747060-37EA-4E5B-8641-BDFA6DAE7F66}" srcId="{BA4CCB98-64F9-49CC-B0B6-CF06CAD9C0BD}" destId="{4E22DEBB-057F-4787-8BA4-76318F052DA2}" srcOrd="2" destOrd="0" parTransId="{67FE35A0-351D-4E9E-8D1E-C24531E556DD}" sibTransId="{C1E810B2-77CF-4990-81DB-D6182EC9FA3D}"/>
    <dgm:cxn modelId="{FE859519-75C5-4C1F-AE5E-C3F328B1547F}" type="presOf" srcId="{BA4CCB98-64F9-49CC-B0B6-CF06CAD9C0BD}" destId="{574DFBE3-9427-4589-8E62-5695E7E60460}" srcOrd="0" destOrd="0" presId="urn:microsoft.com/office/officeart/2005/8/layout/radial2"/>
    <dgm:cxn modelId="{EC2B1314-65FD-4ADA-B616-5FB4CB1FFF1C}" type="presOf" srcId="{9CBC4F76-640C-4EA0-9636-5FAB3D47A0B8}" destId="{5C565C0D-C1E7-44C8-B1E0-60CDDE314ED3}" srcOrd="0" destOrd="1" presId="urn:microsoft.com/office/officeart/2005/8/layout/radial2"/>
    <dgm:cxn modelId="{7B61CC6B-949A-434C-9322-9701811FCD87}" srcId="{46602533-C743-42E0-AB5E-E63BD9AB192B}" destId="{BA4CCB98-64F9-49CC-B0B6-CF06CAD9C0BD}" srcOrd="1" destOrd="0" parTransId="{0806BCD3-6F50-4072-8296-585A7F21D0E0}" sibTransId="{8EEA0129-DE48-44A3-B745-BA947814D49F}"/>
    <dgm:cxn modelId="{1A4877C0-663B-4150-9969-1214F30EA65D}" srcId="{A599755D-EA6F-4BA4-8F58-089DD2EF6D02}" destId="{E29E0053-1A80-4472-BADE-85DDEE59335B}" srcOrd="2" destOrd="0" parTransId="{162C47AA-BBA9-4D18-B525-A949ABEE0682}" sibTransId="{ED1524AB-1AFD-425D-A41B-EFE4A63518F7}"/>
    <dgm:cxn modelId="{A7E554A8-C427-4B39-B992-E9BC0A87156B}" type="presOf" srcId="{0806BCD3-6F50-4072-8296-585A7F21D0E0}" destId="{C5787E98-7FB3-47AA-8F39-A61D8904E709}" srcOrd="0" destOrd="0" presId="urn:microsoft.com/office/officeart/2005/8/layout/radial2"/>
    <dgm:cxn modelId="{BE5419DB-A910-4D4E-802C-27A0631C99D2}" srcId="{56938012-3D05-4DAC-A349-D069BF8549FE}" destId="{DAE05993-0D99-4ED8-B1F2-3AA5919EEFA0}" srcOrd="1" destOrd="0" parTransId="{1A042B16-A9F7-4FD0-9540-5CDD13F23A7C}" sibTransId="{D33DB524-6EE3-4C1A-B852-A631CD6FF3FC}"/>
    <dgm:cxn modelId="{5F55C182-C34E-4251-9CD0-1FA9FF118220}" type="presOf" srcId="{E7D68B6B-6D91-4267-B0AF-C855B9155222}" destId="{FD77E12E-BF50-447B-8A63-5E835F53E564}" srcOrd="0" destOrd="0" presId="urn:microsoft.com/office/officeart/2005/8/layout/radial2"/>
    <dgm:cxn modelId="{50039711-10FC-4682-A326-7F480AAC9A0A}" type="presOf" srcId="{D0755D61-C168-413D-B7F4-BF51807CEBFE}" destId="{5C565C0D-C1E7-44C8-B1E0-60CDDE314ED3}" srcOrd="0" destOrd="0" presId="urn:microsoft.com/office/officeart/2005/8/layout/radial2"/>
    <dgm:cxn modelId="{99A097EF-C3A5-4D86-9FFA-CD023C3A7A39}" srcId="{BA4CCB98-64F9-49CC-B0B6-CF06CAD9C0BD}" destId="{D0755D61-C168-413D-B7F4-BF51807CEBFE}" srcOrd="0" destOrd="0" parTransId="{B533F08F-80CB-4054-B42A-4101CD54B3C7}" sibTransId="{7E5B59DE-D4F9-4DD9-8B5B-23409FDCB8D7}"/>
    <dgm:cxn modelId="{41131E57-FA4A-438D-9E93-B7056829ABEB}" type="presParOf" srcId="{CEA1F7C4-1FA2-4170-BC2F-DA097A3E2E83}" destId="{04CF8EC7-EA8C-44EF-AA1D-236480FB4F78}" srcOrd="0" destOrd="0" presId="urn:microsoft.com/office/officeart/2005/8/layout/radial2"/>
    <dgm:cxn modelId="{13463EF6-5882-48AC-BB27-942DFCD651C8}" type="presParOf" srcId="{04CF8EC7-EA8C-44EF-AA1D-236480FB4F78}" destId="{346642AB-3DA2-450E-BA9D-DF84941E1773}" srcOrd="0" destOrd="0" presId="urn:microsoft.com/office/officeart/2005/8/layout/radial2"/>
    <dgm:cxn modelId="{96405426-9CA3-415C-902F-D03DBFDFF351}" type="presParOf" srcId="{346642AB-3DA2-450E-BA9D-DF84941E1773}" destId="{523A36C4-101B-4D83-86C5-D112DBD787EA}" srcOrd="0" destOrd="0" presId="urn:microsoft.com/office/officeart/2005/8/layout/radial2"/>
    <dgm:cxn modelId="{ACDFB2FC-73AF-4240-98CF-6B3F9D3C13D0}" type="presParOf" srcId="{346642AB-3DA2-450E-BA9D-DF84941E1773}" destId="{141110A7-F3C1-401B-BB26-DF0E119D5467}" srcOrd="1" destOrd="0" presId="urn:microsoft.com/office/officeart/2005/8/layout/radial2"/>
    <dgm:cxn modelId="{09C3060A-A2CA-48E7-9F39-48D6341E125F}" type="presParOf" srcId="{04CF8EC7-EA8C-44EF-AA1D-236480FB4F78}" destId="{FD77E12E-BF50-447B-8A63-5E835F53E564}" srcOrd="1" destOrd="0" presId="urn:microsoft.com/office/officeart/2005/8/layout/radial2"/>
    <dgm:cxn modelId="{7D626336-107B-4587-A5A4-9BD7A8D0C6F9}" type="presParOf" srcId="{04CF8EC7-EA8C-44EF-AA1D-236480FB4F78}" destId="{19070AE0-8E93-4C57-9944-91BC9115378D}" srcOrd="2" destOrd="0" presId="urn:microsoft.com/office/officeart/2005/8/layout/radial2"/>
    <dgm:cxn modelId="{22A5F4DD-7944-4882-BA61-96FC61C62E80}" type="presParOf" srcId="{19070AE0-8E93-4C57-9944-91BC9115378D}" destId="{C0ED6E46-A219-4F51-BFB9-22BBA4707F4E}" srcOrd="0" destOrd="0" presId="urn:microsoft.com/office/officeart/2005/8/layout/radial2"/>
    <dgm:cxn modelId="{EA7F08D0-1410-4DFC-89C0-C22C484B7A06}" type="presParOf" srcId="{19070AE0-8E93-4C57-9944-91BC9115378D}" destId="{ECF6EE0B-C15D-4901-841F-D3C04D740F1B}" srcOrd="1" destOrd="0" presId="urn:microsoft.com/office/officeart/2005/8/layout/radial2"/>
    <dgm:cxn modelId="{1EC213D0-4B51-4DEF-A622-EE2C554BCF54}" type="presParOf" srcId="{04CF8EC7-EA8C-44EF-AA1D-236480FB4F78}" destId="{C5787E98-7FB3-47AA-8F39-A61D8904E709}" srcOrd="3" destOrd="0" presId="urn:microsoft.com/office/officeart/2005/8/layout/radial2"/>
    <dgm:cxn modelId="{3432758E-9158-40F1-9D08-2361A165257D}" type="presParOf" srcId="{04CF8EC7-EA8C-44EF-AA1D-236480FB4F78}" destId="{2557A5CF-DDE7-46E8-8AE6-DEB0D635CE11}" srcOrd="4" destOrd="0" presId="urn:microsoft.com/office/officeart/2005/8/layout/radial2"/>
    <dgm:cxn modelId="{A853DAF5-39B5-4537-A9DE-4DDC002F86FF}" type="presParOf" srcId="{2557A5CF-DDE7-46E8-8AE6-DEB0D635CE11}" destId="{574DFBE3-9427-4589-8E62-5695E7E60460}" srcOrd="0" destOrd="0" presId="urn:microsoft.com/office/officeart/2005/8/layout/radial2"/>
    <dgm:cxn modelId="{2B6B62AD-CD66-4D80-ADAF-A19F6E06910A}" type="presParOf" srcId="{2557A5CF-DDE7-46E8-8AE6-DEB0D635CE11}" destId="{5C565C0D-C1E7-44C8-B1E0-60CDDE314ED3}" srcOrd="1" destOrd="0" presId="urn:microsoft.com/office/officeart/2005/8/layout/radial2"/>
    <dgm:cxn modelId="{2D71D720-1D9E-4E7D-BB0A-ED7F2DFB72BA}" type="presParOf" srcId="{04CF8EC7-EA8C-44EF-AA1D-236480FB4F78}" destId="{E02C9332-0612-4FC4-95C5-4EA344F209B8}" srcOrd="5" destOrd="0" presId="urn:microsoft.com/office/officeart/2005/8/layout/radial2"/>
    <dgm:cxn modelId="{F3794552-5FB3-4095-A42A-6E166D5B1B63}" type="presParOf" srcId="{04CF8EC7-EA8C-44EF-AA1D-236480FB4F78}" destId="{56AC7D64-A322-43C9-831B-36553C922AEA}" srcOrd="6" destOrd="0" presId="urn:microsoft.com/office/officeart/2005/8/layout/radial2"/>
    <dgm:cxn modelId="{07F07198-BFE1-4F2E-B522-51B8FC5087BE}" type="presParOf" srcId="{56AC7D64-A322-43C9-831B-36553C922AEA}" destId="{0E7D1A44-D25E-41B3-9BA1-2AE9F67C8AB9}" srcOrd="0" destOrd="0" presId="urn:microsoft.com/office/officeart/2005/8/layout/radial2"/>
    <dgm:cxn modelId="{75C26E88-6931-46FE-B291-DB61EC6A26AE}" type="presParOf" srcId="{56AC7D64-A322-43C9-831B-36553C922AEA}" destId="{C8484711-DEB8-4EB7-9730-8178A15B356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9D80FD-8672-403F-8558-05B11BF1870C}">
      <dsp:nvSpPr>
        <dsp:cNvPr id="0" name=""/>
        <dsp:cNvSpPr/>
      </dsp:nvSpPr>
      <dsp:spPr>
        <a:xfrm rot="5400000">
          <a:off x="-186399" y="189425"/>
          <a:ext cx="1242665" cy="86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1</a:t>
          </a:r>
          <a:endParaRPr lang="es-ES" sz="1900" kern="1200" dirty="0"/>
        </a:p>
      </dsp:txBody>
      <dsp:txXfrm rot="5400000">
        <a:off x="-186399" y="189425"/>
        <a:ext cx="1242665" cy="869865"/>
      </dsp:txXfrm>
    </dsp:sp>
    <dsp:sp modelId="{285379F5-8B10-4F1C-AECC-BF5251F82DA4}">
      <dsp:nvSpPr>
        <dsp:cNvPr id="0" name=""/>
        <dsp:cNvSpPr/>
      </dsp:nvSpPr>
      <dsp:spPr>
        <a:xfrm rot="5400000">
          <a:off x="4387550" y="-3514658"/>
          <a:ext cx="807732" cy="784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Elaborar mecanismos de </a:t>
          </a:r>
          <a:r>
            <a:rPr lang="es-ES" sz="1300" b="1" kern="1200" dirty="0" smtClean="0">
              <a:solidFill>
                <a:schemeClr val="bg2">
                  <a:lumMod val="25000"/>
                </a:schemeClr>
              </a:solidFill>
            </a:rPr>
            <a:t>recopilación de observaciones</a:t>
          </a: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 meteorológicas desde estaciones o sensores estándares del mercado.</a:t>
          </a:r>
          <a:endParaRPr lang="es-ES" sz="13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4387550" y="-3514658"/>
        <a:ext cx="807732" cy="7843102"/>
      </dsp:txXfrm>
    </dsp:sp>
    <dsp:sp modelId="{398ADA81-A139-4BD0-B147-98907AE13259}">
      <dsp:nvSpPr>
        <dsp:cNvPr id="0" name=""/>
        <dsp:cNvSpPr/>
      </dsp:nvSpPr>
      <dsp:spPr>
        <a:xfrm rot="5400000">
          <a:off x="-186399" y="1285354"/>
          <a:ext cx="1242665" cy="86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2</a:t>
          </a:r>
          <a:endParaRPr lang="es-ES" sz="1900" kern="1200" dirty="0"/>
        </a:p>
      </dsp:txBody>
      <dsp:txXfrm rot="5400000">
        <a:off x="-186399" y="1285354"/>
        <a:ext cx="1242665" cy="869865"/>
      </dsp:txXfrm>
    </dsp:sp>
    <dsp:sp modelId="{30594C5F-7ACB-47DC-9AB1-024EAD6D437B}">
      <dsp:nvSpPr>
        <dsp:cNvPr id="0" name=""/>
        <dsp:cNvSpPr/>
      </dsp:nvSpPr>
      <dsp:spPr>
        <a:xfrm rot="5400000">
          <a:off x="4387550" y="-2418729"/>
          <a:ext cx="807732" cy="784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Construir un sistema de </a:t>
          </a:r>
          <a:r>
            <a:rPr lang="es-ES" sz="1300" b="1" kern="1200" dirty="0" smtClean="0">
              <a:solidFill>
                <a:schemeClr val="bg2">
                  <a:lumMod val="25000"/>
                </a:schemeClr>
              </a:solidFill>
            </a:rPr>
            <a:t>normalización y control</a:t>
          </a: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 de información observada, que permita la composición de reglas de calidad de la información generada y que a su vez sea capaz de calcular </a:t>
          </a:r>
          <a:r>
            <a:rPr lang="es-ES" sz="1300" b="1" kern="1200" dirty="0" smtClean="0">
              <a:solidFill>
                <a:schemeClr val="bg2">
                  <a:lumMod val="25000"/>
                </a:schemeClr>
              </a:solidFill>
            </a:rPr>
            <a:t>medidas agregadas o derivadas</a:t>
          </a: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 de las anteriores.</a:t>
          </a:r>
          <a:endParaRPr lang="es-ES" sz="13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4387550" y="-2418729"/>
        <a:ext cx="807732" cy="7843102"/>
      </dsp:txXfrm>
    </dsp:sp>
    <dsp:sp modelId="{E73F7E1C-9765-46D0-9892-8F94DABA0C32}">
      <dsp:nvSpPr>
        <dsp:cNvPr id="0" name=""/>
        <dsp:cNvSpPr/>
      </dsp:nvSpPr>
      <dsp:spPr>
        <a:xfrm rot="5400000">
          <a:off x="-186399" y="2381283"/>
          <a:ext cx="1242665" cy="86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3</a:t>
          </a:r>
          <a:endParaRPr lang="es-ES" sz="1900" kern="1200" dirty="0"/>
        </a:p>
      </dsp:txBody>
      <dsp:txXfrm rot="5400000">
        <a:off x="-186399" y="2381283"/>
        <a:ext cx="1242665" cy="869865"/>
      </dsp:txXfrm>
    </dsp:sp>
    <dsp:sp modelId="{4F4F87E5-3036-4CC6-8AB7-D78B4F830A27}">
      <dsp:nvSpPr>
        <dsp:cNvPr id="0" name=""/>
        <dsp:cNvSpPr/>
      </dsp:nvSpPr>
      <dsp:spPr>
        <a:xfrm rot="5400000">
          <a:off x="4387550" y="-1322801"/>
          <a:ext cx="807732" cy="784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Consolidación de la información recopilada de manera anónima en un sistema </a:t>
          </a:r>
          <a:r>
            <a:rPr lang="es-ES" sz="1300" b="1" kern="1200" dirty="0" smtClean="0">
              <a:solidFill>
                <a:schemeClr val="bg2">
                  <a:lumMod val="25000"/>
                </a:schemeClr>
              </a:solidFill>
            </a:rPr>
            <a:t>web </a:t>
          </a:r>
          <a:r>
            <a:rPr lang="es-ES" sz="1300" b="1" kern="1200" dirty="0" err="1" smtClean="0">
              <a:solidFill>
                <a:schemeClr val="bg2">
                  <a:lumMod val="25000"/>
                </a:schemeClr>
              </a:solidFill>
            </a:rPr>
            <a:t>geolocalizado</a:t>
          </a:r>
          <a:endParaRPr lang="es-ES" sz="13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4387550" y="-1322801"/>
        <a:ext cx="807732" cy="7843102"/>
      </dsp:txXfrm>
    </dsp:sp>
    <dsp:sp modelId="{A1CD007B-69D5-4489-BADA-41F97F4109DA}">
      <dsp:nvSpPr>
        <dsp:cNvPr id="0" name=""/>
        <dsp:cNvSpPr/>
      </dsp:nvSpPr>
      <dsp:spPr>
        <a:xfrm rot="5400000">
          <a:off x="-186399" y="3477212"/>
          <a:ext cx="1242665" cy="86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4</a:t>
          </a:r>
          <a:endParaRPr lang="es-ES" sz="1900" kern="1200" dirty="0"/>
        </a:p>
      </dsp:txBody>
      <dsp:txXfrm rot="5400000">
        <a:off x="-186399" y="3477212"/>
        <a:ext cx="1242665" cy="869865"/>
      </dsp:txXfrm>
    </dsp:sp>
    <dsp:sp modelId="{F77CC10C-4F91-4CCF-AE16-1F584F4391BE}">
      <dsp:nvSpPr>
        <dsp:cNvPr id="0" name=""/>
        <dsp:cNvSpPr/>
      </dsp:nvSpPr>
      <dsp:spPr>
        <a:xfrm rot="5400000">
          <a:off x="4387550" y="-226872"/>
          <a:ext cx="807732" cy="784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Proporcionar mecanismos de </a:t>
          </a:r>
          <a:r>
            <a:rPr lang="es-ES" sz="1300" b="1" kern="1200" dirty="0" smtClean="0">
              <a:solidFill>
                <a:schemeClr val="bg2">
                  <a:lumMod val="25000"/>
                </a:schemeClr>
              </a:solidFill>
            </a:rPr>
            <a:t>publicación de comentarios</a:t>
          </a: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 en redes sociales existentes (</a:t>
          </a:r>
          <a:r>
            <a:rPr lang="es-ES" sz="1300" b="1" kern="1200" dirty="0" err="1" smtClean="0">
              <a:solidFill>
                <a:schemeClr val="bg2">
                  <a:lumMod val="25000"/>
                </a:schemeClr>
              </a:solidFill>
            </a:rPr>
            <a:t>Twitter</a:t>
          </a:r>
          <a:r>
            <a:rPr lang="es-ES" sz="1300" kern="1200" dirty="0" smtClean="0">
              <a:solidFill>
                <a:schemeClr val="bg2">
                  <a:lumMod val="25000"/>
                </a:schemeClr>
              </a:solidFill>
            </a:rPr>
            <a:t>).</a:t>
          </a:r>
          <a:endParaRPr lang="es-ES" sz="13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4387550" y="-226872"/>
        <a:ext cx="807732" cy="78431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780F2B-C837-416D-9849-FF0278AA79F8}">
      <dsp:nvSpPr>
        <dsp:cNvPr id="0" name=""/>
        <dsp:cNvSpPr/>
      </dsp:nvSpPr>
      <dsp:spPr>
        <a:xfrm>
          <a:off x="0" y="4016227"/>
          <a:ext cx="7632848" cy="878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Difusión publicación</a:t>
          </a:r>
          <a:endParaRPr lang="es-ES" sz="1400" kern="1200" dirty="0"/>
        </a:p>
      </dsp:txBody>
      <dsp:txXfrm>
        <a:off x="0" y="4016227"/>
        <a:ext cx="7632848" cy="474472"/>
      </dsp:txXfrm>
    </dsp:sp>
    <dsp:sp modelId="{07E778CE-DC0D-49FA-A28E-74204B982E43}">
      <dsp:nvSpPr>
        <dsp:cNvPr id="0" name=""/>
        <dsp:cNvSpPr/>
      </dsp:nvSpPr>
      <dsp:spPr>
        <a:xfrm>
          <a:off x="0" y="4473126"/>
          <a:ext cx="3816423" cy="40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Construcción de productos</a:t>
          </a:r>
          <a:endParaRPr lang="es-ES" sz="1000" kern="1200" dirty="0"/>
        </a:p>
      </dsp:txBody>
      <dsp:txXfrm>
        <a:off x="0" y="4473126"/>
        <a:ext cx="3816423" cy="404180"/>
      </dsp:txXfrm>
    </dsp:sp>
    <dsp:sp modelId="{0F27349C-F3AD-4FC3-9C10-EAF054880413}">
      <dsp:nvSpPr>
        <dsp:cNvPr id="0" name=""/>
        <dsp:cNvSpPr/>
      </dsp:nvSpPr>
      <dsp:spPr>
        <a:xfrm>
          <a:off x="3816424" y="4473126"/>
          <a:ext cx="3816423" cy="40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Difusión de productos en tiempo y forma</a:t>
          </a:r>
          <a:endParaRPr lang="es-ES" sz="1000" kern="1200" dirty="0"/>
        </a:p>
      </dsp:txBody>
      <dsp:txXfrm>
        <a:off x="3816424" y="4473126"/>
        <a:ext cx="3816423" cy="404180"/>
      </dsp:txXfrm>
    </dsp:sp>
    <dsp:sp modelId="{67EF5CE1-32F8-42B2-B380-DC36F7D0AF8D}">
      <dsp:nvSpPr>
        <dsp:cNvPr id="0" name=""/>
        <dsp:cNvSpPr/>
      </dsp:nvSpPr>
      <dsp:spPr>
        <a:xfrm rot="10800000">
          <a:off x="0" y="2678039"/>
          <a:ext cx="7632848" cy="13513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Predicción</a:t>
          </a:r>
          <a:endParaRPr lang="es-ES" sz="1400" kern="1200" dirty="0"/>
        </a:p>
      </dsp:txBody>
      <dsp:txXfrm>
        <a:off x="0" y="2678039"/>
        <a:ext cx="7632848" cy="474329"/>
      </dsp:txXfrm>
    </dsp:sp>
    <dsp:sp modelId="{A7EFC28C-FD96-48A3-81C4-A8FF6FB4B77C}">
      <dsp:nvSpPr>
        <dsp:cNvPr id="0" name=""/>
        <dsp:cNvSpPr/>
      </dsp:nvSpPr>
      <dsp:spPr>
        <a:xfrm>
          <a:off x="3726" y="3152369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Análisis numérico</a:t>
          </a:r>
          <a:endParaRPr lang="es-ES" sz="1000" kern="1200" dirty="0"/>
        </a:p>
      </dsp:txBody>
      <dsp:txXfrm>
        <a:off x="3726" y="3152369"/>
        <a:ext cx="2541798" cy="404058"/>
      </dsp:txXfrm>
    </dsp:sp>
    <dsp:sp modelId="{15572F40-691B-4F85-A276-37DE94D53B7E}">
      <dsp:nvSpPr>
        <dsp:cNvPr id="0" name=""/>
        <dsp:cNvSpPr/>
      </dsp:nvSpPr>
      <dsp:spPr>
        <a:xfrm>
          <a:off x="2545524" y="3152369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Interpretación de productos y estado</a:t>
          </a:r>
          <a:endParaRPr lang="es-ES" sz="1000" kern="1200" dirty="0"/>
        </a:p>
      </dsp:txBody>
      <dsp:txXfrm>
        <a:off x="2545524" y="3152369"/>
        <a:ext cx="2541798" cy="404058"/>
      </dsp:txXfrm>
    </dsp:sp>
    <dsp:sp modelId="{E06BD468-4C8C-4362-B7DC-51D1197C578D}">
      <dsp:nvSpPr>
        <dsp:cNvPr id="0" name=""/>
        <dsp:cNvSpPr/>
      </dsp:nvSpPr>
      <dsp:spPr>
        <a:xfrm>
          <a:off x="5087323" y="3152369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Predicción humana asistida</a:t>
          </a:r>
          <a:endParaRPr lang="es-ES" sz="1000" kern="1200" dirty="0"/>
        </a:p>
      </dsp:txBody>
      <dsp:txXfrm>
        <a:off x="5087323" y="3152369"/>
        <a:ext cx="2541798" cy="404058"/>
      </dsp:txXfrm>
    </dsp:sp>
    <dsp:sp modelId="{EBF8DE10-9058-4548-8CF4-BB2EC8207FF7}">
      <dsp:nvSpPr>
        <dsp:cNvPr id="0" name=""/>
        <dsp:cNvSpPr/>
      </dsp:nvSpPr>
      <dsp:spPr>
        <a:xfrm rot="10800000">
          <a:off x="0" y="1339852"/>
          <a:ext cx="7632848" cy="13513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Archivo</a:t>
          </a:r>
          <a:endParaRPr lang="es-ES" sz="1400" kern="1200" dirty="0"/>
        </a:p>
      </dsp:txBody>
      <dsp:txXfrm>
        <a:off x="0" y="1339852"/>
        <a:ext cx="7632848" cy="474329"/>
      </dsp:txXfrm>
    </dsp:sp>
    <dsp:sp modelId="{21BE7FC6-3077-415C-AEB3-0957E40F01D5}">
      <dsp:nvSpPr>
        <dsp:cNvPr id="0" name=""/>
        <dsp:cNvSpPr/>
      </dsp:nvSpPr>
      <dsp:spPr>
        <a:xfrm>
          <a:off x="3726" y="1814182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Controles de calidad</a:t>
          </a:r>
          <a:endParaRPr lang="es-ES" sz="1000" kern="1200" dirty="0"/>
        </a:p>
      </dsp:txBody>
      <dsp:txXfrm>
        <a:off x="3726" y="1814182"/>
        <a:ext cx="2541798" cy="404058"/>
      </dsp:txXfrm>
    </dsp:sp>
    <dsp:sp modelId="{8364336F-1D7A-4E7E-B322-0B68D23563E7}">
      <dsp:nvSpPr>
        <dsp:cNvPr id="0" name=""/>
        <dsp:cNvSpPr/>
      </dsp:nvSpPr>
      <dsp:spPr>
        <a:xfrm>
          <a:off x="2545524" y="1814182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Normalización de formatos</a:t>
          </a:r>
          <a:endParaRPr lang="es-ES" sz="1000" kern="1200" dirty="0"/>
        </a:p>
      </dsp:txBody>
      <dsp:txXfrm>
        <a:off x="2545524" y="1814182"/>
        <a:ext cx="2541798" cy="404058"/>
      </dsp:txXfrm>
    </dsp:sp>
    <dsp:sp modelId="{BF60D3D1-0A38-4D6F-AC66-3E306F0CB3B0}">
      <dsp:nvSpPr>
        <dsp:cNvPr id="0" name=""/>
        <dsp:cNvSpPr/>
      </dsp:nvSpPr>
      <dsp:spPr>
        <a:xfrm>
          <a:off x="5087323" y="1814182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Almacenamiento a largo plazo</a:t>
          </a:r>
          <a:endParaRPr lang="es-ES" sz="1000" kern="1200" dirty="0"/>
        </a:p>
      </dsp:txBody>
      <dsp:txXfrm>
        <a:off x="5087323" y="1814182"/>
        <a:ext cx="2541798" cy="404058"/>
      </dsp:txXfrm>
    </dsp:sp>
    <dsp:sp modelId="{36523D7A-95AC-4660-B38B-0F3CF1DBA140}">
      <dsp:nvSpPr>
        <dsp:cNvPr id="0" name=""/>
        <dsp:cNvSpPr/>
      </dsp:nvSpPr>
      <dsp:spPr>
        <a:xfrm rot="10800000">
          <a:off x="0" y="1664"/>
          <a:ext cx="7632848" cy="13513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Observación</a:t>
          </a:r>
          <a:endParaRPr lang="es-ES" sz="1400" kern="1200" dirty="0"/>
        </a:p>
      </dsp:txBody>
      <dsp:txXfrm>
        <a:off x="0" y="1664"/>
        <a:ext cx="7632848" cy="474329"/>
      </dsp:txXfrm>
    </dsp:sp>
    <dsp:sp modelId="{54AF739E-199E-423C-8872-9C50260AD7EF}">
      <dsp:nvSpPr>
        <dsp:cNvPr id="0" name=""/>
        <dsp:cNvSpPr/>
      </dsp:nvSpPr>
      <dsp:spPr>
        <a:xfrm>
          <a:off x="3726" y="475994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Redes de estaciones</a:t>
          </a:r>
          <a:endParaRPr lang="es-ES" sz="1000" kern="1200" dirty="0"/>
        </a:p>
      </dsp:txBody>
      <dsp:txXfrm>
        <a:off x="3726" y="475994"/>
        <a:ext cx="2541798" cy="404058"/>
      </dsp:txXfrm>
    </dsp:sp>
    <dsp:sp modelId="{9312881E-C921-43C5-8361-A6CCCCB957A1}">
      <dsp:nvSpPr>
        <dsp:cNvPr id="0" name=""/>
        <dsp:cNvSpPr/>
      </dsp:nvSpPr>
      <dsp:spPr>
        <a:xfrm>
          <a:off x="2545524" y="475994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Mantenimiento y calibración</a:t>
          </a:r>
          <a:endParaRPr lang="es-ES" sz="1000" kern="1200" dirty="0"/>
        </a:p>
      </dsp:txBody>
      <dsp:txXfrm>
        <a:off x="2545524" y="475994"/>
        <a:ext cx="2541798" cy="404058"/>
      </dsp:txXfrm>
    </dsp:sp>
    <dsp:sp modelId="{D13E4CE4-2229-4320-925E-DC841675E947}">
      <dsp:nvSpPr>
        <dsp:cNvPr id="0" name=""/>
        <dsp:cNvSpPr/>
      </dsp:nvSpPr>
      <dsp:spPr>
        <a:xfrm>
          <a:off x="5087323" y="475994"/>
          <a:ext cx="2541798" cy="404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Recolección de observaciones</a:t>
          </a:r>
          <a:endParaRPr lang="es-ES" sz="1000" kern="1200" dirty="0"/>
        </a:p>
      </dsp:txBody>
      <dsp:txXfrm>
        <a:off x="5087323" y="475994"/>
        <a:ext cx="2541798" cy="40405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E16A8-6945-494F-A828-C86713606516}">
      <dsp:nvSpPr>
        <dsp:cNvPr id="0" name=""/>
        <dsp:cNvSpPr/>
      </dsp:nvSpPr>
      <dsp:spPr>
        <a:xfrm>
          <a:off x="820943" y="117653"/>
          <a:ext cx="2334977" cy="8109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9A87A-EC83-4463-9501-9030C8AAFAD8}">
      <dsp:nvSpPr>
        <dsp:cNvPr id="0" name=""/>
        <dsp:cNvSpPr/>
      </dsp:nvSpPr>
      <dsp:spPr>
        <a:xfrm>
          <a:off x="1765794" y="2103289"/>
          <a:ext cx="452515" cy="28960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1DA1A-66AA-4082-874A-F5836BA6B3A9}">
      <dsp:nvSpPr>
        <dsp:cNvPr id="0" name=""/>
        <dsp:cNvSpPr/>
      </dsp:nvSpPr>
      <dsp:spPr>
        <a:xfrm>
          <a:off x="906016" y="2334977"/>
          <a:ext cx="2172072" cy="54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Información normalizada</a:t>
          </a:r>
          <a:endParaRPr lang="es-ES" sz="1200" kern="1200" dirty="0"/>
        </a:p>
      </dsp:txBody>
      <dsp:txXfrm>
        <a:off x="906016" y="2334977"/>
        <a:ext cx="2172072" cy="543018"/>
      </dsp:txXfrm>
    </dsp:sp>
    <dsp:sp modelId="{E71868AA-FF02-4E62-88B4-0B8C2A5493E4}">
      <dsp:nvSpPr>
        <dsp:cNvPr id="0" name=""/>
        <dsp:cNvSpPr/>
      </dsp:nvSpPr>
      <dsp:spPr>
        <a:xfrm>
          <a:off x="1669861" y="991188"/>
          <a:ext cx="814527" cy="814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Derivación</a:t>
          </a:r>
          <a:endParaRPr lang="es-ES" sz="700" kern="1200" dirty="0"/>
        </a:p>
      </dsp:txBody>
      <dsp:txXfrm>
        <a:off x="1669861" y="991188"/>
        <a:ext cx="814527" cy="814527"/>
      </dsp:txXfrm>
    </dsp:sp>
    <dsp:sp modelId="{8E0B4106-CD56-40C7-9A55-064A9725FE64}">
      <dsp:nvSpPr>
        <dsp:cNvPr id="0" name=""/>
        <dsp:cNvSpPr/>
      </dsp:nvSpPr>
      <dsp:spPr>
        <a:xfrm>
          <a:off x="1087022" y="380112"/>
          <a:ext cx="814527" cy="814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Recolección</a:t>
          </a:r>
          <a:endParaRPr lang="es-ES" sz="700" kern="1200" dirty="0"/>
        </a:p>
      </dsp:txBody>
      <dsp:txXfrm>
        <a:off x="1087022" y="380112"/>
        <a:ext cx="814527" cy="814527"/>
      </dsp:txXfrm>
    </dsp:sp>
    <dsp:sp modelId="{C8CA6788-2BC8-44F6-AE09-840DF4E9140D}">
      <dsp:nvSpPr>
        <dsp:cNvPr id="0" name=""/>
        <dsp:cNvSpPr/>
      </dsp:nvSpPr>
      <dsp:spPr>
        <a:xfrm>
          <a:off x="1919649" y="183178"/>
          <a:ext cx="814527" cy="814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Calidad</a:t>
          </a:r>
          <a:endParaRPr lang="es-ES" sz="700" kern="1200" dirty="0"/>
        </a:p>
      </dsp:txBody>
      <dsp:txXfrm>
        <a:off x="1919649" y="183178"/>
        <a:ext cx="814527" cy="814527"/>
      </dsp:txXfrm>
    </dsp:sp>
    <dsp:sp modelId="{73F6C506-7FC5-4813-95F5-F2B83163CF34}">
      <dsp:nvSpPr>
        <dsp:cNvPr id="0" name=""/>
        <dsp:cNvSpPr/>
      </dsp:nvSpPr>
      <dsp:spPr>
        <a:xfrm>
          <a:off x="725010" y="18100"/>
          <a:ext cx="2534084" cy="202726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E9C84A-128B-45A2-994E-DF20DB8969CD}">
      <dsp:nvSpPr>
        <dsp:cNvPr id="0" name=""/>
        <dsp:cNvSpPr/>
      </dsp:nvSpPr>
      <dsp:spPr>
        <a:xfrm>
          <a:off x="4245771" y="3389343"/>
          <a:ext cx="2462258" cy="1594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Perfil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Estación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984448" y="3788089"/>
        <a:ext cx="1723580" cy="1196238"/>
      </dsp:txXfrm>
    </dsp:sp>
    <dsp:sp modelId="{7BD27812-6C6A-45D7-B4F9-21A4D4ED8253}">
      <dsp:nvSpPr>
        <dsp:cNvPr id="0" name=""/>
        <dsp:cNvSpPr/>
      </dsp:nvSpPr>
      <dsp:spPr>
        <a:xfrm>
          <a:off x="228402" y="3389343"/>
          <a:ext cx="2462258" cy="1594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Mapa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Búsqueda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28402" y="3788089"/>
        <a:ext cx="1723580" cy="1196238"/>
      </dsp:txXfrm>
    </dsp:sp>
    <dsp:sp modelId="{CE8D649A-12E7-4EF7-B78D-6C7A4E391C01}">
      <dsp:nvSpPr>
        <dsp:cNvPr id="0" name=""/>
        <dsp:cNvSpPr/>
      </dsp:nvSpPr>
      <dsp:spPr>
        <a:xfrm>
          <a:off x="4245771" y="0"/>
          <a:ext cx="2462258" cy="1594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Tablas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Gráficas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984448" y="0"/>
        <a:ext cx="1723580" cy="1196238"/>
      </dsp:txXfrm>
    </dsp:sp>
    <dsp:sp modelId="{202AF23A-0C3E-4C5C-BC54-D78DDE5C021A}">
      <dsp:nvSpPr>
        <dsp:cNvPr id="0" name=""/>
        <dsp:cNvSpPr/>
      </dsp:nvSpPr>
      <dsp:spPr>
        <a:xfrm>
          <a:off x="228402" y="0"/>
          <a:ext cx="2462258" cy="1594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Tablas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chemeClr val="bg2">
                  <a:lumMod val="25000"/>
                </a:schemeClr>
              </a:solidFill>
            </a:rPr>
            <a:t>Gráficas</a:t>
          </a:r>
          <a:endParaRPr lang="es-ES" sz="2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28402" y="0"/>
        <a:ext cx="1723580" cy="1196238"/>
      </dsp:txXfrm>
    </dsp:sp>
    <dsp:sp modelId="{CED520A0-CCA2-4FD6-9819-92C33ED88CC0}">
      <dsp:nvSpPr>
        <dsp:cNvPr id="0" name=""/>
        <dsp:cNvSpPr/>
      </dsp:nvSpPr>
      <dsp:spPr>
        <a:xfrm>
          <a:off x="1260158" y="284106"/>
          <a:ext cx="2158214" cy="2158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chemeClr val="bg1"/>
              </a:solidFill>
            </a:rPr>
            <a:t>Observaciones</a:t>
          </a:r>
          <a:endParaRPr lang="es-ES" sz="1300" kern="1200" dirty="0">
            <a:solidFill>
              <a:schemeClr val="bg1"/>
            </a:solidFill>
          </a:endParaRPr>
        </a:p>
      </dsp:txBody>
      <dsp:txXfrm>
        <a:off x="1260158" y="284106"/>
        <a:ext cx="2158214" cy="2158214"/>
      </dsp:txXfrm>
    </dsp:sp>
    <dsp:sp modelId="{988C664F-1C55-4D5D-B37B-929C2C93778A}">
      <dsp:nvSpPr>
        <dsp:cNvPr id="0" name=""/>
        <dsp:cNvSpPr/>
      </dsp:nvSpPr>
      <dsp:spPr>
        <a:xfrm rot="5400000">
          <a:off x="3518059" y="284106"/>
          <a:ext cx="2158214" cy="2158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chemeClr val="bg1"/>
              </a:solidFill>
            </a:rPr>
            <a:t>Derivadas</a:t>
          </a:r>
          <a:endParaRPr lang="es-ES" sz="1300" kern="1200" dirty="0">
            <a:solidFill>
              <a:schemeClr val="bg1"/>
            </a:solidFill>
          </a:endParaRPr>
        </a:p>
      </dsp:txBody>
      <dsp:txXfrm rot="5400000">
        <a:off x="3518059" y="284106"/>
        <a:ext cx="2158214" cy="2158214"/>
      </dsp:txXfrm>
    </dsp:sp>
    <dsp:sp modelId="{16250E04-1A9C-4EE2-A6F7-8DE89EA80765}">
      <dsp:nvSpPr>
        <dsp:cNvPr id="0" name=""/>
        <dsp:cNvSpPr/>
      </dsp:nvSpPr>
      <dsp:spPr>
        <a:xfrm rot="10800000">
          <a:off x="3518059" y="2542007"/>
          <a:ext cx="2158214" cy="2158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chemeClr val="bg1"/>
              </a:solidFill>
            </a:rPr>
            <a:t>Configuración</a:t>
          </a:r>
          <a:endParaRPr lang="es-ES" sz="1300" kern="1200" dirty="0">
            <a:solidFill>
              <a:schemeClr val="bg1"/>
            </a:solidFill>
          </a:endParaRPr>
        </a:p>
      </dsp:txBody>
      <dsp:txXfrm rot="10800000">
        <a:off x="3518059" y="2542007"/>
        <a:ext cx="2158214" cy="2158214"/>
      </dsp:txXfrm>
    </dsp:sp>
    <dsp:sp modelId="{C6990A06-C058-45A5-A8ED-63A32222F01A}">
      <dsp:nvSpPr>
        <dsp:cNvPr id="0" name=""/>
        <dsp:cNvSpPr/>
      </dsp:nvSpPr>
      <dsp:spPr>
        <a:xfrm rot="16200000">
          <a:off x="1260158" y="2542007"/>
          <a:ext cx="2158214" cy="2158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chemeClr val="bg1"/>
              </a:solidFill>
            </a:rPr>
            <a:t>Geolocalización</a:t>
          </a:r>
          <a:endParaRPr lang="es-ES" sz="1300" kern="1200" dirty="0">
            <a:solidFill>
              <a:schemeClr val="bg1"/>
            </a:solidFill>
          </a:endParaRPr>
        </a:p>
      </dsp:txBody>
      <dsp:txXfrm rot="16200000">
        <a:off x="1260158" y="2542007"/>
        <a:ext cx="2158214" cy="2158214"/>
      </dsp:txXfrm>
    </dsp:sp>
    <dsp:sp modelId="{FDE3AC8D-C953-4942-AA4D-4F0BFE08D7FD}">
      <dsp:nvSpPr>
        <dsp:cNvPr id="0" name=""/>
        <dsp:cNvSpPr/>
      </dsp:nvSpPr>
      <dsp:spPr>
        <a:xfrm>
          <a:off x="3095637" y="2043574"/>
          <a:ext cx="745157" cy="64796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D5FF7-FECC-478E-9AE4-216C9BA10CE9}">
      <dsp:nvSpPr>
        <dsp:cNvPr id="0" name=""/>
        <dsp:cNvSpPr/>
      </dsp:nvSpPr>
      <dsp:spPr>
        <a:xfrm rot="10800000">
          <a:off x="3095637" y="2292790"/>
          <a:ext cx="745157" cy="64796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82E80-8ED1-466E-B9B4-E41FE5CF4393}">
      <dsp:nvSpPr>
        <dsp:cNvPr id="0" name=""/>
        <dsp:cNvSpPr/>
      </dsp:nvSpPr>
      <dsp:spPr>
        <a:xfrm>
          <a:off x="2506909" y="1522969"/>
          <a:ext cx="1861406" cy="1861406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Recolectar y controlar</a:t>
          </a:r>
          <a:endParaRPr lang="es-ES" sz="1100" kern="1200" dirty="0"/>
        </a:p>
      </dsp:txBody>
      <dsp:txXfrm>
        <a:off x="2506909" y="1522969"/>
        <a:ext cx="1861406" cy="1861406"/>
      </dsp:txXfrm>
    </dsp:sp>
    <dsp:sp modelId="{F9B7A128-3E39-43EC-93E2-786DED172C9C}">
      <dsp:nvSpPr>
        <dsp:cNvPr id="0" name=""/>
        <dsp:cNvSpPr/>
      </dsp:nvSpPr>
      <dsp:spPr>
        <a:xfrm>
          <a:off x="1423908" y="1083000"/>
          <a:ext cx="1353750" cy="135375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Presentar</a:t>
          </a:r>
          <a:endParaRPr lang="es-ES" sz="1100" kern="1200" dirty="0"/>
        </a:p>
      </dsp:txBody>
      <dsp:txXfrm>
        <a:off x="1423908" y="1083000"/>
        <a:ext cx="1353750" cy="1353750"/>
      </dsp:txXfrm>
    </dsp:sp>
    <dsp:sp modelId="{3CDC4122-1A1B-4C86-B2DB-D6839FD37425}">
      <dsp:nvSpPr>
        <dsp:cNvPr id="0" name=""/>
        <dsp:cNvSpPr/>
      </dsp:nvSpPr>
      <dsp:spPr>
        <a:xfrm rot="20700000">
          <a:off x="2182147" y="149050"/>
          <a:ext cx="1326399" cy="132639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Derivar y compartir</a:t>
          </a:r>
          <a:endParaRPr lang="es-ES" sz="1100" kern="1200" dirty="0"/>
        </a:p>
      </dsp:txBody>
      <dsp:txXfrm>
        <a:off x="2473065" y="439968"/>
        <a:ext cx="744562" cy="744562"/>
      </dsp:txXfrm>
    </dsp:sp>
    <dsp:sp modelId="{BE950D1A-D6F5-4809-A389-9E6EB4D0C77F}">
      <dsp:nvSpPr>
        <dsp:cNvPr id="0" name=""/>
        <dsp:cNvSpPr/>
      </dsp:nvSpPr>
      <dsp:spPr>
        <a:xfrm>
          <a:off x="2355091" y="1246993"/>
          <a:ext cx="2382600" cy="2382600"/>
        </a:xfrm>
        <a:prstGeom prst="circularArrow">
          <a:avLst>
            <a:gd name="adj1" fmla="val 4687"/>
            <a:gd name="adj2" fmla="val 299029"/>
            <a:gd name="adj3" fmla="val 2493252"/>
            <a:gd name="adj4" fmla="val 1591154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0DC122-6214-4AC5-A2A1-4B01B9E2146C}">
      <dsp:nvSpPr>
        <dsp:cNvPr id="0" name=""/>
        <dsp:cNvSpPr/>
      </dsp:nvSpPr>
      <dsp:spPr>
        <a:xfrm>
          <a:off x="1184162" y="786942"/>
          <a:ext cx="1731108" cy="17311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2953BC-475C-4E1D-B37F-0010BFCE01D2}">
      <dsp:nvSpPr>
        <dsp:cNvPr id="0" name=""/>
        <dsp:cNvSpPr/>
      </dsp:nvSpPr>
      <dsp:spPr>
        <a:xfrm>
          <a:off x="1875337" y="-138004"/>
          <a:ext cx="1866483" cy="186648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89ED66-B1C0-4D2A-ACFA-0809DEA53F5F}">
      <dsp:nvSpPr>
        <dsp:cNvPr id="0" name=""/>
        <dsp:cNvSpPr/>
      </dsp:nvSpPr>
      <dsp:spPr>
        <a:xfrm>
          <a:off x="73788" y="0"/>
          <a:ext cx="5325030" cy="332814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C7168-6D6D-404B-9253-CEA97A2411C5}">
      <dsp:nvSpPr>
        <dsp:cNvPr id="0" name=""/>
        <dsp:cNvSpPr/>
      </dsp:nvSpPr>
      <dsp:spPr>
        <a:xfrm>
          <a:off x="750067" y="2297084"/>
          <a:ext cx="138450" cy="138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2F7EF-ECD6-4C1E-8808-64EE356A958B}">
      <dsp:nvSpPr>
        <dsp:cNvPr id="0" name=""/>
        <dsp:cNvSpPr/>
      </dsp:nvSpPr>
      <dsp:spPr>
        <a:xfrm>
          <a:off x="819293" y="2366310"/>
          <a:ext cx="1240732" cy="96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2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Recolección y presentación básica (tabular)</a:t>
          </a:r>
          <a:endParaRPr lang="es-ES" sz="1200" kern="1200" dirty="0"/>
        </a:p>
      </dsp:txBody>
      <dsp:txXfrm>
        <a:off x="819293" y="2366310"/>
        <a:ext cx="1240732" cy="961833"/>
      </dsp:txXfrm>
    </dsp:sp>
    <dsp:sp modelId="{57B7D7BB-7BAE-4760-B6CC-F45DCE8EB01F}">
      <dsp:nvSpPr>
        <dsp:cNvPr id="0" name=""/>
        <dsp:cNvSpPr/>
      </dsp:nvSpPr>
      <dsp:spPr>
        <a:xfrm>
          <a:off x="1972162" y="1392495"/>
          <a:ext cx="250276" cy="25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E08B-E745-4E66-B683-B84FE690D03B}">
      <dsp:nvSpPr>
        <dsp:cNvPr id="0" name=""/>
        <dsp:cNvSpPr/>
      </dsp:nvSpPr>
      <dsp:spPr>
        <a:xfrm>
          <a:off x="2097300" y="1517633"/>
          <a:ext cx="1278007" cy="181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16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Representación gráfica y mapa</a:t>
          </a:r>
          <a:endParaRPr lang="es-ES" sz="1200" kern="1200" dirty="0"/>
        </a:p>
      </dsp:txBody>
      <dsp:txXfrm>
        <a:off x="2097300" y="1517633"/>
        <a:ext cx="1278007" cy="1810510"/>
      </dsp:txXfrm>
    </dsp:sp>
    <dsp:sp modelId="{2A0C147F-2E58-461B-82B0-00F3C038874B}">
      <dsp:nvSpPr>
        <dsp:cNvPr id="0" name=""/>
        <dsp:cNvSpPr/>
      </dsp:nvSpPr>
      <dsp:spPr>
        <a:xfrm>
          <a:off x="3441870" y="842020"/>
          <a:ext cx="346126" cy="346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C8F2E-D9B2-40CA-9F4E-FC5C8F69C564}">
      <dsp:nvSpPr>
        <dsp:cNvPr id="0" name=""/>
        <dsp:cNvSpPr/>
      </dsp:nvSpPr>
      <dsp:spPr>
        <a:xfrm>
          <a:off x="3614934" y="1015083"/>
          <a:ext cx="1278007" cy="231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06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 en </a:t>
          </a:r>
          <a:r>
            <a:rPr lang="es-ES" sz="1200" kern="1200" dirty="0" err="1" smtClean="0"/>
            <a:t>Twitter</a:t>
          </a:r>
          <a:r>
            <a:rPr lang="es-ES" sz="1200" kern="1200" dirty="0" smtClean="0"/>
            <a:t> y configuración</a:t>
          </a:r>
          <a:endParaRPr lang="es-ES" sz="1200" kern="1200" dirty="0"/>
        </a:p>
      </dsp:txBody>
      <dsp:txXfrm>
        <a:off x="3614934" y="1015083"/>
        <a:ext cx="1278007" cy="231306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2C9332-0612-4FC4-95C5-4EA344F209B8}">
      <dsp:nvSpPr>
        <dsp:cNvPr id="0" name=""/>
        <dsp:cNvSpPr/>
      </dsp:nvSpPr>
      <dsp:spPr>
        <a:xfrm rot="2535112">
          <a:off x="2763819" y="4051143"/>
          <a:ext cx="875862" cy="61347"/>
        </a:xfrm>
        <a:custGeom>
          <a:avLst/>
          <a:gdLst/>
          <a:ahLst/>
          <a:cxnLst/>
          <a:rect l="0" t="0" r="0" b="0"/>
          <a:pathLst>
            <a:path>
              <a:moveTo>
                <a:pt x="0" y="30673"/>
              </a:moveTo>
              <a:lnTo>
                <a:pt x="875862" y="3067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7E98-7FB3-47AA-8F39-A61D8904E709}">
      <dsp:nvSpPr>
        <dsp:cNvPr id="0" name=""/>
        <dsp:cNvSpPr/>
      </dsp:nvSpPr>
      <dsp:spPr>
        <a:xfrm>
          <a:off x="2877595" y="2835954"/>
          <a:ext cx="988267" cy="61347"/>
        </a:xfrm>
        <a:custGeom>
          <a:avLst/>
          <a:gdLst/>
          <a:ahLst/>
          <a:cxnLst/>
          <a:rect l="0" t="0" r="0" b="0"/>
          <a:pathLst>
            <a:path>
              <a:moveTo>
                <a:pt x="0" y="30673"/>
              </a:moveTo>
              <a:lnTo>
                <a:pt x="988267" y="3067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7E12E-BF50-447B-8A63-5E835F53E564}">
      <dsp:nvSpPr>
        <dsp:cNvPr id="0" name=""/>
        <dsp:cNvSpPr/>
      </dsp:nvSpPr>
      <dsp:spPr>
        <a:xfrm rot="19064888">
          <a:off x="2763819" y="1620765"/>
          <a:ext cx="875862" cy="61347"/>
        </a:xfrm>
        <a:custGeom>
          <a:avLst/>
          <a:gdLst/>
          <a:ahLst/>
          <a:cxnLst/>
          <a:rect l="0" t="0" r="0" b="0"/>
          <a:pathLst>
            <a:path>
              <a:moveTo>
                <a:pt x="0" y="30673"/>
              </a:moveTo>
              <a:lnTo>
                <a:pt x="875862" y="3067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110A7-F3C1-401B-BB26-DF0E119D5467}">
      <dsp:nvSpPr>
        <dsp:cNvPr id="0" name=""/>
        <dsp:cNvSpPr/>
      </dsp:nvSpPr>
      <dsp:spPr>
        <a:xfrm>
          <a:off x="416054" y="1418662"/>
          <a:ext cx="2895931" cy="289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6E46-A219-4F51-BFB9-22BBA4707F4E}">
      <dsp:nvSpPr>
        <dsp:cNvPr id="0" name=""/>
        <dsp:cNvSpPr/>
      </dsp:nvSpPr>
      <dsp:spPr>
        <a:xfrm>
          <a:off x="3315313" y="1367"/>
          <a:ext cx="1621164" cy="1621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Objetivos</a:t>
          </a:r>
          <a:endParaRPr lang="es-ES" sz="1700" kern="1200" dirty="0"/>
        </a:p>
      </dsp:txBody>
      <dsp:txXfrm>
        <a:off x="3315313" y="1367"/>
        <a:ext cx="1621164" cy="1621164"/>
      </dsp:txXfrm>
    </dsp:sp>
    <dsp:sp modelId="{ECF6EE0B-C15D-4901-841F-D3C04D740F1B}">
      <dsp:nvSpPr>
        <dsp:cNvPr id="0" name=""/>
        <dsp:cNvSpPr/>
      </dsp:nvSpPr>
      <dsp:spPr>
        <a:xfrm>
          <a:off x="5098594" y="1367"/>
          <a:ext cx="2431746" cy="162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4 objetivos definidos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Identificación de entorno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Los objetivos se alinean con procesos meteorológicos</a:t>
          </a:r>
          <a:endParaRPr lang="es-ES" sz="1300" kern="1200" dirty="0"/>
        </a:p>
      </dsp:txBody>
      <dsp:txXfrm>
        <a:off x="5098594" y="1367"/>
        <a:ext cx="2431746" cy="1621164"/>
      </dsp:txXfrm>
    </dsp:sp>
    <dsp:sp modelId="{574DFBE3-9427-4589-8E62-5695E7E60460}">
      <dsp:nvSpPr>
        <dsp:cNvPr id="0" name=""/>
        <dsp:cNvSpPr/>
      </dsp:nvSpPr>
      <dsp:spPr>
        <a:xfrm>
          <a:off x="3865862" y="2056045"/>
          <a:ext cx="1621164" cy="1621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Definición</a:t>
          </a:r>
          <a:endParaRPr lang="es-ES" sz="1700" kern="1200" dirty="0"/>
        </a:p>
      </dsp:txBody>
      <dsp:txXfrm>
        <a:off x="3865862" y="2056045"/>
        <a:ext cx="1621164" cy="1621164"/>
      </dsp:txXfrm>
    </dsp:sp>
    <dsp:sp modelId="{5C565C0D-C1E7-44C8-B1E0-60CDDE314ED3}">
      <dsp:nvSpPr>
        <dsp:cNvPr id="0" name=""/>
        <dsp:cNvSpPr/>
      </dsp:nvSpPr>
      <dsp:spPr>
        <a:xfrm>
          <a:off x="5649143" y="2056045"/>
          <a:ext cx="2431746" cy="162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Alcance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Catálogo formal de requisitos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Casos de uso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Subsistemas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Diseño</a:t>
          </a:r>
          <a:endParaRPr lang="es-ES" sz="1300" kern="1200" dirty="0"/>
        </a:p>
      </dsp:txBody>
      <dsp:txXfrm>
        <a:off x="5649143" y="2056045"/>
        <a:ext cx="2431746" cy="1621164"/>
      </dsp:txXfrm>
    </dsp:sp>
    <dsp:sp modelId="{0E7D1A44-D25E-41B3-9BA1-2AE9F67C8AB9}">
      <dsp:nvSpPr>
        <dsp:cNvPr id="0" name=""/>
        <dsp:cNvSpPr/>
      </dsp:nvSpPr>
      <dsp:spPr>
        <a:xfrm>
          <a:off x="3315313" y="4110724"/>
          <a:ext cx="1621164" cy="1621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Desarrollo</a:t>
          </a:r>
          <a:endParaRPr lang="es-ES" sz="1700" kern="1200" dirty="0"/>
        </a:p>
      </dsp:txBody>
      <dsp:txXfrm>
        <a:off x="3315313" y="4110724"/>
        <a:ext cx="1621164" cy="1621164"/>
      </dsp:txXfrm>
    </dsp:sp>
    <dsp:sp modelId="{C8484711-DEB8-4EB7-9730-8178A15B3566}">
      <dsp:nvSpPr>
        <dsp:cNvPr id="0" name=""/>
        <dsp:cNvSpPr/>
      </dsp:nvSpPr>
      <dsp:spPr>
        <a:xfrm>
          <a:off x="5098594" y="4110724"/>
          <a:ext cx="2431746" cy="162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Tecnologías actuales (GWT, J2EE)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Interfaz de usuario rica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Análisis de código positivo</a:t>
          </a:r>
          <a:endParaRPr lang="es-ES" sz="1300" kern="1200" dirty="0"/>
        </a:p>
      </dsp:txBody>
      <dsp:txXfrm>
        <a:off x="5098594" y="4110724"/>
        <a:ext cx="2431746" cy="1621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676F4A-993E-4992-BA79-656C4A405A0F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630FDF-3966-4797-876C-8F429C35D39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Autofit/>
          </a:bodyPr>
          <a:lstStyle/>
          <a:p>
            <a:r>
              <a:rPr lang="es-ES" sz="3600" dirty="0" smtClean="0">
                <a:solidFill>
                  <a:schemeClr val="bg2">
                    <a:lumMod val="25000"/>
                  </a:schemeClr>
                </a:solidFill>
              </a:rPr>
              <a:t>DESARROLLO DE UN SISTEMA DE RECOGIDA Y NORMALIZACIÓN DE INFORMACIÓN METEOROLÓGICA DE CARÁCTER DISTRIBUIDO Y SOCIAL</a:t>
            </a:r>
            <a:endParaRPr lang="es-E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005064"/>
            <a:ext cx="8568952" cy="1752600"/>
          </a:xfrm>
        </p:spPr>
        <p:txBody>
          <a:bodyPr/>
          <a:lstStyle/>
          <a:p>
            <a:r>
              <a:rPr lang="es-ES" dirty="0" smtClean="0"/>
              <a:t>Gustavo Rodríguez Castillo</a:t>
            </a:r>
          </a:p>
          <a:p>
            <a:r>
              <a:rPr lang="es-ES" dirty="0" smtClean="0"/>
              <a:t>Dirigido por: Dr. D. Sebastián Dormido Canto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Generar comentarios a partir de variables derivadas (mínimas, medias, máximas)</a:t>
            </a:r>
          </a:p>
          <a:p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Publicar comentarios en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Twitter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 en castellano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Alcance – Integración social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3396208" y="3356992"/>
          <a:ext cx="53522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b="1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b="1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b="1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Demo (5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Alcance (3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&amp; D – Casos de uso</a:t>
            </a:r>
            <a:endParaRPr lang="es-ES" dirty="0"/>
          </a:p>
        </p:txBody>
      </p:sp>
      <p:pic>
        <p:nvPicPr>
          <p:cNvPr id="4" name="3 Imagen" descr="CU_Observac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744820"/>
            <a:ext cx="5760640" cy="2772412"/>
          </a:xfrm>
          <a:prstGeom prst="rect">
            <a:avLst/>
          </a:prstGeom>
        </p:spPr>
      </p:pic>
      <p:pic>
        <p:nvPicPr>
          <p:cNvPr id="5" name="4 Imagen" descr="CU_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89040"/>
            <a:ext cx="4191000" cy="3276600"/>
          </a:xfrm>
          <a:prstGeom prst="rect">
            <a:avLst/>
          </a:prstGeom>
        </p:spPr>
      </p:pic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Catálogo formal de requisitos (funcionales y no funcionales)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Especificación de 15 casos de uso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&amp; D - Subsistemas</a:t>
            </a:r>
            <a:endParaRPr lang="es-ES" dirty="0"/>
          </a:p>
        </p:txBody>
      </p:sp>
      <p:pic>
        <p:nvPicPr>
          <p:cNvPr id="6" name="5 Imagen" descr="subsistem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4059"/>
            <a:ext cx="8028384" cy="5757309"/>
          </a:xfrm>
          <a:prstGeom prst="rect">
            <a:avLst/>
          </a:prstGeom>
        </p:spPr>
      </p:pic>
      <p:sp>
        <p:nvSpPr>
          <p:cNvPr id="7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5122912" cy="4525963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3 Subsistemas y 15 funciones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Núcleo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Interfaz web</a:t>
            </a:r>
          </a:p>
          <a:p>
            <a:pPr lvl="1"/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Plugin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 de estación de ejemplo</a:t>
            </a:r>
          </a:p>
          <a:p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Subsistemas + Diseño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 lista de tareas a planificar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&amp; D - Arquitectura</a:t>
            </a:r>
            <a:endParaRPr lang="es-ES" dirty="0"/>
          </a:p>
        </p:txBody>
      </p:sp>
      <p:pic>
        <p:nvPicPr>
          <p:cNvPr id="4" name="3 Imagen" descr="arquitec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6512" y="1340768"/>
            <a:ext cx="6211196" cy="5256584"/>
          </a:xfrm>
          <a:prstGeom prst="rect">
            <a:avLst/>
          </a:prstGeom>
        </p:spPr>
      </p:pic>
      <p:sp>
        <p:nvSpPr>
          <p:cNvPr id="8" name="1 Marcador de contenido"/>
          <p:cNvSpPr txBox="1">
            <a:spLocks/>
          </p:cNvSpPr>
          <p:nvPr/>
        </p:nvSpPr>
        <p:spPr>
          <a:xfrm>
            <a:off x="-36512" y="1268760"/>
            <a:ext cx="3456384" cy="525658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Tecnologías GWT + J2EE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s-ES" sz="2700" dirty="0" err="1" smtClean="0">
                <a:solidFill>
                  <a:schemeClr val="bg2">
                    <a:lumMod val="25000"/>
                  </a:schemeClr>
                </a:solidFill>
              </a:rPr>
              <a:t>Pseudo</a:t>
            </a: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 cliente-servidor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Servidor: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VOs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DAOs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DTOs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Jobs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Servicios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Cliente: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Vistas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Actividades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Places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Proxies del modelo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schemeClr val="bg2">
                    <a:lumMod val="25000"/>
                  </a:schemeClr>
                </a:solidFill>
              </a:rPr>
              <a:t>Stubs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s-ES" sz="27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b="1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Demo (5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Alcance (3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Planificación - Iteraciones</a:t>
            </a:r>
            <a:endParaRPr lang="es-ES" dirty="0"/>
          </a:p>
        </p:txBody>
      </p:sp>
      <p:sp>
        <p:nvSpPr>
          <p:cNvPr id="7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7931224" cy="482799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Planificación tipo Agile con 3 iteraciones</a:t>
            </a:r>
          </a:p>
          <a:p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Iteración 1: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Elementos comunes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Núcleo de recolección sin derivadas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Presentación tabular de observaciones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42 días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naturales</a:t>
            </a:r>
          </a:p>
          <a:p>
            <a:pPr lvl="1"/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Iteración 2: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Derivadas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Representación gráfica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Mapa y búsqueda de estaciones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50 días naturales</a:t>
            </a:r>
          </a:p>
          <a:p>
            <a:pPr lvl="1"/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Iteración 3: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Comentarios y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Twitter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Configuración de perfil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Configuración de usuario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22 días naturales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" name="4 Diagrama"/>
          <p:cNvGraphicFramePr/>
          <p:nvPr/>
        </p:nvGraphicFramePr>
        <p:xfrm>
          <a:off x="3635896" y="2348880"/>
          <a:ext cx="5472608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b="1" dirty="0" smtClean="0">
                <a:solidFill>
                  <a:srgbClr val="777777"/>
                </a:solidFill>
              </a:rPr>
              <a:t>Demo (5 </a:t>
            </a:r>
            <a:r>
              <a:rPr lang="es-ES_tradnl" sz="2000" b="1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b="1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Alcance (3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– pantalla login</a:t>
            </a:r>
            <a:endParaRPr lang="es-ES" dirty="0"/>
          </a:p>
        </p:txBody>
      </p:sp>
      <p:pic>
        <p:nvPicPr>
          <p:cNvPr id="4" name="3 Imagen" descr="scr_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6757"/>
            <a:ext cx="9144000" cy="4364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– lista de observaciones</a:t>
            </a:r>
            <a:endParaRPr lang="es-ES" dirty="0"/>
          </a:p>
        </p:txBody>
      </p:sp>
      <p:pic>
        <p:nvPicPr>
          <p:cNvPr id="5" name="4 Imagen" descr="scr_observation_list_erro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4079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b="1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b="1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b="1" dirty="0" smtClean="0">
                <a:solidFill>
                  <a:srgbClr val="777777"/>
                </a:solidFill>
              </a:rPr>
              <a:t>.)</a:t>
            </a:r>
            <a:endParaRPr lang="es-ES_tradnl" sz="2000" b="1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Demo (5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Alcance (3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Demo – gráfica de observaciones</a:t>
            </a:r>
            <a:endParaRPr lang="es-ES" dirty="0"/>
          </a:p>
        </p:txBody>
      </p:sp>
      <p:pic>
        <p:nvPicPr>
          <p:cNvPr id="4" name="3 Imagen" descr="scr_observation_graph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911" y="1268760"/>
            <a:ext cx="8626177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– tabla derivadas</a:t>
            </a:r>
            <a:endParaRPr lang="es-ES" dirty="0"/>
          </a:p>
        </p:txBody>
      </p:sp>
      <p:pic>
        <p:nvPicPr>
          <p:cNvPr id="4" name="3 Imagen" descr="scr_derived_li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964488" cy="5517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– gráficas derivadas</a:t>
            </a:r>
            <a:endParaRPr lang="es-ES" dirty="0"/>
          </a:p>
        </p:txBody>
      </p:sp>
      <p:pic>
        <p:nvPicPr>
          <p:cNvPr id="4" name="3 Imagen" descr="scr_derived_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410"/>
            <a:ext cx="9144000" cy="43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– mapa de estaciones</a:t>
            </a:r>
            <a:endParaRPr lang="es-ES" dirty="0"/>
          </a:p>
        </p:txBody>
      </p:sp>
      <p:pic>
        <p:nvPicPr>
          <p:cNvPr id="5" name="4 Imagen" descr="scr_station_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410"/>
            <a:ext cx="9144000" cy="43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Demo – configuración de perfil</a:t>
            </a:r>
            <a:endParaRPr lang="es-ES" dirty="0"/>
          </a:p>
        </p:txBody>
      </p:sp>
      <p:pic>
        <p:nvPicPr>
          <p:cNvPr id="4" name="3 Imagen" descr="scr_user_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410"/>
            <a:ext cx="9144000" cy="43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Demo – configuración de estación</a:t>
            </a:r>
            <a:endParaRPr lang="es-ES" dirty="0"/>
          </a:p>
        </p:txBody>
      </p:sp>
      <p:pic>
        <p:nvPicPr>
          <p:cNvPr id="4" name="3 Imagen" descr="scr_station_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410"/>
            <a:ext cx="9144000" cy="43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Demo (5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b="1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Alcance (3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código - </a:t>
            </a:r>
            <a:r>
              <a:rPr lang="es-ES" dirty="0" err="1" smtClean="0"/>
              <a:t>SonarQube</a:t>
            </a:r>
            <a:endParaRPr lang="es-ES" dirty="0"/>
          </a:p>
        </p:txBody>
      </p:sp>
      <p:pic>
        <p:nvPicPr>
          <p:cNvPr id="4" name="3 Imagen" descr="sonar_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8892480" cy="554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b="1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Demo (5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Alcance (3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graphicFrame>
        <p:nvGraphicFramePr>
          <p:cNvPr id="5" name="4 Diagrama"/>
          <p:cNvGraphicFramePr/>
          <p:nvPr/>
        </p:nvGraphicFramePr>
        <p:xfrm>
          <a:off x="467544" y="1124744"/>
          <a:ext cx="8496944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- Objetivos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251520" y="1988840"/>
          <a:ext cx="871296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539552" y="126876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El objetivo principal del Sistema es el de crear una </a:t>
            </a:r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red distribuida de observación meteorológica de propósito social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Gracias por la atención</a:t>
            </a:r>
            <a:br>
              <a:rPr lang="es-ES" dirty="0" smtClean="0"/>
            </a:br>
            <a:r>
              <a:rPr lang="es-ES" dirty="0" smtClean="0"/>
              <a:t>¿Preguntas?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Agencias e Instituciones (públicas y privadas)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Procesos meteorológicos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Redes de estaciones heterogéneas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Herramientas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multifabricante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Estación de observación</a:t>
            </a:r>
          </a:p>
          <a:p>
            <a:pPr lvl="1"/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Datalogger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Sensores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Software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Uso personal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Aficionados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Estaciones caseras independientes y heterogéneas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- </a:t>
            </a:r>
            <a:r>
              <a:rPr lang="es-ES" dirty="0" smtClean="0"/>
              <a:t>Contexto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Introducción – Procesos meteorológicos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827584" y="1340768"/>
          <a:ext cx="76328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5500" y="1488510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Introducción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  <a:endParaRPr lang="es-ES_tradnl" sz="2000" dirty="0">
              <a:solidFill>
                <a:srgbClr val="777777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52625" y="1268760"/>
            <a:ext cx="26988" cy="489585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7088" y="2852936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Análisis y Diseño (2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13285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4400" y="141277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10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852936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23728" y="3576742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Planificación (1 min.)</a:t>
            </a:r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7575" y="3501008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3728" y="5520958"/>
            <a:ext cx="5159375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Conclusiones (1 min.)</a:t>
            </a:r>
          </a:p>
        </p:txBody>
      </p:sp>
      <p:sp>
        <p:nvSpPr>
          <p:cNvPr id="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149080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</a:t>
            </a:r>
          </a:p>
        </p:txBody>
      </p:sp>
      <p:pic>
        <p:nvPicPr>
          <p:cNvPr id="15" name="Picture 7" descr="http://www.approach.be/images/istock_000005422719xsmall_servi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1483072"/>
            <a:ext cx="235743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23728" y="4224814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</a:pPr>
            <a:r>
              <a:rPr lang="es-ES_tradnl" sz="2000" dirty="0" smtClean="0">
                <a:solidFill>
                  <a:srgbClr val="777777"/>
                </a:solidFill>
              </a:rPr>
              <a:t>Demo (5 </a:t>
            </a:r>
            <a:r>
              <a:rPr lang="es-ES_tradnl" sz="2000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dirty="0" smtClean="0">
                <a:solidFill>
                  <a:srgbClr val="777777"/>
                </a:solidFill>
              </a:rPr>
              <a:t>.)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23728" y="4869160"/>
            <a:ext cx="6521450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dirty="0" smtClean="0">
                <a:solidFill>
                  <a:srgbClr val="777777"/>
                </a:solidFill>
              </a:rPr>
              <a:t>Análisis de código (1 min.)</a:t>
            </a:r>
          </a:p>
        </p:txBody>
      </p:sp>
      <p:sp>
        <p:nvSpPr>
          <p:cNvPr id="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4797152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6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463505"/>
            <a:ext cx="485775" cy="485775"/>
          </a:xfrm>
          <a:prstGeom prst="rect">
            <a:avLst/>
          </a:prstGeom>
          <a:ln>
            <a:headEnd/>
            <a:tailEnd type="non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 anchorCtr="1"/>
          <a:lstStyle/>
          <a:p>
            <a:pPr algn="ctr" eaLnBrk="0" hangingPunct="0">
              <a:buClr>
                <a:schemeClr val="accent1"/>
              </a:buClr>
              <a:defRPr/>
            </a:pPr>
            <a:r>
              <a:rPr lang="es-ES_tradnl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</a:t>
            </a:r>
            <a:endParaRPr lang="es-ES_tradnl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95772" y="2136582"/>
            <a:ext cx="5716588" cy="428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SzPct val="95000"/>
              <a:buFont typeface="Monotype Sorts" pitchFamily="2" charset="2"/>
              <a:buNone/>
            </a:pPr>
            <a:r>
              <a:rPr lang="es-ES_tradnl" sz="2000" b="1" dirty="0" smtClean="0">
                <a:solidFill>
                  <a:srgbClr val="777777"/>
                </a:solidFill>
              </a:rPr>
              <a:t>Alcance (3 </a:t>
            </a:r>
            <a:r>
              <a:rPr lang="es-ES_tradnl" sz="2000" b="1" dirty="0" err="1" smtClean="0">
                <a:solidFill>
                  <a:srgbClr val="777777"/>
                </a:solidFill>
              </a:rPr>
              <a:t>mins</a:t>
            </a:r>
            <a:r>
              <a:rPr lang="es-ES_tradnl" sz="2000" b="1" dirty="0" smtClean="0">
                <a:solidFill>
                  <a:srgbClr val="777777"/>
                </a:solidFill>
              </a:rPr>
              <a:t>.)</a:t>
            </a:r>
            <a:endParaRPr lang="es-ES_tradnl" sz="2000" b="1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Núcleo genérico (independiente de estaciones) de recolección</a:t>
            </a:r>
          </a:p>
          <a:p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Sistema de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plugins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 de estación</a:t>
            </a:r>
          </a:p>
          <a:p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Implementación de ejemplo (ninguna estación real)</a:t>
            </a:r>
          </a:p>
          <a:p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Configuración dinámica de parámetros y umbrales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Alcance – Recopilación de observaciones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Modelo único, comprensible y escalable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En volumen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En tipología</a:t>
            </a:r>
          </a:p>
          <a:p>
            <a:pPr lvl="1"/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Control de calidad del dato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Valores umbrales configurables</a:t>
            </a:r>
          </a:p>
          <a:p>
            <a:pPr lvl="1"/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Cálculo de derivadas</a:t>
            </a:r>
          </a:p>
          <a:p>
            <a:pPr lvl="1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Mínima, media, máxima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Alcance – Almacenamiento y estandarización de observaciones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5004048" y="2492896"/>
          <a:ext cx="3984104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Alcance – Interfaz de presentación de observaciones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1019944" y="1397000"/>
          <a:ext cx="693643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902</Words>
  <Application>Microsoft Office PowerPoint</Application>
  <PresentationFormat>Presentación en pantalla (4:3)</PresentationFormat>
  <Paragraphs>261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Concurrencia</vt:lpstr>
      <vt:lpstr>DESARROLLO DE UN SISTEMA DE RECOGIDA Y NORMALIZACIÓN DE INFORMACIÓN METEOROLÓGICA DE CARÁCTER DISTRIBUIDO Y SOCIAL</vt:lpstr>
      <vt:lpstr>Índice</vt:lpstr>
      <vt:lpstr>Introducción - Objetivos</vt:lpstr>
      <vt:lpstr>Introducción - Contexto</vt:lpstr>
      <vt:lpstr>Introducción – Procesos meteorológicos</vt:lpstr>
      <vt:lpstr>Índice</vt:lpstr>
      <vt:lpstr>Alcance – Recopilación de observaciones</vt:lpstr>
      <vt:lpstr>Alcance – Almacenamiento y estandarización de observaciones</vt:lpstr>
      <vt:lpstr>Alcance – Interfaz de presentación de observaciones</vt:lpstr>
      <vt:lpstr>Alcance – Integración social</vt:lpstr>
      <vt:lpstr>Índice</vt:lpstr>
      <vt:lpstr>A &amp; D – Casos de uso</vt:lpstr>
      <vt:lpstr>A &amp; D - Subsistemas</vt:lpstr>
      <vt:lpstr>A &amp; D - Arquitectura</vt:lpstr>
      <vt:lpstr>Índice</vt:lpstr>
      <vt:lpstr>Planificación - Iteraciones</vt:lpstr>
      <vt:lpstr>Índice</vt:lpstr>
      <vt:lpstr>Demo – pantalla login</vt:lpstr>
      <vt:lpstr>Demo – lista de observaciones</vt:lpstr>
      <vt:lpstr>Demo – gráfica de observaciones</vt:lpstr>
      <vt:lpstr>Demo – tabla derivadas</vt:lpstr>
      <vt:lpstr>Demo – gráficas derivadas</vt:lpstr>
      <vt:lpstr>Demo – mapa de estaciones</vt:lpstr>
      <vt:lpstr>Demo – configuración de perfil</vt:lpstr>
      <vt:lpstr>Demo – configuración de estación</vt:lpstr>
      <vt:lpstr>Índice</vt:lpstr>
      <vt:lpstr>Análisis de código - SonarQube</vt:lpstr>
      <vt:lpstr>Índice</vt:lpstr>
      <vt:lpstr>Conclusiones</vt:lpstr>
      <vt:lpstr>Gracias por la atención 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sysadmin</dc:creator>
  <cp:lastModifiedBy>sysadmin</cp:lastModifiedBy>
  <cp:revision>82</cp:revision>
  <dcterms:created xsi:type="dcterms:W3CDTF">2015-05-01T09:27:14Z</dcterms:created>
  <dcterms:modified xsi:type="dcterms:W3CDTF">2015-05-16T20:00:39Z</dcterms:modified>
</cp:coreProperties>
</file>