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40478-5E28-4F27-8A96-E605DBF0FFEF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7213AE0-3885-4BE5-B09F-E00583C05DF9}">
      <dgm:prSet phldrT="[Texto]"/>
      <dgm:spPr/>
      <dgm:t>
        <a:bodyPr/>
        <a:lstStyle/>
        <a:p>
          <a:r>
            <a:rPr lang="es-ES" dirty="0" smtClean="0"/>
            <a:t>Observación</a:t>
          </a:r>
          <a:endParaRPr lang="es-ES" dirty="0"/>
        </a:p>
      </dgm:t>
    </dgm:pt>
    <dgm:pt modelId="{77C694A8-33D7-4C0D-9FDF-81255D543153}" type="parTrans" cxnId="{0E2D2A69-A80E-4ABB-B0B0-38EEDF53E13E}">
      <dgm:prSet/>
      <dgm:spPr/>
      <dgm:t>
        <a:bodyPr/>
        <a:lstStyle/>
        <a:p>
          <a:endParaRPr lang="es-ES"/>
        </a:p>
      </dgm:t>
    </dgm:pt>
    <dgm:pt modelId="{053408C6-04B6-4A38-A36D-64CE70920512}" type="sibTrans" cxnId="{0E2D2A69-A80E-4ABB-B0B0-38EEDF53E13E}">
      <dgm:prSet/>
      <dgm:spPr/>
      <dgm:t>
        <a:bodyPr/>
        <a:lstStyle/>
        <a:p>
          <a:endParaRPr lang="es-ES"/>
        </a:p>
      </dgm:t>
    </dgm:pt>
    <dgm:pt modelId="{52E460C8-AF6B-4AC6-97E5-4D90AC71A6CD}">
      <dgm:prSet phldrT="[Texto]"/>
      <dgm:spPr/>
      <dgm:t>
        <a:bodyPr/>
        <a:lstStyle/>
        <a:p>
          <a:r>
            <a:rPr lang="es-ES" dirty="0" smtClean="0"/>
            <a:t>Redes de estaciones</a:t>
          </a:r>
          <a:endParaRPr lang="es-ES" dirty="0"/>
        </a:p>
      </dgm:t>
    </dgm:pt>
    <dgm:pt modelId="{7E2D706D-7CDF-422F-9E0F-F51CE54F18AF}" type="parTrans" cxnId="{89A84C06-4DD3-4DC0-8B63-D1CF854A2413}">
      <dgm:prSet/>
      <dgm:spPr/>
      <dgm:t>
        <a:bodyPr/>
        <a:lstStyle/>
        <a:p>
          <a:endParaRPr lang="es-ES"/>
        </a:p>
      </dgm:t>
    </dgm:pt>
    <dgm:pt modelId="{BACEBAE3-B1A4-4DF7-91CE-3B92F041A2D0}" type="sibTrans" cxnId="{89A84C06-4DD3-4DC0-8B63-D1CF854A2413}">
      <dgm:prSet/>
      <dgm:spPr/>
      <dgm:t>
        <a:bodyPr/>
        <a:lstStyle/>
        <a:p>
          <a:endParaRPr lang="es-ES"/>
        </a:p>
      </dgm:t>
    </dgm:pt>
    <dgm:pt modelId="{B58322D3-33C4-4FCD-A71D-09E02E4B00F4}">
      <dgm:prSet phldrT="[Texto]"/>
      <dgm:spPr/>
      <dgm:t>
        <a:bodyPr/>
        <a:lstStyle/>
        <a:p>
          <a:r>
            <a:rPr lang="es-ES" dirty="0" smtClean="0"/>
            <a:t>Archivo</a:t>
          </a:r>
          <a:endParaRPr lang="es-ES" dirty="0"/>
        </a:p>
      </dgm:t>
    </dgm:pt>
    <dgm:pt modelId="{327BE3D9-2A96-4084-A518-A569262A4714}" type="parTrans" cxnId="{37B4E0DD-DEEE-4678-ADD1-BE0289B323F1}">
      <dgm:prSet/>
      <dgm:spPr/>
      <dgm:t>
        <a:bodyPr/>
        <a:lstStyle/>
        <a:p>
          <a:endParaRPr lang="es-ES"/>
        </a:p>
      </dgm:t>
    </dgm:pt>
    <dgm:pt modelId="{F8624826-A1F9-40C9-AF35-95E9870C7942}" type="sibTrans" cxnId="{37B4E0DD-DEEE-4678-ADD1-BE0289B323F1}">
      <dgm:prSet/>
      <dgm:spPr/>
      <dgm:t>
        <a:bodyPr/>
        <a:lstStyle/>
        <a:p>
          <a:endParaRPr lang="es-ES"/>
        </a:p>
      </dgm:t>
    </dgm:pt>
    <dgm:pt modelId="{40BE4715-9ADF-49EB-89EF-FFE0E6D2246E}">
      <dgm:prSet phldrT="[Texto]"/>
      <dgm:spPr/>
      <dgm:t>
        <a:bodyPr/>
        <a:lstStyle/>
        <a:p>
          <a:r>
            <a:rPr lang="es-ES" dirty="0" smtClean="0"/>
            <a:t>Controles de calidad</a:t>
          </a:r>
          <a:endParaRPr lang="es-ES" dirty="0"/>
        </a:p>
      </dgm:t>
    </dgm:pt>
    <dgm:pt modelId="{0B82AF33-2A63-4FF9-B347-255CA3EBA9F8}" type="parTrans" cxnId="{EF63F7DF-554C-4493-B693-0CDD2CA9558B}">
      <dgm:prSet/>
      <dgm:spPr/>
      <dgm:t>
        <a:bodyPr/>
        <a:lstStyle/>
        <a:p>
          <a:endParaRPr lang="es-ES"/>
        </a:p>
      </dgm:t>
    </dgm:pt>
    <dgm:pt modelId="{965EAB00-02C7-49E1-A905-829E707D1866}" type="sibTrans" cxnId="{EF63F7DF-554C-4493-B693-0CDD2CA9558B}">
      <dgm:prSet/>
      <dgm:spPr/>
      <dgm:t>
        <a:bodyPr/>
        <a:lstStyle/>
        <a:p>
          <a:endParaRPr lang="es-ES"/>
        </a:p>
      </dgm:t>
    </dgm:pt>
    <dgm:pt modelId="{3E86D66D-846C-4EF8-B7CE-B28AB420F804}">
      <dgm:prSet phldrT="[Texto]"/>
      <dgm:spPr/>
      <dgm:t>
        <a:bodyPr/>
        <a:lstStyle/>
        <a:p>
          <a:r>
            <a:rPr lang="es-ES" dirty="0" smtClean="0"/>
            <a:t>Predicción</a:t>
          </a:r>
          <a:endParaRPr lang="es-ES" dirty="0"/>
        </a:p>
      </dgm:t>
    </dgm:pt>
    <dgm:pt modelId="{F32D0980-A5F0-4ED5-8F98-6E379277B1FD}" type="parTrans" cxnId="{8B7CBFCA-878B-4FDA-A6B4-3B665F92CE1F}">
      <dgm:prSet/>
      <dgm:spPr/>
      <dgm:t>
        <a:bodyPr/>
        <a:lstStyle/>
        <a:p>
          <a:endParaRPr lang="es-ES"/>
        </a:p>
      </dgm:t>
    </dgm:pt>
    <dgm:pt modelId="{3DA17F6B-CDC6-4EB1-B30B-72314CF48759}" type="sibTrans" cxnId="{8B7CBFCA-878B-4FDA-A6B4-3B665F92CE1F}">
      <dgm:prSet/>
      <dgm:spPr/>
      <dgm:t>
        <a:bodyPr/>
        <a:lstStyle/>
        <a:p>
          <a:endParaRPr lang="es-ES"/>
        </a:p>
      </dgm:t>
    </dgm:pt>
    <dgm:pt modelId="{F560DA76-D84F-4B53-BF1F-D6663407336D}">
      <dgm:prSet phldrT="[Texto]"/>
      <dgm:spPr/>
      <dgm:t>
        <a:bodyPr/>
        <a:lstStyle/>
        <a:p>
          <a:r>
            <a:rPr lang="es-ES" dirty="0" smtClean="0"/>
            <a:t>Análisis numérico</a:t>
          </a:r>
          <a:endParaRPr lang="es-ES" dirty="0"/>
        </a:p>
      </dgm:t>
    </dgm:pt>
    <dgm:pt modelId="{16B4AC45-8C19-42D8-9C75-B9DD962B5703}" type="parTrans" cxnId="{69E4E4C7-E9DC-4FAF-B19F-DF6CC332CD3A}">
      <dgm:prSet/>
      <dgm:spPr/>
      <dgm:t>
        <a:bodyPr/>
        <a:lstStyle/>
        <a:p>
          <a:endParaRPr lang="es-ES"/>
        </a:p>
      </dgm:t>
    </dgm:pt>
    <dgm:pt modelId="{5CF48BF6-6ED8-4221-89FD-BE30F1C0396D}" type="sibTrans" cxnId="{69E4E4C7-E9DC-4FAF-B19F-DF6CC332CD3A}">
      <dgm:prSet/>
      <dgm:spPr/>
      <dgm:t>
        <a:bodyPr/>
        <a:lstStyle/>
        <a:p>
          <a:endParaRPr lang="es-ES"/>
        </a:p>
      </dgm:t>
    </dgm:pt>
    <dgm:pt modelId="{2339370C-007D-4950-B5C9-8FD4E367CF42}">
      <dgm:prSet phldrT="[Texto]"/>
      <dgm:spPr/>
      <dgm:t>
        <a:bodyPr/>
        <a:lstStyle/>
        <a:p>
          <a:r>
            <a:rPr lang="es-ES" dirty="0" smtClean="0"/>
            <a:t>Difusión publicación</a:t>
          </a:r>
          <a:endParaRPr lang="es-ES" dirty="0"/>
        </a:p>
      </dgm:t>
    </dgm:pt>
    <dgm:pt modelId="{1D98DBE0-B75D-45B4-B0A9-F9335434CA29}" type="parTrans" cxnId="{5CB48F76-406E-49F1-A920-3D37F82DBE00}">
      <dgm:prSet/>
      <dgm:spPr/>
      <dgm:t>
        <a:bodyPr/>
        <a:lstStyle/>
        <a:p>
          <a:endParaRPr lang="es-ES"/>
        </a:p>
      </dgm:t>
    </dgm:pt>
    <dgm:pt modelId="{3E0700A3-E7B4-4564-8257-79A85CFEF955}" type="sibTrans" cxnId="{5CB48F76-406E-49F1-A920-3D37F82DBE00}">
      <dgm:prSet/>
      <dgm:spPr/>
      <dgm:t>
        <a:bodyPr/>
        <a:lstStyle/>
        <a:p>
          <a:endParaRPr lang="es-ES"/>
        </a:p>
      </dgm:t>
    </dgm:pt>
    <dgm:pt modelId="{50492303-0312-42B0-9E24-EFD94FE0B637}">
      <dgm:prSet phldrT="[Texto]"/>
      <dgm:spPr/>
      <dgm:t>
        <a:bodyPr/>
        <a:lstStyle/>
        <a:p>
          <a:r>
            <a:rPr lang="es-ES" dirty="0" smtClean="0"/>
            <a:t>Mantenimiento y calibración</a:t>
          </a:r>
          <a:endParaRPr lang="es-ES" dirty="0"/>
        </a:p>
      </dgm:t>
    </dgm:pt>
    <dgm:pt modelId="{232EB9EC-BEAF-4878-ADAC-AAA0D5FC6D4C}" type="parTrans" cxnId="{139ADD1D-C01A-45BC-8F1E-AEA4F9DBC2E7}">
      <dgm:prSet/>
      <dgm:spPr/>
      <dgm:t>
        <a:bodyPr/>
        <a:lstStyle/>
        <a:p>
          <a:endParaRPr lang="es-ES"/>
        </a:p>
      </dgm:t>
    </dgm:pt>
    <dgm:pt modelId="{3DFDDFC3-CFF9-42CF-81F1-8243BB39482F}" type="sibTrans" cxnId="{139ADD1D-C01A-45BC-8F1E-AEA4F9DBC2E7}">
      <dgm:prSet/>
      <dgm:spPr/>
      <dgm:t>
        <a:bodyPr/>
        <a:lstStyle/>
        <a:p>
          <a:endParaRPr lang="es-ES"/>
        </a:p>
      </dgm:t>
    </dgm:pt>
    <dgm:pt modelId="{58E04C8C-4186-4C5B-B2FA-85BAF8FADA96}">
      <dgm:prSet phldrT="[Texto]"/>
      <dgm:spPr/>
      <dgm:t>
        <a:bodyPr/>
        <a:lstStyle/>
        <a:p>
          <a:r>
            <a:rPr lang="es-ES" dirty="0" smtClean="0"/>
            <a:t>Recolección de observaciones</a:t>
          </a:r>
          <a:endParaRPr lang="es-ES" dirty="0"/>
        </a:p>
      </dgm:t>
    </dgm:pt>
    <dgm:pt modelId="{CA1C51B1-8A0E-4636-A385-F593BF10F993}" type="parTrans" cxnId="{5971419D-E361-490F-968A-DDED8495B0C2}">
      <dgm:prSet/>
      <dgm:spPr/>
      <dgm:t>
        <a:bodyPr/>
        <a:lstStyle/>
        <a:p>
          <a:endParaRPr lang="es-ES"/>
        </a:p>
      </dgm:t>
    </dgm:pt>
    <dgm:pt modelId="{9A1540BB-818A-4CE4-918C-E9D925554979}" type="sibTrans" cxnId="{5971419D-E361-490F-968A-DDED8495B0C2}">
      <dgm:prSet/>
      <dgm:spPr/>
      <dgm:t>
        <a:bodyPr/>
        <a:lstStyle/>
        <a:p>
          <a:endParaRPr lang="es-ES"/>
        </a:p>
      </dgm:t>
    </dgm:pt>
    <dgm:pt modelId="{73C79019-F892-4AF4-8F7B-8B8EA63A9B32}">
      <dgm:prSet phldrT="[Texto]"/>
      <dgm:spPr/>
      <dgm:t>
        <a:bodyPr/>
        <a:lstStyle/>
        <a:p>
          <a:r>
            <a:rPr lang="es-ES" dirty="0" smtClean="0"/>
            <a:t>Normalización de formatos</a:t>
          </a:r>
          <a:endParaRPr lang="es-ES" dirty="0"/>
        </a:p>
      </dgm:t>
    </dgm:pt>
    <dgm:pt modelId="{1E68A305-679C-4562-A522-796DA195DBAA}" type="parTrans" cxnId="{523A739C-B629-4F15-A66E-CC75C24CEF98}">
      <dgm:prSet/>
      <dgm:spPr/>
      <dgm:t>
        <a:bodyPr/>
        <a:lstStyle/>
        <a:p>
          <a:endParaRPr lang="es-ES"/>
        </a:p>
      </dgm:t>
    </dgm:pt>
    <dgm:pt modelId="{5516187F-F0E1-46EB-8DCC-486D61163887}" type="sibTrans" cxnId="{523A739C-B629-4F15-A66E-CC75C24CEF98}">
      <dgm:prSet/>
      <dgm:spPr/>
      <dgm:t>
        <a:bodyPr/>
        <a:lstStyle/>
        <a:p>
          <a:endParaRPr lang="es-ES"/>
        </a:p>
      </dgm:t>
    </dgm:pt>
    <dgm:pt modelId="{62FAEC23-B913-4F8A-9364-2686128E08AF}">
      <dgm:prSet phldrT="[Texto]"/>
      <dgm:spPr/>
      <dgm:t>
        <a:bodyPr/>
        <a:lstStyle/>
        <a:p>
          <a:r>
            <a:rPr lang="es-ES" dirty="0" smtClean="0"/>
            <a:t>Interpretación de productos y estado</a:t>
          </a:r>
          <a:endParaRPr lang="es-ES" dirty="0"/>
        </a:p>
      </dgm:t>
    </dgm:pt>
    <dgm:pt modelId="{D5001454-9382-421B-9F44-B62748E7976A}" type="parTrans" cxnId="{DAF1854C-E668-45CA-9373-53B55AF44F87}">
      <dgm:prSet/>
      <dgm:spPr/>
      <dgm:t>
        <a:bodyPr/>
        <a:lstStyle/>
        <a:p>
          <a:endParaRPr lang="es-ES"/>
        </a:p>
      </dgm:t>
    </dgm:pt>
    <dgm:pt modelId="{99488F35-AFEB-4AEE-B6BC-85D93BEA41DD}" type="sibTrans" cxnId="{DAF1854C-E668-45CA-9373-53B55AF44F87}">
      <dgm:prSet/>
      <dgm:spPr/>
      <dgm:t>
        <a:bodyPr/>
        <a:lstStyle/>
        <a:p>
          <a:endParaRPr lang="es-ES"/>
        </a:p>
      </dgm:t>
    </dgm:pt>
    <dgm:pt modelId="{029A1E03-E714-4F80-A783-511E7A5B4CFE}">
      <dgm:prSet phldrT="[Texto]"/>
      <dgm:spPr/>
      <dgm:t>
        <a:bodyPr/>
        <a:lstStyle/>
        <a:p>
          <a:r>
            <a:rPr lang="es-ES" dirty="0" smtClean="0"/>
            <a:t>Almacenamiento a largo plazo</a:t>
          </a:r>
          <a:endParaRPr lang="es-ES" dirty="0"/>
        </a:p>
      </dgm:t>
    </dgm:pt>
    <dgm:pt modelId="{F7C864B5-73CF-4D89-AAEA-19217E52887D}" type="parTrans" cxnId="{9664C5CE-8A08-45B2-ADD9-FD4BAD3E4524}">
      <dgm:prSet/>
      <dgm:spPr/>
      <dgm:t>
        <a:bodyPr/>
        <a:lstStyle/>
        <a:p>
          <a:endParaRPr lang="es-ES"/>
        </a:p>
      </dgm:t>
    </dgm:pt>
    <dgm:pt modelId="{47F69169-8D4E-4A7A-B17C-25A0FE70C0C4}" type="sibTrans" cxnId="{9664C5CE-8A08-45B2-ADD9-FD4BAD3E4524}">
      <dgm:prSet/>
      <dgm:spPr/>
      <dgm:t>
        <a:bodyPr/>
        <a:lstStyle/>
        <a:p>
          <a:endParaRPr lang="es-ES"/>
        </a:p>
      </dgm:t>
    </dgm:pt>
    <dgm:pt modelId="{4E94B24F-CC96-49B5-AEBC-0C69E2E4E2E5}">
      <dgm:prSet phldrT="[Texto]"/>
      <dgm:spPr/>
      <dgm:t>
        <a:bodyPr/>
        <a:lstStyle/>
        <a:p>
          <a:r>
            <a:rPr lang="es-ES" dirty="0" smtClean="0"/>
            <a:t>Predicción humana asistida</a:t>
          </a:r>
          <a:endParaRPr lang="es-ES" dirty="0"/>
        </a:p>
      </dgm:t>
    </dgm:pt>
    <dgm:pt modelId="{7E82DC03-40B1-4C34-89F1-BC36C9653CE4}" type="parTrans" cxnId="{E1A82A05-B064-4BF5-BA80-E7EA25601104}">
      <dgm:prSet/>
      <dgm:spPr/>
      <dgm:t>
        <a:bodyPr/>
        <a:lstStyle/>
        <a:p>
          <a:endParaRPr lang="es-ES"/>
        </a:p>
      </dgm:t>
    </dgm:pt>
    <dgm:pt modelId="{DA9ED343-A869-4CCF-A2D3-25F0EFCD5715}" type="sibTrans" cxnId="{E1A82A05-B064-4BF5-BA80-E7EA25601104}">
      <dgm:prSet/>
      <dgm:spPr/>
      <dgm:t>
        <a:bodyPr/>
        <a:lstStyle/>
        <a:p>
          <a:endParaRPr lang="es-ES"/>
        </a:p>
      </dgm:t>
    </dgm:pt>
    <dgm:pt modelId="{6040F26B-3E44-4F24-B2C0-4A353068E995}">
      <dgm:prSet phldrT="[Texto]"/>
      <dgm:spPr/>
      <dgm:t>
        <a:bodyPr/>
        <a:lstStyle/>
        <a:p>
          <a:r>
            <a:rPr lang="es-ES" dirty="0" smtClean="0"/>
            <a:t>Construcción de productos</a:t>
          </a:r>
          <a:endParaRPr lang="es-ES" dirty="0"/>
        </a:p>
      </dgm:t>
    </dgm:pt>
    <dgm:pt modelId="{3A7A5431-FA6D-4F42-8CD1-57435C9C7903}" type="parTrans" cxnId="{7E7E1D3E-C223-437D-A6C3-C73D7A08FE38}">
      <dgm:prSet/>
      <dgm:spPr/>
      <dgm:t>
        <a:bodyPr/>
        <a:lstStyle/>
        <a:p>
          <a:endParaRPr lang="es-ES"/>
        </a:p>
      </dgm:t>
    </dgm:pt>
    <dgm:pt modelId="{67B58378-814F-4CD8-807D-1971F3EF8F62}" type="sibTrans" cxnId="{7E7E1D3E-C223-437D-A6C3-C73D7A08FE38}">
      <dgm:prSet/>
      <dgm:spPr/>
      <dgm:t>
        <a:bodyPr/>
        <a:lstStyle/>
        <a:p>
          <a:endParaRPr lang="es-ES"/>
        </a:p>
      </dgm:t>
    </dgm:pt>
    <dgm:pt modelId="{1FCCDBD5-E99C-499D-8A50-534976B69C01}">
      <dgm:prSet phldrT="[Texto]"/>
      <dgm:spPr/>
      <dgm:t>
        <a:bodyPr/>
        <a:lstStyle/>
        <a:p>
          <a:r>
            <a:rPr lang="es-ES" dirty="0" smtClean="0"/>
            <a:t>Difusión de productos en tiempo y forma</a:t>
          </a:r>
          <a:endParaRPr lang="es-ES" dirty="0"/>
        </a:p>
      </dgm:t>
    </dgm:pt>
    <dgm:pt modelId="{38AC14A3-612A-4DAE-B935-BCE8D3916794}" type="parTrans" cxnId="{4CEAD338-D305-4018-A06B-B409C09804D2}">
      <dgm:prSet/>
      <dgm:spPr/>
      <dgm:t>
        <a:bodyPr/>
        <a:lstStyle/>
        <a:p>
          <a:endParaRPr lang="es-ES"/>
        </a:p>
      </dgm:t>
    </dgm:pt>
    <dgm:pt modelId="{DC28E275-90F6-496B-81CA-7308A6ED8B11}" type="sibTrans" cxnId="{4CEAD338-D305-4018-A06B-B409C09804D2}">
      <dgm:prSet/>
      <dgm:spPr/>
      <dgm:t>
        <a:bodyPr/>
        <a:lstStyle/>
        <a:p>
          <a:endParaRPr lang="es-ES"/>
        </a:p>
      </dgm:t>
    </dgm:pt>
    <dgm:pt modelId="{172B9531-7EF7-401E-A401-33C18343228C}" type="pres">
      <dgm:prSet presAssocID="{CA440478-5E28-4F27-8A96-E605DBF0FF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6E26C3F-29CD-4372-981B-4DD7D48D2018}" type="pres">
      <dgm:prSet presAssocID="{2339370C-007D-4950-B5C9-8FD4E367CF42}" presName="boxAndChildren" presStyleCnt="0"/>
      <dgm:spPr/>
    </dgm:pt>
    <dgm:pt modelId="{499EB977-8627-48C1-9515-C12F2AFA7B44}" type="pres">
      <dgm:prSet presAssocID="{2339370C-007D-4950-B5C9-8FD4E367CF42}" presName="parentTextBox" presStyleLbl="node1" presStyleIdx="0" presStyleCnt="4"/>
      <dgm:spPr/>
      <dgm:t>
        <a:bodyPr/>
        <a:lstStyle/>
        <a:p>
          <a:endParaRPr lang="es-ES"/>
        </a:p>
      </dgm:t>
    </dgm:pt>
    <dgm:pt modelId="{BD780F2B-C837-416D-9849-FF0278AA79F8}" type="pres">
      <dgm:prSet presAssocID="{2339370C-007D-4950-B5C9-8FD4E367CF42}" presName="entireBox" presStyleLbl="node1" presStyleIdx="0" presStyleCnt="4"/>
      <dgm:spPr/>
      <dgm:t>
        <a:bodyPr/>
        <a:lstStyle/>
        <a:p>
          <a:endParaRPr lang="es-ES"/>
        </a:p>
      </dgm:t>
    </dgm:pt>
    <dgm:pt modelId="{F5ADA83A-C4DC-4524-A196-17A79E5AF8EF}" type="pres">
      <dgm:prSet presAssocID="{2339370C-007D-4950-B5C9-8FD4E367CF42}" presName="descendantBox" presStyleCnt="0"/>
      <dgm:spPr/>
    </dgm:pt>
    <dgm:pt modelId="{07E778CE-DC0D-49FA-A28E-74204B982E43}" type="pres">
      <dgm:prSet presAssocID="{6040F26B-3E44-4F24-B2C0-4A353068E995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27349C-F3AD-4FC3-9C10-EAF054880413}" type="pres">
      <dgm:prSet presAssocID="{1FCCDBD5-E99C-499D-8A50-534976B69C01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F9F05B-8622-4F19-9DB1-7BA426F745A2}" type="pres">
      <dgm:prSet presAssocID="{3DA17F6B-CDC6-4EB1-B30B-72314CF48759}" presName="sp" presStyleCnt="0"/>
      <dgm:spPr/>
    </dgm:pt>
    <dgm:pt modelId="{65F3D2D6-ED26-4BB5-AED3-475BECA6E51F}" type="pres">
      <dgm:prSet presAssocID="{3E86D66D-846C-4EF8-B7CE-B28AB420F804}" presName="arrowAndChildren" presStyleCnt="0"/>
      <dgm:spPr/>
    </dgm:pt>
    <dgm:pt modelId="{F2F6D475-3980-4254-86E9-D0857715CE66}" type="pres">
      <dgm:prSet presAssocID="{3E86D66D-846C-4EF8-B7CE-B28AB420F804}" presName="parentTextArrow" presStyleLbl="node1" presStyleIdx="0" presStyleCnt="4"/>
      <dgm:spPr/>
      <dgm:t>
        <a:bodyPr/>
        <a:lstStyle/>
        <a:p>
          <a:endParaRPr lang="es-ES"/>
        </a:p>
      </dgm:t>
    </dgm:pt>
    <dgm:pt modelId="{67EF5CE1-32F8-42B2-B380-DC36F7D0AF8D}" type="pres">
      <dgm:prSet presAssocID="{3E86D66D-846C-4EF8-B7CE-B28AB420F804}" presName="arrow" presStyleLbl="node1" presStyleIdx="1" presStyleCnt="4"/>
      <dgm:spPr/>
      <dgm:t>
        <a:bodyPr/>
        <a:lstStyle/>
        <a:p>
          <a:endParaRPr lang="es-ES"/>
        </a:p>
      </dgm:t>
    </dgm:pt>
    <dgm:pt modelId="{02545339-58EA-45D3-A7BF-A19352A37CF5}" type="pres">
      <dgm:prSet presAssocID="{3E86D66D-846C-4EF8-B7CE-B28AB420F804}" presName="descendantArrow" presStyleCnt="0"/>
      <dgm:spPr/>
    </dgm:pt>
    <dgm:pt modelId="{A7EFC28C-FD96-48A3-81C4-A8FF6FB4B77C}" type="pres">
      <dgm:prSet presAssocID="{F560DA76-D84F-4B53-BF1F-D6663407336D}" presName="childTextArrow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572F40-691B-4F85-A276-37DE94D53B7E}" type="pres">
      <dgm:prSet presAssocID="{62FAEC23-B913-4F8A-9364-2686128E08AF}" presName="childTextArrow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6BD468-4C8C-4362-B7DC-51D1197C578D}" type="pres">
      <dgm:prSet presAssocID="{4E94B24F-CC96-49B5-AEBC-0C69E2E4E2E5}" presName="childTextArrow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736E83-3E2B-4BD9-AF8D-0ADDE7FA820D}" type="pres">
      <dgm:prSet presAssocID="{F8624826-A1F9-40C9-AF35-95E9870C7942}" presName="sp" presStyleCnt="0"/>
      <dgm:spPr/>
    </dgm:pt>
    <dgm:pt modelId="{49BA7E3E-5B04-43D8-80F7-4AA8B7EB900B}" type="pres">
      <dgm:prSet presAssocID="{B58322D3-33C4-4FCD-A71D-09E02E4B00F4}" presName="arrowAndChildren" presStyleCnt="0"/>
      <dgm:spPr/>
    </dgm:pt>
    <dgm:pt modelId="{0D126B66-0B30-43D6-AACA-CB2E19AB37A6}" type="pres">
      <dgm:prSet presAssocID="{B58322D3-33C4-4FCD-A71D-09E02E4B00F4}" presName="parentTextArrow" presStyleLbl="node1" presStyleIdx="1" presStyleCnt="4"/>
      <dgm:spPr/>
      <dgm:t>
        <a:bodyPr/>
        <a:lstStyle/>
        <a:p>
          <a:endParaRPr lang="es-ES"/>
        </a:p>
      </dgm:t>
    </dgm:pt>
    <dgm:pt modelId="{EBF8DE10-9058-4548-8CF4-BB2EC8207FF7}" type="pres">
      <dgm:prSet presAssocID="{B58322D3-33C4-4FCD-A71D-09E02E4B00F4}" presName="arrow" presStyleLbl="node1" presStyleIdx="2" presStyleCnt="4"/>
      <dgm:spPr/>
      <dgm:t>
        <a:bodyPr/>
        <a:lstStyle/>
        <a:p>
          <a:endParaRPr lang="es-ES"/>
        </a:p>
      </dgm:t>
    </dgm:pt>
    <dgm:pt modelId="{C694D364-E24F-4DF7-972C-803C73DC4BD1}" type="pres">
      <dgm:prSet presAssocID="{B58322D3-33C4-4FCD-A71D-09E02E4B00F4}" presName="descendantArrow" presStyleCnt="0"/>
      <dgm:spPr/>
    </dgm:pt>
    <dgm:pt modelId="{21BE7FC6-3077-415C-AEB3-0957E40F01D5}" type="pres">
      <dgm:prSet presAssocID="{40BE4715-9ADF-49EB-89EF-FFE0E6D2246E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64336F-1D7A-4E7E-B322-0B68D23563E7}" type="pres">
      <dgm:prSet presAssocID="{73C79019-F892-4AF4-8F7B-8B8EA63A9B32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60D3D1-0A38-4D6F-AC66-3E306F0CB3B0}" type="pres">
      <dgm:prSet presAssocID="{029A1E03-E714-4F80-A783-511E7A5B4CFE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C8DA9E-1C42-44A7-AAD0-F71F242B5EA7}" type="pres">
      <dgm:prSet presAssocID="{053408C6-04B6-4A38-A36D-64CE70920512}" presName="sp" presStyleCnt="0"/>
      <dgm:spPr/>
    </dgm:pt>
    <dgm:pt modelId="{2FF847F9-EAD3-42AD-98F0-892E8D9F45CE}" type="pres">
      <dgm:prSet presAssocID="{17213AE0-3885-4BE5-B09F-E00583C05DF9}" presName="arrowAndChildren" presStyleCnt="0"/>
      <dgm:spPr/>
    </dgm:pt>
    <dgm:pt modelId="{BC48FACE-1A40-4F4F-974D-0758D5B4A5D1}" type="pres">
      <dgm:prSet presAssocID="{17213AE0-3885-4BE5-B09F-E00583C05DF9}" presName="parentTextArrow" presStyleLbl="node1" presStyleIdx="2" presStyleCnt="4"/>
      <dgm:spPr/>
      <dgm:t>
        <a:bodyPr/>
        <a:lstStyle/>
        <a:p>
          <a:endParaRPr lang="es-ES"/>
        </a:p>
      </dgm:t>
    </dgm:pt>
    <dgm:pt modelId="{36523D7A-95AC-4660-B38B-0F3CF1DBA140}" type="pres">
      <dgm:prSet presAssocID="{17213AE0-3885-4BE5-B09F-E00583C05DF9}" presName="arrow" presStyleLbl="node1" presStyleIdx="3" presStyleCnt="4"/>
      <dgm:spPr/>
      <dgm:t>
        <a:bodyPr/>
        <a:lstStyle/>
        <a:p>
          <a:endParaRPr lang="es-ES"/>
        </a:p>
      </dgm:t>
    </dgm:pt>
    <dgm:pt modelId="{D4623752-DFB5-4708-A5AF-86CC97C2AADC}" type="pres">
      <dgm:prSet presAssocID="{17213AE0-3885-4BE5-B09F-E00583C05DF9}" presName="descendantArrow" presStyleCnt="0"/>
      <dgm:spPr/>
    </dgm:pt>
    <dgm:pt modelId="{54AF739E-199E-423C-8872-9C50260AD7EF}" type="pres">
      <dgm:prSet presAssocID="{52E460C8-AF6B-4AC6-97E5-4D90AC71A6CD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12881E-C921-43C5-8361-A6CCCCB957A1}" type="pres">
      <dgm:prSet presAssocID="{50492303-0312-42B0-9E24-EFD94FE0B637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3E4CE4-2229-4320-925E-DC841675E947}" type="pres">
      <dgm:prSet presAssocID="{58E04C8C-4186-4C5B-B2FA-85BAF8FADA96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A9E976D-C3F5-4A7A-A7DE-B0F30D8FCC48}" type="presOf" srcId="{40BE4715-9ADF-49EB-89EF-FFE0E6D2246E}" destId="{21BE7FC6-3077-415C-AEB3-0957E40F01D5}" srcOrd="0" destOrd="0" presId="urn:microsoft.com/office/officeart/2005/8/layout/process4"/>
    <dgm:cxn modelId="{A2A718E7-AC10-4813-9DA2-2E509143CDB4}" type="presOf" srcId="{CA440478-5E28-4F27-8A96-E605DBF0FFEF}" destId="{172B9531-7EF7-401E-A401-33C18343228C}" srcOrd="0" destOrd="0" presId="urn:microsoft.com/office/officeart/2005/8/layout/process4"/>
    <dgm:cxn modelId="{5CB48F76-406E-49F1-A920-3D37F82DBE00}" srcId="{CA440478-5E28-4F27-8A96-E605DBF0FFEF}" destId="{2339370C-007D-4950-B5C9-8FD4E367CF42}" srcOrd="3" destOrd="0" parTransId="{1D98DBE0-B75D-45B4-B0A9-F9335434CA29}" sibTransId="{3E0700A3-E7B4-4564-8257-79A85CFEF955}"/>
    <dgm:cxn modelId="{523A739C-B629-4F15-A66E-CC75C24CEF98}" srcId="{B58322D3-33C4-4FCD-A71D-09E02E4B00F4}" destId="{73C79019-F892-4AF4-8F7B-8B8EA63A9B32}" srcOrd="1" destOrd="0" parTransId="{1E68A305-679C-4562-A522-796DA195DBAA}" sibTransId="{5516187F-F0E1-46EB-8DCC-486D61163887}"/>
    <dgm:cxn modelId="{4108CD8E-1B9F-4B9E-AF4A-92D186590FA8}" type="presOf" srcId="{2339370C-007D-4950-B5C9-8FD4E367CF42}" destId="{499EB977-8627-48C1-9515-C12F2AFA7B44}" srcOrd="0" destOrd="0" presId="urn:microsoft.com/office/officeart/2005/8/layout/process4"/>
    <dgm:cxn modelId="{15421EA3-A3B7-407A-856B-8ED7C3CC4D4C}" type="presOf" srcId="{50492303-0312-42B0-9E24-EFD94FE0B637}" destId="{9312881E-C921-43C5-8361-A6CCCCB957A1}" srcOrd="0" destOrd="0" presId="urn:microsoft.com/office/officeart/2005/8/layout/process4"/>
    <dgm:cxn modelId="{7E7E1D3E-C223-437D-A6C3-C73D7A08FE38}" srcId="{2339370C-007D-4950-B5C9-8FD4E367CF42}" destId="{6040F26B-3E44-4F24-B2C0-4A353068E995}" srcOrd="0" destOrd="0" parTransId="{3A7A5431-FA6D-4F42-8CD1-57435C9C7903}" sibTransId="{67B58378-814F-4CD8-807D-1971F3EF8F62}"/>
    <dgm:cxn modelId="{5971419D-E361-490F-968A-DDED8495B0C2}" srcId="{17213AE0-3885-4BE5-B09F-E00583C05DF9}" destId="{58E04C8C-4186-4C5B-B2FA-85BAF8FADA96}" srcOrd="2" destOrd="0" parTransId="{CA1C51B1-8A0E-4636-A385-F593BF10F993}" sibTransId="{9A1540BB-818A-4CE4-918C-E9D925554979}"/>
    <dgm:cxn modelId="{266D6442-6122-48AA-AAF3-83D395B27C57}" type="presOf" srcId="{17213AE0-3885-4BE5-B09F-E00583C05DF9}" destId="{BC48FACE-1A40-4F4F-974D-0758D5B4A5D1}" srcOrd="0" destOrd="0" presId="urn:microsoft.com/office/officeart/2005/8/layout/process4"/>
    <dgm:cxn modelId="{72EF0F39-7885-428D-A4D1-E0EFA8C47858}" type="presOf" srcId="{1FCCDBD5-E99C-499D-8A50-534976B69C01}" destId="{0F27349C-F3AD-4FC3-9C10-EAF054880413}" srcOrd="0" destOrd="0" presId="urn:microsoft.com/office/officeart/2005/8/layout/process4"/>
    <dgm:cxn modelId="{EF63F7DF-554C-4493-B693-0CDD2CA9558B}" srcId="{B58322D3-33C4-4FCD-A71D-09E02E4B00F4}" destId="{40BE4715-9ADF-49EB-89EF-FFE0E6D2246E}" srcOrd="0" destOrd="0" parTransId="{0B82AF33-2A63-4FF9-B347-255CA3EBA9F8}" sibTransId="{965EAB00-02C7-49E1-A905-829E707D1866}"/>
    <dgm:cxn modelId="{4CEAD338-D305-4018-A06B-B409C09804D2}" srcId="{2339370C-007D-4950-B5C9-8FD4E367CF42}" destId="{1FCCDBD5-E99C-499D-8A50-534976B69C01}" srcOrd="1" destOrd="0" parTransId="{38AC14A3-612A-4DAE-B935-BCE8D3916794}" sibTransId="{DC28E275-90F6-496B-81CA-7308A6ED8B11}"/>
    <dgm:cxn modelId="{3B189EF6-020C-47A9-94E7-40BF4B30E42E}" type="presOf" srcId="{62FAEC23-B913-4F8A-9364-2686128E08AF}" destId="{15572F40-691B-4F85-A276-37DE94D53B7E}" srcOrd="0" destOrd="0" presId="urn:microsoft.com/office/officeart/2005/8/layout/process4"/>
    <dgm:cxn modelId="{9C3D69ED-38C5-4E69-9DFC-9A37B8C29F5D}" type="presOf" srcId="{3E86D66D-846C-4EF8-B7CE-B28AB420F804}" destId="{F2F6D475-3980-4254-86E9-D0857715CE66}" srcOrd="0" destOrd="0" presId="urn:microsoft.com/office/officeart/2005/8/layout/process4"/>
    <dgm:cxn modelId="{9664C5CE-8A08-45B2-ADD9-FD4BAD3E4524}" srcId="{B58322D3-33C4-4FCD-A71D-09E02E4B00F4}" destId="{029A1E03-E714-4F80-A783-511E7A5B4CFE}" srcOrd="2" destOrd="0" parTransId="{F7C864B5-73CF-4D89-AAEA-19217E52887D}" sibTransId="{47F69169-8D4E-4A7A-B17C-25A0FE70C0C4}"/>
    <dgm:cxn modelId="{C360B1D6-7042-4E66-86E2-8658CA49B2C8}" type="presOf" srcId="{B58322D3-33C4-4FCD-A71D-09E02E4B00F4}" destId="{EBF8DE10-9058-4548-8CF4-BB2EC8207FF7}" srcOrd="1" destOrd="0" presId="urn:microsoft.com/office/officeart/2005/8/layout/process4"/>
    <dgm:cxn modelId="{68C156FE-84DB-4F28-82DE-A0442F806536}" type="presOf" srcId="{58E04C8C-4186-4C5B-B2FA-85BAF8FADA96}" destId="{D13E4CE4-2229-4320-925E-DC841675E947}" srcOrd="0" destOrd="0" presId="urn:microsoft.com/office/officeart/2005/8/layout/process4"/>
    <dgm:cxn modelId="{BDD04A33-D32D-4F25-BF91-1C45AC0BA4E3}" type="presOf" srcId="{F560DA76-D84F-4B53-BF1F-D6663407336D}" destId="{A7EFC28C-FD96-48A3-81C4-A8FF6FB4B77C}" srcOrd="0" destOrd="0" presId="urn:microsoft.com/office/officeart/2005/8/layout/process4"/>
    <dgm:cxn modelId="{37B4E0DD-DEEE-4678-ADD1-BE0289B323F1}" srcId="{CA440478-5E28-4F27-8A96-E605DBF0FFEF}" destId="{B58322D3-33C4-4FCD-A71D-09E02E4B00F4}" srcOrd="1" destOrd="0" parTransId="{327BE3D9-2A96-4084-A518-A569262A4714}" sibTransId="{F8624826-A1F9-40C9-AF35-95E9870C7942}"/>
    <dgm:cxn modelId="{516F0481-E9F5-4951-99B8-42577E4055A5}" type="presOf" srcId="{52E460C8-AF6B-4AC6-97E5-4D90AC71A6CD}" destId="{54AF739E-199E-423C-8872-9C50260AD7EF}" srcOrd="0" destOrd="0" presId="urn:microsoft.com/office/officeart/2005/8/layout/process4"/>
    <dgm:cxn modelId="{8B7CBFCA-878B-4FDA-A6B4-3B665F92CE1F}" srcId="{CA440478-5E28-4F27-8A96-E605DBF0FFEF}" destId="{3E86D66D-846C-4EF8-B7CE-B28AB420F804}" srcOrd="2" destOrd="0" parTransId="{F32D0980-A5F0-4ED5-8F98-6E379277B1FD}" sibTransId="{3DA17F6B-CDC6-4EB1-B30B-72314CF48759}"/>
    <dgm:cxn modelId="{D803CA28-FFCE-4616-A3AE-30E85654D9D2}" type="presOf" srcId="{17213AE0-3885-4BE5-B09F-E00583C05DF9}" destId="{36523D7A-95AC-4660-B38B-0F3CF1DBA140}" srcOrd="1" destOrd="0" presId="urn:microsoft.com/office/officeart/2005/8/layout/process4"/>
    <dgm:cxn modelId="{24748456-D38B-47A4-A8E8-81392E5F880F}" type="presOf" srcId="{2339370C-007D-4950-B5C9-8FD4E367CF42}" destId="{BD780F2B-C837-416D-9849-FF0278AA79F8}" srcOrd="1" destOrd="0" presId="urn:microsoft.com/office/officeart/2005/8/layout/process4"/>
    <dgm:cxn modelId="{1E32D420-470F-43DC-B40B-B9681A09C50B}" type="presOf" srcId="{3E86D66D-846C-4EF8-B7CE-B28AB420F804}" destId="{67EF5CE1-32F8-42B2-B380-DC36F7D0AF8D}" srcOrd="1" destOrd="0" presId="urn:microsoft.com/office/officeart/2005/8/layout/process4"/>
    <dgm:cxn modelId="{0E2D2A69-A80E-4ABB-B0B0-38EEDF53E13E}" srcId="{CA440478-5E28-4F27-8A96-E605DBF0FFEF}" destId="{17213AE0-3885-4BE5-B09F-E00583C05DF9}" srcOrd="0" destOrd="0" parTransId="{77C694A8-33D7-4C0D-9FDF-81255D543153}" sibTransId="{053408C6-04B6-4A38-A36D-64CE70920512}"/>
    <dgm:cxn modelId="{DAF1854C-E668-45CA-9373-53B55AF44F87}" srcId="{3E86D66D-846C-4EF8-B7CE-B28AB420F804}" destId="{62FAEC23-B913-4F8A-9364-2686128E08AF}" srcOrd="1" destOrd="0" parTransId="{D5001454-9382-421B-9F44-B62748E7976A}" sibTransId="{99488F35-AFEB-4AEE-B6BC-85D93BEA41DD}"/>
    <dgm:cxn modelId="{3B7EBC07-330D-41C5-A8D5-673B7B44F899}" type="presOf" srcId="{73C79019-F892-4AF4-8F7B-8B8EA63A9B32}" destId="{8364336F-1D7A-4E7E-B322-0B68D23563E7}" srcOrd="0" destOrd="0" presId="urn:microsoft.com/office/officeart/2005/8/layout/process4"/>
    <dgm:cxn modelId="{69E4E4C7-E9DC-4FAF-B19F-DF6CC332CD3A}" srcId="{3E86D66D-846C-4EF8-B7CE-B28AB420F804}" destId="{F560DA76-D84F-4B53-BF1F-D6663407336D}" srcOrd="0" destOrd="0" parTransId="{16B4AC45-8C19-42D8-9C75-B9DD962B5703}" sibTransId="{5CF48BF6-6ED8-4221-89FD-BE30F1C0396D}"/>
    <dgm:cxn modelId="{9AC619FD-9DE9-4A89-A83A-7A7718F0C71E}" type="presOf" srcId="{6040F26B-3E44-4F24-B2C0-4A353068E995}" destId="{07E778CE-DC0D-49FA-A28E-74204B982E43}" srcOrd="0" destOrd="0" presId="urn:microsoft.com/office/officeart/2005/8/layout/process4"/>
    <dgm:cxn modelId="{CBE295F9-9C44-4B4B-8873-2CAB7095B6BF}" type="presOf" srcId="{4E94B24F-CC96-49B5-AEBC-0C69E2E4E2E5}" destId="{E06BD468-4C8C-4362-B7DC-51D1197C578D}" srcOrd="0" destOrd="0" presId="urn:microsoft.com/office/officeart/2005/8/layout/process4"/>
    <dgm:cxn modelId="{89A84C06-4DD3-4DC0-8B63-D1CF854A2413}" srcId="{17213AE0-3885-4BE5-B09F-E00583C05DF9}" destId="{52E460C8-AF6B-4AC6-97E5-4D90AC71A6CD}" srcOrd="0" destOrd="0" parTransId="{7E2D706D-7CDF-422F-9E0F-F51CE54F18AF}" sibTransId="{BACEBAE3-B1A4-4DF7-91CE-3B92F041A2D0}"/>
    <dgm:cxn modelId="{8A7C2CF0-6ABA-4470-9692-E5F3FC2B92E5}" type="presOf" srcId="{029A1E03-E714-4F80-A783-511E7A5B4CFE}" destId="{BF60D3D1-0A38-4D6F-AC66-3E306F0CB3B0}" srcOrd="0" destOrd="0" presId="urn:microsoft.com/office/officeart/2005/8/layout/process4"/>
    <dgm:cxn modelId="{21B3267E-280D-457E-BBAA-B07F2EA5BE41}" type="presOf" srcId="{B58322D3-33C4-4FCD-A71D-09E02E4B00F4}" destId="{0D126B66-0B30-43D6-AACA-CB2E19AB37A6}" srcOrd="0" destOrd="0" presId="urn:microsoft.com/office/officeart/2005/8/layout/process4"/>
    <dgm:cxn modelId="{139ADD1D-C01A-45BC-8F1E-AEA4F9DBC2E7}" srcId="{17213AE0-3885-4BE5-B09F-E00583C05DF9}" destId="{50492303-0312-42B0-9E24-EFD94FE0B637}" srcOrd="1" destOrd="0" parTransId="{232EB9EC-BEAF-4878-ADAC-AAA0D5FC6D4C}" sibTransId="{3DFDDFC3-CFF9-42CF-81F1-8243BB39482F}"/>
    <dgm:cxn modelId="{E1A82A05-B064-4BF5-BA80-E7EA25601104}" srcId="{3E86D66D-846C-4EF8-B7CE-B28AB420F804}" destId="{4E94B24F-CC96-49B5-AEBC-0C69E2E4E2E5}" srcOrd="2" destOrd="0" parTransId="{7E82DC03-40B1-4C34-89F1-BC36C9653CE4}" sibTransId="{DA9ED343-A869-4CCF-A2D3-25F0EFCD5715}"/>
    <dgm:cxn modelId="{B820A657-A7BB-4868-B97C-9921BB70766F}" type="presParOf" srcId="{172B9531-7EF7-401E-A401-33C18343228C}" destId="{F6E26C3F-29CD-4372-981B-4DD7D48D2018}" srcOrd="0" destOrd="0" presId="urn:microsoft.com/office/officeart/2005/8/layout/process4"/>
    <dgm:cxn modelId="{3D0A1523-E924-46FF-A2C2-0520ABAFD471}" type="presParOf" srcId="{F6E26C3F-29CD-4372-981B-4DD7D48D2018}" destId="{499EB977-8627-48C1-9515-C12F2AFA7B44}" srcOrd="0" destOrd="0" presId="urn:microsoft.com/office/officeart/2005/8/layout/process4"/>
    <dgm:cxn modelId="{291E2C77-0CD9-4F8B-8A92-467041B06D62}" type="presParOf" srcId="{F6E26C3F-29CD-4372-981B-4DD7D48D2018}" destId="{BD780F2B-C837-416D-9849-FF0278AA79F8}" srcOrd="1" destOrd="0" presId="urn:microsoft.com/office/officeart/2005/8/layout/process4"/>
    <dgm:cxn modelId="{C813D4A7-1860-424D-91C5-90EF15BD079E}" type="presParOf" srcId="{F6E26C3F-29CD-4372-981B-4DD7D48D2018}" destId="{F5ADA83A-C4DC-4524-A196-17A79E5AF8EF}" srcOrd="2" destOrd="0" presId="urn:microsoft.com/office/officeart/2005/8/layout/process4"/>
    <dgm:cxn modelId="{700268F7-4115-4402-8729-A7E87E69A0ED}" type="presParOf" srcId="{F5ADA83A-C4DC-4524-A196-17A79E5AF8EF}" destId="{07E778CE-DC0D-49FA-A28E-74204B982E43}" srcOrd="0" destOrd="0" presId="urn:microsoft.com/office/officeart/2005/8/layout/process4"/>
    <dgm:cxn modelId="{7335AD94-4E78-4F8C-979C-E0AF60A90144}" type="presParOf" srcId="{F5ADA83A-C4DC-4524-A196-17A79E5AF8EF}" destId="{0F27349C-F3AD-4FC3-9C10-EAF054880413}" srcOrd="1" destOrd="0" presId="urn:microsoft.com/office/officeart/2005/8/layout/process4"/>
    <dgm:cxn modelId="{3F1AA7E6-8F43-418A-BA80-8CD25DAFB46B}" type="presParOf" srcId="{172B9531-7EF7-401E-A401-33C18343228C}" destId="{CAF9F05B-8622-4F19-9DB1-7BA426F745A2}" srcOrd="1" destOrd="0" presId="urn:microsoft.com/office/officeart/2005/8/layout/process4"/>
    <dgm:cxn modelId="{31A8F733-D3B7-4414-A2C4-BC994E68E2CE}" type="presParOf" srcId="{172B9531-7EF7-401E-A401-33C18343228C}" destId="{65F3D2D6-ED26-4BB5-AED3-475BECA6E51F}" srcOrd="2" destOrd="0" presId="urn:microsoft.com/office/officeart/2005/8/layout/process4"/>
    <dgm:cxn modelId="{F02DE1C9-548B-461F-BC3F-F00FAF2CA031}" type="presParOf" srcId="{65F3D2D6-ED26-4BB5-AED3-475BECA6E51F}" destId="{F2F6D475-3980-4254-86E9-D0857715CE66}" srcOrd="0" destOrd="0" presId="urn:microsoft.com/office/officeart/2005/8/layout/process4"/>
    <dgm:cxn modelId="{D6CB67D6-91BD-4467-9C5D-EF85713978F2}" type="presParOf" srcId="{65F3D2D6-ED26-4BB5-AED3-475BECA6E51F}" destId="{67EF5CE1-32F8-42B2-B380-DC36F7D0AF8D}" srcOrd="1" destOrd="0" presId="urn:microsoft.com/office/officeart/2005/8/layout/process4"/>
    <dgm:cxn modelId="{076358EA-71E6-432B-86C8-D648BA32CF72}" type="presParOf" srcId="{65F3D2D6-ED26-4BB5-AED3-475BECA6E51F}" destId="{02545339-58EA-45D3-A7BF-A19352A37CF5}" srcOrd="2" destOrd="0" presId="urn:microsoft.com/office/officeart/2005/8/layout/process4"/>
    <dgm:cxn modelId="{17C39D19-99FA-4DA3-903B-15288E4FD02B}" type="presParOf" srcId="{02545339-58EA-45D3-A7BF-A19352A37CF5}" destId="{A7EFC28C-FD96-48A3-81C4-A8FF6FB4B77C}" srcOrd="0" destOrd="0" presId="urn:microsoft.com/office/officeart/2005/8/layout/process4"/>
    <dgm:cxn modelId="{4E5CBFFE-79BF-4986-8C27-9A5ABCC0ED09}" type="presParOf" srcId="{02545339-58EA-45D3-A7BF-A19352A37CF5}" destId="{15572F40-691B-4F85-A276-37DE94D53B7E}" srcOrd="1" destOrd="0" presId="urn:microsoft.com/office/officeart/2005/8/layout/process4"/>
    <dgm:cxn modelId="{03646691-E33C-487F-B2BC-ADCF8B8DEED9}" type="presParOf" srcId="{02545339-58EA-45D3-A7BF-A19352A37CF5}" destId="{E06BD468-4C8C-4362-B7DC-51D1197C578D}" srcOrd="2" destOrd="0" presId="urn:microsoft.com/office/officeart/2005/8/layout/process4"/>
    <dgm:cxn modelId="{F47095C3-FD16-414C-9A78-D16CC2938AA6}" type="presParOf" srcId="{172B9531-7EF7-401E-A401-33C18343228C}" destId="{42736E83-3E2B-4BD9-AF8D-0ADDE7FA820D}" srcOrd="3" destOrd="0" presId="urn:microsoft.com/office/officeart/2005/8/layout/process4"/>
    <dgm:cxn modelId="{149D8D60-7A0A-4F31-99BA-5DBD6B02CC4C}" type="presParOf" srcId="{172B9531-7EF7-401E-A401-33C18343228C}" destId="{49BA7E3E-5B04-43D8-80F7-4AA8B7EB900B}" srcOrd="4" destOrd="0" presId="urn:microsoft.com/office/officeart/2005/8/layout/process4"/>
    <dgm:cxn modelId="{5A5496F1-0C2D-44E6-852F-5F9EBCA33CAA}" type="presParOf" srcId="{49BA7E3E-5B04-43D8-80F7-4AA8B7EB900B}" destId="{0D126B66-0B30-43D6-AACA-CB2E19AB37A6}" srcOrd="0" destOrd="0" presId="urn:microsoft.com/office/officeart/2005/8/layout/process4"/>
    <dgm:cxn modelId="{551C158F-55B1-435E-B183-1716222829B2}" type="presParOf" srcId="{49BA7E3E-5B04-43D8-80F7-4AA8B7EB900B}" destId="{EBF8DE10-9058-4548-8CF4-BB2EC8207FF7}" srcOrd="1" destOrd="0" presId="urn:microsoft.com/office/officeart/2005/8/layout/process4"/>
    <dgm:cxn modelId="{FE77E02E-4E93-4488-9D86-BB759E3991E3}" type="presParOf" srcId="{49BA7E3E-5B04-43D8-80F7-4AA8B7EB900B}" destId="{C694D364-E24F-4DF7-972C-803C73DC4BD1}" srcOrd="2" destOrd="0" presId="urn:microsoft.com/office/officeart/2005/8/layout/process4"/>
    <dgm:cxn modelId="{9D4979FA-53F5-4963-9843-87C9BF4C355D}" type="presParOf" srcId="{C694D364-E24F-4DF7-972C-803C73DC4BD1}" destId="{21BE7FC6-3077-415C-AEB3-0957E40F01D5}" srcOrd="0" destOrd="0" presId="urn:microsoft.com/office/officeart/2005/8/layout/process4"/>
    <dgm:cxn modelId="{329FF413-1081-457E-842D-D46D7515DA3E}" type="presParOf" srcId="{C694D364-E24F-4DF7-972C-803C73DC4BD1}" destId="{8364336F-1D7A-4E7E-B322-0B68D23563E7}" srcOrd="1" destOrd="0" presId="urn:microsoft.com/office/officeart/2005/8/layout/process4"/>
    <dgm:cxn modelId="{68F8786F-7457-4B16-AF99-FD401800CE45}" type="presParOf" srcId="{C694D364-E24F-4DF7-972C-803C73DC4BD1}" destId="{BF60D3D1-0A38-4D6F-AC66-3E306F0CB3B0}" srcOrd="2" destOrd="0" presId="urn:microsoft.com/office/officeart/2005/8/layout/process4"/>
    <dgm:cxn modelId="{F3F1FB3A-7261-4484-8D0F-095CDD2B46CE}" type="presParOf" srcId="{172B9531-7EF7-401E-A401-33C18343228C}" destId="{27C8DA9E-1C42-44A7-AAD0-F71F242B5EA7}" srcOrd="5" destOrd="0" presId="urn:microsoft.com/office/officeart/2005/8/layout/process4"/>
    <dgm:cxn modelId="{E443761B-C5B0-4604-9757-6CAE927BAB99}" type="presParOf" srcId="{172B9531-7EF7-401E-A401-33C18343228C}" destId="{2FF847F9-EAD3-42AD-98F0-892E8D9F45CE}" srcOrd="6" destOrd="0" presId="urn:microsoft.com/office/officeart/2005/8/layout/process4"/>
    <dgm:cxn modelId="{2EF9D3AB-57AA-4137-A6EC-4CC5B7CC3804}" type="presParOf" srcId="{2FF847F9-EAD3-42AD-98F0-892E8D9F45CE}" destId="{BC48FACE-1A40-4F4F-974D-0758D5B4A5D1}" srcOrd="0" destOrd="0" presId="urn:microsoft.com/office/officeart/2005/8/layout/process4"/>
    <dgm:cxn modelId="{9C3A018A-288D-4D41-93D2-6F85EEE35AEF}" type="presParOf" srcId="{2FF847F9-EAD3-42AD-98F0-892E8D9F45CE}" destId="{36523D7A-95AC-4660-B38B-0F3CF1DBA140}" srcOrd="1" destOrd="0" presId="urn:microsoft.com/office/officeart/2005/8/layout/process4"/>
    <dgm:cxn modelId="{91C054F8-DC0F-43EA-B3FD-A4429D8F725A}" type="presParOf" srcId="{2FF847F9-EAD3-42AD-98F0-892E8D9F45CE}" destId="{D4623752-DFB5-4708-A5AF-86CC97C2AADC}" srcOrd="2" destOrd="0" presId="urn:microsoft.com/office/officeart/2005/8/layout/process4"/>
    <dgm:cxn modelId="{154FD36D-CAD1-4F77-918C-E7FF3B8E29CA}" type="presParOf" srcId="{D4623752-DFB5-4708-A5AF-86CC97C2AADC}" destId="{54AF739E-199E-423C-8872-9C50260AD7EF}" srcOrd="0" destOrd="0" presId="urn:microsoft.com/office/officeart/2005/8/layout/process4"/>
    <dgm:cxn modelId="{8CA9055C-A91C-4D47-B7D2-C23D33DDDF13}" type="presParOf" srcId="{D4623752-DFB5-4708-A5AF-86CC97C2AADC}" destId="{9312881E-C921-43C5-8361-A6CCCCB957A1}" srcOrd="1" destOrd="0" presId="urn:microsoft.com/office/officeart/2005/8/layout/process4"/>
    <dgm:cxn modelId="{D22DB430-7071-4D94-AF94-129F6016B49B}" type="presParOf" srcId="{D4623752-DFB5-4708-A5AF-86CC97C2AADC}" destId="{D13E4CE4-2229-4320-925E-DC841675E947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A5D27-AF55-4A5A-9992-3E1924A2918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ED24788-F206-4E25-A9A7-3B15682F15F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err="1" smtClean="0"/>
            <a:t>meteo</a:t>
          </a:r>
          <a:r>
            <a:rPr lang="es-ES" sz="1200" dirty="0" smtClean="0"/>
            <a:t>-social</a:t>
          </a:r>
          <a:endParaRPr lang="es-ES" sz="1200" dirty="0"/>
        </a:p>
      </dgm:t>
    </dgm:pt>
    <dgm:pt modelId="{9EFDF573-354A-462F-B9A6-D40018151C14}" type="parTrans" cxnId="{CFFE85DB-2276-442B-8BC1-35BA730EA3A8}">
      <dgm:prSet/>
      <dgm:spPr/>
      <dgm:t>
        <a:bodyPr/>
        <a:lstStyle/>
        <a:p>
          <a:endParaRPr lang="es-ES" sz="1200"/>
        </a:p>
      </dgm:t>
    </dgm:pt>
    <dgm:pt modelId="{F06B8DCA-2629-4572-912E-E1EC34E41659}" type="sibTrans" cxnId="{CFFE85DB-2276-442B-8BC1-35BA730EA3A8}">
      <dgm:prSet/>
      <dgm:spPr/>
      <dgm:t>
        <a:bodyPr/>
        <a:lstStyle/>
        <a:p>
          <a:endParaRPr lang="es-ES" sz="1200"/>
        </a:p>
      </dgm:t>
    </dgm:pt>
    <dgm:pt modelId="{DD56CD02-14C1-4F0B-BEF0-0418EE3E8B0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Núcleo</a:t>
          </a:r>
          <a:endParaRPr lang="es-ES" sz="1200" dirty="0"/>
        </a:p>
      </dgm:t>
    </dgm:pt>
    <dgm:pt modelId="{DBA6A89C-5E68-44FC-B07A-907F604DC1AE}" type="parTrans" cxnId="{E427E663-AFA8-449A-A056-D0E5438BE3F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C23CE76D-8A2F-4AD3-A1B4-1205E66EC5A3}" type="sibTrans" cxnId="{E427E663-AFA8-449A-A056-D0E5438BE3F0}">
      <dgm:prSet/>
      <dgm:spPr/>
      <dgm:t>
        <a:bodyPr/>
        <a:lstStyle/>
        <a:p>
          <a:endParaRPr lang="es-ES" sz="1200"/>
        </a:p>
      </dgm:t>
    </dgm:pt>
    <dgm:pt modelId="{625C6E6B-2C30-4360-9DA4-51878C4214C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Recolección</a:t>
          </a:r>
          <a:endParaRPr lang="es-ES" sz="1200" dirty="0"/>
        </a:p>
      </dgm:t>
    </dgm:pt>
    <dgm:pt modelId="{244B2A20-22C2-478E-B324-75874734436A}" type="parTrans" cxnId="{C9FAB606-2DCB-4F14-BB32-E721E32119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8A802499-DF20-40CB-A6E7-542FA6559524}" type="sibTrans" cxnId="{C9FAB606-2DCB-4F14-BB32-E721E32119F2}">
      <dgm:prSet/>
      <dgm:spPr/>
      <dgm:t>
        <a:bodyPr/>
        <a:lstStyle/>
        <a:p>
          <a:endParaRPr lang="es-ES" sz="1200"/>
        </a:p>
      </dgm:t>
    </dgm:pt>
    <dgm:pt modelId="{5B6B334E-5A0F-4CEE-9477-C65EB088D17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Cálculo derivadas</a:t>
          </a:r>
          <a:endParaRPr lang="es-ES" sz="1200" dirty="0"/>
        </a:p>
      </dgm:t>
    </dgm:pt>
    <dgm:pt modelId="{A94411C4-2D10-4F36-A536-3D564ECEA5A0}" type="parTrans" cxnId="{5D909185-1BED-416C-83DD-895386DA8C4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51F223DE-6787-4C9B-84A1-77F14EEF1243}" type="sibTrans" cxnId="{5D909185-1BED-416C-83DD-895386DA8C4A}">
      <dgm:prSet/>
      <dgm:spPr/>
      <dgm:t>
        <a:bodyPr/>
        <a:lstStyle/>
        <a:p>
          <a:endParaRPr lang="es-ES" sz="1200"/>
        </a:p>
      </dgm:t>
    </dgm:pt>
    <dgm:pt modelId="{C4B7B700-57EE-48FB-BB6A-981EABE8607B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Interfaz web</a:t>
          </a:r>
          <a:endParaRPr lang="es-ES" sz="1200" dirty="0"/>
        </a:p>
      </dgm:t>
    </dgm:pt>
    <dgm:pt modelId="{D38FE7B2-8FA9-4C61-916C-B8B5FBAFACD8}" type="parTrans" cxnId="{F3E2BCCF-ED8C-4958-96FB-ED61840A4F5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B93A749E-2874-4B7F-92C8-21CFB1FACE69}" type="sibTrans" cxnId="{F3E2BCCF-ED8C-4958-96FB-ED61840A4F5C}">
      <dgm:prSet/>
      <dgm:spPr/>
      <dgm:t>
        <a:bodyPr/>
        <a:lstStyle/>
        <a:p>
          <a:endParaRPr lang="es-ES" sz="1200"/>
        </a:p>
      </dgm:t>
    </dgm:pt>
    <dgm:pt modelId="{57194EFA-4E3C-453F-BC37-64686E3C0EA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Listado observaciones</a:t>
          </a:r>
          <a:endParaRPr lang="es-ES" sz="1200" dirty="0"/>
        </a:p>
      </dgm:t>
    </dgm:pt>
    <dgm:pt modelId="{E3B9225E-BEBB-4138-A88D-E1C92D76CF5D}" type="parTrans" cxnId="{60A933DA-FC7C-407B-BF36-0FF5D184817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63578BF4-DF7F-483E-BA44-FFFBA4A10415}" type="sibTrans" cxnId="{60A933DA-FC7C-407B-BF36-0FF5D1848173}">
      <dgm:prSet/>
      <dgm:spPr/>
      <dgm:t>
        <a:bodyPr/>
        <a:lstStyle/>
        <a:p>
          <a:endParaRPr lang="es-ES" sz="1200"/>
        </a:p>
      </dgm:t>
    </dgm:pt>
    <dgm:pt modelId="{F239FD4F-6DF9-4B7F-B28A-43479503E29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err="1" smtClean="0"/>
            <a:t>Plugin</a:t>
          </a:r>
          <a:r>
            <a:rPr lang="es-ES" sz="1200" dirty="0" smtClean="0"/>
            <a:t> estación ejemplo</a:t>
          </a:r>
          <a:endParaRPr lang="es-ES" sz="1200" dirty="0"/>
        </a:p>
      </dgm:t>
    </dgm:pt>
    <dgm:pt modelId="{643FCEE4-2923-4905-A3DA-8F347B52BF5C}" type="parTrans" cxnId="{CCDB79BC-8452-4329-825C-32449B01C3F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73D29803-4758-4A67-8787-AC18A38AE6E0}" type="sibTrans" cxnId="{CCDB79BC-8452-4329-825C-32449B01C3F4}">
      <dgm:prSet/>
      <dgm:spPr/>
      <dgm:t>
        <a:bodyPr/>
        <a:lstStyle/>
        <a:p>
          <a:endParaRPr lang="es-ES" sz="1200"/>
        </a:p>
      </dgm:t>
    </dgm:pt>
    <dgm:pt modelId="{8755DA2B-BAE2-477D-94B0-61B7AB8A1F1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Control calidad</a:t>
          </a:r>
          <a:endParaRPr lang="es-ES" sz="1200" dirty="0"/>
        </a:p>
      </dgm:t>
    </dgm:pt>
    <dgm:pt modelId="{F80F5B6B-5C08-40D5-AF74-AEA55C3E85B1}" type="parTrans" cxnId="{93E60799-AFC7-487C-80C1-D16F1E00BBE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EA4A1AE2-E1A4-45CE-B284-0F3638831B72}" type="sibTrans" cxnId="{93E60799-AFC7-487C-80C1-D16F1E00BBEE}">
      <dgm:prSet/>
      <dgm:spPr/>
      <dgm:t>
        <a:bodyPr/>
        <a:lstStyle/>
        <a:p>
          <a:endParaRPr lang="es-ES" sz="1200"/>
        </a:p>
      </dgm:t>
    </dgm:pt>
    <dgm:pt modelId="{F36DBA69-2BB0-4FD4-A2B5-13DC4C0E706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Publicación comentarios</a:t>
          </a:r>
          <a:endParaRPr lang="es-ES" sz="1200" dirty="0"/>
        </a:p>
      </dgm:t>
    </dgm:pt>
    <dgm:pt modelId="{57126A0F-9AF0-4D50-B6B9-E249A61820B5}" type="parTrans" cxnId="{051B27CA-460F-4542-8B6C-D1A27CE9DD2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B5DE4823-67B2-446E-98A8-D7E606AF2D89}" type="sibTrans" cxnId="{051B27CA-460F-4542-8B6C-D1A27CE9DD29}">
      <dgm:prSet/>
      <dgm:spPr/>
      <dgm:t>
        <a:bodyPr/>
        <a:lstStyle/>
        <a:p>
          <a:endParaRPr lang="es-ES" sz="1200"/>
        </a:p>
      </dgm:t>
    </dgm:pt>
    <dgm:pt modelId="{F28A0CE5-EBB2-4C1B-B488-D5C2551D8C6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Gráfica de observaciones</a:t>
          </a:r>
          <a:endParaRPr lang="es-ES" sz="1200" dirty="0"/>
        </a:p>
      </dgm:t>
    </dgm:pt>
    <dgm:pt modelId="{BC741DDC-E91C-492B-84B4-09C3AD7AB092}" type="parTrans" cxnId="{7444AAB0-8990-4D5C-BC38-240FF3EB082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C449D448-6BF4-45E1-ADB1-CB8FF7318A29}" type="sibTrans" cxnId="{7444AAB0-8990-4D5C-BC38-240FF3EB0820}">
      <dgm:prSet/>
      <dgm:spPr/>
      <dgm:t>
        <a:bodyPr/>
        <a:lstStyle/>
        <a:p>
          <a:endParaRPr lang="es-ES" sz="1200"/>
        </a:p>
      </dgm:t>
    </dgm:pt>
    <dgm:pt modelId="{33243CEE-13A6-4E1A-A700-D6674BFB7406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Listado de derivadas</a:t>
          </a:r>
          <a:endParaRPr lang="es-ES" sz="1200" dirty="0"/>
        </a:p>
      </dgm:t>
    </dgm:pt>
    <dgm:pt modelId="{2090CA91-FAAC-49C5-A8B1-098CF8BF48A7}" type="parTrans" cxnId="{E07DA08D-5098-417D-90F7-E178B89C0BB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BC8EAD95-2024-4618-9482-0A3A19564611}" type="sibTrans" cxnId="{E07DA08D-5098-417D-90F7-E178B89C0BB7}">
      <dgm:prSet/>
      <dgm:spPr/>
      <dgm:t>
        <a:bodyPr/>
        <a:lstStyle/>
        <a:p>
          <a:endParaRPr lang="es-ES" sz="1200"/>
        </a:p>
      </dgm:t>
    </dgm:pt>
    <dgm:pt modelId="{4BCCAF59-35BC-44E8-9351-2B8B56956AD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Gráfica de derivadas</a:t>
          </a:r>
          <a:endParaRPr lang="es-ES" sz="1200" dirty="0"/>
        </a:p>
      </dgm:t>
    </dgm:pt>
    <dgm:pt modelId="{6C82D04E-A7FD-440F-BA9C-6EDC9E598DDB}" type="parTrans" cxnId="{B3953E91-52D2-47BE-8CAD-174E09D062B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BCA050FC-121B-4DCE-9D29-5AE27B3CD89B}" type="sibTrans" cxnId="{B3953E91-52D2-47BE-8CAD-174E09D062B1}">
      <dgm:prSet/>
      <dgm:spPr/>
      <dgm:t>
        <a:bodyPr/>
        <a:lstStyle/>
        <a:p>
          <a:endParaRPr lang="es-ES" sz="1200"/>
        </a:p>
      </dgm:t>
    </dgm:pt>
    <dgm:pt modelId="{21C9422E-D7E1-4694-AC9B-DC6EFDF07F56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Mapa de estaciones</a:t>
          </a:r>
          <a:endParaRPr lang="es-ES" sz="1200" dirty="0"/>
        </a:p>
      </dgm:t>
    </dgm:pt>
    <dgm:pt modelId="{9B8CC0C8-4EE2-4CF9-A08E-3ABDBEDFD46B}" type="parTrans" cxnId="{6BB95DA3-6D55-4FEA-A4B6-FB190EED085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8E508BFA-9D1B-4108-8541-0C01B892CA7D}" type="sibTrans" cxnId="{6BB95DA3-6D55-4FEA-A4B6-FB190EED085B}">
      <dgm:prSet/>
      <dgm:spPr/>
      <dgm:t>
        <a:bodyPr/>
        <a:lstStyle/>
        <a:p>
          <a:endParaRPr lang="es-ES" sz="1200"/>
        </a:p>
      </dgm:t>
    </dgm:pt>
    <dgm:pt modelId="{FF813D80-084D-487B-8FBE-26640D28462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Configuración de estación</a:t>
          </a:r>
          <a:endParaRPr lang="es-ES" sz="1200" dirty="0"/>
        </a:p>
      </dgm:t>
    </dgm:pt>
    <dgm:pt modelId="{D1F8BDD8-BDA6-4E87-B725-DB28EE6F2833}" type="parTrans" cxnId="{63BF3836-1615-4F16-BE63-AF038B90B60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CC4A0F83-E6AC-4BEF-9221-7FFF0E021E1E}" type="sibTrans" cxnId="{63BF3836-1615-4F16-BE63-AF038B90B607}">
      <dgm:prSet/>
      <dgm:spPr/>
      <dgm:t>
        <a:bodyPr/>
        <a:lstStyle/>
        <a:p>
          <a:endParaRPr lang="es-ES" sz="1200"/>
        </a:p>
      </dgm:t>
    </dgm:pt>
    <dgm:pt modelId="{67ED2A95-6BD4-47BF-B11B-DBB15D90574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Configuración de perfil</a:t>
          </a:r>
          <a:endParaRPr lang="es-ES" sz="1200" dirty="0"/>
        </a:p>
      </dgm:t>
    </dgm:pt>
    <dgm:pt modelId="{D9CD24F0-674B-4D9D-AB2D-43CD63F5C106}" type="parTrans" cxnId="{01A771E2-5475-4B39-BA45-33E06B6FAD9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29317A0A-E926-43A8-B9FA-2618A6A38A71}" type="sibTrans" cxnId="{01A771E2-5475-4B39-BA45-33E06B6FAD9A}">
      <dgm:prSet/>
      <dgm:spPr/>
      <dgm:t>
        <a:bodyPr/>
        <a:lstStyle/>
        <a:p>
          <a:endParaRPr lang="es-ES" sz="1200"/>
        </a:p>
      </dgm:t>
    </dgm:pt>
    <dgm:pt modelId="{E3918A5E-E7B4-4D4B-B22F-9DD6FB3538B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Búsqueda de estaciones</a:t>
          </a:r>
          <a:endParaRPr lang="es-ES" sz="1200" dirty="0"/>
        </a:p>
      </dgm:t>
    </dgm:pt>
    <dgm:pt modelId="{C961276C-D867-4F53-AC98-60ED987CFF5F}" type="parTrans" cxnId="{D206FF81-8BB3-40B9-8CA7-0B4807CC3CA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96EEA061-153F-4660-959D-00BE819B80B0}" type="sibTrans" cxnId="{D206FF81-8BB3-40B9-8CA7-0B4807CC3CA8}">
      <dgm:prSet/>
      <dgm:spPr/>
      <dgm:t>
        <a:bodyPr/>
        <a:lstStyle/>
        <a:p>
          <a:endParaRPr lang="es-ES" sz="1200"/>
        </a:p>
      </dgm:t>
    </dgm:pt>
    <dgm:pt modelId="{7DD04C47-10F3-4A28-88E3-D613C13134C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Lectura de datos</a:t>
          </a:r>
          <a:endParaRPr lang="es-ES" sz="1200" dirty="0"/>
        </a:p>
      </dgm:t>
    </dgm:pt>
    <dgm:pt modelId="{D691A476-8910-495E-A8CB-D4F35C9B2956}" type="parTrans" cxnId="{1E6BC5E3-5861-41E9-AECE-6F3CEBAF6BA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75240889-4D52-4CE3-A453-2C62E612BC04}" type="sibTrans" cxnId="{1E6BC5E3-5861-41E9-AECE-6F3CEBAF6BA5}">
      <dgm:prSet/>
      <dgm:spPr/>
      <dgm:t>
        <a:bodyPr/>
        <a:lstStyle/>
        <a:p>
          <a:endParaRPr lang="es-ES" sz="1200"/>
        </a:p>
      </dgm:t>
    </dgm:pt>
    <dgm:pt modelId="{984027AD-9BA5-447F-899A-E8D57481DD6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err="1" smtClean="0"/>
            <a:t>Parseo</a:t>
          </a:r>
          <a:r>
            <a:rPr lang="es-ES" sz="1200" dirty="0" smtClean="0"/>
            <a:t> de formato</a:t>
          </a:r>
          <a:endParaRPr lang="es-ES" sz="1200" dirty="0"/>
        </a:p>
      </dgm:t>
    </dgm:pt>
    <dgm:pt modelId="{BFCCFB69-FADA-46C6-9148-9B6D3223191B}" type="parTrans" cxnId="{A739C1EE-C2A8-4B12-8D94-80628B98683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B8EBFA2D-752A-4AA5-9437-31486FDB54CC}" type="sibTrans" cxnId="{A739C1EE-C2A8-4B12-8D94-80628B986831}">
      <dgm:prSet/>
      <dgm:spPr/>
      <dgm:t>
        <a:bodyPr/>
        <a:lstStyle/>
        <a:p>
          <a:endParaRPr lang="es-ES" sz="1200"/>
        </a:p>
      </dgm:t>
    </dgm:pt>
    <dgm:pt modelId="{D964AA35-01B0-46CD-9E06-D5015D4036C7}" type="pres">
      <dgm:prSet presAssocID="{B7FA5D27-AF55-4A5A-9992-3E1924A291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5908914-D09C-4666-813A-C17D9CA71BCA}" type="pres">
      <dgm:prSet presAssocID="{FED24788-F206-4E25-A9A7-3B15682F15FF}" presName="hierRoot1" presStyleCnt="0">
        <dgm:presLayoutVars>
          <dgm:hierBranch val="init"/>
        </dgm:presLayoutVars>
      </dgm:prSet>
      <dgm:spPr/>
    </dgm:pt>
    <dgm:pt modelId="{40724AF3-2DB9-46FF-8BDA-2F1BF1DA50FC}" type="pres">
      <dgm:prSet presAssocID="{FED24788-F206-4E25-A9A7-3B15682F15FF}" presName="rootComposite1" presStyleCnt="0"/>
      <dgm:spPr/>
    </dgm:pt>
    <dgm:pt modelId="{DCA6370B-AD8C-4DAB-8D69-45C427AA1D26}" type="pres">
      <dgm:prSet presAssocID="{FED24788-F206-4E25-A9A7-3B15682F15F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1A62907-4AFF-4DCA-8BED-49290058B367}" type="pres">
      <dgm:prSet presAssocID="{FED24788-F206-4E25-A9A7-3B15682F15FF}" presName="rootConnector1" presStyleLbl="node1" presStyleIdx="0" presStyleCnt="0"/>
      <dgm:spPr/>
      <dgm:t>
        <a:bodyPr/>
        <a:lstStyle/>
        <a:p>
          <a:endParaRPr lang="es-ES"/>
        </a:p>
      </dgm:t>
    </dgm:pt>
    <dgm:pt modelId="{492902A2-10D7-4178-A680-9E4B0E2BF3B9}" type="pres">
      <dgm:prSet presAssocID="{FED24788-F206-4E25-A9A7-3B15682F15FF}" presName="hierChild2" presStyleCnt="0"/>
      <dgm:spPr/>
    </dgm:pt>
    <dgm:pt modelId="{199EE760-871F-435C-8201-774C4CF56B7E}" type="pres">
      <dgm:prSet presAssocID="{DBA6A89C-5E68-44FC-B07A-907F604DC1AE}" presName="Name37" presStyleLbl="parChTrans1D2" presStyleIdx="0" presStyleCnt="3"/>
      <dgm:spPr/>
      <dgm:t>
        <a:bodyPr/>
        <a:lstStyle/>
        <a:p>
          <a:endParaRPr lang="es-ES"/>
        </a:p>
      </dgm:t>
    </dgm:pt>
    <dgm:pt modelId="{CBC60F5B-EE08-42DD-97E0-554C247A750B}" type="pres">
      <dgm:prSet presAssocID="{DD56CD02-14C1-4F0B-BEF0-0418EE3E8B08}" presName="hierRoot2" presStyleCnt="0">
        <dgm:presLayoutVars>
          <dgm:hierBranch val="init"/>
        </dgm:presLayoutVars>
      </dgm:prSet>
      <dgm:spPr/>
    </dgm:pt>
    <dgm:pt modelId="{59BB70B9-B14B-4923-BCE0-64BCC797B8AC}" type="pres">
      <dgm:prSet presAssocID="{DD56CD02-14C1-4F0B-BEF0-0418EE3E8B08}" presName="rootComposite" presStyleCnt="0"/>
      <dgm:spPr/>
    </dgm:pt>
    <dgm:pt modelId="{B6A45386-D251-4EF2-97FB-6D445F4338D3}" type="pres">
      <dgm:prSet presAssocID="{DD56CD02-14C1-4F0B-BEF0-0418EE3E8B0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1E2C036-81C8-4744-A000-FDD2029F1D35}" type="pres">
      <dgm:prSet presAssocID="{DD56CD02-14C1-4F0B-BEF0-0418EE3E8B08}" presName="rootConnector" presStyleLbl="node2" presStyleIdx="0" presStyleCnt="3"/>
      <dgm:spPr/>
      <dgm:t>
        <a:bodyPr/>
        <a:lstStyle/>
        <a:p>
          <a:endParaRPr lang="es-ES"/>
        </a:p>
      </dgm:t>
    </dgm:pt>
    <dgm:pt modelId="{075256B8-8559-467C-9F20-803576140785}" type="pres">
      <dgm:prSet presAssocID="{DD56CD02-14C1-4F0B-BEF0-0418EE3E8B08}" presName="hierChild4" presStyleCnt="0"/>
      <dgm:spPr/>
    </dgm:pt>
    <dgm:pt modelId="{B73FFBCD-8081-4C74-AF9E-CD47C208E908}" type="pres">
      <dgm:prSet presAssocID="{244B2A20-22C2-478E-B324-75874734436A}" presName="Name37" presStyleLbl="parChTrans1D3" presStyleIdx="0" presStyleCnt="14"/>
      <dgm:spPr/>
      <dgm:t>
        <a:bodyPr/>
        <a:lstStyle/>
        <a:p>
          <a:endParaRPr lang="es-ES"/>
        </a:p>
      </dgm:t>
    </dgm:pt>
    <dgm:pt modelId="{D70A472D-BFC3-4846-B777-5655B8847E5D}" type="pres">
      <dgm:prSet presAssocID="{625C6E6B-2C30-4360-9DA4-51878C4214CE}" presName="hierRoot2" presStyleCnt="0">
        <dgm:presLayoutVars>
          <dgm:hierBranch val="init"/>
        </dgm:presLayoutVars>
      </dgm:prSet>
      <dgm:spPr/>
    </dgm:pt>
    <dgm:pt modelId="{32A349C3-47A5-4B6A-8D5A-FAC528206E1F}" type="pres">
      <dgm:prSet presAssocID="{625C6E6B-2C30-4360-9DA4-51878C4214CE}" presName="rootComposite" presStyleCnt="0"/>
      <dgm:spPr/>
    </dgm:pt>
    <dgm:pt modelId="{F264EBE2-6CCF-4754-8FD6-A0592E639FE1}" type="pres">
      <dgm:prSet presAssocID="{625C6E6B-2C30-4360-9DA4-51878C4214CE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7ECE33-0EDC-45B3-9D95-940AB96B1DDE}" type="pres">
      <dgm:prSet presAssocID="{625C6E6B-2C30-4360-9DA4-51878C4214CE}" presName="rootConnector" presStyleLbl="node3" presStyleIdx="0" presStyleCnt="14"/>
      <dgm:spPr/>
      <dgm:t>
        <a:bodyPr/>
        <a:lstStyle/>
        <a:p>
          <a:endParaRPr lang="es-ES"/>
        </a:p>
      </dgm:t>
    </dgm:pt>
    <dgm:pt modelId="{2752759D-1C37-4652-821B-B4836476187C}" type="pres">
      <dgm:prSet presAssocID="{625C6E6B-2C30-4360-9DA4-51878C4214CE}" presName="hierChild4" presStyleCnt="0"/>
      <dgm:spPr/>
    </dgm:pt>
    <dgm:pt modelId="{D8A51D0A-0244-48E8-8AAB-A6C0CA76BBF0}" type="pres">
      <dgm:prSet presAssocID="{625C6E6B-2C30-4360-9DA4-51878C4214CE}" presName="hierChild5" presStyleCnt="0"/>
      <dgm:spPr/>
    </dgm:pt>
    <dgm:pt modelId="{FDE283D7-A4FD-4F16-8783-4176171A34D8}" type="pres">
      <dgm:prSet presAssocID="{F80F5B6B-5C08-40D5-AF74-AEA55C3E85B1}" presName="Name37" presStyleLbl="parChTrans1D3" presStyleIdx="1" presStyleCnt="14"/>
      <dgm:spPr/>
      <dgm:t>
        <a:bodyPr/>
        <a:lstStyle/>
        <a:p>
          <a:endParaRPr lang="es-ES"/>
        </a:p>
      </dgm:t>
    </dgm:pt>
    <dgm:pt modelId="{2A46E2B8-56DF-449F-8292-84DA807AC20E}" type="pres">
      <dgm:prSet presAssocID="{8755DA2B-BAE2-477D-94B0-61B7AB8A1F11}" presName="hierRoot2" presStyleCnt="0">
        <dgm:presLayoutVars>
          <dgm:hierBranch val="init"/>
        </dgm:presLayoutVars>
      </dgm:prSet>
      <dgm:spPr/>
    </dgm:pt>
    <dgm:pt modelId="{426DB37E-807F-4A1D-81E0-F01C2297A752}" type="pres">
      <dgm:prSet presAssocID="{8755DA2B-BAE2-477D-94B0-61B7AB8A1F11}" presName="rootComposite" presStyleCnt="0"/>
      <dgm:spPr/>
    </dgm:pt>
    <dgm:pt modelId="{599FF33E-F248-42A1-A360-9BC71F434576}" type="pres">
      <dgm:prSet presAssocID="{8755DA2B-BAE2-477D-94B0-61B7AB8A1F11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50225F2-2377-4165-BC67-193D2F370403}" type="pres">
      <dgm:prSet presAssocID="{8755DA2B-BAE2-477D-94B0-61B7AB8A1F11}" presName="rootConnector" presStyleLbl="node3" presStyleIdx="1" presStyleCnt="14"/>
      <dgm:spPr/>
      <dgm:t>
        <a:bodyPr/>
        <a:lstStyle/>
        <a:p>
          <a:endParaRPr lang="es-ES"/>
        </a:p>
      </dgm:t>
    </dgm:pt>
    <dgm:pt modelId="{0705FB10-5F02-43BB-8AED-E6358E829AA8}" type="pres">
      <dgm:prSet presAssocID="{8755DA2B-BAE2-477D-94B0-61B7AB8A1F11}" presName="hierChild4" presStyleCnt="0"/>
      <dgm:spPr/>
    </dgm:pt>
    <dgm:pt modelId="{C43C7F82-9A0F-444D-8486-BC938FBFEC1F}" type="pres">
      <dgm:prSet presAssocID="{8755DA2B-BAE2-477D-94B0-61B7AB8A1F11}" presName="hierChild5" presStyleCnt="0"/>
      <dgm:spPr/>
    </dgm:pt>
    <dgm:pt modelId="{D0F9B01D-8DB7-4CFD-BC34-08F2FCCE92C4}" type="pres">
      <dgm:prSet presAssocID="{A94411C4-2D10-4F36-A536-3D564ECEA5A0}" presName="Name37" presStyleLbl="parChTrans1D3" presStyleIdx="2" presStyleCnt="14"/>
      <dgm:spPr/>
      <dgm:t>
        <a:bodyPr/>
        <a:lstStyle/>
        <a:p>
          <a:endParaRPr lang="es-ES"/>
        </a:p>
      </dgm:t>
    </dgm:pt>
    <dgm:pt modelId="{E5294890-596B-4625-9406-A4E4CEC852B4}" type="pres">
      <dgm:prSet presAssocID="{5B6B334E-5A0F-4CEE-9477-C65EB088D17D}" presName="hierRoot2" presStyleCnt="0">
        <dgm:presLayoutVars>
          <dgm:hierBranch val="init"/>
        </dgm:presLayoutVars>
      </dgm:prSet>
      <dgm:spPr/>
    </dgm:pt>
    <dgm:pt modelId="{EB913C9D-63B0-494C-AC6D-A2D75625133C}" type="pres">
      <dgm:prSet presAssocID="{5B6B334E-5A0F-4CEE-9477-C65EB088D17D}" presName="rootComposite" presStyleCnt="0"/>
      <dgm:spPr/>
    </dgm:pt>
    <dgm:pt modelId="{0CE5C055-CD2A-4191-BEF6-3B5EA3BE28B8}" type="pres">
      <dgm:prSet presAssocID="{5B6B334E-5A0F-4CEE-9477-C65EB088D17D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5A8307-D3D8-42D2-9429-F61FE22DCD4E}" type="pres">
      <dgm:prSet presAssocID="{5B6B334E-5A0F-4CEE-9477-C65EB088D17D}" presName="rootConnector" presStyleLbl="node3" presStyleIdx="2" presStyleCnt="14"/>
      <dgm:spPr/>
      <dgm:t>
        <a:bodyPr/>
        <a:lstStyle/>
        <a:p>
          <a:endParaRPr lang="es-ES"/>
        </a:p>
      </dgm:t>
    </dgm:pt>
    <dgm:pt modelId="{E307EDCE-E55F-448E-BF93-0F3D317BCADB}" type="pres">
      <dgm:prSet presAssocID="{5B6B334E-5A0F-4CEE-9477-C65EB088D17D}" presName="hierChild4" presStyleCnt="0"/>
      <dgm:spPr/>
    </dgm:pt>
    <dgm:pt modelId="{E1FE82DF-8789-4186-8592-FF0713035F20}" type="pres">
      <dgm:prSet presAssocID="{5B6B334E-5A0F-4CEE-9477-C65EB088D17D}" presName="hierChild5" presStyleCnt="0"/>
      <dgm:spPr/>
    </dgm:pt>
    <dgm:pt modelId="{B7CF7FED-2C74-4774-A971-80BF6D0896FA}" type="pres">
      <dgm:prSet presAssocID="{57126A0F-9AF0-4D50-B6B9-E249A61820B5}" presName="Name37" presStyleLbl="parChTrans1D3" presStyleIdx="3" presStyleCnt="14"/>
      <dgm:spPr/>
      <dgm:t>
        <a:bodyPr/>
        <a:lstStyle/>
        <a:p>
          <a:endParaRPr lang="es-ES"/>
        </a:p>
      </dgm:t>
    </dgm:pt>
    <dgm:pt modelId="{626681E8-F67E-4D45-9EB8-97F26FF7B63E}" type="pres">
      <dgm:prSet presAssocID="{F36DBA69-2BB0-4FD4-A2B5-13DC4C0E706A}" presName="hierRoot2" presStyleCnt="0">
        <dgm:presLayoutVars>
          <dgm:hierBranch val="init"/>
        </dgm:presLayoutVars>
      </dgm:prSet>
      <dgm:spPr/>
    </dgm:pt>
    <dgm:pt modelId="{976A6DC4-24F6-4031-B67C-C2B073F7C6B5}" type="pres">
      <dgm:prSet presAssocID="{F36DBA69-2BB0-4FD4-A2B5-13DC4C0E706A}" presName="rootComposite" presStyleCnt="0"/>
      <dgm:spPr/>
    </dgm:pt>
    <dgm:pt modelId="{E1A81E86-417E-4333-BE48-E0E13A817794}" type="pres">
      <dgm:prSet presAssocID="{F36DBA69-2BB0-4FD4-A2B5-13DC4C0E706A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D23F7B0-A1A2-47AF-B6EA-2A837391F1A5}" type="pres">
      <dgm:prSet presAssocID="{F36DBA69-2BB0-4FD4-A2B5-13DC4C0E706A}" presName="rootConnector" presStyleLbl="node3" presStyleIdx="3" presStyleCnt="14"/>
      <dgm:spPr/>
      <dgm:t>
        <a:bodyPr/>
        <a:lstStyle/>
        <a:p>
          <a:endParaRPr lang="es-ES"/>
        </a:p>
      </dgm:t>
    </dgm:pt>
    <dgm:pt modelId="{68F12E1B-3639-4581-B6B4-ABB469C1585D}" type="pres">
      <dgm:prSet presAssocID="{F36DBA69-2BB0-4FD4-A2B5-13DC4C0E706A}" presName="hierChild4" presStyleCnt="0"/>
      <dgm:spPr/>
    </dgm:pt>
    <dgm:pt modelId="{EF91E204-7C9B-4217-ACE3-EEF4C47DFB58}" type="pres">
      <dgm:prSet presAssocID="{F36DBA69-2BB0-4FD4-A2B5-13DC4C0E706A}" presName="hierChild5" presStyleCnt="0"/>
      <dgm:spPr/>
    </dgm:pt>
    <dgm:pt modelId="{358482FF-1DFF-46D7-902C-0368EBF32F79}" type="pres">
      <dgm:prSet presAssocID="{DD56CD02-14C1-4F0B-BEF0-0418EE3E8B08}" presName="hierChild5" presStyleCnt="0"/>
      <dgm:spPr/>
    </dgm:pt>
    <dgm:pt modelId="{561E979C-924D-4443-AEFD-1EA2C1CE6D30}" type="pres">
      <dgm:prSet presAssocID="{D38FE7B2-8FA9-4C61-916C-B8B5FBAFACD8}" presName="Name37" presStyleLbl="parChTrans1D2" presStyleIdx="1" presStyleCnt="3"/>
      <dgm:spPr/>
      <dgm:t>
        <a:bodyPr/>
        <a:lstStyle/>
        <a:p>
          <a:endParaRPr lang="es-ES"/>
        </a:p>
      </dgm:t>
    </dgm:pt>
    <dgm:pt modelId="{EAC4373C-62AA-4EB1-80B1-5B8F9BA166D7}" type="pres">
      <dgm:prSet presAssocID="{C4B7B700-57EE-48FB-BB6A-981EABE8607B}" presName="hierRoot2" presStyleCnt="0">
        <dgm:presLayoutVars>
          <dgm:hierBranch val="init"/>
        </dgm:presLayoutVars>
      </dgm:prSet>
      <dgm:spPr/>
    </dgm:pt>
    <dgm:pt modelId="{BDB43935-1890-4C32-8FE9-6621D128AAD1}" type="pres">
      <dgm:prSet presAssocID="{C4B7B700-57EE-48FB-BB6A-981EABE8607B}" presName="rootComposite" presStyleCnt="0"/>
      <dgm:spPr/>
    </dgm:pt>
    <dgm:pt modelId="{231D215F-D0F6-468E-A7A1-57629C76B68D}" type="pres">
      <dgm:prSet presAssocID="{C4B7B700-57EE-48FB-BB6A-981EABE8607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A2897EE-214B-46F4-B76E-F06D55AF2A67}" type="pres">
      <dgm:prSet presAssocID="{C4B7B700-57EE-48FB-BB6A-981EABE8607B}" presName="rootConnector" presStyleLbl="node2" presStyleIdx="1" presStyleCnt="3"/>
      <dgm:spPr/>
      <dgm:t>
        <a:bodyPr/>
        <a:lstStyle/>
        <a:p>
          <a:endParaRPr lang="es-ES"/>
        </a:p>
      </dgm:t>
    </dgm:pt>
    <dgm:pt modelId="{69AF2823-C8E3-4A0E-92D0-ED77E66CBC99}" type="pres">
      <dgm:prSet presAssocID="{C4B7B700-57EE-48FB-BB6A-981EABE8607B}" presName="hierChild4" presStyleCnt="0"/>
      <dgm:spPr/>
    </dgm:pt>
    <dgm:pt modelId="{DB91ACEB-AC6A-4416-B9CC-502B4C335B21}" type="pres">
      <dgm:prSet presAssocID="{E3B9225E-BEBB-4138-A88D-E1C92D76CF5D}" presName="Name37" presStyleLbl="parChTrans1D3" presStyleIdx="4" presStyleCnt="14"/>
      <dgm:spPr/>
      <dgm:t>
        <a:bodyPr/>
        <a:lstStyle/>
        <a:p>
          <a:endParaRPr lang="es-ES"/>
        </a:p>
      </dgm:t>
    </dgm:pt>
    <dgm:pt modelId="{E18BA373-1D7C-4AC5-AFF7-78D7CC7A4302}" type="pres">
      <dgm:prSet presAssocID="{57194EFA-4E3C-453F-BC37-64686E3C0EAE}" presName="hierRoot2" presStyleCnt="0">
        <dgm:presLayoutVars>
          <dgm:hierBranch val="init"/>
        </dgm:presLayoutVars>
      </dgm:prSet>
      <dgm:spPr/>
    </dgm:pt>
    <dgm:pt modelId="{3F063EB8-39CC-4DC1-AB0F-15456CB73E34}" type="pres">
      <dgm:prSet presAssocID="{57194EFA-4E3C-453F-BC37-64686E3C0EAE}" presName="rootComposite" presStyleCnt="0"/>
      <dgm:spPr/>
    </dgm:pt>
    <dgm:pt modelId="{C4D92E4B-9666-4E87-91E8-E08468038D7D}" type="pres">
      <dgm:prSet presAssocID="{57194EFA-4E3C-453F-BC37-64686E3C0EAE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D5CC31-6898-4523-A679-4BAF40C0CC79}" type="pres">
      <dgm:prSet presAssocID="{57194EFA-4E3C-453F-BC37-64686E3C0EAE}" presName="rootConnector" presStyleLbl="node3" presStyleIdx="4" presStyleCnt="14"/>
      <dgm:spPr/>
      <dgm:t>
        <a:bodyPr/>
        <a:lstStyle/>
        <a:p>
          <a:endParaRPr lang="es-ES"/>
        </a:p>
      </dgm:t>
    </dgm:pt>
    <dgm:pt modelId="{1E916C62-A6D5-4C2B-892C-14938FD6F054}" type="pres">
      <dgm:prSet presAssocID="{57194EFA-4E3C-453F-BC37-64686E3C0EAE}" presName="hierChild4" presStyleCnt="0"/>
      <dgm:spPr/>
    </dgm:pt>
    <dgm:pt modelId="{4C420C5E-A219-4E88-BB61-413333A2DC77}" type="pres">
      <dgm:prSet presAssocID="{57194EFA-4E3C-453F-BC37-64686E3C0EAE}" presName="hierChild5" presStyleCnt="0"/>
      <dgm:spPr/>
    </dgm:pt>
    <dgm:pt modelId="{054D74B0-93D3-4CEB-AF27-37D014A81A34}" type="pres">
      <dgm:prSet presAssocID="{BC741DDC-E91C-492B-84B4-09C3AD7AB092}" presName="Name37" presStyleLbl="parChTrans1D3" presStyleIdx="5" presStyleCnt="14"/>
      <dgm:spPr/>
      <dgm:t>
        <a:bodyPr/>
        <a:lstStyle/>
        <a:p>
          <a:endParaRPr lang="es-ES"/>
        </a:p>
      </dgm:t>
    </dgm:pt>
    <dgm:pt modelId="{65896DCB-F39B-4373-9EFD-069A88BD152A}" type="pres">
      <dgm:prSet presAssocID="{F28A0CE5-EBB2-4C1B-B488-D5C2551D8C6D}" presName="hierRoot2" presStyleCnt="0">
        <dgm:presLayoutVars>
          <dgm:hierBranch val="init"/>
        </dgm:presLayoutVars>
      </dgm:prSet>
      <dgm:spPr/>
    </dgm:pt>
    <dgm:pt modelId="{B333190B-B34A-491B-B22A-56C4A54BF20A}" type="pres">
      <dgm:prSet presAssocID="{F28A0CE5-EBB2-4C1B-B488-D5C2551D8C6D}" presName="rootComposite" presStyleCnt="0"/>
      <dgm:spPr/>
    </dgm:pt>
    <dgm:pt modelId="{1E07E316-26AE-45D8-AE1D-348381BD5780}" type="pres">
      <dgm:prSet presAssocID="{F28A0CE5-EBB2-4C1B-B488-D5C2551D8C6D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0B5849C-D214-42FE-AC7A-B42817A2B584}" type="pres">
      <dgm:prSet presAssocID="{F28A0CE5-EBB2-4C1B-B488-D5C2551D8C6D}" presName="rootConnector" presStyleLbl="node3" presStyleIdx="5" presStyleCnt="14"/>
      <dgm:spPr/>
      <dgm:t>
        <a:bodyPr/>
        <a:lstStyle/>
        <a:p>
          <a:endParaRPr lang="es-ES"/>
        </a:p>
      </dgm:t>
    </dgm:pt>
    <dgm:pt modelId="{5EE36230-7AD5-4B04-9850-8A09C91033E0}" type="pres">
      <dgm:prSet presAssocID="{F28A0CE5-EBB2-4C1B-B488-D5C2551D8C6D}" presName="hierChild4" presStyleCnt="0"/>
      <dgm:spPr/>
    </dgm:pt>
    <dgm:pt modelId="{4561F11C-A6B8-4D1C-A4F1-9A06DD4D5159}" type="pres">
      <dgm:prSet presAssocID="{F28A0CE5-EBB2-4C1B-B488-D5C2551D8C6D}" presName="hierChild5" presStyleCnt="0"/>
      <dgm:spPr/>
    </dgm:pt>
    <dgm:pt modelId="{FD519477-EB05-4F8F-A56D-683158579F59}" type="pres">
      <dgm:prSet presAssocID="{2090CA91-FAAC-49C5-A8B1-098CF8BF48A7}" presName="Name37" presStyleLbl="parChTrans1D3" presStyleIdx="6" presStyleCnt="14"/>
      <dgm:spPr/>
      <dgm:t>
        <a:bodyPr/>
        <a:lstStyle/>
        <a:p>
          <a:endParaRPr lang="es-ES"/>
        </a:p>
      </dgm:t>
    </dgm:pt>
    <dgm:pt modelId="{CDF8630F-417D-46BF-B3DB-98D59BB9549E}" type="pres">
      <dgm:prSet presAssocID="{33243CEE-13A6-4E1A-A700-D6674BFB7406}" presName="hierRoot2" presStyleCnt="0">
        <dgm:presLayoutVars>
          <dgm:hierBranch val="init"/>
        </dgm:presLayoutVars>
      </dgm:prSet>
      <dgm:spPr/>
    </dgm:pt>
    <dgm:pt modelId="{21444DC5-CAD9-4335-9773-6B2B6184E1F9}" type="pres">
      <dgm:prSet presAssocID="{33243CEE-13A6-4E1A-A700-D6674BFB7406}" presName="rootComposite" presStyleCnt="0"/>
      <dgm:spPr/>
    </dgm:pt>
    <dgm:pt modelId="{0CD86144-29ED-452A-880B-46584954505D}" type="pres">
      <dgm:prSet presAssocID="{33243CEE-13A6-4E1A-A700-D6674BFB7406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B7FA473-153A-48D9-9F54-9A6960A5DF31}" type="pres">
      <dgm:prSet presAssocID="{33243CEE-13A6-4E1A-A700-D6674BFB7406}" presName="rootConnector" presStyleLbl="node3" presStyleIdx="6" presStyleCnt="14"/>
      <dgm:spPr/>
      <dgm:t>
        <a:bodyPr/>
        <a:lstStyle/>
        <a:p>
          <a:endParaRPr lang="es-ES"/>
        </a:p>
      </dgm:t>
    </dgm:pt>
    <dgm:pt modelId="{C32227D7-F31B-484E-8CDF-38AD512A2FD3}" type="pres">
      <dgm:prSet presAssocID="{33243CEE-13A6-4E1A-A700-D6674BFB7406}" presName="hierChild4" presStyleCnt="0"/>
      <dgm:spPr/>
    </dgm:pt>
    <dgm:pt modelId="{CAD79BEB-9CDE-4350-AD87-8A15FC4523FD}" type="pres">
      <dgm:prSet presAssocID="{33243CEE-13A6-4E1A-A700-D6674BFB7406}" presName="hierChild5" presStyleCnt="0"/>
      <dgm:spPr/>
    </dgm:pt>
    <dgm:pt modelId="{51EDBCBD-E151-4194-8782-7312A8318FEF}" type="pres">
      <dgm:prSet presAssocID="{6C82D04E-A7FD-440F-BA9C-6EDC9E598DDB}" presName="Name37" presStyleLbl="parChTrans1D3" presStyleIdx="7" presStyleCnt="14"/>
      <dgm:spPr/>
      <dgm:t>
        <a:bodyPr/>
        <a:lstStyle/>
        <a:p>
          <a:endParaRPr lang="es-ES"/>
        </a:p>
      </dgm:t>
    </dgm:pt>
    <dgm:pt modelId="{2A67E173-ECF6-4F75-8BBE-BD232F16FFC6}" type="pres">
      <dgm:prSet presAssocID="{4BCCAF59-35BC-44E8-9351-2B8B56956AD0}" presName="hierRoot2" presStyleCnt="0">
        <dgm:presLayoutVars>
          <dgm:hierBranch val="init"/>
        </dgm:presLayoutVars>
      </dgm:prSet>
      <dgm:spPr/>
    </dgm:pt>
    <dgm:pt modelId="{B6A49D0D-602D-4EC5-90DA-C74C4534D84F}" type="pres">
      <dgm:prSet presAssocID="{4BCCAF59-35BC-44E8-9351-2B8B56956AD0}" presName="rootComposite" presStyleCnt="0"/>
      <dgm:spPr/>
    </dgm:pt>
    <dgm:pt modelId="{59028F50-E430-45B7-AF33-4D1380F748D5}" type="pres">
      <dgm:prSet presAssocID="{4BCCAF59-35BC-44E8-9351-2B8B56956AD0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202FA5-251E-4F90-BA4F-A123B94F53F2}" type="pres">
      <dgm:prSet presAssocID="{4BCCAF59-35BC-44E8-9351-2B8B56956AD0}" presName="rootConnector" presStyleLbl="node3" presStyleIdx="7" presStyleCnt="14"/>
      <dgm:spPr/>
      <dgm:t>
        <a:bodyPr/>
        <a:lstStyle/>
        <a:p>
          <a:endParaRPr lang="es-ES"/>
        </a:p>
      </dgm:t>
    </dgm:pt>
    <dgm:pt modelId="{95262781-AA0B-40C5-9446-DA10FC7429DA}" type="pres">
      <dgm:prSet presAssocID="{4BCCAF59-35BC-44E8-9351-2B8B56956AD0}" presName="hierChild4" presStyleCnt="0"/>
      <dgm:spPr/>
    </dgm:pt>
    <dgm:pt modelId="{8C8755F9-B9C1-4D83-99EE-E90FB8543B05}" type="pres">
      <dgm:prSet presAssocID="{4BCCAF59-35BC-44E8-9351-2B8B56956AD0}" presName="hierChild5" presStyleCnt="0"/>
      <dgm:spPr/>
    </dgm:pt>
    <dgm:pt modelId="{57819EAC-643B-44B2-92CF-781890EE29AC}" type="pres">
      <dgm:prSet presAssocID="{9B8CC0C8-4EE2-4CF9-A08E-3ABDBEDFD46B}" presName="Name37" presStyleLbl="parChTrans1D3" presStyleIdx="8" presStyleCnt="14"/>
      <dgm:spPr/>
      <dgm:t>
        <a:bodyPr/>
        <a:lstStyle/>
        <a:p>
          <a:endParaRPr lang="es-ES"/>
        </a:p>
      </dgm:t>
    </dgm:pt>
    <dgm:pt modelId="{C64E7C06-131D-492C-91C4-24936AB53F95}" type="pres">
      <dgm:prSet presAssocID="{21C9422E-D7E1-4694-AC9B-DC6EFDF07F56}" presName="hierRoot2" presStyleCnt="0">
        <dgm:presLayoutVars>
          <dgm:hierBranch val="init"/>
        </dgm:presLayoutVars>
      </dgm:prSet>
      <dgm:spPr/>
    </dgm:pt>
    <dgm:pt modelId="{CAD46074-AB94-4550-8784-C5EBD295B2F0}" type="pres">
      <dgm:prSet presAssocID="{21C9422E-D7E1-4694-AC9B-DC6EFDF07F56}" presName="rootComposite" presStyleCnt="0"/>
      <dgm:spPr/>
    </dgm:pt>
    <dgm:pt modelId="{1A6D1588-7474-47C3-8512-875D3CBB859D}" type="pres">
      <dgm:prSet presAssocID="{21C9422E-D7E1-4694-AC9B-DC6EFDF07F56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CAD7E1-B0E9-49CC-A452-90A8DACD8390}" type="pres">
      <dgm:prSet presAssocID="{21C9422E-D7E1-4694-AC9B-DC6EFDF07F56}" presName="rootConnector" presStyleLbl="node3" presStyleIdx="8" presStyleCnt="14"/>
      <dgm:spPr/>
      <dgm:t>
        <a:bodyPr/>
        <a:lstStyle/>
        <a:p>
          <a:endParaRPr lang="es-ES"/>
        </a:p>
      </dgm:t>
    </dgm:pt>
    <dgm:pt modelId="{95EC03C9-B910-4067-A5D9-79BCDCFF5582}" type="pres">
      <dgm:prSet presAssocID="{21C9422E-D7E1-4694-AC9B-DC6EFDF07F56}" presName="hierChild4" presStyleCnt="0"/>
      <dgm:spPr/>
    </dgm:pt>
    <dgm:pt modelId="{03A9A325-866B-4543-8CB6-C640EB9DF1B9}" type="pres">
      <dgm:prSet presAssocID="{21C9422E-D7E1-4694-AC9B-DC6EFDF07F56}" presName="hierChild5" presStyleCnt="0"/>
      <dgm:spPr/>
    </dgm:pt>
    <dgm:pt modelId="{C3047ED1-D1E8-4A0E-B9CE-BEB9BC4A3FEE}" type="pres">
      <dgm:prSet presAssocID="{C961276C-D867-4F53-AC98-60ED987CFF5F}" presName="Name37" presStyleLbl="parChTrans1D3" presStyleIdx="9" presStyleCnt="14"/>
      <dgm:spPr/>
      <dgm:t>
        <a:bodyPr/>
        <a:lstStyle/>
        <a:p>
          <a:endParaRPr lang="es-ES"/>
        </a:p>
      </dgm:t>
    </dgm:pt>
    <dgm:pt modelId="{C4BE0994-626F-4223-821A-5D7BCF80DA32}" type="pres">
      <dgm:prSet presAssocID="{E3918A5E-E7B4-4D4B-B22F-9DD6FB3538BC}" presName="hierRoot2" presStyleCnt="0">
        <dgm:presLayoutVars>
          <dgm:hierBranch val="init"/>
        </dgm:presLayoutVars>
      </dgm:prSet>
      <dgm:spPr/>
    </dgm:pt>
    <dgm:pt modelId="{6C90C440-F22C-47A2-867B-D1DF2B815B72}" type="pres">
      <dgm:prSet presAssocID="{E3918A5E-E7B4-4D4B-B22F-9DD6FB3538BC}" presName="rootComposite" presStyleCnt="0"/>
      <dgm:spPr/>
    </dgm:pt>
    <dgm:pt modelId="{E9E37E01-0636-4437-8F52-6968BC517B6F}" type="pres">
      <dgm:prSet presAssocID="{E3918A5E-E7B4-4D4B-B22F-9DD6FB3538B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17C89AA-1DF5-4ADB-96B4-A184EBEDD2C7}" type="pres">
      <dgm:prSet presAssocID="{E3918A5E-E7B4-4D4B-B22F-9DD6FB3538BC}" presName="rootConnector" presStyleLbl="node3" presStyleIdx="9" presStyleCnt="14"/>
      <dgm:spPr/>
      <dgm:t>
        <a:bodyPr/>
        <a:lstStyle/>
        <a:p>
          <a:endParaRPr lang="es-ES"/>
        </a:p>
      </dgm:t>
    </dgm:pt>
    <dgm:pt modelId="{FE8821CD-AADF-482E-B6AA-16DB0F5167D5}" type="pres">
      <dgm:prSet presAssocID="{E3918A5E-E7B4-4D4B-B22F-9DD6FB3538BC}" presName="hierChild4" presStyleCnt="0"/>
      <dgm:spPr/>
    </dgm:pt>
    <dgm:pt modelId="{60AB2F53-8EC0-43E4-8AA3-5BDC74EEED11}" type="pres">
      <dgm:prSet presAssocID="{E3918A5E-E7B4-4D4B-B22F-9DD6FB3538BC}" presName="hierChild5" presStyleCnt="0"/>
      <dgm:spPr/>
    </dgm:pt>
    <dgm:pt modelId="{A1F68E62-C5DF-4BC7-9EF6-A6D598DADF1B}" type="pres">
      <dgm:prSet presAssocID="{D1F8BDD8-BDA6-4E87-B725-DB28EE6F2833}" presName="Name37" presStyleLbl="parChTrans1D3" presStyleIdx="10" presStyleCnt="14"/>
      <dgm:spPr/>
      <dgm:t>
        <a:bodyPr/>
        <a:lstStyle/>
        <a:p>
          <a:endParaRPr lang="es-ES"/>
        </a:p>
      </dgm:t>
    </dgm:pt>
    <dgm:pt modelId="{E9A49D71-90E3-4443-B709-AD8F740CE73B}" type="pres">
      <dgm:prSet presAssocID="{FF813D80-084D-487B-8FBE-26640D284621}" presName="hierRoot2" presStyleCnt="0">
        <dgm:presLayoutVars>
          <dgm:hierBranch val="init"/>
        </dgm:presLayoutVars>
      </dgm:prSet>
      <dgm:spPr/>
    </dgm:pt>
    <dgm:pt modelId="{CB360894-4AB3-45BF-9617-7026495CCDD9}" type="pres">
      <dgm:prSet presAssocID="{FF813D80-084D-487B-8FBE-26640D284621}" presName="rootComposite" presStyleCnt="0"/>
      <dgm:spPr/>
    </dgm:pt>
    <dgm:pt modelId="{BFAB1D3C-03BB-4DF6-AECC-887FA65675C7}" type="pres">
      <dgm:prSet presAssocID="{FF813D80-084D-487B-8FBE-26640D284621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A84132F-12F2-4669-B588-CBE0F72A5006}" type="pres">
      <dgm:prSet presAssocID="{FF813D80-084D-487B-8FBE-26640D284621}" presName="rootConnector" presStyleLbl="node3" presStyleIdx="10" presStyleCnt="14"/>
      <dgm:spPr/>
      <dgm:t>
        <a:bodyPr/>
        <a:lstStyle/>
        <a:p>
          <a:endParaRPr lang="es-ES"/>
        </a:p>
      </dgm:t>
    </dgm:pt>
    <dgm:pt modelId="{D853D3F2-CFC5-4997-B423-078BC7BC422F}" type="pres">
      <dgm:prSet presAssocID="{FF813D80-084D-487B-8FBE-26640D284621}" presName="hierChild4" presStyleCnt="0"/>
      <dgm:spPr/>
    </dgm:pt>
    <dgm:pt modelId="{3EF87474-9828-4C2D-A62C-0FB1F9002A2D}" type="pres">
      <dgm:prSet presAssocID="{FF813D80-084D-487B-8FBE-26640D284621}" presName="hierChild5" presStyleCnt="0"/>
      <dgm:spPr/>
    </dgm:pt>
    <dgm:pt modelId="{99EA3061-0BB9-4133-A6A0-BBED59A1CE6B}" type="pres">
      <dgm:prSet presAssocID="{D9CD24F0-674B-4D9D-AB2D-43CD63F5C106}" presName="Name37" presStyleLbl="parChTrans1D3" presStyleIdx="11" presStyleCnt="14"/>
      <dgm:spPr/>
      <dgm:t>
        <a:bodyPr/>
        <a:lstStyle/>
        <a:p>
          <a:endParaRPr lang="es-ES"/>
        </a:p>
      </dgm:t>
    </dgm:pt>
    <dgm:pt modelId="{FBA1F464-B1EC-4974-845E-290BB2187644}" type="pres">
      <dgm:prSet presAssocID="{67ED2A95-6BD4-47BF-B11B-DBB15D90574F}" presName="hierRoot2" presStyleCnt="0">
        <dgm:presLayoutVars>
          <dgm:hierBranch val="init"/>
        </dgm:presLayoutVars>
      </dgm:prSet>
      <dgm:spPr/>
    </dgm:pt>
    <dgm:pt modelId="{C19AE7EA-1BE5-4795-9831-2A2DD4786F98}" type="pres">
      <dgm:prSet presAssocID="{67ED2A95-6BD4-47BF-B11B-DBB15D90574F}" presName="rootComposite" presStyleCnt="0"/>
      <dgm:spPr/>
    </dgm:pt>
    <dgm:pt modelId="{EA075A45-38E9-4771-A436-30C274453CF0}" type="pres">
      <dgm:prSet presAssocID="{67ED2A95-6BD4-47BF-B11B-DBB15D90574F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36856B-AD24-40C0-88C0-BA55B51C16C1}" type="pres">
      <dgm:prSet presAssocID="{67ED2A95-6BD4-47BF-B11B-DBB15D90574F}" presName="rootConnector" presStyleLbl="node3" presStyleIdx="11" presStyleCnt="14"/>
      <dgm:spPr/>
      <dgm:t>
        <a:bodyPr/>
        <a:lstStyle/>
        <a:p>
          <a:endParaRPr lang="es-ES"/>
        </a:p>
      </dgm:t>
    </dgm:pt>
    <dgm:pt modelId="{6D528F7C-1223-401A-BE4B-38E402CFA37F}" type="pres">
      <dgm:prSet presAssocID="{67ED2A95-6BD4-47BF-B11B-DBB15D90574F}" presName="hierChild4" presStyleCnt="0"/>
      <dgm:spPr/>
    </dgm:pt>
    <dgm:pt modelId="{0B32F68E-7C3B-4CC9-B764-2A22CE9798D7}" type="pres">
      <dgm:prSet presAssocID="{67ED2A95-6BD4-47BF-B11B-DBB15D90574F}" presName="hierChild5" presStyleCnt="0"/>
      <dgm:spPr/>
    </dgm:pt>
    <dgm:pt modelId="{EDDA92B3-ECDB-4741-B493-B79BC7D217C8}" type="pres">
      <dgm:prSet presAssocID="{C4B7B700-57EE-48FB-BB6A-981EABE8607B}" presName="hierChild5" presStyleCnt="0"/>
      <dgm:spPr/>
    </dgm:pt>
    <dgm:pt modelId="{A42EB118-ADE1-4FDB-8155-54D8ED197F13}" type="pres">
      <dgm:prSet presAssocID="{643FCEE4-2923-4905-A3DA-8F347B52BF5C}" presName="Name37" presStyleLbl="parChTrans1D2" presStyleIdx="2" presStyleCnt="3"/>
      <dgm:spPr/>
      <dgm:t>
        <a:bodyPr/>
        <a:lstStyle/>
        <a:p>
          <a:endParaRPr lang="es-ES"/>
        </a:p>
      </dgm:t>
    </dgm:pt>
    <dgm:pt modelId="{98B5BAB5-C382-42BC-AF53-4F6D0AEA2795}" type="pres">
      <dgm:prSet presAssocID="{F239FD4F-6DF9-4B7F-B28A-43479503E29A}" presName="hierRoot2" presStyleCnt="0">
        <dgm:presLayoutVars>
          <dgm:hierBranch val="init"/>
        </dgm:presLayoutVars>
      </dgm:prSet>
      <dgm:spPr/>
    </dgm:pt>
    <dgm:pt modelId="{85629C58-D1B2-4755-86C5-EEDC730EC521}" type="pres">
      <dgm:prSet presAssocID="{F239FD4F-6DF9-4B7F-B28A-43479503E29A}" presName="rootComposite" presStyleCnt="0"/>
      <dgm:spPr/>
    </dgm:pt>
    <dgm:pt modelId="{F2B7B9DF-A3D8-4702-AEDA-495AB5D4B57E}" type="pres">
      <dgm:prSet presAssocID="{F239FD4F-6DF9-4B7F-B28A-43479503E29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B151854-823F-452D-8715-82D944993300}" type="pres">
      <dgm:prSet presAssocID="{F239FD4F-6DF9-4B7F-B28A-43479503E29A}" presName="rootConnector" presStyleLbl="node2" presStyleIdx="2" presStyleCnt="3"/>
      <dgm:spPr/>
      <dgm:t>
        <a:bodyPr/>
        <a:lstStyle/>
        <a:p>
          <a:endParaRPr lang="es-ES"/>
        </a:p>
      </dgm:t>
    </dgm:pt>
    <dgm:pt modelId="{08D06065-C81E-47E7-990C-665AD0DF2DBB}" type="pres">
      <dgm:prSet presAssocID="{F239FD4F-6DF9-4B7F-B28A-43479503E29A}" presName="hierChild4" presStyleCnt="0"/>
      <dgm:spPr/>
    </dgm:pt>
    <dgm:pt modelId="{956B07D1-C312-43D3-AC49-F9AD7C4146AC}" type="pres">
      <dgm:prSet presAssocID="{D691A476-8910-495E-A8CB-D4F35C9B2956}" presName="Name37" presStyleLbl="parChTrans1D3" presStyleIdx="12" presStyleCnt="14"/>
      <dgm:spPr/>
      <dgm:t>
        <a:bodyPr/>
        <a:lstStyle/>
        <a:p>
          <a:endParaRPr lang="es-ES"/>
        </a:p>
      </dgm:t>
    </dgm:pt>
    <dgm:pt modelId="{67733259-43B8-4DBD-AD8C-A5EB6BAB67B2}" type="pres">
      <dgm:prSet presAssocID="{7DD04C47-10F3-4A28-88E3-D613C13134CF}" presName="hierRoot2" presStyleCnt="0">
        <dgm:presLayoutVars>
          <dgm:hierBranch val="init"/>
        </dgm:presLayoutVars>
      </dgm:prSet>
      <dgm:spPr/>
    </dgm:pt>
    <dgm:pt modelId="{F2928352-4EE7-4197-8EE1-31088D814C77}" type="pres">
      <dgm:prSet presAssocID="{7DD04C47-10F3-4A28-88E3-D613C13134CF}" presName="rootComposite" presStyleCnt="0"/>
      <dgm:spPr/>
    </dgm:pt>
    <dgm:pt modelId="{95F2C858-D290-4320-A488-93DC114044EE}" type="pres">
      <dgm:prSet presAssocID="{7DD04C47-10F3-4A28-88E3-D613C13134CF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DCA54A-1D85-41AF-B787-6A36BF4186B5}" type="pres">
      <dgm:prSet presAssocID="{7DD04C47-10F3-4A28-88E3-D613C13134CF}" presName="rootConnector" presStyleLbl="node3" presStyleIdx="12" presStyleCnt="14"/>
      <dgm:spPr/>
      <dgm:t>
        <a:bodyPr/>
        <a:lstStyle/>
        <a:p>
          <a:endParaRPr lang="es-ES"/>
        </a:p>
      </dgm:t>
    </dgm:pt>
    <dgm:pt modelId="{1B521EBA-BFF5-4C35-95EC-97E394514FC6}" type="pres">
      <dgm:prSet presAssocID="{7DD04C47-10F3-4A28-88E3-D613C13134CF}" presName="hierChild4" presStyleCnt="0"/>
      <dgm:spPr/>
    </dgm:pt>
    <dgm:pt modelId="{DD9BAE66-4000-4248-9E7F-C9C439E41AC2}" type="pres">
      <dgm:prSet presAssocID="{7DD04C47-10F3-4A28-88E3-D613C13134CF}" presName="hierChild5" presStyleCnt="0"/>
      <dgm:spPr/>
    </dgm:pt>
    <dgm:pt modelId="{C708AE29-8B2A-4963-8D99-0E2D3570FCFB}" type="pres">
      <dgm:prSet presAssocID="{BFCCFB69-FADA-46C6-9148-9B6D3223191B}" presName="Name37" presStyleLbl="parChTrans1D3" presStyleIdx="13" presStyleCnt="14"/>
      <dgm:spPr/>
      <dgm:t>
        <a:bodyPr/>
        <a:lstStyle/>
        <a:p>
          <a:endParaRPr lang="es-ES"/>
        </a:p>
      </dgm:t>
    </dgm:pt>
    <dgm:pt modelId="{906ECE49-E4F7-49BE-8808-50EFDF795ED1}" type="pres">
      <dgm:prSet presAssocID="{984027AD-9BA5-447F-899A-E8D57481DD64}" presName="hierRoot2" presStyleCnt="0">
        <dgm:presLayoutVars>
          <dgm:hierBranch val="init"/>
        </dgm:presLayoutVars>
      </dgm:prSet>
      <dgm:spPr/>
    </dgm:pt>
    <dgm:pt modelId="{68BBA8DD-3365-4E28-B414-340B45F0B7A0}" type="pres">
      <dgm:prSet presAssocID="{984027AD-9BA5-447F-899A-E8D57481DD64}" presName="rootComposite" presStyleCnt="0"/>
      <dgm:spPr/>
    </dgm:pt>
    <dgm:pt modelId="{F4795F08-956E-4249-AA53-AF869371A215}" type="pres">
      <dgm:prSet presAssocID="{984027AD-9BA5-447F-899A-E8D57481DD64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0BB8B5A-ECA6-4299-B00A-FF41401FC8FB}" type="pres">
      <dgm:prSet presAssocID="{984027AD-9BA5-447F-899A-E8D57481DD64}" presName="rootConnector" presStyleLbl="node3" presStyleIdx="13" presStyleCnt="14"/>
      <dgm:spPr/>
      <dgm:t>
        <a:bodyPr/>
        <a:lstStyle/>
        <a:p>
          <a:endParaRPr lang="es-ES"/>
        </a:p>
      </dgm:t>
    </dgm:pt>
    <dgm:pt modelId="{16A95DF7-4624-41CA-BEF9-7A7D9098CF28}" type="pres">
      <dgm:prSet presAssocID="{984027AD-9BA5-447F-899A-E8D57481DD64}" presName="hierChild4" presStyleCnt="0"/>
      <dgm:spPr/>
    </dgm:pt>
    <dgm:pt modelId="{9354C33E-0A21-4AE6-8AEA-C4736AAA245D}" type="pres">
      <dgm:prSet presAssocID="{984027AD-9BA5-447F-899A-E8D57481DD64}" presName="hierChild5" presStyleCnt="0"/>
      <dgm:spPr/>
    </dgm:pt>
    <dgm:pt modelId="{0BE676A7-090E-45AD-AD8F-B46588789DB9}" type="pres">
      <dgm:prSet presAssocID="{F239FD4F-6DF9-4B7F-B28A-43479503E29A}" presName="hierChild5" presStyleCnt="0"/>
      <dgm:spPr/>
    </dgm:pt>
    <dgm:pt modelId="{58B93873-185B-4919-BD6C-D4DC4E37570D}" type="pres">
      <dgm:prSet presAssocID="{FED24788-F206-4E25-A9A7-3B15682F15FF}" presName="hierChild3" presStyleCnt="0"/>
      <dgm:spPr/>
    </dgm:pt>
  </dgm:ptLst>
  <dgm:cxnLst>
    <dgm:cxn modelId="{7F6531C3-F790-4D30-B159-A49DF1E8F176}" type="presOf" srcId="{244B2A20-22C2-478E-B324-75874734436A}" destId="{B73FFBCD-8081-4C74-AF9E-CD47C208E908}" srcOrd="0" destOrd="0" presId="urn:microsoft.com/office/officeart/2005/8/layout/orgChart1"/>
    <dgm:cxn modelId="{A7D66AAE-B84A-4C0C-9521-74AEB6E04C17}" type="presOf" srcId="{BC741DDC-E91C-492B-84B4-09C3AD7AB092}" destId="{054D74B0-93D3-4CEB-AF27-37D014A81A34}" srcOrd="0" destOrd="0" presId="urn:microsoft.com/office/officeart/2005/8/layout/orgChart1"/>
    <dgm:cxn modelId="{D72B1F45-9E8C-4223-8EBD-760B32001BE3}" type="presOf" srcId="{6C82D04E-A7FD-440F-BA9C-6EDC9E598DDB}" destId="{51EDBCBD-E151-4194-8782-7312A8318FEF}" srcOrd="0" destOrd="0" presId="urn:microsoft.com/office/officeart/2005/8/layout/orgChart1"/>
    <dgm:cxn modelId="{E427E663-AFA8-449A-A056-D0E5438BE3F0}" srcId="{FED24788-F206-4E25-A9A7-3B15682F15FF}" destId="{DD56CD02-14C1-4F0B-BEF0-0418EE3E8B08}" srcOrd="0" destOrd="0" parTransId="{DBA6A89C-5E68-44FC-B07A-907F604DC1AE}" sibTransId="{C23CE76D-8A2F-4AD3-A1B4-1205E66EC5A3}"/>
    <dgm:cxn modelId="{83B9BD82-678C-44BB-BD0B-3DE6FDE76E9F}" type="presOf" srcId="{E3B9225E-BEBB-4138-A88D-E1C92D76CF5D}" destId="{DB91ACEB-AC6A-4416-B9CC-502B4C335B21}" srcOrd="0" destOrd="0" presId="urn:microsoft.com/office/officeart/2005/8/layout/orgChart1"/>
    <dgm:cxn modelId="{5E325501-4739-49CE-A83B-B2C22ED847AA}" type="presOf" srcId="{C4B7B700-57EE-48FB-BB6A-981EABE8607B}" destId="{231D215F-D0F6-468E-A7A1-57629C76B68D}" srcOrd="0" destOrd="0" presId="urn:microsoft.com/office/officeart/2005/8/layout/orgChart1"/>
    <dgm:cxn modelId="{D96051A5-160F-49CD-8B72-4A87CBB4CA1D}" type="presOf" srcId="{E3918A5E-E7B4-4D4B-B22F-9DD6FB3538BC}" destId="{C17C89AA-1DF5-4ADB-96B4-A184EBEDD2C7}" srcOrd="1" destOrd="0" presId="urn:microsoft.com/office/officeart/2005/8/layout/orgChart1"/>
    <dgm:cxn modelId="{CD971484-1D1F-4B81-8829-278793A1D654}" type="presOf" srcId="{FED24788-F206-4E25-A9A7-3B15682F15FF}" destId="{DCA6370B-AD8C-4DAB-8D69-45C427AA1D26}" srcOrd="0" destOrd="0" presId="urn:microsoft.com/office/officeart/2005/8/layout/orgChart1"/>
    <dgm:cxn modelId="{45CC3ED5-A90D-44EB-B3CD-C85B11C37783}" type="presOf" srcId="{FED24788-F206-4E25-A9A7-3B15682F15FF}" destId="{51A62907-4AFF-4DCA-8BED-49290058B367}" srcOrd="1" destOrd="0" presId="urn:microsoft.com/office/officeart/2005/8/layout/orgChart1"/>
    <dgm:cxn modelId="{6FEC483B-C635-4A2B-B12C-0D17792BA3A8}" type="presOf" srcId="{33243CEE-13A6-4E1A-A700-D6674BFB7406}" destId="{0CD86144-29ED-452A-880B-46584954505D}" srcOrd="0" destOrd="0" presId="urn:microsoft.com/office/officeart/2005/8/layout/orgChart1"/>
    <dgm:cxn modelId="{5D909185-1BED-416C-83DD-895386DA8C4A}" srcId="{DD56CD02-14C1-4F0B-BEF0-0418EE3E8B08}" destId="{5B6B334E-5A0F-4CEE-9477-C65EB088D17D}" srcOrd="2" destOrd="0" parTransId="{A94411C4-2D10-4F36-A536-3D564ECEA5A0}" sibTransId="{51F223DE-6787-4C9B-84A1-77F14EEF1243}"/>
    <dgm:cxn modelId="{C9FAB606-2DCB-4F14-BB32-E721E32119F2}" srcId="{DD56CD02-14C1-4F0B-BEF0-0418EE3E8B08}" destId="{625C6E6B-2C30-4360-9DA4-51878C4214CE}" srcOrd="0" destOrd="0" parTransId="{244B2A20-22C2-478E-B324-75874734436A}" sibTransId="{8A802499-DF20-40CB-A6E7-542FA6559524}"/>
    <dgm:cxn modelId="{7444AAB0-8990-4D5C-BC38-240FF3EB0820}" srcId="{C4B7B700-57EE-48FB-BB6A-981EABE8607B}" destId="{F28A0CE5-EBB2-4C1B-B488-D5C2551D8C6D}" srcOrd="1" destOrd="0" parTransId="{BC741DDC-E91C-492B-84B4-09C3AD7AB092}" sibTransId="{C449D448-6BF4-45E1-ADB1-CB8FF7318A29}"/>
    <dgm:cxn modelId="{A739C1EE-C2A8-4B12-8D94-80628B986831}" srcId="{F239FD4F-6DF9-4B7F-B28A-43479503E29A}" destId="{984027AD-9BA5-447F-899A-E8D57481DD64}" srcOrd="1" destOrd="0" parTransId="{BFCCFB69-FADA-46C6-9148-9B6D3223191B}" sibTransId="{B8EBFA2D-752A-4AA5-9437-31486FDB54CC}"/>
    <dgm:cxn modelId="{71FEA2FE-6D65-4E83-AAC9-609EDCBE616F}" type="presOf" srcId="{57194EFA-4E3C-453F-BC37-64686E3C0EAE}" destId="{F1D5CC31-6898-4523-A679-4BAF40C0CC79}" srcOrd="1" destOrd="0" presId="urn:microsoft.com/office/officeart/2005/8/layout/orgChart1"/>
    <dgm:cxn modelId="{07C501EF-6C8A-47A0-B189-FDB2EEF62CA7}" type="presOf" srcId="{67ED2A95-6BD4-47BF-B11B-DBB15D90574F}" destId="{EA075A45-38E9-4771-A436-30C274453CF0}" srcOrd="0" destOrd="0" presId="urn:microsoft.com/office/officeart/2005/8/layout/orgChart1"/>
    <dgm:cxn modelId="{ACA85AD0-9C6D-4372-86DB-CB8BD1671523}" type="presOf" srcId="{57126A0F-9AF0-4D50-B6B9-E249A61820B5}" destId="{B7CF7FED-2C74-4774-A971-80BF6D0896FA}" srcOrd="0" destOrd="0" presId="urn:microsoft.com/office/officeart/2005/8/layout/orgChart1"/>
    <dgm:cxn modelId="{EFF0C44E-5467-4E02-B321-3721FF586E24}" type="presOf" srcId="{984027AD-9BA5-447F-899A-E8D57481DD64}" destId="{00BB8B5A-ECA6-4299-B00A-FF41401FC8FB}" srcOrd="1" destOrd="0" presId="urn:microsoft.com/office/officeart/2005/8/layout/orgChart1"/>
    <dgm:cxn modelId="{F3E2BCCF-ED8C-4958-96FB-ED61840A4F5C}" srcId="{FED24788-F206-4E25-A9A7-3B15682F15FF}" destId="{C4B7B700-57EE-48FB-BB6A-981EABE8607B}" srcOrd="1" destOrd="0" parTransId="{D38FE7B2-8FA9-4C61-916C-B8B5FBAFACD8}" sibTransId="{B93A749E-2874-4B7F-92C8-21CFB1FACE69}"/>
    <dgm:cxn modelId="{6C1E0209-9815-4C7E-809D-53F2AD2C1D5A}" type="presOf" srcId="{625C6E6B-2C30-4360-9DA4-51878C4214CE}" destId="{F264EBE2-6CCF-4754-8FD6-A0592E639FE1}" srcOrd="0" destOrd="0" presId="urn:microsoft.com/office/officeart/2005/8/layout/orgChart1"/>
    <dgm:cxn modelId="{A403E2F1-5E52-4036-A03A-A6871520EAE3}" type="presOf" srcId="{7DD04C47-10F3-4A28-88E3-D613C13134CF}" destId="{94DCA54A-1D85-41AF-B787-6A36BF4186B5}" srcOrd="1" destOrd="0" presId="urn:microsoft.com/office/officeart/2005/8/layout/orgChart1"/>
    <dgm:cxn modelId="{93E60799-AFC7-487C-80C1-D16F1E00BBEE}" srcId="{DD56CD02-14C1-4F0B-BEF0-0418EE3E8B08}" destId="{8755DA2B-BAE2-477D-94B0-61B7AB8A1F11}" srcOrd="1" destOrd="0" parTransId="{F80F5B6B-5C08-40D5-AF74-AEA55C3E85B1}" sibTransId="{EA4A1AE2-E1A4-45CE-B284-0F3638831B72}"/>
    <dgm:cxn modelId="{AA6A53A7-EDA5-4667-9D54-313022C26E06}" type="presOf" srcId="{2090CA91-FAAC-49C5-A8B1-098CF8BF48A7}" destId="{FD519477-EB05-4F8F-A56D-683158579F59}" srcOrd="0" destOrd="0" presId="urn:microsoft.com/office/officeart/2005/8/layout/orgChart1"/>
    <dgm:cxn modelId="{3647E617-D53C-4E7E-9528-D0A1111F6EA4}" type="presOf" srcId="{F239FD4F-6DF9-4B7F-B28A-43479503E29A}" destId="{DB151854-823F-452D-8715-82D944993300}" srcOrd="1" destOrd="0" presId="urn:microsoft.com/office/officeart/2005/8/layout/orgChart1"/>
    <dgm:cxn modelId="{104F375A-C9EA-4873-9953-266E1B762B96}" type="presOf" srcId="{8755DA2B-BAE2-477D-94B0-61B7AB8A1F11}" destId="{250225F2-2377-4165-BC67-193D2F370403}" srcOrd="1" destOrd="0" presId="urn:microsoft.com/office/officeart/2005/8/layout/orgChart1"/>
    <dgm:cxn modelId="{B396B223-A696-47E9-805E-251DA9E994ED}" type="presOf" srcId="{F36DBA69-2BB0-4FD4-A2B5-13DC4C0E706A}" destId="{0D23F7B0-A1A2-47AF-B6EA-2A837391F1A5}" srcOrd="1" destOrd="0" presId="urn:microsoft.com/office/officeart/2005/8/layout/orgChart1"/>
    <dgm:cxn modelId="{91BC8E7D-4BDC-4BEA-B6A1-430E390237DC}" type="presOf" srcId="{9B8CC0C8-4EE2-4CF9-A08E-3ABDBEDFD46B}" destId="{57819EAC-643B-44B2-92CF-781890EE29AC}" srcOrd="0" destOrd="0" presId="urn:microsoft.com/office/officeart/2005/8/layout/orgChart1"/>
    <dgm:cxn modelId="{01A771E2-5475-4B39-BA45-33E06B6FAD9A}" srcId="{C4B7B700-57EE-48FB-BB6A-981EABE8607B}" destId="{67ED2A95-6BD4-47BF-B11B-DBB15D90574F}" srcOrd="7" destOrd="0" parTransId="{D9CD24F0-674B-4D9D-AB2D-43CD63F5C106}" sibTransId="{29317A0A-E926-43A8-B9FA-2618A6A38A71}"/>
    <dgm:cxn modelId="{AECBD29A-ABD4-4AF7-AE48-CD46CF74FAAF}" type="presOf" srcId="{57194EFA-4E3C-453F-BC37-64686E3C0EAE}" destId="{C4D92E4B-9666-4E87-91E8-E08468038D7D}" srcOrd="0" destOrd="0" presId="urn:microsoft.com/office/officeart/2005/8/layout/orgChart1"/>
    <dgm:cxn modelId="{13667D69-997D-4F79-A082-CFAA6A6F59AF}" type="presOf" srcId="{D1F8BDD8-BDA6-4E87-B725-DB28EE6F2833}" destId="{A1F68E62-C5DF-4BC7-9EF6-A6D598DADF1B}" srcOrd="0" destOrd="0" presId="urn:microsoft.com/office/officeart/2005/8/layout/orgChart1"/>
    <dgm:cxn modelId="{051B27CA-460F-4542-8B6C-D1A27CE9DD29}" srcId="{DD56CD02-14C1-4F0B-BEF0-0418EE3E8B08}" destId="{F36DBA69-2BB0-4FD4-A2B5-13DC4C0E706A}" srcOrd="3" destOrd="0" parTransId="{57126A0F-9AF0-4D50-B6B9-E249A61820B5}" sibTransId="{B5DE4823-67B2-446E-98A8-D7E606AF2D89}"/>
    <dgm:cxn modelId="{CFFE85DB-2276-442B-8BC1-35BA730EA3A8}" srcId="{B7FA5D27-AF55-4A5A-9992-3E1924A29180}" destId="{FED24788-F206-4E25-A9A7-3B15682F15FF}" srcOrd="0" destOrd="0" parTransId="{9EFDF573-354A-462F-B9A6-D40018151C14}" sibTransId="{F06B8DCA-2629-4572-912E-E1EC34E41659}"/>
    <dgm:cxn modelId="{78E6C9EF-2D00-4656-9A64-83007DFA936F}" type="presOf" srcId="{D691A476-8910-495E-A8CB-D4F35C9B2956}" destId="{956B07D1-C312-43D3-AC49-F9AD7C4146AC}" srcOrd="0" destOrd="0" presId="urn:microsoft.com/office/officeart/2005/8/layout/orgChart1"/>
    <dgm:cxn modelId="{F2E705F4-47D0-45C4-8189-57B8B701BE08}" type="presOf" srcId="{67ED2A95-6BD4-47BF-B11B-DBB15D90574F}" destId="{8136856B-AD24-40C0-88C0-BA55B51C16C1}" srcOrd="1" destOrd="0" presId="urn:microsoft.com/office/officeart/2005/8/layout/orgChart1"/>
    <dgm:cxn modelId="{34CF949B-61FB-489D-8F43-B0D10CDF20E9}" type="presOf" srcId="{5B6B334E-5A0F-4CEE-9477-C65EB088D17D}" destId="{0CE5C055-CD2A-4191-BEF6-3B5EA3BE28B8}" srcOrd="0" destOrd="0" presId="urn:microsoft.com/office/officeart/2005/8/layout/orgChart1"/>
    <dgm:cxn modelId="{B3953E91-52D2-47BE-8CAD-174E09D062B1}" srcId="{C4B7B700-57EE-48FB-BB6A-981EABE8607B}" destId="{4BCCAF59-35BC-44E8-9351-2B8B56956AD0}" srcOrd="3" destOrd="0" parTransId="{6C82D04E-A7FD-440F-BA9C-6EDC9E598DDB}" sibTransId="{BCA050FC-121B-4DCE-9D29-5AE27B3CD89B}"/>
    <dgm:cxn modelId="{DBE5716B-D0C5-4B40-A138-DE56E4978F37}" type="presOf" srcId="{F239FD4F-6DF9-4B7F-B28A-43479503E29A}" destId="{F2B7B9DF-A3D8-4702-AEDA-495AB5D4B57E}" srcOrd="0" destOrd="0" presId="urn:microsoft.com/office/officeart/2005/8/layout/orgChart1"/>
    <dgm:cxn modelId="{BD8624F7-20F1-42AC-A55F-DC33FF9DA142}" type="presOf" srcId="{33243CEE-13A6-4E1A-A700-D6674BFB7406}" destId="{9B7FA473-153A-48D9-9F54-9A6960A5DF31}" srcOrd="1" destOrd="0" presId="urn:microsoft.com/office/officeart/2005/8/layout/orgChart1"/>
    <dgm:cxn modelId="{6FE5AEA7-40E1-4F24-8A47-A00895FE345E}" type="presOf" srcId="{F28A0CE5-EBB2-4C1B-B488-D5C2551D8C6D}" destId="{00B5849C-D214-42FE-AC7A-B42817A2B584}" srcOrd="1" destOrd="0" presId="urn:microsoft.com/office/officeart/2005/8/layout/orgChart1"/>
    <dgm:cxn modelId="{49004500-0892-479F-BB24-46C6FABB58F3}" type="presOf" srcId="{D38FE7B2-8FA9-4C61-916C-B8B5FBAFACD8}" destId="{561E979C-924D-4443-AEFD-1EA2C1CE6D30}" srcOrd="0" destOrd="0" presId="urn:microsoft.com/office/officeart/2005/8/layout/orgChart1"/>
    <dgm:cxn modelId="{1DD7ABA8-A7FE-4C31-A604-1D9A16F96A8F}" type="presOf" srcId="{DD56CD02-14C1-4F0B-BEF0-0418EE3E8B08}" destId="{B6A45386-D251-4EF2-97FB-6D445F4338D3}" srcOrd="0" destOrd="0" presId="urn:microsoft.com/office/officeart/2005/8/layout/orgChart1"/>
    <dgm:cxn modelId="{3E9227CD-FD0F-45A9-B23F-1F80E88B5384}" type="presOf" srcId="{BFCCFB69-FADA-46C6-9148-9B6D3223191B}" destId="{C708AE29-8B2A-4963-8D99-0E2D3570FCFB}" srcOrd="0" destOrd="0" presId="urn:microsoft.com/office/officeart/2005/8/layout/orgChart1"/>
    <dgm:cxn modelId="{D5A7AE0C-868E-4CA3-B11D-9FCCF9C8D642}" type="presOf" srcId="{A94411C4-2D10-4F36-A536-3D564ECEA5A0}" destId="{D0F9B01D-8DB7-4CFD-BC34-08F2FCCE92C4}" srcOrd="0" destOrd="0" presId="urn:microsoft.com/office/officeart/2005/8/layout/orgChart1"/>
    <dgm:cxn modelId="{D1B0AD5D-3F5F-41A5-A4EC-752511C0B383}" type="presOf" srcId="{F28A0CE5-EBB2-4C1B-B488-D5C2551D8C6D}" destId="{1E07E316-26AE-45D8-AE1D-348381BD5780}" srcOrd="0" destOrd="0" presId="urn:microsoft.com/office/officeart/2005/8/layout/orgChart1"/>
    <dgm:cxn modelId="{B0C3DB73-806F-4A0E-9F33-167317B4987D}" type="presOf" srcId="{FF813D80-084D-487B-8FBE-26640D284621}" destId="{BFAB1D3C-03BB-4DF6-AECC-887FA65675C7}" srcOrd="0" destOrd="0" presId="urn:microsoft.com/office/officeart/2005/8/layout/orgChart1"/>
    <dgm:cxn modelId="{1437026A-4297-4878-AD61-BBAB457D3898}" type="presOf" srcId="{C4B7B700-57EE-48FB-BB6A-981EABE8607B}" destId="{2A2897EE-214B-46F4-B76E-F06D55AF2A67}" srcOrd="1" destOrd="0" presId="urn:microsoft.com/office/officeart/2005/8/layout/orgChart1"/>
    <dgm:cxn modelId="{CCDB79BC-8452-4329-825C-32449B01C3F4}" srcId="{FED24788-F206-4E25-A9A7-3B15682F15FF}" destId="{F239FD4F-6DF9-4B7F-B28A-43479503E29A}" srcOrd="2" destOrd="0" parTransId="{643FCEE4-2923-4905-A3DA-8F347B52BF5C}" sibTransId="{73D29803-4758-4A67-8787-AC18A38AE6E0}"/>
    <dgm:cxn modelId="{6BB95DA3-6D55-4FEA-A4B6-FB190EED085B}" srcId="{C4B7B700-57EE-48FB-BB6A-981EABE8607B}" destId="{21C9422E-D7E1-4694-AC9B-DC6EFDF07F56}" srcOrd="4" destOrd="0" parTransId="{9B8CC0C8-4EE2-4CF9-A08E-3ABDBEDFD46B}" sibTransId="{8E508BFA-9D1B-4108-8541-0C01B892CA7D}"/>
    <dgm:cxn modelId="{3682DE3B-D126-4D01-9E7B-692E926F1DEC}" type="presOf" srcId="{4BCCAF59-35BC-44E8-9351-2B8B56956AD0}" destId="{1C202FA5-251E-4F90-BA4F-A123B94F53F2}" srcOrd="1" destOrd="0" presId="urn:microsoft.com/office/officeart/2005/8/layout/orgChart1"/>
    <dgm:cxn modelId="{A236E56F-D5F2-4880-8D8D-9466E6DB5A3B}" type="presOf" srcId="{DBA6A89C-5E68-44FC-B07A-907F604DC1AE}" destId="{199EE760-871F-435C-8201-774C4CF56B7E}" srcOrd="0" destOrd="0" presId="urn:microsoft.com/office/officeart/2005/8/layout/orgChart1"/>
    <dgm:cxn modelId="{25FCC82F-BEFE-4E74-8FBD-900653642E0D}" type="presOf" srcId="{21C9422E-D7E1-4694-AC9B-DC6EFDF07F56}" destId="{1A6D1588-7474-47C3-8512-875D3CBB859D}" srcOrd="0" destOrd="0" presId="urn:microsoft.com/office/officeart/2005/8/layout/orgChart1"/>
    <dgm:cxn modelId="{2EE3815E-9981-477F-BFA3-9F1F20B5013B}" type="presOf" srcId="{FF813D80-084D-487B-8FBE-26640D284621}" destId="{AA84132F-12F2-4669-B588-CBE0F72A5006}" srcOrd="1" destOrd="0" presId="urn:microsoft.com/office/officeart/2005/8/layout/orgChart1"/>
    <dgm:cxn modelId="{9678542B-6315-4F00-980B-8788EAF7C99F}" type="presOf" srcId="{DD56CD02-14C1-4F0B-BEF0-0418EE3E8B08}" destId="{41E2C036-81C8-4744-A000-FDD2029F1D35}" srcOrd="1" destOrd="0" presId="urn:microsoft.com/office/officeart/2005/8/layout/orgChart1"/>
    <dgm:cxn modelId="{51FB3F67-58F0-4575-BE85-B08D610D8835}" type="presOf" srcId="{4BCCAF59-35BC-44E8-9351-2B8B56956AD0}" destId="{59028F50-E430-45B7-AF33-4D1380F748D5}" srcOrd="0" destOrd="0" presId="urn:microsoft.com/office/officeart/2005/8/layout/orgChart1"/>
    <dgm:cxn modelId="{06B2457C-1F8B-49BD-A338-DCD16104EF3F}" type="presOf" srcId="{B7FA5D27-AF55-4A5A-9992-3E1924A29180}" destId="{D964AA35-01B0-46CD-9E06-D5015D4036C7}" srcOrd="0" destOrd="0" presId="urn:microsoft.com/office/officeart/2005/8/layout/orgChart1"/>
    <dgm:cxn modelId="{E07DA08D-5098-417D-90F7-E178B89C0BB7}" srcId="{C4B7B700-57EE-48FB-BB6A-981EABE8607B}" destId="{33243CEE-13A6-4E1A-A700-D6674BFB7406}" srcOrd="2" destOrd="0" parTransId="{2090CA91-FAAC-49C5-A8B1-098CF8BF48A7}" sibTransId="{BC8EAD95-2024-4618-9482-0A3A19564611}"/>
    <dgm:cxn modelId="{60A933DA-FC7C-407B-BF36-0FF5D1848173}" srcId="{C4B7B700-57EE-48FB-BB6A-981EABE8607B}" destId="{57194EFA-4E3C-453F-BC37-64686E3C0EAE}" srcOrd="0" destOrd="0" parTransId="{E3B9225E-BEBB-4138-A88D-E1C92D76CF5D}" sibTransId="{63578BF4-DF7F-483E-BA44-FFFBA4A10415}"/>
    <dgm:cxn modelId="{63BF3836-1615-4F16-BE63-AF038B90B607}" srcId="{C4B7B700-57EE-48FB-BB6A-981EABE8607B}" destId="{FF813D80-084D-487B-8FBE-26640D284621}" srcOrd="6" destOrd="0" parTransId="{D1F8BDD8-BDA6-4E87-B725-DB28EE6F2833}" sibTransId="{CC4A0F83-E6AC-4BEF-9221-7FFF0E021E1E}"/>
    <dgm:cxn modelId="{440D3748-2775-4133-AAA9-D8EEB3C1D013}" type="presOf" srcId="{E3918A5E-E7B4-4D4B-B22F-9DD6FB3538BC}" destId="{E9E37E01-0636-4437-8F52-6968BC517B6F}" srcOrd="0" destOrd="0" presId="urn:microsoft.com/office/officeart/2005/8/layout/orgChart1"/>
    <dgm:cxn modelId="{6D687685-38B9-4DA7-91B9-C292E49F2DDD}" type="presOf" srcId="{625C6E6B-2C30-4360-9DA4-51878C4214CE}" destId="{6D7ECE33-0EDC-45B3-9D95-940AB96B1DDE}" srcOrd="1" destOrd="0" presId="urn:microsoft.com/office/officeart/2005/8/layout/orgChart1"/>
    <dgm:cxn modelId="{1E6BC5E3-5861-41E9-AECE-6F3CEBAF6BA5}" srcId="{F239FD4F-6DF9-4B7F-B28A-43479503E29A}" destId="{7DD04C47-10F3-4A28-88E3-D613C13134CF}" srcOrd="0" destOrd="0" parTransId="{D691A476-8910-495E-A8CB-D4F35C9B2956}" sibTransId="{75240889-4D52-4CE3-A453-2C62E612BC04}"/>
    <dgm:cxn modelId="{9FCC4658-D324-42ED-91F1-C56314EC7EFD}" type="presOf" srcId="{F36DBA69-2BB0-4FD4-A2B5-13DC4C0E706A}" destId="{E1A81E86-417E-4333-BE48-E0E13A817794}" srcOrd="0" destOrd="0" presId="urn:microsoft.com/office/officeart/2005/8/layout/orgChart1"/>
    <dgm:cxn modelId="{AACDB95D-9118-4564-B4F4-BC49CBD4A57C}" type="presOf" srcId="{643FCEE4-2923-4905-A3DA-8F347B52BF5C}" destId="{A42EB118-ADE1-4FDB-8155-54D8ED197F13}" srcOrd="0" destOrd="0" presId="urn:microsoft.com/office/officeart/2005/8/layout/orgChart1"/>
    <dgm:cxn modelId="{99076CFB-B89B-4709-8734-5FDEEF5C885B}" type="presOf" srcId="{5B6B334E-5A0F-4CEE-9477-C65EB088D17D}" destId="{F75A8307-D3D8-42D2-9429-F61FE22DCD4E}" srcOrd="1" destOrd="0" presId="urn:microsoft.com/office/officeart/2005/8/layout/orgChart1"/>
    <dgm:cxn modelId="{2CBB3F2F-0D94-44EB-A16C-28083121590B}" type="presOf" srcId="{21C9422E-D7E1-4694-AC9B-DC6EFDF07F56}" destId="{7DCAD7E1-B0E9-49CC-A452-90A8DACD8390}" srcOrd="1" destOrd="0" presId="urn:microsoft.com/office/officeart/2005/8/layout/orgChart1"/>
    <dgm:cxn modelId="{A361E23E-D367-4350-BBEC-D0267F2C2E5A}" type="presOf" srcId="{F80F5B6B-5C08-40D5-AF74-AEA55C3E85B1}" destId="{FDE283D7-A4FD-4F16-8783-4176171A34D8}" srcOrd="0" destOrd="0" presId="urn:microsoft.com/office/officeart/2005/8/layout/orgChart1"/>
    <dgm:cxn modelId="{BD94B283-A1DB-49F0-844A-61FB3B7F81C0}" type="presOf" srcId="{D9CD24F0-674B-4D9D-AB2D-43CD63F5C106}" destId="{99EA3061-0BB9-4133-A6A0-BBED59A1CE6B}" srcOrd="0" destOrd="0" presId="urn:microsoft.com/office/officeart/2005/8/layout/orgChart1"/>
    <dgm:cxn modelId="{2277F020-1B9D-4C06-A859-38DD6FAA713B}" type="presOf" srcId="{7DD04C47-10F3-4A28-88E3-D613C13134CF}" destId="{95F2C858-D290-4320-A488-93DC114044EE}" srcOrd="0" destOrd="0" presId="urn:microsoft.com/office/officeart/2005/8/layout/orgChart1"/>
    <dgm:cxn modelId="{F03ACD96-80EC-4DD3-9BAA-6DB805F6869B}" type="presOf" srcId="{8755DA2B-BAE2-477D-94B0-61B7AB8A1F11}" destId="{599FF33E-F248-42A1-A360-9BC71F434576}" srcOrd="0" destOrd="0" presId="urn:microsoft.com/office/officeart/2005/8/layout/orgChart1"/>
    <dgm:cxn modelId="{86538FD7-0FD6-47E2-A95D-982BEF219EA2}" type="presOf" srcId="{984027AD-9BA5-447F-899A-E8D57481DD64}" destId="{F4795F08-956E-4249-AA53-AF869371A215}" srcOrd="0" destOrd="0" presId="urn:microsoft.com/office/officeart/2005/8/layout/orgChart1"/>
    <dgm:cxn modelId="{D206FF81-8BB3-40B9-8CA7-0B4807CC3CA8}" srcId="{C4B7B700-57EE-48FB-BB6A-981EABE8607B}" destId="{E3918A5E-E7B4-4D4B-B22F-9DD6FB3538BC}" srcOrd="5" destOrd="0" parTransId="{C961276C-D867-4F53-AC98-60ED987CFF5F}" sibTransId="{96EEA061-153F-4660-959D-00BE819B80B0}"/>
    <dgm:cxn modelId="{8840F21D-FFCD-47E8-B4A0-DBE3F2DB6BAF}" type="presOf" srcId="{C961276C-D867-4F53-AC98-60ED987CFF5F}" destId="{C3047ED1-D1E8-4A0E-B9CE-BEB9BC4A3FEE}" srcOrd="0" destOrd="0" presId="urn:microsoft.com/office/officeart/2005/8/layout/orgChart1"/>
    <dgm:cxn modelId="{42BA90FE-135D-417D-8CE3-CA4DB4993362}" type="presParOf" srcId="{D964AA35-01B0-46CD-9E06-D5015D4036C7}" destId="{45908914-D09C-4666-813A-C17D9CA71BCA}" srcOrd="0" destOrd="0" presId="urn:microsoft.com/office/officeart/2005/8/layout/orgChart1"/>
    <dgm:cxn modelId="{CFA4F4BC-C5C3-474F-BCF4-006BC2420839}" type="presParOf" srcId="{45908914-D09C-4666-813A-C17D9CA71BCA}" destId="{40724AF3-2DB9-46FF-8BDA-2F1BF1DA50FC}" srcOrd="0" destOrd="0" presId="urn:microsoft.com/office/officeart/2005/8/layout/orgChart1"/>
    <dgm:cxn modelId="{DA132708-D73F-4D0E-BEA5-6763A8DEC499}" type="presParOf" srcId="{40724AF3-2DB9-46FF-8BDA-2F1BF1DA50FC}" destId="{DCA6370B-AD8C-4DAB-8D69-45C427AA1D26}" srcOrd="0" destOrd="0" presId="urn:microsoft.com/office/officeart/2005/8/layout/orgChart1"/>
    <dgm:cxn modelId="{44D8CF0D-1853-4224-9576-6B2CA245C590}" type="presParOf" srcId="{40724AF3-2DB9-46FF-8BDA-2F1BF1DA50FC}" destId="{51A62907-4AFF-4DCA-8BED-49290058B367}" srcOrd="1" destOrd="0" presId="urn:microsoft.com/office/officeart/2005/8/layout/orgChart1"/>
    <dgm:cxn modelId="{8A8EBD0E-6428-4B06-B9E6-2C9AF3EE4367}" type="presParOf" srcId="{45908914-D09C-4666-813A-C17D9CA71BCA}" destId="{492902A2-10D7-4178-A680-9E4B0E2BF3B9}" srcOrd="1" destOrd="0" presId="urn:microsoft.com/office/officeart/2005/8/layout/orgChart1"/>
    <dgm:cxn modelId="{4BF5B759-0873-4980-98DB-10108889CAF5}" type="presParOf" srcId="{492902A2-10D7-4178-A680-9E4B0E2BF3B9}" destId="{199EE760-871F-435C-8201-774C4CF56B7E}" srcOrd="0" destOrd="0" presId="urn:microsoft.com/office/officeart/2005/8/layout/orgChart1"/>
    <dgm:cxn modelId="{453BAEB2-67B3-46B2-A147-DCA8ACFD2900}" type="presParOf" srcId="{492902A2-10D7-4178-A680-9E4B0E2BF3B9}" destId="{CBC60F5B-EE08-42DD-97E0-554C247A750B}" srcOrd="1" destOrd="0" presId="urn:microsoft.com/office/officeart/2005/8/layout/orgChart1"/>
    <dgm:cxn modelId="{DF0CA398-955D-489B-A897-0C2A6D4DC4DA}" type="presParOf" srcId="{CBC60F5B-EE08-42DD-97E0-554C247A750B}" destId="{59BB70B9-B14B-4923-BCE0-64BCC797B8AC}" srcOrd="0" destOrd="0" presId="urn:microsoft.com/office/officeart/2005/8/layout/orgChart1"/>
    <dgm:cxn modelId="{1A61BF35-01E6-4522-BF2A-5B8C3A855804}" type="presParOf" srcId="{59BB70B9-B14B-4923-BCE0-64BCC797B8AC}" destId="{B6A45386-D251-4EF2-97FB-6D445F4338D3}" srcOrd="0" destOrd="0" presId="urn:microsoft.com/office/officeart/2005/8/layout/orgChart1"/>
    <dgm:cxn modelId="{7A22D013-3E41-4D08-816A-C9E865A3A5BF}" type="presParOf" srcId="{59BB70B9-B14B-4923-BCE0-64BCC797B8AC}" destId="{41E2C036-81C8-4744-A000-FDD2029F1D35}" srcOrd="1" destOrd="0" presId="urn:microsoft.com/office/officeart/2005/8/layout/orgChart1"/>
    <dgm:cxn modelId="{71548FF1-E530-49E3-AF35-8C5E7E353FC2}" type="presParOf" srcId="{CBC60F5B-EE08-42DD-97E0-554C247A750B}" destId="{075256B8-8559-467C-9F20-803576140785}" srcOrd="1" destOrd="0" presId="urn:microsoft.com/office/officeart/2005/8/layout/orgChart1"/>
    <dgm:cxn modelId="{EE6B34D4-754A-4266-8C97-B4492B2A6157}" type="presParOf" srcId="{075256B8-8559-467C-9F20-803576140785}" destId="{B73FFBCD-8081-4C74-AF9E-CD47C208E908}" srcOrd="0" destOrd="0" presId="urn:microsoft.com/office/officeart/2005/8/layout/orgChart1"/>
    <dgm:cxn modelId="{2989A020-A4BE-41F1-AA44-753E34616F8B}" type="presParOf" srcId="{075256B8-8559-467C-9F20-803576140785}" destId="{D70A472D-BFC3-4846-B777-5655B8847E5D}" srcOrd="1" destOrd="0" presId="urn:microsoft.com/office/officeart/2005/8/layout/orgChart1"/>
    <dgm:cxn modelId="{E22EA334-5EDB-492D-8245-790F90EBCEE3}" type="presParOf" srcId="{D70A472D-BFC3-4846-B777-5655B8847E5D}" destId="{32A349C3-47A5-4B6A-8D5A-FAC528206E1F}" srcOrd="0" destOrd="0" presId="urn:microsoft.com/office/officeart/2005/8/layout/orgChart1"/>
    <dgm:cxn modelId="{EA8313AF-8D32-4852-BD37-DB827CE94C8F}" type="presParOf" srcId="{32A349C3-47A5-4B6A-8D5A-FAC528206E1F}" destId="{F264EBE2-6CCF-4754-8FD6-A0592E639FE1}" srcOrd="0" destOrd="0" presId="urn:microsoft.com/office/officeart/2005/8/layout/orgChart1"/>
    <dgm:cxn modelId="{C99C7A55-1E40-42FD-B49D-D24B932D495C}" type="presParOf" srcId="{32A349C3-47A5-4B6A-8D5A-FAC528206E1F}" destId="{6D7ECE33-0EDC-45B3-9D95-940AB96B1DDE}" srcOrd="1" destOrd="0" presId="urn:microsoft.com/office/officeart/2005/8/layout/orgChart1"/>
    <dgm:cxn modelId="{6A7FB8A7-3AF9-461A-BBEA-EBC6F62737CB}" type="presParOf" srcId="{D70A472D-BFC3-4846-B777-5655B8847E5D}" destId="{2752759D-1C37-4652-821B-B4836476187C}" srcOrd="1" destOrd="0" presId="urn:microsoft.com/office/officeart/2005/8/layout/orgChart1"/>
    <dgm:cxn modelId="{136D61F9-0725-48F4-B17D-A797A6C00D07}" type="presParOf" srcId="{D70A472D-BFC3-4846-B777-5655B8847E5D}" destId="{D8A51D0A-0244-48E8-8AAB-A6C0CA76BBF0}" srcOrd="2" destOrd="0" presId="urn:microsoft.com/office/officeart/2005/8/layout/orgChart1"/>
    <dgm:cxn modelId="{CF11DBCC-B70E-407E-A7F2-AF1AA8A47502}" type="presParOf" srcId="{075256B8-8559-467C-9F20-803576140785}" destId="{FDE283D7-A4FD-4F16-8783-4176171A34D8}" srcOrd="2" destOrd="0" presId="urn:microsoft.com/office/officeart/2005/8/layout/orgChart1"/>
    <dgm:cxn modelId="{BE0D8CDC-6D95-4D9A-AE46-3D7210DDC884}" type="presParOf" srcId="{075256B8-8559-467C-9F20-803576140785}" destId="{2A46E2B8-56DF-449F-8292-84DA807AC20E}" srcOrd="3" destOrd="0" presId="urn:microsoft.com/office/officeart/2005/8/layout/orgChart1"/>
    <dgm:cxn modelId="{AA3CB8F3-D332-4BFB-979F-4E73BB0AD715}" type="presParOf" srcId="{2A46E2B8-56DF-449F-8292-84DA807AC20E}" destId="{426DB37E-807F-4A1D-81E0-F01C2297A752}" srcOrd="0" destOrd="0" presId="urn:microsoft.com/office/officeart/2005/8/layout/orgChart1"/>
    <dgm:cxn modelId="{D6222047-5025-4921-9B0D-2E7C9A84108A}" type="presParOf" srcId="{426DB37E-807F-4A1D-81E0-F01C2297A752}" destId="{599FF33E-F248-42A1-A360-9BC71F434576}" srcOrd="0" destOrd="0" presId="urn:microsoft.com/office/officeart/2005/8/layout/orgChart1"/>
    <dgm:cxn modelId="{ED69E728-B118-4B23-BDD9-0D4B0625778D}" type="presParOf" srcId="{426DB37E-807F-4A1D-81E0-F01C2297A752}" destId="{250225F2-2377-4165-BC67-193D2F370403}" srcOrd="1" destOrd="0" presId="urn:microsoft.com/office/officeart/2005/8/layout/orgChart1"/>
    <dgm:cxn modelId="{85B8C890-8002-4BCC-B75B-36A00D5804BC}" type="presParOf" srcId="{2A46E2B8-56DF-449F-8292-84DA807AC20E}" destId="{0705FB10-5F02-43BB-8AED-E6358E829AA8}" srcOrd="1" destOrd="0" presId="urn:microsoft.com/office/officeart/2005/8/layout/orgChart1"/>
    <dgm:cxn modelId="{695A464F-B0E1-4453-A613-D5DD36E417AC}" type="presParOf" srcId="{2A46E2B8-56DF-449F-8292-84DA807AC20E}" destId="{C43C7F82-9A0F-444D-8486-BC938FBFEC1F}" srcOrd="2" destOrd="0" presId="urn:microsoft.com/office/officeart/2005/8/layout/orgChart1"/>
    <dgm:cxn modelId="{5CB5C283-0584-4FE7-9D9F-F6C6CE0E00CF}" type="presParOf" srcId="{075256B8-8559-467C-9F20-803576140785}" destId="{D0F9B01D-8DB7-4CFD-BC34-08F2FCCE92C4}" srcOrd="4" destOrd="0" presId="urn:microsoft.com/office/officeart/2005/8/layout/orgChart1"/>
    <dgm:cxn modelId="{208F0F32-4E55-4DD4-B078-E31FCD0E4BEC}" type="presParOf" srcId="{075256B8-8559-467C-9F20-803576140785}" destId="{E5294890-596B-4625-9406-A4E4CEC852B4}" srcOrd="5" destOrd="0" presId="urn:microsoft.com/office/officeart/2005/8/layout/orgChart1"/>
    <dgm:cxn modelId="{427CF24E-868F-45EC-9B9F-BDF0B2C7288E}" type="presParOf" srcId="{E5294890-596B-4625-9406-A4E4CEC852B4}" destId="{EB913C9D-63B0-494C-AC6D-A2D75625133C}" srcOrd="0" destOrd="0" presId="urn:microsoft.com/office/officeart/2005/8/layout/orgChart1"/>
    <dgm:cxn modelId="{1DF52119-352C-41A6-B49C-36AEECF65717}" type="presParOf" srcId="{EB913C9D-63B0-494C-AC6D-A2D75625133C}" destId="{0CE5C055-CD2A-4191-BEF6-3B5EA3BE28B8}" srcOrd="0" destOrd="0" presId="urn:microsoft.com/office/officeart/2005/8/layout/orgChart1"/>
    <dgm:cxn modelId="{C03A54E2-C6E3-4B19-ACB1-523C745F0AA9}" type="presParOf" srcId="{EB913C9D-63B0-494C-AC6D-A2D75625133C}" destId="{F75A8307-D3D8-42D2-9429-F61FE22DCD4E}" srcOrd="1" destOrd="0" presId="urn:microsoft.com/office/officeart/2005/8/layout/orgChart1"/>
    <dgm:cxn modelId="{67296A1F-8C82-414F-95AD-C7F097D259D3}" type="presParOf" srcId="{E5294890-596B-4625-9406-A4E4CEC852B4}" destId="{E307EDCE-E55F-448E-BF93-0F3D317BCADB}" srcOrd="1" destOrd="0" presId="urn:microsoft.com/office/officeart/2005/8/layout/orgChart1"/>
    <dgm:cxn modelId="{0CCFBBFC-0CCC-4071-B971-E08F28A82245}" type="presParOf" srcId="{E5294890-596B-4625-9406-A4E4CEC852B4}" destId="{E1FE82DF-8789-4186-8592-FF0713035F20}" srcOrd="2" destOrd="0" presId="urn:microsoft.com/office/officeart/2005/8/layout/orgChart1"/>
    <dgm:cxn modelId="{15FD3646-4E03-4C8D-AE94-81C6C8386C4B}" type="presParOf" srcId="{075256B8-8559-467C-9F20-803576140785}" destId="{B7CF7FED-2C74-4774-A971-80BF6D0896FA}" srcOrd="6" destOrd="0" presId="urn:microsoft.com/office/officeart/2005/8/layout/orgChart1"/>
    <dgm:cxn modelId="{135E4E6F-E77F-4851-B855-365024C97470}" type="presParOf" srcId="{075256B8-8559-467C-9F20-803576140785}" destId="{626681E8-F67E-4D45-9EB8-97F26FF7B63E}" srcOrd="7" destOrd="0" presId="urn:microsoft.com/office/officeart/2005/8/layout/orgChart1"/>
    <dgm:cxn modelId="{FE29ED2A-C033-4E57-BE5B-377658CF3D90}" type="presParOf" srcId="{626681E8-F67E-4D45-9EB8-97F26FF7B63E}" destId="{976A6DC4-24F6-4031-B67C-C2B073F7C6B5}" srcOrd="0" destOrd="0" presId="urn:microsoft.com/office/officeart/2005/8/layout/orgChart1"/>
    <dgm:cxn modelId="{D5933EC5-1B60-4C44-9C82-8FA4D8910629}" type="presParOf" srcId="{976A6DC4-24F6-4031-B67C-C2B073F7C6B5}" destId="{E1A81E86-417E-4333-BE48-E0E13A817794}" srcOrd="0" destOrd="0" presId="urn:microsoft.com/office/officeart/2005/8/layout/orgChart1"/>
    <dgm:cxn modelId="{5D016D2F-7DC3-4FC7-8DE3-A5B311CF823D}" type="presParOf" srcId="{976A6DC4-24F6-4031-B67C-C2B073F7C6B5}" destId="{0D23F7B0-A1A2-47AF-B6EA-2A837391F1A5}" srcOrd="1" destOrd="0" presId="urn:microsoft.com/office/officeart/2005/8/layout/orgChart1"/>
    <dgm:cxn modelId="{F2FBF3D5-804B-480E-B14F-CE6E94D01764}" type="presParOf" srcId="{626681E8-F67E-4D45-9EB8-97F26FF7B63E}" destId="{68F12E1B-3639-4581-B6B4-ABB469C1585D}" srcOrd="1" destOrd="0" presId="urn:microsoft.com/office/officeart/2005/8/layout/orgChart1"/>
    <dgm:cxn modelId="{8C8388F7-AA5B-451A-B9C1-60B80BE1DBC5}" type="presParOf" srcId="{626681E8-F67E-4D45-9EB8-97F26FF7B63E}" destId="{EF91E204-7C9B-4217-ACE3-EEF4C47DFB58}" srcOrd="2" destOrd="0" presId="urn:microsoft.com/office/officeart/2005/8/layout/orgChart1"/>
    <dgm:cxn modelId="{AFEA59EE-91B9-45BF-B9F6-498F2BCB4D6D}" type="presParOf" srcId="{CBC60F5B-EE08-42DD-97E0-554C247A750B}" destId="{358482FF-1DFF-46D7-902C-0368EBF32F79}" srcOrd="2" destOrd="0" presId="urn:microsoft.com/office/officeart/2005/8/layout/orgChart1"/>
    <dgm:cxn modelId="{D207AA40-938C-4C80-816C-AC004A58765E}" type="presParOf" srcId="{492902A2-10D7-4178-A680-9E4B0E2BF3B9}" destId="{561E979C-924D-4443-AEFD-1EA2C1CE6D30}" srcOrd="2" destOrd="0" presId="urn:microsoft.com/office/officeart/2005/8/layout/orgChart1"/>
    <dgm:cxn modelId="{B7769E14-6F2B-451F-A84B-8B63D3812D34}" type="presParOf" srcId="{492902A2-10D7-4178-A680-9E4B0E2BF3B9}" destId="{EAC4373C-62AA-4EB1-80B1-5B8F9BA166D7}" srcOrd="3" destOrd="0" presId="urn:microsoft.com/office/officeart/2005/8/layout/orgChart1"/>
    <dgm:cxn modelId="{68D72E58-89F4-47DE-8C05-BBDFE21DC9AD}" type="presParOf" srcId="{EAC4373C-62AA-4EB1-80B1-5B8F9BA166D7}" destId="{BDB43935-1890-4C32-8FE9-6621D128AAD1}" srcOrd="0" destOrd="0" presId="urn:microsoft.com/office/officeart/2005/8/layout/orgChart1"/>
    <dgm:cxn modelId="{A9870FE6-6BCE-4EA4-A2B4-B99B6B40AFE2}" type="presParOf" srcId="{BDB43935-1890-4C32-8FE9-6621D128AAD1}" destId="{231D215F-D0F6-468E-A7A1-57629C76B68D}" srcOrd="0" destOrd="0" presId="urn:microsoft.com/office/officeart/2005/8/layout/orgChart1"/>
    <dgm:cxn modelId="{3DA60012-F914-41A5-B57D-B374AEA61D75}" type="presParOf" srcId="{BDB43935-1890-4C32-8FE9-6621D128AAD1}" destId="{2A2897EE-214B-46F4-B76E-F06D55AF2A67}" srcOrd="1" destOrd="0" presId="urn:microsoft.com/office/officeart/2005/8/layout/orgChart1"/>
    <dgm:cxn modelId="{DB1D3E3D-F45A-47A6-8FB1-93629C349893}" type="presParOf" srcId="{EAC4373C-62AA-4EB1-80B1-5B8F9BA166D7}" destId="{69AF2823-C8E3-4A0E-92D0-ED77E66CBC99}" srcOrd="1" destOrd="0" presId="urn:microsoft.com/office/officeart/2005/8/layout/orgChart1"/>
    <dgm:cxn modelId="{0F36CABA-93F6-4A4B-BDB3-9400F1FE3A09}" type="presParOf" srcId="{69AF2823-C8E3-4A0E-92D0-ED77E66CBC99}" destId="{DB91ACEB-AC6A-4416-B9CC-502B4C335B21}" srcOrd="0" destOrd="0" presId="urn:microsoft.com/office/officeart/2005/8/layout/orgChart1"/>
    <dgm:cxn modelId="{782D5807-2C67-45F9-AA11-3F5016B052D0}" type="presParOf" srcId="{69AF2823-C8E3-4A0E-92D0-ED77E66CBC99}" destId="{E18BA373-1D7C-4AC5-AFF7-78D7CC7A4302}" srcOrd="1" destOrd="0" presId="urn:microsoft.com/office/officeart/2005/8/layout/orgChart1"/>
    <dgm:cxn modelId="{0E841D79-5A5D-4998-83E0-EFD78B736517}" type="presParOf" srcId="{E18BA373-1D7C-4AC5-AFF7-78D7CC7A4302}" destId="{3F063EB8-39CC-4DC1-AB0F-15456CB73E34}" srcOrd="0" destOrd="0" presId="urn:microsoft.com/office/officeart/2005/8/layout/orgChart1"/>
    <dgm:cxn modelId="{C8D76341-62F0-4E6D-8E27-015833B279A7}" type="presParOf" srcId="{3F063EB8-39CC-4DC1-AB0F-15456CB73E34}" destId="{C4D92E4B-9666-4E87-91E8-E08468038D7D}" srcOrd="0" destOrd="0" presId="urn:microsoft.com/office/officeart/2005/8/layout/orgChart1"/>
    <dgm:cxn modelId="{F3C7D47D-937E-433E-89A0-44FB717FC8D3}" type="presParOf" srcId="{3F063EB8-39CC-4DC1-AB0F-15456CB73E34}" destId="{F1D5CC31-6898-4523-A679-4BAF40C0CC79}" srcOrd="1" destOrd="0" presId="urn:microsoft.com/office/officeart/2005/8/layout/orgChart1"/>
    <dgm:cxn modelId="{636B1BE8-A044-45F5-A237-FC6E48117A4E}" type="presParOf" srcId="{E18BA373-1D7C-4AC5-AFF7-78D7CC7A4302}" destId="{1E916C62-A6D5-4C2B-892C-14938FD6F054}" srcOrd="1" destOrd="0" presId="urn:microsoft.com/office/officeart/2005/8/layout/orgChart1"/>
    <dgm:cxn modelId="{AD3B6358-AB2E-46BB-9E02-7DF7809B0C26}" type="presParOf" srcId="{E18BA373-1D7C-4AC5-AFF7-78D7CC7A4302}" destId="{4C420C5E-A219-4E88-BB61-413333A2DC77}" srcOrd="2" destOrd="0" presId="urn:microsoft.com/office/officeart/2005/8/layout/orgChart1"/>
    <dgm:cxn modelId="{9AC9D2B3-D6B5-4185-9652-DA8C50CC9CDE}" type="presParOf" srcId="{69AF2823-C8E3-4A0E-92D0-ED77E66CBC99}" destId="{054D74B0-93D3-4CEB-AF27-37D014A81A34}" srcOrd="2" destOrd="0" presId="urn:microsoft.com/office/officeart/2005/8/layout/orgChart1"/>
    <dgm:cxn modelId="{8DEB8EF4-0087-4FB8-A54B-AE28C3EAF33C}" type="presParOf" srcId="{69AF2823-C8E3-4A0E-92D0-ED77E66CBC99}" destId="{65896DCB-F39B-4373-9EFD-069A88BD152A}" srcOrd="3" destOrd="0" presId="urn:microsoft.com/office/officeart/2005/8/layout/orgChart1"/>
    <dgm:cxn modelId="{1B98F6C3-2DDC-4B98-BF6B-DCE717FFA763}" type="presParOf" srcId="{65896DCB-F39B-4373-9EFD-069A88BD152A}" destId="{B333190B-B34A-491B-B22A-56C4A54BF20A}" srcOrd="0" destOrd="0" presId="urn:microsoft.com/office/officeart/2005/8/layout/orgChart1"/>
    <dgm:cxn modelId="{D5A7E001-EEA3-4EE3-B3E5-97CC514DECD2}" type="presParOf" srcId="{B333190B-B34A-491B-B22A-56C4A54BF20A}" destId="{1E07E316-26AE-45D8-AE1D-348381BD5780}" srcOrd="0" destOrd="0" presId="urn:microsoft.com/office/officeart/2005/8/layout/orgChart1"/>
    <dgm:cxn modelId="{C4D65857-158C-4AA1-BE87-B4C6D835B15E}" type="presParOf" srcId="{B333190B-B34A-491B-B22A-56C4A54BF20A}" destId="{00B5849C-D214-42FE-AC7A-B42817A2B584}" srcOrd="1" destOrd="0" presId="urn:microsoft.com/office/officeart/2005/8/layout/orgChart1"/>
    <dgm:cxn modelId="{22761C33-C098-4CB8-9D32-6483AAD3D60E}" type="presParOf" srcId="{65896DCB-F39B-4373-9EFD-069A88BD152A}" destId="{5EE36230-7AD5-4B04-9850-8A09C91033E0}" srcOrd="1" destOrd="0" presId="urn:microsoft.com/office/officeart/2005/8/layout/orgChart1"/>
    <dgm:cxn modelId="{053418E9-C5DA-4781-BE12-07EDF9CDF36A}" type="presParOf" srcId="{65896DCB-F39B-4373-9EFD-069A88BD152A}" destId="{4561F11C-A6B8-4D1C-A4F1-9A06DD4D5159}" srcOrd="2" destOrd="0" presId="urn:microsoft.com/office/officeart/2005/8/layout/orgChart1"/>
    <dgm:cxn modelId="{8580A7CD-CFEC-4BBB-B9AC-183399670F8A}" type="presParOf" srcId="{69AF2823-C8E3-4A0E-92D0-ED77E66CBC99}" destId="{FD519477-EB05-4F8F-A56D-683158579F59}" srcOrd="4" destOrd="0" presId="urn:microsoft.com/office/officeart/2005/8/layout/orgChart1"/>
    <dgm:cxn modelId="{3152AA92-B406-4F75-89B3-B50004EDB1D2}" type="presParOf" srcId="{69AF2823-C8E3-4A0E-92D0-ED77E66CBC99}" destId="{CDF8630F-417D-46BF-B3DB-98D59BB9549E}" srcOrd="5" destOrd="0" presId="urn:microsoft.com/office/officeart/2005/8/layout/orgChart1"/>
    <dgm:cxn modelId="{1211781E-297D-4E67-BF9C-72C63711BCC2}" type="presParOf" srcId="{CDF8630F-417D-46BF-B3DB-98D59BB9549E}" destId="{21444DC5-CAD9-4335-9773-6B2B6184E1F9}" srcOrd="0" destOrd="0" presId="urn:microsoft.com/office/officeart/2005/8/layout/orgChart1"/>
    <dgm:cxn modelId="{A2107B3C-2784-4783-95EC-EFF56A761649}" type="presParOf" srcId="{21444DC5-CAD9-4335-9773-6B2B6184E1F9}" destId="{0CD86144-29ED-452A-880B-46584954505D}" srcOrd="0" destOrd="0" presId="urn:microsoft.com/office/officeart/2005/8/layout/orgChart1"/>
    <dgm:cxn modelId="{AC518954-F7DB-4D68-9A8D-3F5135413B64}" type="presParOf" srcId="{21444DC5-CAD9-4335-9773-6B2B6184E1F9}" destId="{9B7FA473-153A-48D9-9F54-9A6960A5DF31}" srcOrd="1" destOrd="0" presId="urn:microsoft.com/office/officeart/2005/8/layout/orgChart1"/>
    <dgm:cxn modelId="{54D08015-DF05-4B3F-9703-45E35EABAA52}" type="presParOf" srcId="{CDF8630F-417D-46BF-B3DB-98D59BB9549E}" destId="{C32227D7-F31B-484E-8CDF-38AD512A2FD3}" srcOrd="1" destOrd="0" presId="urn:microsoft.com/office/officeart/2005/8/layout/orgChart1"/>
    <dgm:cxn modelId="{53A98D70-9E90-4E9F-9A5D-D1ABBBDDA85F}" type="presParOf" srcId="{CDF8630F-417D-46BF-B3DB-98D59BB9549E}" destId="{CAD79BEB-9CDE-4350-AD87-8A15FC4523FD}" srcOrd="2" destOrd="0" presId="urn:microsoft.com/office/officeart/2005/8/layout/orgChart1"/>
    <dgm:cxn modelId="{CA89D53B-E3FB-412B-8061-F68CB134B872}" type="presParOf" srcId="{69AF2823-C8E3-4A0E-92D0-ED77E66CBC99}" destId="{51EDBCBD-E151-4194-8782-7312A8318FEF}" srcOrd="6" destOrd="0" presId="urn:microsoft.com/office/officeart/2005/8/layout/orgChart1"/>
    <dgm:cxn modelId="{1DBC35BA-A775-4DFE-8B9F-3F56B8C5C542}" type="presParOf" srcId="{69AF2823-C8E3-4A0E-92D0-ED77E66CBC99}" destId="{2A67E173-ECF6-4F75-8BBE-BD232F16FFC6}" srcOrd="7" destOrd="0" presId="urn:microsoft.com/office/officeart/2005/8/layout/orgChart1"/>
    <dgm:cxn modelId="{C895A6AD-B2F3-41C3-A0B7-25C77D87B85B}" type="presParOf" srcId="{2A67E173-ECF6-4F75-8BBE-BD232F16FFC6}" destId="{B6A49D0D-602D-4EC5-90DA-C74C4534D84F}" srcOrd="0" destOrd="0" presId="urn:microsoft.com/office/officeart/2005/8/layout/orgChart1"/>
    <dgm:cxn modelId="{0965EE46-22B9-46BB-9E2D-EBB2F8385E77}" type="presParOf" srcId="{B6A49D0D-602D-4EC5-90DA-C74C4534D84F}" destId="{59028F50-E430-45B7-AF33-4D1380F748D5}" srcOrd="0" destOrd="0" presId="urn:microsoft.com/office/officeart/2005/8/layout/orgChart1"/>
    <dgm:cxn modelId="{A649AA77-5B8F-4F75-8B83-3E69C51D5D62}" type="presParOf" srcId="{B6A49D0D-602D-4EC5-90DA-C74C4534D84F}" destId="{1C202FA5-251E-4F90-BA4F-A123B94F53F2}" srcOrd="1" destOrd="0" presId="urn:microsoft.com/office/officeart/2005/8/layout/orgChart1"/>
    <dgm:cxn modelId="{35159E25-BF33-4F79-BA94-A5AAA4D20011}" type="presParOf" srcId="{2A67E173-ECF6-4F75-8BBE-BD232F16FFC6}" destId="{95262781-AA0B-40C5-9446-DA10FC7429DA}" srcOrd="1" destOrd="0" presId="urn:microsoft.com/office/officeart/2005/8/layout/orgChart1"/>
    <dgm:cxn modelId="{0BB4271B-2C76-45DA-A656-E1054044BA0C}" type="presParOf" srcId="{2A67E173-ECF6-4F75-8BBE-BD232F16FFC6}" destId="{8C8755F9-B9C1-4D83-99EE-E90FB8543B05}" srcOrd="2" destOrd="0" presId="urn:microsoft.com/office/officeart/2005/8/layout/orgChart1"/>
    <dgm:cxn modelId="{26CB1B5C-F59F-4DBF-8A31-33B7DD8DAC9C}" type="presParOf" srcId="{69AF2823-C8E3-4A0E-92D0-ED77E66CBC99}" destId="{57819EAC-643B-44B2-92CF-781890EE29AC}" srcOrd="8" destOrd="0" presId="urn:microsoft.com/office/officeart/2005/8/layout/orgChart1"/>
    <dgm:cxn modelId="{E5A6E546-E54D-4995-8E9D-510A57C79809}" type="presParOf" srcId="{69AF2823-C8E3-4A0E-92D0-ED77E66CBC99}" destId="{C64E7C06-131D-492C-91C4-24936AB53F95}" srcOrd="9" destOrd="0" presId="urn:microsoft.com/office/officeart/2005/8/layout/orgChart1"/>
    <dgm:cxn modelId="{E17F08E6-0159-4395-AEFA-B41866201DD2}" type="presParOf" srcId="{C64E7C06-131D-492C-91C4-24936AB53F95}" destId="{CAD46074-AB94-4550-8784-C5EBD295B2F0}" srcOrd="0" destOrd="0" presId="urn:microsoft.com/office/officeart/2005/8/layout/orgChart1"/>
    <dgm:cxn modelId="{98411CA5-6FE8-42DA-A35F-576CCFB898CD}" type="presParOf" srcId="{CAD46074-AB94-4550-8784-C5EBD295B2F0}" destId="{1A6D1588-7474-47C3-8512-875D3CBB859D}" srcOrd="0" destOrd="0" presId="urn:microsoft.com/office/officeart/2005/8/layout/orgChart1"/>
    <dgm:cxn modelId="{BDAC33EE-DBEC-4B3E-B9C6-766D438C9DF9}" type="presParOf" srcId="{CAD46074-AB94-4550-8784-C5EBD295B2F0}" destId="{7DCAD7E1-B0E9-49CC-A452-90A8DACD8390}" srcOrd="1" destOrd="0" presId="urn:microsoft.com/office/officeart/2005/8/layout/orgChart1"/>
    <dgm:cxn modelId="{8485249C-E592-4396-B112-0A2B41286C18}" type="presParOf" srcId="{C64E7C06-131D-492C-91C4-24936AB53F95}" destId="{95EC03C9-B910-4067-A5D9-79BCDCFF5582}" srcOrd="1" destOrd="0" presId="urn:microsoft.com/office/officeart/2005/8/layout/orgChart1"/>
    <dgm:cxn modelId="{7C26CA3A-5774-4195-B123-AC2B7015E2D4}" type="presParOf" srcId="{C64E7C06-131D-492C-91C4-24936AB53F95}" destId="{03A9A325-866B-4543-8CB6-C640EB9DF1B9}" srcOrd="2" destOrd="0" presId="urn:microsoft.com/office/officeart/2005/8/layout/orgChart1"/>
    <dgm:cxn modelId="{ACBA3AD4-6DAD-4773-8942-671CFE45C0CA}" type="presParOf" srcId="{69AF2823-C8E3-4A0E-92D0-ED77E66CBC99}" destId="{C3047ED1-D1E8-4A0E-B9CE-BEB9BC4A3FEE}" srcOrd="10" destOrd="0" presId="urn:microsoft.com/office/officeart/2005/8/layout/orgChart1"/>
    <dgm:cxn modelId="{3DFD4973-0441-45F0-B6D2-4E447AF6AFB5}" type="presParOf" srcId="{69AF2823-C8E3-4A0E-92D0-ED77E66CBC99}" destId="{C4BE0994-626F-4223-821A-5D7BCF80DA32}" srcOrd="11" destOrd="0" presId="urn:microsoft.com/office/officeart/2005/8/layout/orgChart1"/>
    <dgm:cxn modelId="{09AFBAE9-02BE-4B0C-9644-FA6CA1164E92}" type="presParOf" srcId="{C4BE0994-626F-4223-821A-5D7BCF80DA32}" destId="{6C90C440-F22C-47A2-867B-D1DF2B815B72}" srcOrd="0" destOrd="0" presId="urn:microsoft.com/office/officeart/2005/8/layout/orgChart1"/>
    <dgm:cxn modelId="{729C0EF6-0244-4DA2-A3C7-35B1EF8A8799}" type="presParOf" srcId="{6C90C440-F22C-47A2-867B-D1DF2B815B72}" destId="{E9E37E01-0636-4437-8F52-6968BC517B6F}" srcOrd="0" destOrd="0" presId="urn:microsoft.com/office/officeart/2005/8/layout/orgChart1"/>
    <dgm:cxn modelId="{E2FA4C84-92FD-48DD-9D2F-CE7494B5C6B7}" type="presParOf" srcId="{6C90C440-F22C-47A2-867B-D1DF2B815B72}" destId="{C17C89AA-1DF5-4ADB-96B4-A184EBEDD2C7}" srcOrd="1" destOrd="0" presId="urn:microsoft.com/office/officeart/2005/8/layout/orgChart1"/>
    <dgm:cxn modelId="{AE4185EE-25FD-4C2F-A04C-7926CBD85029}" type="presParOf" srcId="{C4BE0994-626F-4223-821A-5D7BCF80DA32}" destId="{FE8821CD-AADF-482E-B6AA-16DB0F5167D5}" srcOrd="1" destOrd="0" presId="urn:microsoft.com/office/officeart/2005/8/layout/orgChart1"/>
    <dgm:cxn modelId="{3E40AE03-5B25-4EB7-BC31-2ED3C462D872}" type="presParOf" srcId="{C4BE0994-626F-4223-821A-5D7BCF80DA32}" destId="{60AB2F53-8EC0-43E4-8AA3-5BDC74EEED11}" srcOrd="2" destOrd="0" presId="urn:microsoft.com/office/officeart/2005/8/layout/orgChart1"/>
    <dgm:cxn modelId="{CE94B454-804D-495D-9BFF-C5D7593BBF5E}" type="presParOf" srcId="{69AF2823-C8E3-4A0E-92D0-ED77E66CBC99}" destId="{A1F68E62-C5DF-4BC7-9EF6-A6D598DADF1B}" srcOrd="12" destOrd="0" presId="urn:microsoft.com/office/officeart/2005/8/layout/orgChart1"/>
    <dgm:cxn modelId="{767466AA-232C-495A-A073-F6BF68A65F5C}" type="presParOf" srcId="{69AF2823-C8E3-4A0E-92D0-ED77E66CBC99}" destId="{E9A49D71-90E3-4443-B709-AD8F740CE73B}" srcOrd="13" destOrd="0" presId="urn:microsoft.com/office/officeart/2005/8/layout/orgChart1"/>
    <dgm:cxn modelId="{C99E6895-4749-4363-B686-B8E3CE417166}" type="presParOf" srcId="{E9A49D71-90E3-4443-B709-AD8F740CE73B}" destId="{CB360894-4AB3-45BF-9617-7026495CCDD9}" srcOrd="0" destOrd="0" presId="urn:microsoft.com/office/officeart/2005/8/layout/orgChart1"/>
    <dgm:cxn modelId="{87895284-6BB7-46A0-8E2A-1074528C4147}" type="presParOf" srcId="{CB360894-4AB3-45BF-9617-7026495CCDD9}" destId="{BFAB1D3C-03BB-4DF6-AECC-887FA65675C7}" srcOrd="0" destOrd="0" presId="urn:microsoft.com/office/officeart/2005/8/layout/orgChart1"/>
    <dgm:cxn modelId="{349B457F-6742-4075-A3EB-45EF902BBD58}" type="presParOf" srcId="{CB360894-4AB3-45BF-9617-7026495CCDD9}" destId="{AA84132F-12F2-4669-B588-CBE0F72A5006}" srcOrd="1" destOrd="0" presId="urn:microsoft.com/office/officeart/2005/8/layout/orgChart1"/>
    <dgm:cxn modelId="{C639F002-5708-4D2F-8F53-1BD49F5847C1}" type="presParOf" srcId="{E9A49D71-90E3-4443-B709-AD8F740CE73B}" destId="{D853D3F2-CFC5-4997-B423-078BC7BC422F}" srcOrd="1" destOrd="0" presId="urn:microsoft.com/office/officeart/2005/8/layout/orgChart1"/>
    <dgm:cxn modelId="{6B2BB1FB-F5E2-4084-B3A2-1534C95F83D2}" type="presParOf" srcId="{E9A49D71-90E3-4443-B709-AD8F740CE73B}" destId="{3EF87474-9828-4C2D-A62C-0FB1F9002A2D}" srcOrd="2" destOrd="0" presId="urn:microsoft.com/office/officeart/2005/8/layout/orgChart1"/>
    <dgm:cxn modelId="{0EFFF4D2-5AB5-4D63-ADD1-6800BB1B33DC}" type="presParOf" srcId="{69AF2823-C8E3-4A0E-92D0-ED77E66CBC99}" destId="{99EA3061-0BB9-4133-A6A0-BBED59A1CE6B}" srcOrd="14" destOrd="0" presId="urn:microsoft.com/office/officeart/2005/8/layout/orgChart1"/>
    <dgm:cxn modelId="{A5E4D0BE-5669-45B1-907D-7D8639372162}" type="presParOf" srcId="{69AF2823-C8E3-4A0E-92D0-ED77E66CBC99}" destId="{FBA1F464-B1EC-4974-845E-290BB2187644}" srcOrd="15" destOrd="0" presId="urn:microsoft.com/office/officeart/2005/8/layout/orgChart1"/>
    <dgm:cxn modelId="{506184C8-2AFC-45FC-A948-D7D4D9F59A5F}" type="presParOf" srcId="{FBA1F464-B1EC-4974-845E-290BB2187644}" destId="{C19AE7EA-1BE5-4795-9831-2A2DD4786F98}" srcOrd="0" destOrd="0" presId="urn:microsoft.com/office/officeart/2005/8/layout/orgChart1"/>
    <dgm:cxn modelId="{1CCB00C5-476F-4C56-8148-02E379803E4B}" type="presParOf" srcId="{C19AE7EA-1BE5-4795-9831-2A2DD4786F98}" destId="{EA075A45-38E9-4771-A436-30C274453CF0}" srcOrd="0" destOrd="0" presId="urn:microsoft.com/office/officeart/2005/8/layout/orgChart1"/>
    <dgm:cxn modelId="{C3650A82-A130-4592-8F83-D1A8A1F396FA}" type="presParOf" srcId="{C19AE7EA-1BE5-4795-9831-2A2DD4786F98}" destId="{8136856B-AD24-40C0-88C0-BA55B51C16C1}" srcOrd="1" destOrd="0" presId="urn:microsoft.com/office/officeart/2005/8/layout/orgChart1"/>
    <dgm:cxn modelId="{58D409E5-C823-4686-B219-5DAF71AB88A3}" type="presParOf" srcId="{FBA1F464-B1EC-4974-845E-290BB2187644}" destId="{6D528F7C-1223-401A-BE4B-38E402CFA37F}" srcOrd="1" destOrd="0" presId="urn:microsoft.com/office/officeart/2005/8/layout/orgChart1"/>
    <dgm:cxn modelId="{3E01EB6A-F2C0-4E6E-857A-6D0C567633E8}" type="presParOf" srcId="{FBA1F464-B1EC-4974-845E-290BB2187644}" destId="{0B32F68E-7C3B-4CC9-B764-2A22CE9798D7}" srcOrd="2" destOrd="0" presId="urn:microsoft.com/office/officeart/2005/8/layout/orgChart1"/>
    <dgm:cxn modelId="{DD9A6E24-D545-446C-BACA-AE18F346C0F2}" type="presParOf" srcId="{EAC4373C-62AA-4EB1-80B1-5B8F9BA166D7}" destId="{EDDA92B3-ECDB-4741-B493-B79BC7D217C8}" srcOrd="2" destOrd="0" presId="urn:microsoft.com/office/officeart/2005/8/layout/orgChart1"/>
    <dgm:cxn modelId="{7D51AF58-B620-41C7-9742-2AED713D6D22}" type="presParOf" srcId="{492902A2-10D7-4178-A680-9E4B0E2BF3B9}" destId="{A42EB118-ADE1-4FDB-8155-54D8ED197F13}" srcOrd="4" destOrd="0" presId="urn:microsoft.com/office/officeart/2005/8/layout/orgChart1"/>
    <dgm:cxn modelId="{D73D7B32-5EC5-4C5E-A6AF-6247258E0612}" type="presParOf" srcId="{492902A2-10D7-4178-A680-9E4B0E2BF3B9}" destId="{98B5BAB5-C382-42BC-AF53-4F6D0AEA2795}" srcOrd="5" destOrd="0" presId="urn:microsoft.com/office/officeart/2005/8/layout/orgChart1"/>
    <dgm:cxn modelId="{F4FD2E41-E64E-4D56-9774-6B349BC38F2A}" type="presParOf" srcId="{98B5BAB5-C382-42BC-AF53-4F6D0AEA2795}" destId="{85629C58-D1B2-4755-86C5-EEDC730EC521}" srcOrd="0" destOrd="0" presId="urn:microsoft.com/office/officeart/2005/8/layout/orgChart1"/>
    <dgm:cxn modelId="{4F5170B4-AD0F-4535-9578-A269CF9AF18B}" type="presParOf" srcId="{85629C58-D1B2-4755-86C5-EEDC730EC521}" destId="{F2B7B9DF-A3D8-4702-AEDA-495AB5D4B57E}" srcOrd="0" destOrd="0" presId="urn:microsoft.com/office/officeart/2005/8/layout/orgChart1"/>
    <dgm:cxn modelId="{2A5E294B-26F2-43A3-AC4C-CD3F5FC19371}" type="presParOf" srcId="{85629C58-D1B2-4755-86C5-EEDC730EC521}" destId="{DB151854-823F-452D-8715-82D944993300}" srcOrd="1" destOrd="0" presId="urn:microsoft.com/office/officeart/2005/8/layout/orgChart1"/>
    <dgm:cxn modelId="{75D39575-3BF2-430C-95D9-C376939ECE8E}" type="presParOf" srcId="{98B5BAB5-C382-42BC-AF53-4F6D0AEA2795}" destId="{08D06065-C81E-47E7-990C-665AD0DF2DBB}" srcOrd="1" destOrd="0" presId="urn:microsoft.com/office/officeart/2005/8/layout/orgChart1"/>
    <dgm:cxn modelId="{E0F866D6-9087-4821-B5FE-A31A2541980F}" type="presParOf" srcId="{08D06065-C81E-47E7-990C-665AD0DF2DBB}" destId="{956B07D1-C312-43D3-AC49-F9AD7C4146AC}" srcOrd="0" destOrd="0" presId="urn:microsoft.com/office/officeart/2005/8/layout/orgChart1"/>
    <dgm:cxn modelId="{76164440-95F9-44E9-A03B-7A083828E272}" type="presParOf" srcId="{08D06065-C81E-47E7-990C-665AD0DF2DBB}" destId="{67733259-43B8-4DBD-AD8C-A5EB6BAB67B2}" srcOrd="1" destOrd="0" presId="urn:microsoft.com/office/officeart/2005/8/layout/orgChart1"/>
    <dgm:cxn modelId="{6CBE65A0-BD41-4C0E-BFB4-0B6F81E9D42E}" type="presParOf" srcId="{67733259-43B8-4DBD-AD8C-A5EB6BAB67B2}" destId="{F2928352-4EE7-4197-8EE1-31088D814C77}" srcOrd="0" destOrd="0" presId="urn:microsoft.com/office/officeart/2005/8/layout/orgChart1"/>
    <dgm:cxn modelId="{7400A8F9-9ABD-481B-B4A0-4E34B6B41A82}" type="presParOf" srcId="{F2928352-4EE7-4197-8EE1-31088D814C77}" destId="{95F2C858-D290-4320-A488-93DC114044EE}" srcOrd="0" destOrd="0" presId="urn:microsoft.com/office/officeart/2005/8/layout/orgChart1"/>
    <dgm:cxn modelId="{22765347-AE99-4D8F-AE09-75AC00BD40B6}" type="presParOf" srcId="{F2928352-4EE7-4197-8EE1-31088D814C77}" destId="{94DCA54A-1D85-41AF-B787-6A36BF4186B5}" srcOrd="1" destOrd="0" presId="urn:microsoft.com/office/officeart/2005/8/layout/orgChart1"/>
    <dgm:cxn modelId="{719DD343-A309-4EEA-B61B-0F4278317DFB}" type="presParOf" srcId="{67733259-43B8-4DBD-AD8C-A5EB6BAB67B2}" destId="{1B521EBA-BFF5-4C35-95EC-97E394514FC6}" srcOrd="1" destOrd="0" presId="urn:microsoft.com/office/officeart/2005/8/layout/orgChart1"/>
    <dgm:cxn modelId="{6CE6825C-BCFB-47E2-AF41-81691FEEB1A7}" type="presParOf" srcId="{67733259-43B8-4DBD-AD8C-A5EB6BAB67B2}" destId="{DD9BAE66-4000-4248-9E7F-C9C439E41AC2}" srcOrd="2" destOrd="0" presId="urn:microsoft.com/office/officeart/2005/8/layout/orgChart1"/>
    <dgm:cxn modelId="{D2953BD3-49AD-4B14-89BA-A92E66F49402}" type="presParOf" srcId="{08D06065-C81E-47E7-990C-665AD0DF2DBB}" destId="{C708AE29-8B2A-4963-8D99-0E2D3570FCFB}" srcOrd="2" destOrd="0" presId="urn:microsoft.com/office/officeart/2005/8/layout/orgChart1"/>
    <dgm:cxn modelId="{2731EFE0-4F27-4207-9E70-6C6F37375D26}" type="presParOf" srcId="{08D06065-C81E-47E7-990C-665AD0DF2DBB}" destId="{906ECE49-E4F7-49BE-8808-50EFDF795ED1}" srcOrd="3" destOrd="0" presId="urn:microsoft.com/office/officeart/2005/8/layout/orgChart1"/>
    <dgm:cxn modelId="{42B01DB3-050D-4F37-91E7-F72F8081759B}" type="presParOf" srcId="{906ECE49-E4F7-49BE-8808-50EFDF795ED1}" destId="{68BBA8DD-3365-4E28-B414-340B45F0B7A0}" srcOrd="0" destOrd="0" presId="urn:microsoft.com/office/officeart/2005/8/layout/orgChart1"/>
    <dgm:cxn modelId="{7F48A7A0-CDAF-4C6E-B056-C9E62D68CA04}" type="presParOf" srcId="{68BBA8DD-3365-4E28-B414-340B45F0B7A0}" destId="{F4795F08-956E-4249-AA53-AF869371A215}" srcOrd="0" destOrd="0" presId="urn:microsoft.com/office/officeart/2005/8/layout/orgChart1"/>
    <dgm:cxn modelId="{ECF483A2-2D21-461A-9592-07E4D5049C70}" type="presParOf" srcId="{68BBA8DD-3365-4E28-B414-340B45F0B7A0}" destId="{00BB8B5A-ECA6-4299-B00A-FF41401FC8FB}" srcOrd="1" destOrd="0" presId="urn:microsoft.com/office/officeart/2005/8/layout/orgChart1"/>
    <dgm:cxn modelId="{204748FC-3640-45B8-86AE-022C4FE96D11}" type="presParOf" srcId="{906ECE49-E4F7-49BE-8808-50EFDF795ED1}" destId="{16A95DF7-4624-41CA-BEF9-7A7D9098CF28}" srcOrd="1" destOrd="0" presId="urn:microsoft.com/office/officeart/2005/8/layout/orgChart1"/>
    <dgm:cxn modelId="{802D14A6-8964-4C3E-BD4C-A502F30B4FED}" type="presParOf" srcId="{906ECE49-E4F7-49BE-8808-50EFDF795ED1}" destId="{9354C33E-0A21-4AE6-8AEA-C4736AAA245D}" srcOrd="2" destOrd="0" presId="urn:microsoft.com/office/officeart/2005/8/layout/orgChart1"/>
    <dgm:cxn modelId="{7F213355-78C5-4D95-90C9-2987AF36430D}" type="presParOf" srcId="{98B5BAB5-C382-42BC-AF53-4F6D0AEA2795}" destId="{0BE676A7-090E-45AD-AD8F-B46588789DB9}" srcOrd="2" destOrd="0" presId="urn:microsoft.com/office/officeart/2005/8/layout/orgChart1"/>
    <dgm:cxn modelId="{B4B7A56E-13E4-4D89-8BBC-D6ABB7F0E4B5}" type="presParOf" srcId="{45908914-D09C-4666-813A-C17D9CA71BCA}" destId="{58B93873-185B-4919-BD6C-D4DC4E3757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7E75B7-731A-4C2C-BCDB-FAA519DABED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B267BF7-7AC4-4FF3-A9BF-92EF350EBA65}">
      <dgm:prSet phldrT="[Texto]"/>
      <dgm:spPr/>
      <dgm:t>
        <a:bodyPr/>
        <a:lstStyle/>
        <a:p>
          <a:r>
            <a:rPr lang="es-ES" dirty="0" smtClean="0"/>
            <a:t>Recolección y presentación básica (tabular)</a:t>
          </a:r>
          <a:endParaRPr lang="es-ES" dirty="0"/>
        </a:p>
      </dgm:t>
    </dgm:pt>
    <dgm:pt modelId="{AC773462-CB34-4920-A207-96072B1EE87B}" type="parTrans" cxnId="{2CBFAA85-55A4-4322-B6AF-88F0F93FA7E0}">
      <dgm:prSet/>
      <dgm:spPr/>
      <dgm:t>
        <a:bodyPr/>
        <a:lstStyle/>
        <a:p>
          <a:endParaRPr lang="es-ES"/>
        </a:p>
      </dgm:t>
    </dgm:pt>
    <dgm:pt modelId="{87F23954-CEF7-4DD6-A4BF-F1699E89E896}" type="sibTrans" cxnId="{2CBFAA85-55A4-4322-B6AF-88F0F93FA7E0}">
      <dgm:prSet/>
      <dgm:spPr/>
      <dgm:t>
        <a:bodyPr/>
        <a:lstStyle/>
        <a:p>
          <a:endParaRPr lang="es-ES"/>
        </a:p>
      </dgm:t>
    </dgm:pt>
    <dgm:pt modelId="{2C0D90CB-EADD-467B-BEB0-3FC7555962D4}">
      <dgm:prSet phldrT="[Texto]"/>
      <dgm:spPr/>
      <dgm:t>
        <a:bodyPr/>
        <a:lstStyle/>
        <a:p>
          <a:r>
            <a:rPr lang="es-ES" dirty="0" smtClean="0"/>
            <a:t>Representación gráfica y mapa</a:t>
          </a:r>
          <a:endParaRPr lang="es-ES" dirty="0"/>
        </a:p>
      </dgm:t>
    </dgm:pt>
    <dgm:pt modelId="{964047FF-81E0-419A-AC68-8E802DB1A2FF}" type="parTrans" cxnId="{541E98C7-181D-4285-AA7D-446918B9A275}">
      <dgm:prSet/>
      <dgm:spPr/>
      <dgm:t>
        <a:bodyPr/>
        <a:lstStyle/>
        <a:p>
          <a:endParaRPr lang="es-ES"/>
        </a:p>
      </dgm:t>
    </dgm:pt>
    <dgm:pt modelId="{08CD26D7-EB48-4AF6-92CE-F3CC01BFF789}" type="sibTrans" cxnId="{541E98C7-181D-4285-AA7D-446918B9A275}">
      <dgm:prSet/>
      <dgm:spPr/>
      <dgm:t>
        <a:bodyPr/>
        <a:lstStyle/>
        <a:p>
          <a:endParaRPr lang="es-ES"/>
        </a:p>
      </dgm:t>
    </dgm:pt>
    <dgm:pt modelId="{504A7F5D-58C0-4D8D-B580-866601683A0B}">
      <dgm:prSet phldrT="[Texto]"/>
      <dgm:spPr/>
      <dgm:t>
        <a:bodyPr/>
        <a:lstStyle/>
        <a:p>
          <a:r>
            <a:rPr lang="es-ES" dirty="0" smtClean="0"/>
            <a:t>Integración en </a:t>
          </a:r>
          <a:r>
            <a:rPr lang="es-ES" dirty="0" err="1" smtClean="0"/>
            <a:t>Twitter</a:t>
          </a:r>
          <a:r>
            <a:rPr lang="es-ES" dirty="0" smtClean="0"/>
            <a:t> y configuración</a:t>
          </a:r>
          <a:endParaRPr lang="es-ES" dirty="0"/>
        </a:p>
      </dgm:t>
    </dgm:pt>
    <dgm:pt modelId="{56150BAB-31C8-447F-BD36-BE99DBA13C7B}" type="parTrans" cxnId="{0F32FAB2-B246-4E58-A13C-5EF34A573806}">
      <dgm:prSet/>
      <dgm:spPr/>
      <dgm:t>
        <a:bodyPr/>
        <a:lstStyle/>
        <a:p>
          <a:endParaRPr lang="es-ES"/>
        </a:p>
      </dgm:t>
    </dgm:pt>
    <dgm:pt modelId="{1ACC8882-ECCE-4DE5-82C5-2731DDEA0CC0}" type="sibTrans" cxnId="{0F32FAB2-B246-4E58-A13C-5EF34A573806}">
      <dgm:prSet/>
      <dgm:spPr/>
      <dgm:t>
        <a:bodyPr/>
        <a:lstStyle/>
        <a:p>
          <a:endParaRPr lang="es-ES"/>
        </a:p>
      </dgm:t>
    </dgm:pt>
    <dgm:pt modelId="{1F3AFD43-1282-4623-B960-556132AF1327}" type="pres">
      <dgm:prSet presAssocID="{DB7E75B7-731A-4C2C-BCDB-FAA519DABED2}" presName="arrowDiagram" presStyleCnt="0">
        <dgm:presLayoutVars>
          <dgm:chMax val="5"/>
          <dgm:dir/>
          <dgm:resizeHandles val="exact"/>
        </dgm:presLayoutVars>
      </dgm:prSet>
      <dgm:spPr/>
    </dgm:pt>
    <dgm:pt modelId="{0889ED66-B1C0-4D2A-ACFA-0809DEA53F5F}" type="pres">
      <dgm:prSet presAssocID="{DB7E75B7-731A-4C2C-BCDB-FAA519DABED2}" presName="arrow" presStyleLbl="bgShp" presStyleIdx="0" presStyleCnt="1"/>
      <dgm:spPr/>
    </dgm:pt>
    <dgm:pt modelId="{5C93E87D-20D5-4961-A27F-7CC9A59706C9}" type="pres">
      <dgm:prSet presAssocID="{DB7E75B7-731A-4C2C-BCDB-FAA519DABED2}" presName="arrowDiagram3" presStyleCnt="0"/>
      <dgm:spPr/>
    </dgm:pt>
    <dgm:pt modelId="{088C7168-6D6D-404B-9253-CEA97A2411C5}" type="pres">
      <dgm:prSet presAssocID="{EB267BF7-7AC4-4FF3-A9BF-92EF350EBA65}" presName="bullet3a" presStyleLbl="node1" presStyleIdx="0" presStyleCnt="3"/>
      <dgm:spPr/>
    </dgm:pt>
    <dgm:pt modelId="{2B22F7EF-ECD6-4C1E-8808-64EE356A958B}" type="pres">
      <dgm:prSet presAssocID="{EB267BF7-7AC4-4FF3-A9BF-92EF350EBA6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B7D7BB-7BAE-4760-B6CC-F45DCE8EB01F}" type="pres">
      <dgm:prSet presAssocID="{2C0D90CB-EADD-467B-BEB0-3FC7555962D4}" presName="bullet3b" presStyleLbl="node1" presStyleIdx="1" presStyleCnt="3"/>
      <dgm:spPr/>
    </dgm:pt>
    <dgm:pt modelId="{A9BCE08B-E745-4E66-B683-B84FE690D03B}" type="pres">
      <dgm:prSet presAssocID="{2C0D90CB-EADD-467B-BEB0-3FC7555962D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0C147F-2E58-461B-82B0-00F3C038874B}" type="pres">
      <dgm:prSet presAssocID="{504A7F5D-58C0-4D8D-B580-866601683A0B}" presName="bullet3c" presStyleLbl="node1" presStyleIdx="2" presStyleCnt="3"/>
      <dgm:spPr/>
    </dgm:pt>
    <dgm:pt modelId="{01AC8F2E-D9B2-40CA-9F4E-FC5C8F69C564}" type="pres">
      <dgm:prSet presAssocID="{504A7F5D-58C0-4D8D-B580-866601683A0B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5D2462-E71D-4A5B-923C-E824CDE35CDF}" type="presOf" srcId="{504A7F5D-58C0-4D8D-B580-866601683A0B}" destId="{01AC8F2E-D9B2-40CA-9F4E-FC5C8F69C564}" srcOrd="0" destOrd="0" presId="urn:microsoft.com/office/officeart/2005/8/layout/arrow2"/>
    <dgm:cxn modelId="{2CBFAA85-55A4-4322-B6AF-88F0F93FA7E0}" srcId="{DB7E75B7-731A-4C2C-BCDB-FAA519DABED2}" destId="{EB267BF7-7AC4-4FF3-A9BF-92EF350EBA65}" srcOrd="0" destOrd="0" parTransId="{AC773462-CB34-4920-A207-96072B1EE87B}" sibTransId="{87F23954-CEF7-4DD6-A4BF-F1699E89E896}"/>
    <dgm:cxn modelId="{A4440F79-0AF4-4708-80C4-9DD4E4E02C93}" type="presOf" srcId="{EB267BF7-7AC4-4FF3-A9BF-92EF350EBA65}" destId="{2B22F7EF-ECD6-4C1E-8808-64EE356A958B}" srcOrd="0" destOrd="0" presId="urn:microsoft.com/office/officeart/2005/8/layout/arrow2"/>
    <dgm:cxn modelId="{B9C4886D-EFBC-4D39-AF5D-AF5E9DC6475E}" type="presOf" srcId="{DB7E75B7-731A-4C2C-BCDB-FAA519DABED2}" destId="{1F3AFD43-1282-4623-B960-556132AF1327}" srcOrd="0" destOrd="0" presId="urn:microsoft.com/office/officeart/2005/8/layout/arrow2"/>
    <dgm:cxn modelId="{0F32FAB2-B246-4E58-A13C-5EF34A573806}" srcId="{DB7E75B7-731A-4C2C-BCDB-FAA519DABED2}" destId="{504A7F5D-58C0-4D8D-B580-866601683A0B}" srcOrd="2" destOrd="0" parTransId="{56150BAB-31C8-447F-BD36-BE99DBA13C7B}" sibTransId="{1ACC8882-ECCE-4DE5-82C5-2731DDEA0CC0}"/>
    <dgm:cxn modelId="{2A220535-62EB-49D9-BAE4-0DE74807BAFC}" type="presOf" srcId="{2C0D90CB-EADD-467B-BEB0-3FC7555962D4}" destId="{A9BCE08B-E745-4E66-B683-B84FE690D03B}" srcOrd="0" destOrd="0" presId="urn:microsoft.com/office/officeart/2005/8/layout/arrow2"/>
    <dgm:cxn modelId="{541E98C7-181D-4285-AA7D-446918B9A275}" srcId="{DB7E75B7-731A-4C2C-BCDB-FAA519DABED2}" destId="{2C0D90CB-EADD-467B-BEB0-3FC7555962D4}" srcOrd="1" destOrd="0" parTransId="{964047FF-81E0-419A-AC68-8E802DB1A2FF}" sibTransId="{08CD26D7-EB48-4AF6-92CE-F3CC01BFF789}"/>
    <dgm:cxn modelId="{C7CC265B-3B15-448E-AC11-05660A8C1F2D}" type="presParOf" srcId="{1F3AFD43-1282-4623-B960-556132AF1327}" destId="{0889ED66-B1C0-4D2A-ACFA-0809DEA53F5F}" srcOrd="0" destOrd="0" presId="urn:microsoft.com/office/officeart/2005/8/layout/arrow2"/>
    <dgm:cxn modelId="{A27BFBE2-4369-4D05-80A1-00DC6579D493}" type="presParOf" srcId="{1F3AFD43-1282-4623-B960-556132AF1327}" destId="{5C93E87D-20D5-4961-A27F-7CC9A59706C9}" srcOrd="1" destOrd="0" presId="urn:microsoft.com/office/officeart/2005/8/layout/arrow2"/>
    <dgm:cxn modelId="{B1B7204F-7895-4EE0-A443-A40526F97542}" type="presParOf" srcId="{5C93E87D-20D5-4961-A27F-7CC9A59706C9}" destId="{088C7168-6D6D-404B-9253-CEA97A2411C5}" srcOrd="0" destOrd="0" presId="urn:microsoft.com/office/officeart/2005/8/layout/arrow2"/>
    <dgm:cxn modelId="{215294F9-3BB4-4886-82D7-3F9D47FACA68}" type="presParOf" srcId="{5C93E87D-20D5-4961-A27F-7CC9A59706C9}" destId="{2B22F7EF-ECD6-4C1E-8808-64EE356A958B}" srcOrd="1" destOrd="0" presId="urn:microsoft.com/office/officeart/2005/8/layout/arrow2"/>
    <dgm:cxn modelId="{D6615743-6121-47E2-B58C-0C57AB290723}" type="presParOf" srcId="{5C93E87D-20D5-4961-A27F-7CC9A59706C9}" destId="{57B7D7BB-7BAE-4760-B6CC-F45DCE8EB01F}" srcOrd="2" destOrd="0" presId="urn:microsoft.com/office/officeart/2005/8/layout/arrow2"/>
    <dgm:cxn modelId="{1C49CB0A-6E7D-4720-BCAC-01C6C76B3DC9}" type="presParOf" srcId="{5C93E87D-20D5-4961-A27F-7CC9A59706C9}" destId="{A9BCE08B-E745-4E66-B683-B84FE690D03B}" srcOrd="3" destOrd="0" presId="urn:microsoft.com/office/officeart/2005/8/layout/arrow2"/>
    <dgm:cxn modelId="{1999A0F6-2497-4FBE-9268-0B56EF085218}" type="presParOf" srcId="{5C93E87D-20D5-4961-A27F-7CC9A59706C9}" destId="{2A0C147F-2E58-461B-82B0-00F3C038874B}" srcOrd="4" destOrd="0" presId="urn:microsoft.com/office/officeart/2005/8/layout/arrow2"/>
    <dgm:cxn modelId="{C372CD9B-0B10-4C77-A7CE-70A2CC5F8034}" type="presParOf" srcId="{5C93E87D-20D5-4961-A27F-7CC9A59706C9}" destId="{01AC8F2E-D9B2-40CA-9F4E-FC5C8F69C56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A02014-B27C-441E-BBC5-6040C635EC65}" type="doc">
      <dgm:prSet loTypeId="urn:microsoft.com/office/officeart/2005/8/layout/gear1" loCatId="process" qsTypeId="urn:microsoft.com/office/officeart/2005/8/quickstyle/simple3" qsCatId="simple" csTypeId="urn:microsoft.com/office/officeart/2005/8/colors/accent1_2" csCatId="accent1" phldr="1"/>
      <dgm:spPr/>
    </dgm:pt>
    <dgm:pt modelId="{3FE05096-5376-478D-B59B-09D2867D8E15}">
      <dgm:prSet phldrT="[Texto]"/>
      <dgm:spPr/>
      <dgm:t>
        <a:bodyPr/>
        <a:lstStyle/>
        <a:p>
          <a:r>
            <a:rPr lang="es-ES" dirty="0" smtClean="0"/>
            <a:t>Recolectar y controlar</a:t>
          </a:r>
          <a:endParaRPr lang="es-ES" dirty="0"/>
        </a:p>
      </dgm:t>
    </dgm:pt>
    <dgm:pt modelId="{A73CA144-B3D9-4DF3-ADF3-2507F16FAE86}" type="parTrans" cxnId="{F5F8F299-9AF0-4621-BCE4-14DCFE9DBA1B}">
      <dgm:prSet/>
      <dgm:spPr/>
      <dgm:t>
        <a:bodyPr/>
        <a:lstStyle/>
        <a:p>
          <a:endParaRPr lang="es-ES"/>
        </a:p>
      </dgm:t>
    </dgm:pt>
    <dgm:pt modelId="{98B5B497-8FB7-41E9-B873-39F28C056CE6}" type="sibTrans" cxnId="{F5F8F299-9AF0-4621-BCE4-14DCFE9DBA1B}">
      <dgm:prSet/>
      <dgm:spPr/>
      <dgm:t>
        <a:bodyPr/>
        <a:lstStyle/>
        <a:p>
          <a:endParaRPr lang="es-ES"/>
        </a:p>
      </dgm:t>
    </dgm:pt>
    <dgm:pt modelId="{E79D7BFF-AFDC-428E-AB47-E0609A0F6195}">
      <dgm:prSet phldrT="[Texto]"/>
      <dgm:spPr/>
      <dgm:t>
        <a:bodyPr/>
        <a:lstStyle/>
        <a:p>
          <a:r>
            <a:rPr lang="es-ES" dirty="0" smtClean="0"/>
            <a:t>Presentar y comparar</a:t>
          </a:r>
          <a:endParaRPr lang="es-ES" dirty="0"/>
        </a:p>
      </dgm:t>
    </dgm:pt>
    <dgm:pt modelId="{BF3083CD-AC0D-4108-8597-22AD10E5D728}" type="parTrans" cxnId="{1BBA5558-6D63-4B7E-BBBB-F51D25926967}">
      <dgm:prSet/>
      <dgm:spPr/>
      <dgm:t>
        <a:bodyPr/>
        <a:lstStyle/>
        <a:p>
          <a:endParaRPr lang="es-ES"/>
        </a:p>
      </dgm:t>
    </dgm:pt>
    <dgm:pt modelId="{10155D64-7220-4A47-87B4-49A0B5AA50C0}" type="sibTrans" cxnId="{1BBA5558-6D63-4B7E-BBBB-F51D25926967}">
      <dgm:prSet/>
      <dgm:spPr/>
      <dgm:t>
        <a:bodyPr/>
        <a:lstStyle/>
        <a:p>
          <a:endParaRPr lang="es-ES"/>
        </a:p>
      </dgm:t>
    </dgm:pt>
    <dgm:pt modelId="{17AE950D-8400-4790-9471-FEBB5600CC8C}">
      <dgm:prSet phldrT="[Texto]"/>
      <dgm:spPr/>
      <dgm:t>
        <a:bodyPr/>
        <a:lstStyle/>
        <a:p>
          <a:r>
            <a:rPr lang="es-ES" dirty="0" smtClean="0"/>
            <a:t>Derivar y compartir</a:t>
          </a:r>
          <a:endParaRPr lang="es-ES" dirty="0"/>
        </a:p>
      </dgm:t>
    </dgm:pt>
    <dgm:pt modelId="{3B50C25D-884D-45D5-A97C-9B7ACDB9FBC9}" type="parTrans" cxnId="{E9C519E5-281A-4BC8-9643-E5EB894FAB92}">
      <dgm:prSet/>
      <dgm:spPr/>
      <dgm:t>
        <a:bodyPr/>
        <a:lstStyle/>
        <a:p>
          <a:endParaRPr lang="es-ES"/>
        </a:p>
      </dgm:t>
    </dgm:pt>
    <dgm:pt modelId="{FE334A24-785C-4472-A2C2-DC83624B52EC}" type="sibTrans" cxnId="{E9C519E5-281A-4BC8-9643-E5EB894FAB92}">
      <dgm:prSet/>
      <dgm:spPr/>
      <dgm:t>
        <a:bodyPr/>
        <a:lstStyle/>
        <a:p>
          <a:endParaRPr lang="es-ES"/>
        </a:p>
      </dgm:t>
    </dgm:pt>
    <dgm:pt modelId="{0E96F4F2-B0CB-40E7-99A1-2F0B7CF9BC55}" type="pres">
      <dgm:prSet presAssocID="{11A02014-B27C-441E-BBC5-6040C635EC6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7682E80-8ED1-466E-B9B4-E41FE5CF4393}" type="pres">
      <dgm:prSet presAssocID="{3FE05096-5376-478D-B59B-09D2867D8E1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6A59F1-29C0-455A-B1F1-6053730E1164}" type="pres">
      <dgm:prSet presAssocID="{3FE05096-5376-478D-B59B-09D2867D8E15}" presName="gear1srcNode" presStyleLbl="node1" presStyleIdx="0" presStyleCnt="3"/>
      <dgm:spPr/>
      <dgm:t>
        <a:bodyPr/>
        <a:lstStyle/>
        <a:p>
          <a:endParaRPr lang="es-ES"/>
        </a:p>
      </dgm:t>
    </dgm:pt>
    <dgm:pt modelId="{07BB8751-003B-44AC-AD68-8B38B4C4C210}" type="pres">
      <dgm:prSet presAssocID="{3FE05096-5376-478D-B59B-09D2867D8E15}" presName="gear1dstNode" presStyleLbl="node1" presStyleIdx="0" presStyleCnt="3"/>
      <dgm:spPr/>
      <dgm:t>
        <a:bodyPr/>
        <a:lstStyle/>
        <a:p>
          <a:endParaRPr lang="es-ES"/>
        </a:p>
      </dgm:t>
    </dgm:pt>
    <dgm:pt modelId="{F9B7A128-3E39-43EC-93E2-786DED172C9C}" type="pres">
      <dgm:prSet presAssocID="{E79D7BFF-AFDC-428E-AB47-E0609A0F619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AC3368-EE61-4A09-AB99-E8E8F4B6A427}" type="pres">
      <dgm:prSet presAssocID="{E79D7BFF-AFDC-428E-AB47-E0609A0F6195}" presName="gear2srcNode" presStyleLbl="node1" presStyleIdx="1" presStyleCnt="3"/>
      <dgm:spPr/>
      <dgm:t>
        <a:bodyPr/>
        <a:lstStyle/>
        <a:p>
          <a:endParaRPr lang="es-ES"/>
        </a:p>
      </dgm:t>
    </dgm:pt>
    <dgm:pt modelId="{68508C2F-4234-4FC9-8E37-CA754BDE36B0}" type="pres">
      <dgm:prSet presAssocID="{E79D7BFF-AFDC-428E-AB47-E0609A0F6195}" presName="gear2dstNode" presStyleLbl="node1" presStyleIdx="1" presStyleCnt="3"/>
      <dgm:spPr/>
      <dgm:t>
        <a:bodyPr/>
        <a:lstStyle/>
        <a:p>
          <a:endParaRPr lang="es-ES"/>
        </a:p>
      </dgm:t>
    </dgm:pt>
    <dgm:pt modelId="{3CDC4122-1A1B-4C86-B2DB-D6839FD37425}" type="pres">
      <dgm:prSet presAssocID="{17AE950D-8400-4790-9471-FEBB5600CC8C}" presName="gear3" presStyleLbl="node1" presStyleIdx="2" presStyleCnt="3"/>
      <dgm:spPr/>
      <dgm:t>
        <a:bodyPr/>
        <a:lstStyle/>
        <a:p>
          <a:endParaRPr lang="es-ES"/>
        </a:p>
      </dgm:t>
    </dgm:pt>
    <dgm:pt modelId="{3D29AD1F-F355-4012-9F15-C00C9B19F469}" type="pres">
      <dgm:prSet presAssocID="{17AE950D-8400-4790-9471-FEBB5600CC8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A81A0F-821D-46EB-AF5C-5188571A5B8E}" type="pres">
      <dgm:prSet presAssocID="{17AE950D-8400-4790-9471-FEBB5600CC8C}" presName="gear3srcNode" presStyleLbl="node1" presStyleIdx="2" presStyleCnt="3"/>
      <dgm:spPr/>
      <dgm:t>
        <a:bodyPr/>
        <a:lstStyle/>
        <a:p>
          <a:endParaRPr lang="es-ES"/>
        </a:p>
      </dgm:t>
    </dgm:pt>
    <dgm:pt modelId="{0196A7CF-DF0E-45A8-AC39-1A0221FB239B}" type="pres">
      <dgm:prSet presAssocID="{17AE950D-8400-4790-9471-FEBB5600CC8C}" presName="gear3dstNode" presStyleLbl="node1" presStyleIdx="2" presStyleCnt="3"/>
      <dgm:spPr/>
      <dgm:t>
        <a:bodyPr/>
        <a:lstStyle/>
        <a:p>
          <a:endParaRPr lang="es-ES"/>
        </a:p>
      </dgm:t>
    </dgm:pt>
    <dgm:pt modelId="{BE950D1A-D6F5-4809-A389-9E6EB4D0C77F}" type="pres">
      <dgm:prSet presAssocID="{98B5B497-8FB7-41E9-B873-39F28C056CE6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850DC122-6214-4AC5-A2A1-4B01B9E2146C}" type="pres">
      <dgm:prSet presAssocID="{10155D64-7220-4A47-87B4-49A0B5AA50C0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C92953BC-475C-4E1D-B37F-0010BFCE01D2}" type="pres">
      <dgm:prSet presAssocID="{FE334A24-785C-4472-A2C2-DC83624B52EC}" presName="connector3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472A4716-C298-4786-9AEA-C1B6BF2FE958}" type="presOf" srcId="{17AE950D-8400-4790-9471-FEBB5600CC8C}" destId="{5DA81A0F-821D-46EB-AF5C-5188571A5B8E}" srcOrd="2" destOrd="0" presId="urn:microsoft.com/office/officeart/2005/8/layout/gear1"/>
    <dgm:cxn modelId="{CB7BFF6B-85D1-4B08-A70E-995ABDBDC3A3}" type="presOf" srcId="{3FE05096-5376-478D-B59B-09D2867D8E15}" destId="{17682E80-8ED1-466E-B9B4-E41FE5CF4393}" srcOrd="0" destOrd="0" presId="urn:microsoft.com/office/officeart/2005/8/layout/gear1"/>
    <dgm:cxn modelId="{1BBA5558-6D63-4B7E-BBBB-F51D25926967}" srcId="{11A02014-B27C-441E-BBC5-6040C635EC65}" destId="{E79D7BFF-AFDC-428E-AB47-E0609A0F6195}" srcOrd="1" destOrd="0" parTransId="{BF3083CD-AC0D-4108-8597-22AD10E5D728}" sibTransId="{10155D64-7220-4A47-87B4-49A0B5AA50C0}"/>
    <dgm:cxn modelId="{E9C519E5-281A-4BC8-9643-E5EB894FAB92}" srcId="{11A02014-B27C-441E-BBC5-6040C635EC65}" destId="{17AE950D-8400-4790-9471-FEBB5600CC8C}" srcOrd="2" destOrd="0" parTransId="{3B50C25D-884D-45D5-A97C-9B7ACDB9FBC9}" sibTransId="{FE334A24-785C-4472-A2C2-DC83624B52EC}"/>
    <dgm:cxn modelId="{B0A8526E-07FC-4182-B5DF-8566CAD3D98C}" type="presOf" srcId="{17AE950D-8400-4790-9471-FEBB5600CC8C}" destId="{3D29AD1F-F355-4012-9F15-C00C9B19F469}" srcOrd="1" destOrd="0" presId="urn:microsoft.com/office/officeart/2005/8/layout/gear1"/>
    <dgm:cxn modelId="{956D3D5C-F986-400A-B76D-57FC1869CAB1}" type="presOf" srcId="{10155D64-7220-4A47-87B4-49A0B5AA50C0}" destId="{850DC122-6214-4AC5-A2A1-4B01B9E2146C}" srcOrd="0" destOrd="0" presId="urn:microsoft.com/office/officeart/2005/8/layout/gear1"/>
    <dgm:cxn modelId="{060F5BFA-1195-4CCE-9448-ED42CD53C08B}" type="presOf" srcId="{FE334A24-785C-4472-A2C2-DC83624B52EC}" destId="{C92953BC-475C-4E1D-B37F-0010BFCE01D2}" srcOrd="0" destOrd="0" presId="urn:microsoft.com/office/officeart/2005/8/layout/gear1"/>
    <dgm:cxn modelId="{F5F8F299-9AF0-4621-BCE4-14DCFE9DBA1B}" srcId="{11A02014-B27C-441E-BBC5-6040C635EC65}" destId="{3FE05096-5376-478D-B59B-09D2867D8E15}" srcOrd="0" destOrd="0" parTransId="{A73CA144-B3D9-4DF3-ADF3-2507F16FAE86}" sibTransId="{98B5B497-8FB7-41E9-B873-39F28C056CE6}"/>
    <dgm:cxn modelId="{C8B2819A-9703-4D3B-9D58-6939986760D2}" type="presOf" srcId="{E79D7BFF-AFDC-428E-AB47-E0609A0F6195}" destId="{F9B7A128-3E39-43EC-93E2-786DED172C9C}" srcOrd="0" destOrd="0" presId="urn:microsoft.com/office/officeart/2005/8/layout/gear1"/>
    <dgm:cxn modelId="{83B7B483-D49C-4FD6-9EF8-23C08649A03F}" type="presOf" srcId="{11A02014-B27C-441E-BBC5-6040C635EC65}" destId="{0E96F4F2-B0CB-40E7-99A1-2F0B7CF9BC55}" srcOrd="0" destOrd="0" presId="urn:microsoft.com/office/officeart/2005/8/layout/gear1"/>
    <dgm:cxn modelId="{F7190031-0166-48CC-9F92-D03B1D7F8473}" type="presOf" srcId="{3FE05096-5376-478D-B59B-09D2867D8E15}" destId="{07BB8751-003B-44AC-AD68-8B38B4C4C210}" srcOrd="2" destOrd="0" presId="urn:microsoft.com/office/officeart/2005/8/layout/gear1"/>
    <dgm:cxn modelId="{9EF55A3A-F8AC-4978-9B3C-8FE07574076F}" type="presOf" srcId="{98B5B497-8FB7-41E9-B873-39F28C056CE6}" destId="{BE950D1A-D6F5-4809-A389-9E6EB4D0C77F}" srcOrd="0" destOrd="0" presId="urn:microsoft.com/office/officeart/2005/8/layout/gear1"/>
    <dgm:cxn modelId="{10DC9565-A0D5-45FA-AA22-6D2B2F57D2E8}" type="presOf" srcId="{E79D7BFF-AFDC-428E-AB47-E0609A0F6195}" destId="{D6AC3368-EE61-4A09-AB99-E8E8F4B6A427}" srcOrd="1" destOrd="0" presId="urn:microsoft.com/office/officeart/2005/8/layout/gear1"/>
    <dgm:cxn modelId="{E263AA19-BA04-4D02-AC49-BB77A82FE9D7}" type="presOf" srcId="{3FE05096-5376-478D-B59B-09D2867D8E15}" destId="{6C6A59F1-29C0-455A-B1F1-6053730E1164}" srcOrd="1" destOrd="0" presId="urn:microsoft.com/office/officeart/2005/8/layout/gear1"/>
    <dgm:cxn modelId="{255632DD-718F-4872-B2BB-C8D71582AB0F}" type="presOf" srcId="{17AE950D-8400-4790-9471-FEBB5600CC8C}" destId="{0196A7CF-DF0E-45A8-AC39-1A0221FB239B}" srcOrd="3" destOrd="0" presId="urn:microsoft.com/office/officeart/2005/8/layout/gear1"/>
    <dgm:cxn modelId="{E50D2C7D-DDBF-4AF9-AF18-8EE866BB8970}" type="presOf" srcId="{17AE950D-8400-4790-9471-FEBB5600CC8C}" destId="{3CDC4122-1A1B-4C86-B2DB-D6839FD37425}" srcOrd="0" destOrd="0" presId="urn:microsoft.com/office/officeart/2005/8/layout/gear1"/>
    <dgm:cxn modelId="{0BA26C5A-0417-499B-A7BE-49E42F2F5E74}" type="presOf" srcId="{E79D7BFF-AFDC-428E-AB47-E0609A0F6195}" destId="{68508C2F-4234-4FC9-8E37-CA754BDE36B0}" srcOrd="2" destOrd="0" presId="urn:microsoft.com/office/officeart/2005/8/layout/gear1"/>
    <dgm:cxn modelId="{FC66436D-67A4-46BA-A168-8CB5BD70844D}" type="presParOf" srcId="{0E96F4F2-B0CB-40E7-99A1-2F0B7CF9BC55}" destId="{17682E80-8ED1-466E-B9B4-E41FE5CF4393}" srcOrd="0" destOrd="0" presId="urn:microsoft.com/office/officeart/2005/8/layout/gear1"/>
    <dgm:cxn modelId="{930B6C9E-05B9-4EAB-B841-EFF5E5902CB3}" type="presParOf" srcId="{0E96F4F2-B0CB-40E7-99A1-2F0B7CF9BC55}" destId="{6C6A59F1-29C0-455A-B1F1-6053730E1164}" srcOrd="1" destOrd="0" presId="urn:microsoft.com/office/officeart/2005/8/layout/gear1"/>
    <dgm:cxn modelId="{59120052-E91C-4EF8-A6C2-2C13DF032F9E}" type="presParOf" srcId="{0E96F4F2-B0CB-40E7-99A1-2F0B7CF9BC55}" destId="{07BB8751-003B-44AC-AD68-8B38B4C4C210}" srcOrd="2" destOrd="0" presId="urn:microsoft.com/office/officeart/2005/8/layout/gear1"/>
    <dgm:cxn modelId="{9A903140-F28F-4DB9-BC01-0B47E680346A}" type="presParOf" srcId="{0E96F4F2-B0CB-40E7-99A1-2F0B7CF9BC55}" destId="{F9B7A128-3E39-43EC-93E2-786DED172C9C}" srcOrd="3" destOrd="0" presId="urn:microsoft.com/office/officeart/2005/8/layout/gear1"/>
    <dgm:cxn modelId="{5AE7AC56-2E9B-4D38-9739-5BD06451E28F}" type="presParOf" srcId="{0E96F4F2-B0CB-40E7-99A1-2F0B7CF9BC55}" destId="{D6AC3368-EE61-4A09-AB99-E8E8F4B6A427}" srcOrd="4" destOrd="0" presId="urn:microsoft.com/office/officeart/2005/8/layout/gear1"/>
    <dgm:cxn modelId="{A775F0C9-0BA6-4E6A-85EA-403AD7EDE493}" type="presParOf" srcId="{0E96F4F2-B0CB-40E7-99A1-2F0B7CF9BC55}" destId="{68508C2F-4234-4FC9-8E37-CA754BDE36B0}" srcOrd="5" destOrd="0" presId="urn:microsoft.com/office/officeart/2005/8/layout/gear1"/>
    <dgm:cxn modelId="{0BE01723-340F-4651-95D0-D50B84A23110}" type="presParOf" srcId="{0E96F4F2-B0CB-40E7-99A1-2F0B7CF9BC55}" destId="{3CDC4122-1A1B-4C86-B2DB-D6839FD37425}" srcOrd="6" destOrd="0" presId="urn:microsoft.com/office/officeart/2005/8/layout/gear1"/>
    <dgm:cxn modelId="{8110DA92-7B3A-4FAE-9743-6D0ECA462FA3}" type="presParOf" srcId="{0E96F4F2-B0CB-40E7-99A1-2F0B7CF9BC55}" destId="{3D29AD1F-F355-4012-9F15-C00C9B19F469}" srcOrd="7" destOrd="0" presId="urn:microsoft.com/office/officeart/2005/8/layout/gear1"/>
    <dgm:cxn modelId="{67B2E729-614A-4217-955C-DF8C0095B45E}" type="presParOf" srcId="{0E96F4F2-B0CB-40E7-99A1-2F0B7CF9BC55}" destId="{5DA81A0F-821D-46EB-AF5C-5188571A5B8E}" srcOrd="8" destOrd="0" presId="urn:microsoft.com/office/officeart/2005/8/layout/gear1"/>
    <dgm:cxn modelId="{F76FDBF6-E93A-4948-8453-8B58C8E99A2C}" type="presParOf" srcId="{0E96F4F2-B0CB-40E7-99A1-2F0B7CF9BC55}" destId="{0196A7CF-DF0E-45A8-AC39-1A0221FB239B}" srcOrd="9" destOrd="0" presId="urn:microsoft.com/office/officeart/2005/8/layout/gear1"/>
    <dgm:cxn modelId="{FD9437FA-7B56-417E-9B93-337811EC1C52}" type="presParOf" srcId="{0E96F4F2-B0CB-40E7-99A1-2F0B7CF9BC55}" destId="{BE950D1A-D6F5-4809-A389-9E6EB4D0C77F}" srcOrd="10" destOrd="0" presId="urn:microsoft.com/office/officeart/2005/8/layout/gear1"/>
    <dgm:cxn modelId="{AB54B63B-01C7-4B36-98C7-A16991B61D64}" type="presParOf" srcId="{0E96F4F2-B0CB-40E7-99A1-2F0B7CF9BC55}" destId="{850DC122-6214-4AC5-A2A1-4B01B9E2146C}" srcOrd="11" destOrd="0" presId="urn:microsoft.com/office/officeart/2005/8/layout/gear1"/>
    <dgm:cxn modelId="{C4858B80-8480-4D83-B87C-B9289BB2642D}" type="presParOf" srcId="{0E96F4F2-B0CB-40E7-99A1-2F0B7CF9BC55}" destId="{C92953BC-475C-4E1D-B37F-0010BFCE01D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69884E-41F5-4D58-83EA-CCD35B46F54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622C78-D1A0-46DE-9F78-291E9EE68E3B}">
      <dgm:prSet phldrT="[Texto]"/>
      <dgm:spPr/>
      <dgm:t>
        <a:bodyPr/>
        <a:lstStyle/>
        <a:p>
          <a:r>
            <a:rPr lang="es-ES" dirty="0" smtClean="0"/>
            <a:t>Calidad</a:t>
          </a:r>
          <a:endParaRPr lang="es-ES" dirty="0"/>
        </a:p>
      </dgm:t>
    </dgm:pt>
    <dgm:pt modelId="{09B9AE49-27D6-4BAD-B0EC-8412975F7B99}" type="parTrans" cxnId="{A87BF6E7-0DA4-4F08-9BAA-32F812886552}">
      <dgm:prSet/>
      <dgm:spPr/>
      <dgm:t>
        <a:bodyPr/>
        <a:lstStyle/>
        <a:p>
          <a:endParaRPr lang="es-ES"/>
        </a:p>
      </dgm:t>
    </dgm:pt>
    <dgm:pt modelId="{773C7303-D0C9-440A-BDFC-60755E9F2541}" type="sibTrans" cxnId="{A87BF6E7-0DA4-4F08-9BAA-32F812886552}">
      <dgm:prSet/>
      <dgm:spPr/>
      <dgm:t>
        <a:bodyPr/>
        <a:lstStyle/>
        <a:p>
          <a:endParaRPr lang="es-ES"/>
        </a:p>
      </dgm:t>
    </dgm:pt>
    <dgm:pt modelId="{AB21BFE1-C67E-49EE-A916-547DA438EE64}">
      <dgm:prSet phldrT="[Texto]"/>
      <dgm:spPr/>
      <dgm:t>
        <a:bodyPr/>
        <a:lstStyle/>
        <a:p>
          <a:r>
            <a:rPr lang="es-ES" dirty="0" smtClean="0"/>
            <a:t>Recolección</a:t>
          </a:r>
          <a:endParaRPr lang="es-ES" dirty="0"/>
        </a:p>
      </dgm:t>
    </dgm:pt>
    <dgm:pt modelId="{94ECE2F3-FCDD-48CB-8DF5-336DDA932B45}" type="parTrans" cxnId="{D5A37648-1562-4CA3-B1D6-D5CEB960178C}">
      <dgm:prSet/>
      <dgm:spPr/>
      <dgm:t>
        <a:bodyPr/>
        <a:lstStyle/>
        <a:p>
          <a:endParaRPr lang="es-ES"/>
        </a:p>
      </dgm:t>
    </dgm:pt>
    <dgm:pt modelId="{26C91D08-07A0-4423-A985-7FB2B9C84DFC}" type="sibTrans" cxnId="{D5A37648-1562-4CA3-B1D6-D5CEB960178C}">
      <dgm:prSet/>
      <dgm:spPr/>
      <dgm:t>
        <a:bodyPr/>
        <a:lstStyle/>
        <a:p>
          <a:endParaRPr lang="es-ES"/>
        </a:p>
      </dgm:t>
    </dgm:pt>
    <dgm:pt modelId="{20A486AC-48B5-4755-8F5A-628BAB6135E2}">
      <dgm:prSet phldrT="[Texto]"/>
      <dgm:spPr/>
      <dgm:t>
        <a:bodyPr/>
        <a:lstStyle/>
        <a:p>
          <a:r>
            <a:rPr lang="es-ES" dirty="0" smtClean="0"/>
            <a:t>Derivación</a:t>
          </a:r>
          <a:endParaRPr lang="es-ES" dirty="0"/>
        </a:p>
      </dgm:t>
    </dgm:pt>
    <dgm:pt modelId="{DF5B9CD5-AFF7-4F13-B528-F870494BEAB5}" type="parTrans" cxnId="{CA6818E6-33B6-4140-88A8-E8479B6C6D54}">
      <dgm:prSet/>
      <dgm:spPr/>
      <dgm:t>
        <a:bodyPr/>
        <a:lstStyle/>
        <a:p>
          <a:endParaRPr lang="es-ES"/>
        </a:p>
      </dgm:t>
    </dgm:pt>
    <dgm:pt modelId="{2ED995EA-C00C-4D18-A72B-87D46D875A63}" type="sibTrans" cxnId="{CA6818E6-33B6-4140-88A8-E8479B6C6D54}">
      <dgm:prSet/>
      <dgm:spPr/>
      <dgm:t>
        <a:bodyPr/>
        <a:lstStyle/>
        <a:p>
          <a:endParaRPr lang="es-ES"/>
        </a:p>
      </dgm:t>
    </dgm:pt>
    <dgm:pt modelId="{68AF84CB-BDD6-4153-846A-935C0972EF94}">
      <dgm:prSet phldrT="[Texto]"/>
      <dgm:spPr/>
      <dgm:t>
        <a:bodyPr/>
        <a:lstStyle/>
        <a:p>
          <a:r>
            <a:rPr lang="es-ES" dirty="0" smtClean="0"/>
            <a:t>Información normalizada</a:t>
          </a:r>
          <a:endParaRPr lang="es-ES" dirty="0"/>
        </a:p>
      </dgm:t>
    </dgm:pt>
    <dgm:pt modelId="{722919EA-625F-44CB-9715-7CB4BC833A84}" type="parTrans" cxnId="{8A560E52-21CE-4398-B8EC-894241B30840}">
      <dgm:prSet/>
      <dgm:spPr/>
      <dgm:t>
        <a:bodyPr/>
        <a:lstStyle/>
        <a:p>
          <a:endParaRPr lang="es-ES"/>
        </a:p>
      </dgm:t>
    </dgm:pt>
    <dgm:pt modelId="{E8D2DB00-F192-45F2-9DE1-6B92042EBC99}" type="sibTrans" cxnId="{8A560E52-21CE-4398-B8EC-894241B30840}">
      <dgm:prSet/>
      <dgm:spPr/>
      <dgm:t>
        <a:bodyPr/>
        <a:lstStyle/>
        <a:p>
          <a:endParaRPr lang="es-ES"/>
        </a:p>
      </dgm:t>
    </dgm:pt>
    <dgm:pt modelId="{11364691-00E9-4ABD-9A7C-42001A8E0AB0}" type="pres">
      <dgm:prSet presAssocID="{1469884E-41F5-4D58-83EA-CCD35B46F54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45E16A8-6945-494F-A828-C86713606516}" type="pres">
      <dgm:prSet presAssocID="{1469884E-41F5-4D58-83EA-CCD35B46F548}" presName="ellipse" presStyleLbl="trBgShp" presStyleIdx="0" presStyleCnt="1"/>
      <dgm:spPr/>
    </dgm:pt>
    <dgm:pt modelId="{4039A87A-EC83-4463-9501-9030C8AAFAD8}" type="pres">
      <dgm:prSet presAssocID="{1469884E-41F5-4D58-83EA-CCD35B46F548}" presName="arrow1" presStyleLbl="fgShp" presStyleIdx="0" presStyleCnt="1"/>
      <dgm:spPr/>
    </dgm:pt>
    <dgm:pt modelId="{5CD1DA1A-66AA-4082-874A-F5836BA6B3A9}" type="pres">
      <dgm:prSet presAssocID="{1469884E-41F5-4D58-83EA-CCD35B46F54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1868AA-FF02-4E62-88B4-0B8C2A5493E4}" type="pres">
      <dgm:prSet presAssocID="{AB21BFE1-C67E-49EE-A916-547DA438EE6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0B4106-CD56-40C7-9A55-064A9725FE64}" type="pres">
      <dgm:prSet presAssocID="{20A486AC-48B5-4755-8F5A-628BAB6135E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CA6788-2BC8-44F6-AE09-840DF4E9140D}" type="pres">
      <dgm:prSet presAssocID="{68AF84CB-BDD6-4153-846A-935C0972EF94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F6C506-7FC5-4813-95F5-F2B83163CF34}" type="pres">
      <dgm:prSet presAssocID="{1469884E-41F5-4D58-83EA-CCD35B46F548}" presName="funnel" presStyleLbl="trAlignAcc1" presStyleIdx="0" presStyleCnt="1"/>
      <dgm:spPr/>
    </dgm:pt>
  </dgm:ptLst>
  <dgm:cxnLst>
    <dgm:cxn modelId="{5F7FBAAD-6B88-4EF6-ABCF-E04F979910F0}" type="presOf" srcId="{AB21BFE1-C67E-49EE-A916-547DA438EE64}" destId="{8E0B4106-CD56-40C7-9A55-064A9725FE64}" srcOrd="0" destOrd="0" presId="urn:microsoft.com/office/officeart/2005/8/layout/funnel1"/>
    <dgm:cxn modelId="{8A560E52-21CE-4398-B8EC-894241B30840}" srcId="{1469884E-41F5-4D58-83EA-CCD35B46F548}" destId="{68AF84CB-BDD6-4153-846A-935C0972EF94}" srcOrd="3" destOrd="0" parTransId="{722919EA-625F-44CB-9715-7CB4BC833A84}" sibTransId="{E8D2DB00-F192-45F2-9DE1-6B92042EBC99}"/>
    <dgm:cxn modelId="{D5A37648-1562-4CA3-B1D6-D5CEB960178C}" srcId="{1469884E-41F5-4D58-83EA-CCD35B46F548}" destId="{AB21BFE1-C67E-49EE-A916-547DA438EE64}" srcOrd="1" destOrd="0" parTransId="{94ECE2F3-FCDD-48CB-8DF5-336DDA932B45}" sibTransId="{26C91D08-07A0-4423-A985-7FB2B9C84DFC}"/>
    <dgm:cxn modelId="{9109ECF9-F6C0-49D3-83F9-75AA007D0DB6}" type="presOf" srcId="{1469884E-41F5-4D58-83EA-CCD35B46F548}" destId="{11364691-00E9-4ABD-9A7C-42001A8E0AB0}" srcOrd="0" destOrd="0" presId="urn:microsoft.com/office/officeart/2005/8/layout/funnel1"/>
    <dgm:cxn modelId="{A87BF6E7-0DA4-4F08-9BAA-32F812886552}" srcId="{1469884E-41F5-4D58-83EA-CCD35B46F548}" destId="{B6622C78-D1A0-46DE-9F78-291E9EE68E3B}" srcOrd="0" destOrd="0" parTransId="{09B9AE49-27D6-4BAD-B0EC-8412975F7B99}" sibTransId="{773C7303-D0C9-440A-BDFC-60755E9F2541}"/>
    <dgm:cxn modelId="{D1CF7A62-8260-4395-A2E7-FC6EB4AF629B}" type="presOf" srcId="{68AF84CB-BDD6-4153-846A-935C0972EF94}" destId="{5CD1DA1A-66AA-4082-874A-F5836BA6B3A9}" srcOrd="0" destOrd="0" presId="urn:microsoft.com/office/officeart/2005/8/layout/funnel1"/>
    <dgm:cxn modelId="{1CFBA743-3B48-4158-B63F-F0A17F458D5C}" type="presOf" srcId="{20A486AC-48B5-4755-8F5A-628BAB6135E2}" destId="{E71868AA-FF02-4E62-88B4-0B8C2A5493E4}" srcOrd="0" destOrd="0" presId="urn:microsoft.com/office/officeart/2005/8/layout/funnel1"/>
    <dgm:cxn modelId="{4EB0DF79-D5E2-4A6D-A712-03E795D4CBB7}" type="presOf" srcId="{B6622C78-D1A0-46DE-9F78-291E9EE68E3B}" destId="{C8CA6788-2BC8-44F6-AE09-840DF4E9140D}" srcOrd="0" destOrd="0" presId="urn:microsoft.com/office/officeart/2005/8/layout/funnel1"/>
    <dgm:cxn modelId="{CA6818E6-33B6-4140-88A8-E8479B6C6D54}" srcId="{1469884E-41F5-4D58-83EA-CCD35B46F548}" destId="{20A486AC-48B5-4755-8F5A-628BAB6135E2}" srcOrd="2" destOrd="0" parTransId="{DF5B9CD5-AFF7-4F13-B528-F870494BEAB5}" sibTransId="{2ED995EA-C00C-4D18-A72B-87D46D875A63}"/>
    <dgm:cxn modelId="{DF552BC9-81DA-4CEA-88CA-DA18DCA40FEC}" type="presParOf" srcId="{11364691-00E9-4ABD-9A7C-42001A8E0AB0}" destId="{145E16A8-6945-494F-A828-C86713606516}" srcOrd="0" destOrd="0" presId="urn:microsoft.com/office/officeart/2005/8/layout/funnel1"/>
    <dgm:cxn modelId="{11D8C95B-D1C3-4B5B-A8E7-322E1E1C20AF}" type="presParOf" srcId="{11364691-00E9-4ABD-9A7C-42001A8E0AB0}" destId="{4039A87A-EC83-4463-9501-9030C8AAFAD8}" srcOrd="1" destOrd="0" presId="urn:microsoft.com/office/officeart/2005/8/layout/funnel1"/>
    <dgm:cxn modelId="{D09ED15D-A73A-4AD5-AFB1-B4520F304089}" type="presParOf" srcId="{11364691-00E9-4ABD-9A7C-42001A8E0AB0}" destId="{5CD1DA1A-66AA-4082-874A-F5836BA6B3A9}" srcOrd="2" destOrd="0" presId="urn:microsoft.com/office/officeart/2005/8/layout/funnel1"/>
    <dgm:cxn modelId="{D03FE60A-4FE5-4B12-83DF-449ED3038DC9}" type="presParOf" srcId="{11364691-00E9-4ABD-9A7C-42001A8E0AB0}" destId="{E71868AA-FF02-4E62-88B4-0B8C2A5493E4}" srcOrd="3" destOrd="0" presId="urn:microsoft.com/office/officeart/2005/8/layout/funnel1"/>
    <dgm:cxn modelId="{F22CE912-1742-480C-AD0F-E8AB1A2E400B}" type="presParOf" srcId="{11364691-00E9-4ABD-9A7C-42001A8E0AB0}" destId="{8E0B4106-CD56-40C7-9A55-064A9725FE64}" srcOrd="4" destOrd="0" presId="urn:microsoft.com/office/officeart/2005/8/layout/funnel1"/>
    <dgm:cxn modelId="{C60DB819-7A5C-4A45-844C-A0F0EA7224FF}" type="presParOf" srcId="{11364691-00E9-4ABD-9A7C-42001A8E0AB0}" destId="{C8CA6788-2BC8-44F6-AE09-840DF4E9140D}" srcOrd="5" destOrd="0" presId="urn:microsoft.com/office/officeart/2005/8/layout/funnel1"/>
    <dgm:cxn modelId="{E2515CFB-C967-4DA3-8653-76CF82E258F9}" type="presParOf" srcId="{11364691-00E9-4ABD-9A7C-42001A8E0AB0}" destId="{73F6C506-7FC5-4813-95F5-F2B83163CF3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780F2B-C837-416D-9849-FF0278AA79F8}">
      <dsp:nvSpPr>
        <dsp:cNvPr id="0" name=""/>
        <dsp:cNvSpPr/>
      </dsp:nvSpPr>
      <dsp:spPr>
        <a:xfrm>
          <a:off x="0" y="5079345"/>
          <a:ext cx="8352928" cy="1111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Difusión publicación</a:t>
          </a:r>
          <a:endParaRPr lang="es-ES" sz="2100" kern="1200" dirty="0"/>
        </a:p>
      </dsp:txBody>
      <dsp:txXfrm>
        <a:off x="0" y="5079345"/>
        <a:ext cx="8352928" cy="600067"/>
      </dsp:txXfrm>
    </dsp:sp>
    <dsp:sp modelId="{07E778CE-DC0D-49FA-A28E-74204B982E43}">
      <dsp:nvSpPr>
        <dsp:cNvPr id="0" name=""/>
        <dsp:cNvSpPr/>
      </dsp:nvSpPr>
      <dsp:spPr>
        <a:xfrm>
          <a:off x="0" y="5657189"/>
          <a:ext cx="4176464" cy="5111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Construcción de productos</a:t>
          </a:r>
          <a:endParaRPr lang="es-ES" sz="1600" kern="1200" dirty="0"/>
        </a:p>
      </dsp:txBody>
      <dsp:txXfrm>
        <a:off x="0" y="5657189"/>
        <a:ext cx="4176464" cy="511168"/>
      </dsp:txXfrm>
    </dsp:sp>
    <dsp:sp modelId="{0F27349C-F3AD-4FC3-9C10-EAF054880413}">
      <dsp:nvSpPr>
        <dsp:cNvPr id="0" name=""/>
        <dsp:cNvSpPr/>
      </dsp:nvSpPr>
      <dsp:spPr>
        <a:xfrm>
          <a:off x="4176464" y="5657189"/>
          <a:ext cx="4176464" cy="5111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Difusión de productos en tiempo y forma</a:t>
          </a:r>
          <a:endParaRPr lang="es-ES" sz="1600" kern="1200" dirty="0"/>
        </a:p>
      </dsp:txBody>
      <dsp:txXfrm>
        <a:off x="4176464" y="5657189"/>
        <a:ext cx="4176464" cy="511168"/>
      </dsp:txXfrm>
    </dsp:sp>
    <dsp:sp modelId="{67EF5CE1-32F8-42B2-B380-DC36F7D0AF8D}">
      <dsp:nvSpPr>
        <dsp:cNvPr id="0" name=""/>
        <dsp:cNvSpPr/>
      </dsp:nvSpPr>
      <dsp:spPr>
        <a:xfrm rot="10800000">
          <a:off x="0" y="3386932"/>
          <a:ext cx="8352928" cy="17090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Predicción</a:t>
          </a:r>
          <a:endParaRPr lang="es-ES" sz="2100" kern="1200" dirty="0"/>
        </a:p>
      </dsp:txBody>
      <dsp:txXfrm>
        <a:off x="0" y="3386932"/>
        <a:ext cx="8352928" cy="599887"/>
      </dsp:txXfrm>
    </dsp:sp>
    <dsp:sp modelId="{A7EFC28C-FD96-48A3-81C4-A8FF6FB4B77C}">
      <dsp:nvSpPr>
        <dsp:cNvPr id="0" name=""/>
        <dsp:cNvSpPr/>
      </dsp:nvSpPr>
      <dsp:spPr>
        <a:xfrm>
          <a:off x="4078" y="3986820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Análisis numérico</a:t>
          </a:r>
          <a:endParaRPr lang="es-ES" sz="1600" kern="1200" dirty="0"/>
        </a:p>
      </dsp:txBody>
      <dsp:txXfrm>
        <a:off x="4078" y="3986820"/>
        <a:ext cx="2781590" cy="511015"/>
      </dsp:txXfrm>
    </dsp:sp>
    <dsp:sp modelId="{15572F40-691B-4F85-A276-37DE94D53B7E}">
      <dsp:nvSpPr>
        <dsp:cNvPr id="0" name=""/>
        <dsp:cNvSpPr/>
      </dsp:nvSpPr>
      <dsp:spPr>
        <a:xfrm>
          <a:off x="2785668" y="3986820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Interpretación de productos y estado</a:t>
          </a:r>
          <a:endParaRPr lang="es-ES" sz="1600" kern="1200" dirty="0"/>
        </a:p>
      </dsp:txBody>
      <dsp:txXfrm>
        <a:off x="2785668" y="3986820"/>
        <a:ext cx="2781590" cy="511015"/>
      </dsp:txXfrm>
    </dsp:sp>
    <dsp:sp modelId="{E06BD468-4C8C-4362-B7DC-51D1197C578D}">
      <dsp:nvSpPr>
        <dsp:cNvPr id="0" name=""/>
        <dsp:cNvSpPr/>
      </dsp:nvSpPr>
      <dsp:spPr>
        <a:xfrm>
          <a:off x="5567259" y="3986820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Predicción humana asistida</a:t>
          </a:r>
          <a:endParaRPr lang="es-ES" sz="1600" kern="1200" dirty="0"/>
        </a:p>
      </dsp:txBody>
      <dsp:txXfrm>
        <a:off x="5567259" y="3986820"/>
        <a:ext cx="2781590" cy="511015"/>
      </dsp:txXfrm>
    </dsp:sp>
    <dsp:sp modelId="{EBF8DE10-9058-4548-8CF4-BB2EC8207FF7}">
      <dsp:nvSpPr>
        <dsp:cNvPr id="0" name=""/>
        <dsp:cNvSpPr/>
      </dsp:nvSpPr>
      <dsp:spPr>
        <a:xfrm rot="10800000">
          <a:off x="0" y="1694518"/>
          <a:ext cx="8352928" cy="17090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Archivo</a:t>
          </a:r>
          <a:endParaRPr lang="es-ES" sz="2100" kern="1200" dirty="0"/>
        </a:p>
      </dsp:txBody>
      <dsp:txXfrm>
        <a:off x="0" y="1694518"/>
        <a:ext cx="8352928" cy="599887"/>
      </dsp:txXfrm>
    </dsp:sp>
    <dsp:sp modelId="{21BE7FC6-3077-415C-AEB3-0957E40F01D5}">
      <dsp:nvSpPr>
        <dsp:cNvPr id="0" name=""/>
        <dsp:cNvSpPr/>
      </dsp:nvSpPr>
      <dsp:spPr>
        <a:xfrm>
          <a:off x="4078" y="2294406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Controles de calidad</a:t>
          </a:r>
          <a:endParaRPr lang="es-ES" sz="1600" kern="1200" dirty="0"/>
        </a:p>
      </dsp:txBody>
      <dsp:txXfrm>
        <a:off x="4078" y="2294406"/>
        <a:ext cx="2781590" cy="511015"/>
      </dsp:txXfrm>
    </dsp:sp>
    <dsp:sp modelId="{8364336F-1D7A-4E7E-B322-0B68D23563E7}">
      <dsp:nvSpPr>
        <dsp:cNvPr id="0" name=""/>
        <dsp:cNvSpPr/>
      </dsp:nvSpPr>
      <dsp:spPr>
        <a:xfrm>
          <a:off x="2785668" y="2294406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Normalización de formatos</a:t>
          </a:r>
          <a:endParaRPr lang="es-ES" sz="1600" kern="1200" dirty="0"/>
        </a:p>
      </dsp:txBody>
      <dsp:txXfrm>
        <a:off x="2785668" y="2294406"/>
        <a:ext cx="2781590" cy="511015"/>
      </dsp:txXfrm>
    </dsp:sp>
    <dsp:sp modelId="{BF60D3D1-0A38-4D6F-AC66-3E306F0CB3B0}">
      <dsp:nvSpPr>
        <dsp:cNvPr id="0" name=""/>
        <dsp:cNvSpPr/>
      </dsp:nvSpPr>
      <dsp:spPr>
        <a:xfrm>
          <a:off x="5567259" y="2294406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Almacenamiento a largo plazo</a:t>
          </a:r>
          <a:endParaRPr lang="es-ES" sz="1600" kern="1200" dirty="0"/>
        </a:p>
      </dsp:txBody>
      <dsp:txXfrm>
        <a:off x="5567259" y="2294406"/>
        <a:ext cx="2781590" cy="511015"/>
      </dsp:txXfrm>
    </dsp:sp>
    <dsp:sp modelId="{36523D7A-95AC-4660-B38B-0F3CF1DBA140}">
      <dsp:nvSpPr>
        <dsp:cNvPr id="0" name=""/>
        <dsp:cNvSpPr/>
      </dsp:nvSpPr>
      <dsp:spPr>
        <a:xfrm rot="10800000">
          <a:off x="0" y="2105"/>
          <a:ext cx="8352928" cy="17090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Observación</a:t>
          </a:r>
          <a:endParaRPr lang="es-ES" sz="2100" kern="1200" dirty="0"/>
        </a:p>
      </dsp:txBody>
      <dsp:txXfrm>
        <a:off x="0" y="2105"/>
        <a:ext cx="8352928" cy="599887"/>
      </dsp:txXfrm>
    </dsp:sp>
    <dsp:sp modelId="{54AF739E-199E-423C-8872-9C50260AD7EF}">
      <dsp:nvSpPr>
        <dsp:cNvPr id="0" name=""/>
        <dsp:cNvSpPr/>
      </dsp:nvSpPr>
      <dsp:spPr>
        <a:xfrm>
          <a:off x="4078" y="601993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Redes de estaciones</a:t>
          </a:r>
          <a:endParaRPr lang="es-ES" sz="1600" kern="1200" dirty="0"/>
        </a:p>
      </dsp:txBody>
      <dsp:txXfrm>
        <a:off x="4078" y="601993"/>
        <a:ext cx="2781590" cy="511015"/>
      </dsp:txXfrm>
    </dsp:sp>
    <dsp:sp modelId="{9312881E-C921-43C5-8361-A6CCCCB957A1}">
      <dsp:nvSpPr>
        <dsp:cNvPr id="0" name=""/>
        <dsp:cNvSpPr/>
      </dsp:nvSpPr>
      <dsp:spPr>
        <a:xfrm>
          <a:off x="2785668" y="601993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Mantenimiento y calibración</a:t>
          </a:r>
          <a:endParaRPr lang="es-ES" sz="1600" kern="1200" dirty="0"/>
        </a:p>
      </dsp:txBody>
      <dsp:txXfrm>
        <a:off x="2785668" y="601993"/>
        <a:ext cx="2781590" cy="511015"/>
      </dsp:txXfrm>
    </dsp:sp>
    <dsp:sp modelId="{D13E4CE4-2229-4320-925E-DC841675E947}">
      <dsp:nvSpPr>
        <dsp:cNvPr id="0" name=""/>
        <dsp:cNvSpPr/>
      </dsp:nvSpPr>
      <dsp:spPr>
        <a:xfrm>
          <a:off x="5567259" y="601993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Recolección de observaciones</a:t>
          </a:r>
          <a:endParaRPr lang="es-ES" sz="1600" kern="1200" dirty="0"/>
        </a:p>
      </dsp:txBody>
      <dsp:txXfrm>
        <a:off x="5567259" y="601993"/>
        <a:ext cx="2781590" cy="5110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08AE29-8B2A-4963-8D99-0E2D3570FCFB}">
      <dsp:nvSpPr>
        <dsp:cNvPr id="0" name=""/>
        <dsp:cNvSpPr/>
      </dsp:nvSpPr>
      <dsp:spPr>
        <a:xfrm>
          <a:off x="5253453" y="1205570"/>
          <a:ext cx="149223" cy="116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42"/>
              </a:lnTo>
              <a:lnTo>
                <a:pt x="149223" y="116394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56B07D1-C312-43D3-AC49-F9AD7C4146AC}">
      <dsp:nvSpPr>
        <dsp:cNvPr id="0" name=""/>
        <dsp:cNvSpPr/>
      </dsp:nvSpPr>
      <dsp:spPr>
        <a:xfrm>
          <a:off x="5253453" y="1205570"/>
          <a:ext cx="149223" cy="45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18"/>
              </a:lnTo>
              <a:lnTo>
                <a:pt x="149223" y="45761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42EB118-ADE1-4FDB-8155-54D8ED197F13}">
      <dsp:nvSpPr>
        <dsp:cNvPr id="0" name=""/>
        <dsp:cNvSpPr/>
      </dsp:nvSpPr>
      <dsp:spPr>
        <a:xfrm>
          <a:off x="4447647" y="499246"/>
          <a:ext cx="1203735" cy="208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56"/>
              </a:lnTo>
              <a:lnTo>
                <a:pt x="1203735" y="104456"/>
              </a:lnTo>
              <a:lnTo>
                <a:pt x="1203735" y="20891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9EA3061-0BB9-4133-A6A0-BBED59A1CE6B}">
      <dsp:nvSpPr>
        <dsp:cNvPr id="0" name=""/>
        <dsp:cNvSpPr/>
      </dsp:nvSpPr>
      <dsp:spPr>
        <a:xfrm>
          <a:off x="4049717" y="1205570"/>
          <a:ext cx="149223" cy="5401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1888"/>
              </a:lnTo>
              <a:lnTo>
                <a:pt x="149223" y="540188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1F68E62-C5DF-4BC7-9EF6-A6D598DADF1B}">
      <dsp:nvSpPr>
        <dsp:cNvPr id="0" name=""/>
        <dsp:cNvSpPr/>
      </dsp:nvSpPr>
      <dsp:spPr>
        <a:xfrm>
          <a:off x="4049717" y="1205570"/>
          <a:ext cx="149223" cy="4695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5564"/>
              </a:lnTo>
              <a:lnTo>
                <a:pt x="149223" y="4695564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C3047ED1-D1E8-4A0E-B9CE-BEB9BC4A3FEE}">
      <dsp:nvSpPr>
        <dsp:cNvPr id="0" name=""/>
        <dsp:cNvSpPr/>
      </dsp:nvSpPr>
      <dsp:spPr>
        <a:xfrm>
          <a:off x="4049717" y="1205570"/>
          <a:ext cx="149223" cy="3989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9240"/>
              </a:lnTo>
              <a:lnTo>
                <a:pt x="149223" y="398924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57819EAC-643B-44B2-92CF-781890EE29AC}">
      <dsp:nvSpPr>
        <dsp:cNvPr id="0" name=""/>
        <dsp:cNvSpPr/>
      </dsp:nvSpPr>
      <dsp:spPr>
        <a:xfrm>
          <a:off x="4049717" y="1205570"/>
          <a:ext cx="149223" cy="3282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915"/>
              </a:lnTo>
              <a:lnTo>
                <a:pt x="149223" y="3282915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51EDBCBD-E151-4194-8782-7312A8318FEF}">
      <dsp:nvSpPr>
        <dsp:cNvPr id="0" name=""/>
        <dsp:cNvSpPr/>
      </dsp:nvSpPr>
      <dsp:spPr>
        <a:xfrm>
          <a:off x="4049717" y="1205570"/>
          <a:ext cx="149223" cy="2576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6591"/>
              </a:lnTo>
              <a:lnTo>
                <a:pt x="149223" y="257659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FD519477-EB05-4F8F-A56D-683158579F59}">
      <dsp:nvSpPr>
        <dsp:cNvPr id="0" name=""/>
        <dsp:cNvSpPr/>
      </dsp:nvSpPr>
      <dsp:spPr>
        <a:xfrm>
          <a:off x="4049717" y="1205570"/>
          <a:ext cx="149223" cy="1870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267"/>
              </a:lnTo>
              <a:lnTo>
                <a:pt x="149223" y="187026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54D74B0-93D3-4CEB-AF27-37D014A81A34}">
      <dsp:nvSpPr>
        <dsp:cNvPr id="0" name=""/>
        <dsp:cNvSpPr/>
      </dsp:nvSpPr>
      <dsp:spPr>
        <a:xfrm>
          <a:off x="4049717" y="1205570"/>
          <a:ext cx="149223" cy="116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42"/>
              </a:lnTo>
              <a:lnTo>
                <a:pt x="149223" y="116394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B91ACEB-AC6A-4416-B9CC-502B4C335B21}">
      <dsp:nvSpPr>
        <dsp:cNvPr id="0" name=""/>
        <dsp:cNvSpPr/>
      </dsp:nvSpPr>
      <dsp:spPr>
        <a:xfrm>
          <a:off x="4049717" y="1205570"/>
          <a:ext cx="149223" cy="45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18"/>
              </a:lnTo>
              <a:lnTo>
                <a:pt x="149223" y="45761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561E979C-924D-4443-AEFD-1EA2C1CE6D30}">
      <dsp:nvSpPr>
        <dsp:cNvPr id="0" name=""/>
        <dsp:cNvSpPr/>
      </dsp:nvSpPr>
      <dsp:spPr>
        <a:xfrm>
          <a:off x="4401927" y="499246"/>
          <a:ext cx="91440" cy="2089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91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7CF7FED-2C74-4774-A971-80BF6D0896FA}">
      <dsp:nvSpPr>
        <dsp:cNvPr id="0" name=""/>
        <dsp:cNvSpPr/>
      </dsp:nvSpPr>
      <dsp:spPr>
        <a:xfrm>
          <a:off x="2845982" y="1205570"/>
          <a:ext cx="149223" cy="2576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6591"/>
              </a:lnTo>
              <a:lnTo>
                <a:pt x="149223" y="257659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0F9B01D-8DB7-4CFD-BC34-08F2FCCE92C4}">
      <dsp:nvSpPr>
        <dsp:cNvPr id="0" name=""/>
        <dsp:cNvSpPr/>
      </dsp:nvSpPr>
      <dsp:spPr>
        <a:xfrm>
          <a:off x="2845982" y="1205570"/>
          <a:ext cx="149223" cy="1870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267"/>
              </a:lnTo>
              <a:lnTo>
                <a:pt x="149223" y="187026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FDE283D7-A4FD-4F16-8783-4176171A34D8}">
      <dsp:nvSpPr>
        <dsp:cNvPr id="0" name=""/>
        <dsp:cNvSpPr/>
      </dsp:nvSpPr>
      <dsp:spPr>
        <a:xfrm>
          <a:off x="2845982" y="1205570"/>
          <a:ext cx="149223" cy="116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42"/>
              </a:lnTo>
              <a:lnTo>
                <a:pt x="149223" y="116394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73FFBCD-8081-4C74-AF9E-CD47C208E908}">
      <dsp:nvSpPr>
        <dsp:cNvPr id="0" name=""/>
        <dsp:cNvSpPr/>
      </dsp:nvSpPr>
      <dsp:spPr>
        <a:xfrm>
          <a:off x="2845982" y="1205570"/>
          <a:ext cx="149223" cy="45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18"/>
              </a:lnTo>
              <a:lnTo>
                <a:pt x="149223" y="45761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99EE760-871F-435C-8201-774C4CF56B7E}">
      <dsp:nvSpPr>
        <dsp:cNvPr id="0" name=""/>
        <dsp:cNvSpPr/>
      </dsp:nvSpPr>
      <dsp:spPr>
        <a:xfrm>
          <a:off x="3243911" y="499246"/>
          <a:ext cx="1203735" cy="208912"/>
        </a:xfrm>
        <a:custGeom>
          <a:avLst/>
          <a:gdLst/>
          <a:ahLst/>
          <a:cxnLst/>
          <a:rect l="0" t="0" r="0" b="0"/>
          <a:pathLst>
            <a:path>
              <a:moveTo>
                <a:pt x="1203735" y="0"/>
              </a:moveTo>
              <a:lnTo>
                <a:pt x="1203735" y="104456"/>
              </a:lnTo>
              <a:lnTo>
                <a:pt x="0" y="104456"/>
              </a:lnTo>
              <a:lnTo>
                <a:pt x="0" y="20891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CA6370B-AD8C-4DAB-8D69-45C427AA1D26}">
      <dsp:nvSpPr>
        <dsp:cNvPr id="0" name=""/>
        <dsp:cNvSpPr/>
      </dsp:nvSpPr>
      <dsp:spPr>
        <a:xfrm>
          <a:off x="3950235" y="1834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meteo</a:t>
          </a:r>
          <a:r>
            <a:rPr lang="es-ES" sz="1200" kern="1200" dirty="0" smtClean="0"/>
            <a:t>-social</a:t>
          </a:r>
          <a:endParaRPr lang="es-ES" sz="1200" kern="1200" dirty="0"/>
        </a:p>
      </dsp:txBody>
      <dsp:txXfrm>
        <a:off x="3950235" y="1834"/>
        <a:ext cx="994822" cy="497411"/>
      </dsp:txXfrm>
    </dsp:sp>
    <dsp:sp modelId="{B6A45386-D251-4EF2-97FB-6D445F4338D3}">
      <dsp:nvSpPr>
        <dsp:cNvPr id="0" name=""/>
        <dsp:cNvSpPr/>
      </dsp:nvSpPr>
      <dsp:spPr>
        <a:xfrm>
          <a:off x="2746499" y="708159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Núcleo</a:t>
          </a:r>
          <a:endParaRPr lang="es-ES" sz="1200" kern="1200" dirty="0"/>
        </a:p>
      </dsp:txBody>
      <dsp:txXfrm>
        <a:off x="2746499" y="708159"/>
        <a:ext cx="994822" cy="497411"/>
      </dsp:txXfrm>
    </dsp:sp>
    <dsp:sp modelId="{F264EBE2-6CCF-4754-8FD6-A0592E639FE1}">
      <dsp:nvSpPr>
        <dsp:cNvPr id="0" name=""/>
        <dsp:cNvSpPr/>
      </dsp:nvSpPr>
      <dsp:spPr>
        <a:xfrm>
          <a:off x="2995205" y="1414483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Recolección</a:t>
          </a:r>
          <a:endParaRPr lang="es-ES" sz="1200" kern="1200" dirty="0"/>
        </a:p>
      </dsp:txBody>
      <dsp:txXfrm>
        <a:off x="2995205" y="1414483"/>
        <a:ext cx="994822" cy="497411"/>
      </dsp:txXfrm>
    </dsp:sp>
    <dsp:sp modelId="{599FF33E-F248-42A1-A360-9BC71F434576}">
      <dsp:nvSpPr>
        <dsp:cNvPr id="0" name=""/>
        <dsp:cNvSpPr/>
      </dsp:nvSpPr>
      <dsp:spPr>
        <a:xfrm>
          <a:off x="2995205" y="2120807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Control calidad</a:t>
          </a:r>
          <a:endParaRPr lang="es-ES" sz="1200" kern="1200" dirty="0"/>
        </a:p>
      </dsp:txBody>
      <dsp:txXfrm>
        <a:off x="2995205" y="2120807"/>
        <a:ext cx="994822" cy="497411"/>
      </dsp:txXfrm>
    </dsp:sp>
    <dsp:sp modelId="{0CE5C055-CD2A-4191-BEF6-3B5EA3BE28B8}">
      <dsp:nvSpPr>
        <dsp:cNvPr id="0" name=""/>
        <dsp:cNvSpPr/>
      </dsp:nvSpPr>
      <dsp:spPr>
        <a:xfrm>
          <a:off x="2995205" y="2827132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Cálculo derivadas</a:t>
          </a:r>
          <a:endParaRPr lang="es-ES" sz="1200" kern="1200" dirty="0"/>
        </a:p>
      </dsp:txBody>
      <dsp:txXfrm>
        <a:off x="2995205" y="2827132"/>
        <a:ext cx="994822" cy="497411"/>
      </dsp:txXfrm>
    </dsp:sp>
    <dsp:sp modelId="{E1A81E86-417E-4333-BE48-E0E13A817794}">
      <dsp:nvSpPr>
        <dsp:cNvPr id="0" name=""/>
        <dsp:cNvSpPr/>
      </dsp:nvSpPr>
      <dsp:spPr>
        <a:xfrm>
          <a:off x="2995205" y="3533456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Publicación comentarios</a:t>
          </a:r>
          <a:endParaRPr lang="es-ES" sz="1200" kern="1200" dirty="0"/>
        </a:p>
      </dsp:txBody>
      <dsp:txXfrm>
        <a:off x="2995205" y="3533456"/>
        <a:ext cx="994822" cy="497411"/>
      </dsp:txXfrm>
    </dsp:sp>
    <dsp:sp modelId="{231D215F-D0F6-468E-A7A1-57629C76B68D}">
      <dsp:nvSpPr>
        <dsp:cNvPr id="0" name=""/>
        <dsp:cNvSpPr/>
      </dsp:nvSpPr>
      <dsp:spPr>
        <a:xfrm>
          <a:off x="3950235" y="708159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Interfaz web</a:t>
          </a:r>
          <a:endParaRPr lang="es-ES" sz="1200" kern="1200" dirty="0"/>
        </a:p>
      </dsp:txBody>
      <dsp:txXfrm>
        <a:off x="3950235" y="708159"/>
        <a:ext cx="994822" cy="497411"/>
      </dsp:txXfrm>
    </dsp:sp>
    <dsp:sp modelId="{C4D92E4B-9666-4E87-91E8-E08468038D7D}">
      <dsp:nvSpPr>
        <dsp:cNvPr id="0" name=""/>
        <dsp:cNvSpPr/>
      </dsp:nvSpPr>
      <dsp:spPr>
        <a:xfrm>
          <a:off x="4198941" y="1414483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Listado observaciones</a:t>
          </a:r>
          <a:endParaRPr lang="es-ES" sz="1200" kern="1200" dirty="0"/>
        </a:p>
      </dsp:txBody>
      <dsp:txXfrm>
        <a:off x="4198941" y="1414483"/>
        <a:ext cx="994822" cy="497411"/>
      </dsp:txXfrm>
    </dsp:sp>
    <dsp:sp modelId="{1E07E316-26AE-45D8-AE1D-348381BD5780}">
      <dsp:nvSpPr>
        <dsp:cNvPr id="0" name=""/>
        <dsp:cNvSpPr/>
      </dsp:nvSpPr>
      <dsp:spPr>
        <a:xfrm>
          <a:off x="4198941" y="2120807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Gráfica de observaciones</a:t>
          </a:r>
          <a:endParaRPr lang="es-ES" sz="1200" kern="1200" dirty="0"/>
        </a:p>
      </dsp:txBody>
      <dsp:txXfrm>
        <a:off x="4198941" y="2120807"/>
        <a:ext cx="994822" cy="497411"/>
      </dsp:txXfrm>
    </dsp:sp>
    <dsp:sp modelId="{0CD86144-29ED-452A-880B-46584954505D}">
      <dsp:nvSpPr>
        <dsp:cNvPr id="0" name=""/>
        <dsp:cNvSpPr/>
      </dsp:nvSpPr>
      <dsp:spPr>
        <a:xfrm>
          <a:off x="4198941" y="2827132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Listado de derivadas</a:t>
          </a:r>
          <a:endParaRPr lang="es-ES" sz="1200" kern="1200" dirty="0"/>
        </a:p>
      </dsp:txBody>
      <dsp:txXfrm>
        <a:off x="4198941" y="2827132"/>
        <a:ext cx="994822" cy="497411"/>
      </dsp:txXfrm>
    </dsp:sp>
    <dsp:sp modelId="{59028F50-E430-45B7-AF33-4D1380F748D5}">
      <dsp:nvSpPr>
        <dsp:cNvPr id="0" name=""/>
        <dsp:cNvSpPr/>
      </dsp:nvSpPr>
      <dsp:spPr>
        <a:xfrm>
          <a:off x="4198941" y="3533456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Gráfica de derivadas</a:t>
          </a:r>
          <a:endParaRPr lang="es-ES" sz="1200" kern="1200" dirty="0"/>
        </a:p>
      </dsp:txBody>
      <dsp:txXfrm>
        <a:off x="4198941" y="3533456"/>
        <a:ext cx="994822" cy="497411"/>
      </dsp:txXfrm>
    </dsp:sp>
    <dsp:sp modelId="{1A6D1588-7474-47C3-8512-875D3CBB859D}">
      <dsp:nvSpPr>
        <dsp:cNvPr id="0" name=""/>
        <dsp:cNvSpPr/>
      </dsp:nvSpPr>
      <dsp:spPr>
        <a:xfrm>
          <a:off x="4198941" y="4239780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Mapa de estaciones</a:t>
          </a:r>
          <a:endParaRPr lang="es-ES" sz="1200" kern="1200" dirty="0"/>
        </a:p>
      </dsp:txBody>
      <dsp:txXfrm>
        <a:off x="4198941" y="4239780"/>
        <a:ext cx="994822" cy="497411"/>
      </dsp:txXfrm>
    </dsp:sp>
    <dsp:sp modelId="{E9E37E01-0636-4437-8F52-6968BC517B6F}">
      <dsp:nvSpPr>
        <dsp:cNvPr id="0" name=""/>
        <dsp:cNvSpPr/>
      </dsp:nvSpPr>
      <dsp:spPr>
        <a:xfrm>
          <a:off x="4198941" y="4946105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Búsqueda de estaciones</a:t>
          </a:r>
          <a:endParaRPr lang="es-ES" sz="1200" kern="1200" dirty="0"/>
        </a:p>
      </dsp:txBody>
      <dsp:txXfrm>
        <a:off x="4198941" y="4946105"/>
        <a:ext cx="994822" cy="497411"/>
      </dsp:txXfrm>
    </dsp:sp>
    <dsp:sp modelId="{BFAB1D3C-03BB-4DF6-AECC-887FA65675C7}">
      <dsp:nvSpPr>
        <dsp:cNvPr id="0" name=""/>
        <dsp:cNvSpPr/>
      </dsp:nvSpPr>
      <dsp:spPr>
        <a:xfrm>
          <a:off x="4198941" y="5652429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Configuración de estación</a:t>
          </a:r>
          <a:endParaRPr lang="es-ES" sz="1200" kern="1200" dirty="0"/>
        </a:p>
      </dsp:txBody>
      <dsp:txXfrm>
        <a:off x="4198941" y="5652429"/>
        <a:ext cx="994822" cy="497411"/>
      </dsp:txXfrm>
    </dsp:sp>
    <dsp:sp modelId="{EA075A45-38E9-4771-A436-30C274453CF0}">
      <dsp:nvSpPr>
        <dsp:cNvPr id="0" name=""/>
        <dsp:cNvSpPr/>
      </dsp:nvSpPr>
      <dsp:spPr>
        <a:xfrm>
          <a:off x="4198941" y="6358753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Configuración de perfil</a:t>
          </a:r>
          <a:endParaRPr lang="es-ES" sz="1200" kern="1200" dirty="0"/>
        </a:p>
      </dsp:txBody>
      <dsp:txXfrm>
        <a:off x="4198941" y="6358753"/>
        <a:ext cx="994822" cy="497411"/>
      </dsp:txXfrm>
    </dsp:sp>
    <dsp:sp modelId="{F2B7B9DF-A3D8-4702-AEDA-495AB5D4B57E}">
      <dsp:nvSpPr>
        <dsp:cNvPr id="0" name=""/>
        <dsp:cNvSpPr/>
      </dsp:nvSpPr>
      <dsp:spPr>
        <a:xfrm>
          <a:off x="5153971" y="708159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Plugin</a:t>
          </a:r>
          <a:r>
            <a:rPr lang="es-ES" sz="1200" kern="1200" dirty="0" smtClean="0"/>
            <a:t> estación ejemplo</a:t>
          </a:r>
          <a:endParaRPr lang="es-ES" sz="1200" kern="1200" dirty="0"/>
        </a:p>
      </dsp:txBody>
      <dsp:txXfrm>
        <a:off x="5153971" y="708159"/>
        <a:ext cx="994822" cy="497411"/>
      </dsp:txXfrm>
    </dsp:sp>
    <dsp:sp modelId="{95F2C858-D290-4320-A488-93DC114044EE}">
      <dsp:nvSpPr>
        <dsp:cNvPr id="0" name=""/>
        <dsp:cNvSpPr/>
      </dsp:nvSpPr>
      <dsp:spPr>
        <a:xfrm>
          <a:off x="5402677" y="1414483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Lectura de datos</a:t>
          </a:r>
          <a:endParaRPr lang="es-ES" sz="1200" kern="1200" dirty="0"/>
        </a:p>
      </dsp:txBody>
      <dsp:txXfrm>
        <a:off x="5402677" y="1414483"/>
        <a:ext cx="994822" cy="497411"/>
      </dsp:txXfrm>
    </dsp:sp>
    <dsp:sp modelId="{F4795F08-956E-4249-AA53-AF869371A215}">
      <dsp:nvSpPr>
        <dsp:cNvPr id="0" name=""/>
        <dsp:cNvSpPr/>
      </dsp:nvSpPr>
      <dsp:spPr>
        <a:xfrm>
          <a:off x="5402677" y="2120807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Parseo</a:t>
          </a:r>
          <a:r>
            <a:rPr lang="es-ES" sz="1200" kern="1200" dirty="0" smtClean="0"/>
            <a:t> de formato</a:t>
          </a:r>
          <a:endParaRPr lang="es-ES" sz="1200" kern="1200" dirty="0"/>
        </a:p>
      </dsp:txBody>
      <dsp:txXfrm>
        <a:off x="5402677" y="2120807"/>
        <a:ext cx="994822" cy="49741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89ED66-B1C0-4D2A-ACFA-0809DEA53F5F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C7168-6D6D-404B-9253-CEA97A2411C5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2F7EF-ECD6-4C1E-8808-64EE356A958B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Recolección y presentación básica (tabular)</a:t>
          </a:r>
          <a:endParaRPr lang="es-ES" sz="1600" kern="1200" dirty="0"/>
        </a:p>
      </dsp:txBody>
      <dsp:txXfrm>
        <a:off x="853440" y="2835910"/>
        <a:ext cx="1420368" cy="1101090"/>
      </dsp:txXfrm>
    </dsp:sp>
    <dsp:sp modelId="{57B7D7BB-7BAE-4760-B6CC-F45DCE8EB01F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CE08B-E745-4E66-B683-B84FE690D03B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Representación gráfica y mapa</a:t>
          </a:r>
          <a:endParaRPr lang="es-ES" sz="1600" kern="1200" dirty="0"/>
        </a:p>
      </dsp:txBody>
      <dsp:txXfrm>
        <a:off x="2316480" y="1864359"/>
        <a:ext cx="1463040" cy="2072640"/>
      </dsp:txXfrm>
    </dsp:sp>
    <dsp:sp modelId="{2A0C147F-2E58-461B-82B0-00F3C038874B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C8F2E-D9B2-40CA-9F4E-FC5C8F69C564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Integración en </a:t>
          </a:r>
          <a:r>
            <a:rPr lang="es-ES" sz="1600" kern="1200" dirty="0" err="1" smtClean="0"/>
            <a:t>Twitter</a:t>
          </a:r>
          <a:r>
            <a:rPr lang="es-ES" sz="1600" kern="1200" dirty="0" smtClean="0"/>
            <a:t> y configuración</a:t>
          </a:r>
          <a:endParaRPr lang="es-ES" sz="1600" kern="1200" dirty="0"/>
        </a:p>
      </dsp:txBody>
      <dsp:txXfrm>
        <a:off x="4053840" y="1289049"/>
        <a:ext cx="1463040" cy="26479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682E80-8ED1-466E-B9B4-E41FE5CF4393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Recolectar y controlar</a:t>
          </a:r>
          <a:endParaRPr lang="es-ES" sz="1500" kern="1200" dirty="0"/>
        </a:p>
      </dsp:txBody>
      <dsp:txXfrm>
        <a:off x="2844800" y="1828800"/>
        <a:ext cx="2235200" cy="2235200"/>
      </dsp:txXfrm>
    </dsp:sp>
    <dsp:sp modelId="{F9B7A128-3E39-43EC-93E2-786DED172C9C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Presentar y comparar</a:t>
          </a:r>
          <a:endParaRPr lang="es-ES" sz="1500" kern="1200" dirty="0"/>
        </a:p>
      </dsp:txBody>
      <dsp:txXfrm>
        <a:off x="1544320" y="1300480"/>
        <a:ext cx="1625600" cy="1625600"/>
      </dsp:txXfrm>
    </dsp:sp>
    <dsp:sp modelId="{3CDC4122-1A1B-4C86-B2DB-D6839FD37425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Derivar y compartir</a:t>
          </a:r>
          <a:endParaRPr lang="es-ES" sz="1500" kern="1200" dirty="0"/>
        </a:p>
      </dsp:txBody>
      <dsp:txXfrm>
        <a:off x="2804160" y="528320"/>
        <a:ext cx="894080" cy="894080"/>
      </dsp:txXfrm>
    </dsp:sp>
    <dsp:sp modelId="{BE950D1A-D6F5-4809-A389-9E6EB4D0C77F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0DC122-6214-4AC5-A2A1-4B01B9E2146C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2953BC-475C-4E1D-B37F-0010BFCE01D2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E16A8-6945-494F-A828-C8671360651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9A87A-EC83-4463-9501-9030C8AAFAD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1DA1A-66AA-4082-874A-F5836BA6B3A9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Información normalizada</a:t>
          </a:r>
          <a:endParaRPr lang="es-ES" sz="2100" kern="1200" dirty="0"/>
        </a:p>
      </dsp:txBody>
      <dsp:txXfrm>
        <a:off x="1524000" y="3276600"/>
        <a:ext cx="3048000" cy="762000"/>
      </dsp:txXfrm>
    </dsp:sp>
    <dsp:sp modelId="{E71868AA-FF02-4E62-88B4-0B8C2A5493E4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Derivación</a:t>
          </a:r>
          <a:endParaRPr lang="es-ES" sz="1200" kern="1200" dirty="0"/>
        </a:p>
      </dsp:txBody>
      <dsp:txXfrm>
        <a:off x="2595880" y="1390904"/>
        <a:ext cx="1143000" cy="1143000"/>
      </dsp:txXfrm>
    </dsp:sp>
    <dsp:sp modelId="{8E0B4106-CD56-40C7-9A55-064A9725FE64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Recolección</a:t>
          </a:r>
          <a:endParaRPr lang="es-ES" sz="1200" kern="1200" dirty="0"/>
        </a:p>
      </dsp:txBody>
      <dsp:txXfrm>
        <a:off x="1778000" y="533399"/>
        <a:ext cx="1143000" cy="1143000"/>
      </dsp:txXfrm>
    </dsp:sp>
    <dsp:sp modelId="{C8CA6788-2BC8-44F6-AE09-840DF4E9140D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Calidad</a:t>
          </a:r>
          <a:endParaRPr lang="es-ES" sz="1200" kern="1200" dirty="0"/>
        </a:p>
      </dsp:txBody>
      <dsp:txXfrm>
        <a:off x="2946400" y="257047"/>
        <a:ext cx="1143000" cy="1143000"/>
      </dsp:txXfrm>
    </dsp:sp>
    <dsp:sp modelId="{73F6C506-7FC5-4813-95F5-F2B83163CF34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6F4A-993E-4992-BA79-656C4A405A0F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467544" y="332656"/>
          <a:ext cx="8352928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/>
        </p:nvGraphicFramePr>
        <p:xfrm>
          <a:off x="1524000" y="1525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 smtClean="0"/>
              <a:t>Cabecera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6131024" cy="424847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</a:pPr>
            <a:r>
              <a:rPr lang="es-ES" dirty="0" smtClean="0"/>
              <a:t>Cuerpo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732240" y="1988840"/>
            <a:ext cx="1954560" cy="424847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s-ES" dirty="0" smtClean="0"/>
              <a:t>Acciones</a:t>
            </a:r>
            <a:endParaRPr lang="es-ES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0711" y="980728"/>
            <a:ext cx="822960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Menú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3689" y="1412776"/>
            <a:ext cx="822960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Mensajes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67544" y="6300936"/>
            <a:ext cx="822960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175 Grupo"/>
          <p:cNvGrpSpPr/>
          <p:nvPr/>
        </p:nvGrpSpPr>
        <p:grpSpPr>
          <a:xfrm>
            <a:off x="251520" y="260648"/>
            <a:ext cx="8892480" cy="6489104"/>
            <a:chOff x="251520" y="260648"/>
            <a:chExt cx="8892480" cy="6489104"/>
          </a:xfrm>
        </p:grpSpPr>
        <p:sp>
          <p:nvSpPr>
            <p:cNvPr id="8" name="7 Rectángulo redondeado"/>
            <p:cNvSpPr/>
            <p:nvPr/>
          </p:nvSpPr>
          <p:spPr>
            <a:xfrm>
              <a:off x="251520" y="260648"/>
              <a:ext cx="2808312" cy="619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dirty="0" smtClean="0"/>
                <a:t>Cliente</a:t>
              </a:r>
              <a:endParaRPr lang="es-ES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3563888" y="260648"/>
              <a:ext cx="3240360" cy="61206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s-ES" dirty="0" smtClean="0"/>
                <a:t>Servidor</a:t>
              </a:r>
              <a:endParaRPr lang="es-ES" dirty="0"/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827584" y="5805264"/>
              <a:ext cx="5544616" cy="9444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dirty="0" err="1" smtClean="0"/>
                <a:t>Shared</a:t>
              </a:r>
              <a:endParaRPr lang="es-ES" dirty="0"/>
            </a:p>
          </p:txBody>
        </p:sp>
        <p:grpSp>
          <p:nvGrpSpPr>
            <p:cNvPr id="48" name="47 Grupo"/>
            <p:cNvGrpSpPr/>
            <p:nvPr/>
          </p:nvGrpSpPr>
          <p:grpSpPr>
            <a:xfrm>
              <a:off x="6948264" y="1700808"/>
              <a:ext cx="2195736" cy="1302839"/>
              <a:chOff x="6948264" y="1268760"/>
              <a:chExt cx="2195736" cy="1302839"/>
            </a:xfrm>
          </p:grpSpPr>
          <p:sp>
            <p:nvSpPr>
              <p:cNvPr id="11" name="10 Nube"/>
              <p:cNvSpPr/>
              <p:nvPr/>
            </p:nvSpPr>
            <p:spPr>
              <a:xfrm>
                <a:off x="7055768" y="1412776"/>
                <a:ext cx="2088232" cy="1080120"/>
              </a:xfrm>
              <a:prstGeom prst="clou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Estaciones</a:t>
                </a:r>
                <a:endParaRPr lang="es-ES" dirty="0"/>
              </a:p>
            </p:txBody>
          </p:sp>
          <p:grpSp>
            <p:nvGrpSpPr>
              <p:cNvPr id="12" name="11 Grupo"/>
              <p:cNvGrpSpPr/>
              <p:nvPr/>
            </p:nvGrpSpPr>
            <p:grpSpPr>
              <a:xfrm>
                <a:off x="7380312" y="1268760"/>
                <a:ext cx="427038" cy="366735"/>
                <a:chOff x="307975" y="2599672"/>
                <a:chExt cx="427038" cy="366735"/>
              </a:xfrm>
            </p:grpSpPr>
            <p:sp>
              <p:nvSpPr>
                <p:cNvPr id="13" name="Rectangle 23"/>
                <p:cNvSpPr>
                  <a:spLocks noChangeArrowheads="1"/>
                </p:cNvSpPr>
                <p:nvPr/>
              </p:nvSpPr>
              <p:spPr bwMode="auto">
                <a:xfrm>
                  <a:off x="371475" y="2599672"/>
                  <a:ext cx="363538" cy="9281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" name="Line 24"/>
                <p:cNvSpPr>
                  <a:spLocks noChangeShapeType="1"/>
                </p:cNvSpPr>
                <p:nvPr/>
              </p:nvSpPr>
              <p:spPr bwMode="auto">
                <a:xfrm>
                  <a:off x="561975" y="2692487"/>
                  <a:ext cx="0" cy="27392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5" name="Rectangle 33"/>
                <p:cNvSpPr>
                  <a:spLocks noChangeArrowheads="1"/>
                </p:cNvSpPr>
                <p:nvPr/>
              </p:nvSpPr>
              <p:spPr bwMode="auto">
                <a:xfrm>
                  <a:off x="307975" y="2639288"/>
                  <a:ext cx="363538" cy="9055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" name="Line 40"/>
                <p:cNvSpPr>
                  <a:spLocks noChangeShapeType="1"/>
                </p:cNvSpPr>
                <p:nvPr/>
              </p:nvSpPr>
              <p:spPr bwMode="auto">
                <a:xfrm>
                  <a:off x="452438" y="2806809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7" name="Line 41"/>
                <p:cNvSpPr>
                  <a:spLocks noChangeShapeType="1"/>
                </p:cNvSpPr>
                <p:nvPr/>
              </p:nvSpPr>
              <p:spPr bwMode="auto">
                <a:xfrm>
                  <a:off x="452438" y="2849821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</p:grpSp>
          <p:grpSp>
            <p:nvGrpSpPr>
              <p:cNvPr id="18" name="17 Grupo"/>
              <p:cNvGrpSpPr/>
              <p:nvPr/>
            </p:nvGrpSpPr>
            <p:grpSpPr>
              <a:xfrm>
                <a:off x="8460432" y="1340768"/>
                <a:ext cx="427038" cy="366735"/>
                <a:chOff x="307975" y="2599672"/>
                <a:chExt cx="427038" cy="366735"/>
              </a:xfrm>
            </p:grpSpPr>
            <p:sp>
              <p:nvSpPr>
                <p:cNvPr id="19" name="Rectangle 23"/>
                <p:cNvSpPr>
                  <a:spLocks noChangeArrowheads="1"/>
                </p:cNvSpPr>
                <p:nvPr/>
              </p:nvSpPr>
              <p:spPr bwMode="auto">
                <a:xfrm>
                  <a:off x="371475" y="2599672"/>
                  <a:ext cx="363538" cy="9281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" name="Line 24"/>
                <p:cNvSpPr>
                  <a:spLocks noChangeShapeType="1"/>
                </p:cNvSpPr>
                <p:nvPr/>
              </p:nvSpPr>
              <p:spPr bwMode="auto">
                <a:xfrm>
                  <a:off x="561975" y="2692487"/>
                  <a:ext cx="0" cy="27392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1" name="Rectangle 33"/>
                <p:cNvSpPr>
                  <a:spLocks noChangeArrowheads="1"/>
                </p:cNvSpPr>
                <p:nvPr/>
              </p:nvSpPr>
              <p:spPr bwMode="auto">
                <a:xfrm>
                  <a:off x="307975" y="2639288"/>
                  <a:ext cx="363538" cy="9055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2" name="Line 40"/>
                <p:cNvSpPr>
                  <a:spLocks noChangeShapeType="1"/>
                </p:cNvSpPr>
                <p:nvPr/>
              </p:nvSpPr>
              <p:spPr bwMode="auto">
                <a:xfrm>
                  <a:off x="452438" y="2806809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3" name="Line 41"/>
                <p:cNvSpPr>
                  <a:spLocks noChangeShapeType="1"/>
                </p:cNvSpPr>
                <p:nvPr/>
              </p:nvSpPr>
              <p:spPr bwMode="auto">
                <a:xfrm>
                  <a:off x="452438" y="2849821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</p:grpSp>
          <p:grpSp>
            <p:nvGrpSpPr>
              <p:cNvPr id="24" name="23 Grupo"/>
              <p:cNvGrpSpPr/>
              <p:nvPr/>
            </p:nvGrpSpPr>
            <p:grpSpPr>
              <a:xfrm>
                <a:off x="7452320" y="2204864"/>
                <a:ext cx="427038" cy="366735"/>
                <a:chOff x="307975" y="2599672"/>
                <a:chExt cx="427038" cy="366735"/>
              </a:xfrm>
            </p:grpSpPr>
            <p:sp>
              <p:nvSpPr>
                <p:cNvPr id="25" name="Rectangle 23"/>
                <p:cNvSpPr>
                  <a:spLocks noChangeArrowheads="1"/>
                </p:cNvSpPr>
                <p:nvPr/>
              </p:nvSpPr>
              <p:spPr bwMode="auto">
                <a:xfrm>
                  <a:off x="371475" y="2599672"/>
                  <a:ext cx="363538" cy="9281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6" name="Line 24"/>
                <p:cNvSpPr>
                  <a:spLocks noChangeShapeType="1"/>
                </p:cNvSpPr>
                <p:nvPr/>
              </p:nvSpPr>
              <p:spPr bwMode="auto">
                <a:xfrm>
                  <a:off x="561975" y="2692487"/>
                  <a:ext cx="0" cy="27392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7" name="Rectangle 33"/>
                <p:cNvSpPr>
                  <a:spLocks noChangeArrowheads="1"/>
                </p:cNvSpPr>
                <p:nvPr/>
              </p:nvSpPr>
              <p:spPr bwMode="auto">
                <a:xfrm>
                  <a:off x="307975" y="2639288"/>
                  <a:ext cx="363538" cy="9055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" name="Line 40"/>
                <p:cNvSpPr>
                  <a:spLocks noChangeShapeType="1"/>
                </p:cNvSpPr>
                <p:nvPr/>
              </p:nvSpPr>
              <p:spPr bwMode="auto">
                <a:xfrm>
                  <a:off x="452438" y="2806809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9" name="Line 41"/>
                <p:cNvSpPr>
                  <a:spLocks noChangeShapeType="1"/>
                </p:cNvSpPr>
                <p:nvPr/>
              </p:nvSpPr>
              <p:spPr bwMode="auto">
                <a:xfrm>
                  <a:off x="452438" y="2849821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</p:grpSp>
          <p:grpSp>
            <p:nvGrpSpPr>
              <p:cNvPr id="30" name="29 Grupo"/>
              <p:cNvGrpSpPr/>
              <p:nvPr/>
            </p:nvGrpSpPr>
            <p:grpSpPr>
              <a:xfrm>
                <a:off x="8316416" y="2132856"/>
                <a:ext cx="427038" cy="366735"/>
                <a:chOff x="307975" y="2599672"/>
                <a:chExt cx="427038" cy="366735"/>
              </a:xfrm>
            </p:grpSpPr>
            <p:sp>
              <p:nvSpPr>
                <p:cNvPr id="31" name="Rectangle 23"/>
                <p:cNvSpPr>
                  <a:spLocks noChangeArrowheads="1"/>
                </p:cNvSpPr>
                <p:nvPr/>
              </p:nvSpPr>
              <p:spPr bwMode="auto">
                <a:xfrm>
                  <a:off x="371475" y="2599672"/>
                  <a:ext cx="363538" cy="9281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" name="Line 24"/>
                <p:cNvSpPr>
                  <a:spLocks noChangeShapeType="1"/>
                </p:cNvSpPr>
                <p:nvPr/>
              </p:nvSpPr>
              <p:spPr bwMode="auto">
                <a:xfrm>
                  <a:off x="561975" y="2692487"/>
                  <a:ext cx="0" cy="27392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07975" y="2639288"/>
                  <a:ext cx="363538" cy="9055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4" name="Line 40"/>
                <p:cNvSpPr>
                  <a:spLocks noChangeShapeType="1"/>
                </p:cNvSpPr>
                <p:nvPr/>
              </p:nvSpPr>
              <p:spPr bwMode="auto">
                <a:xfrm>
                  <a:off x="452438" y="2806809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5" name="Line 41"/>
                <p:cNvSpPr>
                  <a:spLocks noChangeShapeType="1"/>
                </p:cNvSpPr>
                <p:nvPr/>
              </p:nvSpPr>
              <p:spPr bwMode="auto">
                <a:xfrm>
                  <a:off x="452438" y="2849821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</p:grpSp>
          <p:grpSp>
            <p:nvGrpSpPr>
              <p:cNvPr id="36" name="35 Grupo"/>
              <p:cNvGrpSpPr/>
              <p:nvPr/>
            </p:nvGrpSpPr>
            <p:grpSpPr>
              <a:xfrm>
                <a:off x="8028384" y="1412776"/>
                <a:ext cx="427038" cy="366735"/>
                <a:chOff x="307975" y="2599672"/>
                <a:chExt cx="427038" cy="366735"/>
              </a:xfrm>
            </p:grpSpPr>
            <p:sp>
              <p:nvSpPr>
                <p:cNvPr id="37" name="Rectangle 23"/>
                <p:cNvSpPr>
                  <a:spLocks noChangeArrowheads="1"/>
                </p:cNvSpPr>
                <p:nvPr/>
              </p:nvSpPr>
              <p:spPr bwMode="auto">
                <a:xfrm>
                  <a:off x="371475" y="2599672"/>
                  <a:ext cx="363538" cy="9281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8" name="Line 24"/>
                <p:cNvSpPr>
                  <a:spLocks noChangeShapeType="1"/>
                </p:cNvSpPr>
                <p:nvPr/>
              </p:nvSpPr>
              <p:spPr bwMode="auto">
                <a:xfrm>
                  <a:off x="561975" y="2692487"/>
                  <a:ext cx="0" cy="27392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9" name="Rectangle 33"/>
                <p:cNvSpPr>
                  <a:spLocks noChangeArrowheads="1"/>
                </p:cNvSpPr>
                <p:nvPr/>
              </p:nvSpPr>
              <p:spPr bwMode="auto">
                <a:xfrm>
                  <a:off x="307975" y="2639288"/>
                  <a:ext cx="363538" cy="9055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0" name="Line 40"/>
                <p:cNvSpPr>
                  <a:spLocks noChangeShapeType="1"/>
                </p:cNvSpPr>
                <p:nvPr/>
              </p:nvSpPr>
              <p:spPr bwMode="auto">
                <a:xfrm>
                  <a:off x="452438" y="2806809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41" name="Line 41"/>
                <p:cNvSpPr>
                  <a:spLocks noChangeShapeType="1"/>
                </p:cNvSpPr>
                <p:nvPr/>
              </p:nvSpPr>
              <p:spPr bwMode="auto">
                <a:xfrm>
                  <a:off x="452438" y="2849821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</p:grpSp>
          <p:grpSp>
            <p:nvGrpSpPr>
              <p:cNvPr id="42" name="41 Grupo"/>
              <p:cNvGrpSpPr/>
              <p:nvPr/>
            </p:nvGrpSpPr>
            <p:grpSpPr>
              <a:xfrm>
                <a:off x="6948264" y="1700808"/>
                <a:ext cx="427038" cy="366735"/>
                <a:chOff x="307975" y="2599672"/>
                <a:chExt cx="427038" cy="366735"/>
              </a:xfrm>
            </p:grpSpPr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371475" y="2599672"/>
                  <a:ext cx="363538" cy="9281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4" name="Line 24"/>
                <p:cNvSpPr>
                  <a:spLocks noChangeShapeType="1"/>
                </p:cNvSpPr>
                <p:nvPr/>
              </p:nvSpPr>
              <p:spPr bwMode="auto">
                <a:xfrm>
                  <a:off x="561975" y="2692487"/>
                  <a:ext cx="0" cy="27392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45" name="Rectangle 33"/>
                <p:cNvSpPr>
                  <a:spLocks noChangeArrowheads="1"/>
                </p:cNvSpPr>
                <p:nvPr/>
              </p:nvSpPr>
              <p:spPr bwMode="auto">
                <a:xfrm>
                  <a:off x="307975" y="2639288"/>
                  <a:ext cx="363538" cy="9055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6" name="Line 40"/>
                <p:cNvSpPr>
                  <a:spLocks noChangeShapeType="1"/>
                </p:cNvSpPr>
                <p:nvPr/>
              </p:nvSpPr>
              <p:spPr bwMode="auto">
                <a:xfrm>
                  <a:off x="452438" y="2806809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47" name="Line 41"/>
                <p:cNvSpPr>
                  <a:spLocks noChangeShapeType="1"/>
                </p:cNvSpPr>
                <p:nvPr/>
              </p:nvSpPr>
              <p:spPr bwMode="auto">
                <a:xfrm>
                  <a:off x="452438" y="2849821"/>
                  <a:ext cx="23018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_tradnl"/>
                </a:p>
              </p:txBody>
            </p:sp>
          </p:grpSp>
        </p:grpSp>
        <p:sp>
          <p:nvSpPr>
            <p:cNvPr id="49" name="48 Disco magnético"/>
            <p:cNvSpPr/>
            <p:nvPr/>
          </p:nvSpPr>
          <p:spPr>
            <a:xfrm>
              <a:off x="7668344" y="3789040"/>
              <a:ext cx="1080120" cy="72008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BD</a:t>
              </a:r>
              <a:endParaRPr lang="es-ES" dirty="0"/>
            </a:p>
          </p:txBody>
        </p:sp>
        <p:sp>
          <p:nvSpPr>
            <p:cNvPr id="50" name="49 Rectángulo redondeado"/>
            <p:cNvSpPr/>
            <p:nvPr/>
          </p:nvSpPr>
          <p:spPr>
            <a:xfrm>
              <a:off x="3635896" y="4653136"/>
              <a:ext cx="1512168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Value</a:t>
              </a:r>
              <a:r>
                <a:rPr lang="es-ES" dirty="0" smtClean="0"/>
                <a:t> </a:t>
              </a:r>
              <a:r>
                <a:rPr lang="es-ES" dirty="0" err="1" smtClean="0"/>
                <a:t>Objects</a:t>
              </a:r>
              <a:endParaRPr lang="es-ES" dirty="0"/>
            </a:p>
          </p:txBody>
        </p:sp>
        <p:sp>
          <p:nvSpPr>
            <p:cNvPr id="51" name="50 Rectángulo redondeado"/>
            <p:cNvSpPr/>
            <p:nvPr/>
          </p:nvSpPr>
          <p:spPr>
            <a:xfrm>
              <a:off x="4932040" y="2780928"/>
              <a:ext cx="1656184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Data Access </a:t>
              </a:r>
              <a:r>
                <a:rPr lang="es-ES" dirty="0" err="1" smtClean="0"/>
                <a:t>Objects</a:t>
              </a:r>
              <a:endParaRPr lang="es-ES" dirty="0"/>
            </a:p>
          </p:txBody>
        </p:sp>
        <p:sp>
          <p:nvSpPr>
            <p:cNvPr id="52" name="51 Rectángulo redondeado"/>
            <p:cNvSpPr/>
            <p:nvPr/>
          </p:nvSpPr>
          <p:spPr>
            <a:xfrm>
              <a:off x="5292080" y="1412776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Jobs</a:t>
              </a:r>
              <a:endParaRPr lang="es-ES" dirty="0"/>
            </a:p>
          </p:txBody>
        </p:sp>
        <p:sp>
          <p:nvSpPr>
            <p:cNvPr id="53" name="52 Rectángulo redondeado"/>
            <p:cNvSpPr/>
            <p:nvPr/>
          </p:nvSpPr>
          <p:spPr>
            <a:xfrm>
              <a:off x="3635896" y="1412776"/>
              <a:ext cx="1512168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Servicios</a:t>
              </a:r>
              <a:endParaRPr lang="es-ES" dirty="0"/>
            </a:p>
          </p:txBody>
        </p:sp>
        <p:sp>
          <p:nvSpPr>
            <p:cNvPr id="54" name="53 Rectángulo redondeado"/>
            <p:cNvSpPr/>
            <p:nvPr/>
          </p:nvSpPr>
          <p:spPr>
            <a:xfrm>
              <a:off x="3635896" y="3717032"/>
              <a:ext cx="1512168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Data Transfer </a:t>
              </a:r>
              <a:r>
                <a:rPr lang="es-ES" dirty="0" err="1" smtClean="0"/>
                <a:t>Objects</a:t>
              </a:r>
              <a:endParaRPr lang="es-ES" dirty="0"/>
            </a:p>
          </p:txBody>
        </p:sp>
        <p:cxnSp>
          <p:nvCxnSpPr>
            <p:cNvPr id="56" name="55 Conector curvado"/>
            <p:cNvCxnSpPr>
              <a:stCxn id="52" idx="2"/>
              <a:endCxn id="51" idx="0"/>
            </p:cNvCxnSpPr>
            <p:nvPr/>
          </p:nvCxnSpPr>
          <p:spPr>
            <a:xfrm rot="5400000">
              <a:off x="5562110" y="2330878"/>
              <a:ext cx="648072" cy="25202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58 Conector curvado"/>
            <p:cNvCxnSpPr>
              <a:stCxn id="51" idx="3"/>
              <a:endCxn id="49" idx="2"/>
            </p:cNvCxnSpPr>
            <p:nvPr/>
          </p:nvCxnSpPr>
          <p:spPr>
            <a:xfrm>
              <a:off x="6588224" y="3140968"/>
              <a:ext cx="1080120" cy="10081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curvado"/>
            <p:cNvCxnSpPr>
              <a:stCxn id="52" idx="0"/>
              <a:endCxn id="39" idx="1"/>
            </p:cNvCxnSpPr>
            <p:nvPr/>
          </p:nvCxnSpPr>
          <p:spPr>
            <a:xfrm rot="16200000" flipH="1">
              <a:off x="6761802" y="663134"/>
              <a:ext cx="516940" cy="2016224"/>
            </a:xfrm>
            <a:prstGeom prst="curvedConnector4">
              <a:avLst>
                <a:gd name="adj1" fmla="val -44222"/>
                <a:gd name="adj2" fmla="val 98092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curvado"/>
            <p:cNvCxnSpPr>
              <a:stCxn id="53" idx="2"/>
              <a:endCxn id="51" idx="0"/>
            </p:cNvCxnSpPr>
            <p:nvPr/>
          </p:nvCxnSpPr>
          <p:spPr>
            <a:xfrm rot="16200000" flipH="1">
              <a:off x="4752020" y="1772816"/>
              <a:ext cx="648072" cy="136815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curvado"/>
            <p:cNvCxnSpPr>
              <a:stCxn id="53" idx="2"/>
              <a:endCxn id="54" idx="0"/>
            </p:cNvCxnSpPr>
            <p:nvPr/>
          </p:nvCxnSpPr>
          <p:spPr>
            <a:xfrm rot="5400000">
              <a:off x="3599892" y="2924944"/>
              <a:ext cx="1584176" cy="12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58 Conector curvado"/>
            <p:cNvCxnSpPr>
              <a:stCxn id="51" idx="2"/>
              <a:endCxn id="50" idx="3"/>
            </p:cNvCxnSpPr>
            <p:nvPr/>
          </p:nvCxnSpPr>
          <p:spPr>
            <a:xfrm rot="5400000">
              <a:off x="4698014" y="3951058"/>
              <a:ext cx="1512168" cy="612068"/>
            </a:xfrm>
            <a:prstGeom prst="curvedConnector2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curvado"/>
            <p:cNvCxnSpPr>
              <a:stCxn id="52" idx="2"/>
              <a:endCxn id="50" idx="0"/>
            </p:cNvCxnSpPr>
            <p:nvPr/>
          </p:nvCxnSpPr>
          <p:spPr>
            <a:xfrm rot="5400000">
              <a:off x="3941930" y="2582906"/>
              <a:ext cx="2520280" cy="162018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curvado"/>
            <p:cNvCxnSpPr>
              <a:stCxn id="53" idx="3"/>
              <a:endCxn id="50" idx="3"/>
            </p:cNvCxnSpPr>
            <p:nvPr/>
          </p:nvCxnSpPr>
          <p:spPr>
            <a:xfrm>
              <a:off x="5148064" y="1772816"/>
              <a:ext cx="12700" cy="324036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115 Rectángulo redondeado"/>
            <p:cNvSpPr/>
            <p:nvPr/>
          </p:nvSpPr>
          <p:spPr>
            <a:xfrm>
              <a:off x="611560" y="4365104"/>
              <a:ext cx="1512168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Proxies</a:t>
              </a:r>
              <a:r>
                <a:rPr lang="es-ES" dirty="0" smtClean="0"/>
                <a:t> del Modelo</a:t>
              </a:r>
              <a:endParaRPr lang="es-ES" dirty="0"/>
            </a:p>
          </p:txBody>
        </p:sp>
        <p:sp>
          <p:nvSpPr>
            <p:cNvPr id="117" name="116 Rectángulo redondeado"/>
            <p:cNvSpPr/>
            <p:nvPr/>
          </p:nvSpPr>
          <p:spPr>
            <a:xfrm>
              <a:off x="1259632" y="3284984"/>
              <a:ext cx="1512168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Stubs</a:t>
              </a:r>
              <a:r>
                <a:rPr lang="es-ES" dirty="0" smtClean="0"/>
                <a:t> de servicios</a:t>
              </a:r>
              <a:endParaRPr lang="es-ES" dirty="0"/>
            </a:p>
          </p:txBody>
        </p:sp>
        <p:cxnSp>
          <p:nvCxnSpPr>
            <p:cNvPr id="118" name="117 Conector curvado"/>
            <p:cNvCxnSpPr>
              <a:stCxn id="116" idx="3"/>
              <a:endCxn id="54" idx="1"/>
            </p:cNvCxnSpPr>
            <p:nvPr/>
          </p:nvCxnSpPr>
          <p:spPr>
            <a:xfrm flipV="1">
              <a:off x="2123728" y="4077072"/>
              <a:ext cx="1512168" cy="64807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120 Conector curvado"/>
            <p:cNvCxnSpPr>
              <a:stCxn id="116" idx="3"/>
              <a:endCxn id="50" idx="1"/>
            </p:cNvCxnSpPr>
            <p:nvPr/>
          </p:nvCxnSpPr>
          <p:spPr>
            <a:xfrm>
              <a:off x="2123728" y="4725144"/>
              <a:ext cx="1512168" cy="28803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126 Rectángulo redondeado"/>
            <p:cNvSpPr/>
            <p:nvPr/>
          </p:nvSpPr>
          <p:spPr>
            <a:xfrm>
              <a:off x="899592" y="980728"/>
              <a:ext cx="1512168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Places</a:t>
              </a:r>
              <a:endParaRPr lang="es-ES" dirty="0"/>
            </a:p>
          </p:txBody>
        </p:sp>
        <p:cxnSp>
          <p:nvCxnSpPr>
            <p:cNvPr id="128" name="127 Conector curvado"/>
            <p:cNvCxnSpPr>
              <a:stCxn id="117" idx="3"/>
              <a:endCxn id="53" idx="1"/>
            </p:cNvCxnSpPr>
            <p:nvPr/>
          </p:nvCxnSpPr>
          <p:spPr>
            <a:xfrm flipV="1">
              <a:off x="2771800" y="1772816"/>
              <a:ext cx="864096" cy="187220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131 Rectángulo redondeado"/>
            <p:cNvSpPr/>
            <p:nvPr/>
          </p:nvSpPr>
          <p:spPr>
            <a:xfrm>
              <a:off x="295818" y="1988840"/>
              <a:ext cx="1296144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Vistas</a:t>
              </a:r>
              <a:endParaRPr lang="es-ES" dirty="0"/>
            </a:p>
          </p:txBody>
        </p:sp>
        <p:sp>
          <p:nvSpPr>
            <p:cNvPr id="133" name="132 Rectángulo redondeado"/>
            <p:cNvSpPr/>
            <p:nvPr/>
          </p:nvSpPr>
          <p:spPr>
            <a:xfrm>
              <a:off x="1647382" y="1988840"/>
              <a:ext cx="1368152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Actividades</a:t>
              </a:r>
              <a:endParaRPr lang="es-ES" dirty="0"/>
            </a:p>
          </p:txBody>
        </p:sp>
        <p:cxnSp>
          <p:nvCxnSpPr>
            <p:cNvPr id="134" name="133 Conector curvado"/>
            <p:cNvCxnSpPr>
              <a:stCxn id="127" idx="2"/>
              <a:endCxn id="133" idx="0"/>
            </p:cNvCxnSpPr>
            <p:nvPr/>
          </p:nvCxnSpPr>
          <p:spPr>
            <a:xfrm rot="16200000" flipH="1">
              <a:off x="1849551" y="1506933"/>
              <a:ext cx="288032" cy="67578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133 Conector curvado"/>
            <p:cNvCxnSpPr>
              <a:stCxn id="127" idx="2"/>
              <a:endCxn id="132" idx="0"/>
            </p:cNvCxnSpPr>
            <p:nvPr/>
          </p:nvCxnSpPr>
          <p:spPr>
            <a:xfrm rot="5400000">
              <a:off x="1155767" y="1488931"/>
              <a:ext cx="288032" cy="71178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42 Rectángulo redondeado"/>
            <p:cNvSpPr/>
            <p:nvPr/>
          </p:nvSpPr>
          <p:spPr>
            <a:xfrm>
              <a:off x="1835696" y="5949280"/>
              <a:ext cx="1512168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Constantes comunes</a:t>
              </a:r>
              <a:endParaRPr lang="es-ES" dirty="0"/>
            </a:p>
          </p:txBody>
        </p:sp>
        <p:sp>
          <p:nvSpPr>
            <p:cNvPr id="144" name="143 Rectángulo redondeado"/>
            <p:cNvSpPr/>
            <p:nvPr/>
          </p:nvSpPr>
          <p:spPr>
            <a:xfrm>
              <a:off x="3707904" y="5949280"/>
              <a:ext cx="1512168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Localizadores</a:t>
              </a:r>
              <a:endParaRPr lang="es-ES" dirty="0"/>
            </a:p>
          </p:txBody>
        </p:sp>
        <p:cxnSp>
          <p:nvCxnSpPr>
            <p:cNvPr id="145" name="144 Conector curvado"/>
            <p:cNvCxnSpPr>
              <a:stCxn id="132" idx="2"/>
              <a:endCxn id="116" idx="1"/>
            </p:cNvCxnSpPr>
            <p:nvPr/>
          </p:nvCxnSpPr>
          <p:spPr>
            <a:xfrm rot="5400000">
              <a:off x="-230387" y="3550867"/>
              <a:ext cx="2016224" cy="332330"/>
            </a:xfrm>
            <a:prstGeom prst="curvedConnector4">
              <a:avLst>
                <a:gd name="adj1" fmla="val 41071"/>
                <a:gd name="adj2" fmla="val 168787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144 Conector curvado"/>
            <p:cNvCxnSpPr>
              <a:stCxn id="133" idx="2"/>
              <a:endCxn id="132" idx="2"/>
            </p:cNvCxnSpPr>
            <p:nvPr/>
          </p:nvCxnSpPr>
          <p:spPr>
            <a:xfrm rot="5400000">
              <a:off x="1637674" y="2015136"/>
              <a:ext cx="12700" cy="1387568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144 Conector curvado"/>
            <p:cNvCxnSpPr>
              <a:stCxn id="133" idx="2"/>
              <a:endCxn id="117" idx="0"/>
            </p:cNvCxnSpPr>
            <p:nvPr/>
          </p:nvCxnSpPr>
          <p:spPr>
            <a:xfrm rot="5400000">
              <a:off x="1885555" y="2839081"/>
              <a:ext cx="576064" cy="31574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144 Conector curvado"/>
            <p:cNvCxnSpPr>
              <a:stCxn id="133" idx="3"/>
              <a:endCxn id="116" idx="3"/>
            </p:cNvCxnSpPr>
            <p:nvPr/>
          </p:nvCxnSpPr>
          <p:spPr>
            <a:xfrm flipH="1">
              <a:off x="2123728" y="2348880"/>
              <a:ext cx="891806" cy="2376264"/>
            </a:xfrm>
            <a:prstGeom prst="curvedConnector3">
              <a:avLst>
                <a:gd name="adj1" fmla="val -776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2" name="171 Imagen" descr="Twitter_logo_blu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4368" y="332656"/>
              <a:ext cx="864096" cy="704920"/>
            </a:xfrm>
            <a:prstGeom prst="rect">
              <a:avLst/>
            </a:prstGeom>
          </p:spPr>
        </p:pic>
        <p:cxnSp>
          <p:nvCxnSpPr>
            <p:cNvPr id="173" name="58 Conector curvado"/>
            <p:cNvCxnSpPr>
              <a:stCxn id="52" idx="0"/>
              <a:endCxn id="172" idx="1"/>
            </p:cNvCxnSpPr>
            <p:nvPr/>
          </p:nvCxnSpPr>
          <p:spPr>
            <a:xfrm rot="5400000" flipH="1" flipV="1">
              <a:off x="6584434" y="112842"/>
              <a:ext cx="727660" cy="1872208"/>
            </a:xfrm>
            <a:prstGeom prst="curvedConnector2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150</Words>
  <Application>Microsoft Office PowerPoint</Application>
  <PresentationFormat>Presentación en pantalla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Cabecera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sysadmin</dc:creator>
  <cp:lastModifiedBy>sysadmin</cp:lastModifiedBy>
  <cp:revision>26</cp:revision>
  <dcterms:created xsi:type="dcterms:W3CDTF">2015-05-01T09:27:14Z</dcterms:created>
  <dcterms:modified xsi:type="dcterms:W3CDTF">2015-05-03T14:07:42Z</dcterms:modified>
</cp:coreProperties>
</file>