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notesSlides/notesSlide14.xml" ContentType="application/vnd.openxmlformats-officedocument.presentationml.notesSlide+xml"/>
  <Override PartName="/ppt/diagrams/data6.xml" ContentType="application/vnd.openxmlformats-officedocument.drawingml.diagramData+xml"/>
  <Override PartName="/ppt/notesSlides/notesSlide23.xml" ContentType="application/vnd.openxmlformats-officedocument.presentationml.notesSlide+xml"/>
  <Override PartName="/ppt/diagrams/layout3.xml" ContentType="application/vnd.openxmlformats-officedocument.drawingml.diagramLayout+xml"/>
  <Override PartName="/ppt/notesSlides/notesSlide9.xml" ContentType="application/vnd.openxmlformats-officedocument.presentationml.notesSlide+xml"/>
  <Override PartName="/ppt/diagrams/data4.xml" ContentType="application/vnd.openxmlformats-officedocument.drawingml.diagramData+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layout6.xml" ContentType="application/vnd.openxmlformats-officedocument.drawingml.diagramLayout+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diagrams/data5.xml" ContentType="application/vnd.openxmlformats-officedocument.drawingml.diagramData+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colors7.xml" ContentType="application/vnd.openxmlformats-officedocument.drawingml.diagramColors+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64" r:id="rId2"/>
    <p:sldId id="265" r:id="rId3"/>
    <p:sldId id="266" r:id="rId4"/>
    <p:sldId id="275" r:id="rId5"/>
    <p:sldId id="267" r:id="rId6"/>
    <p:sldId id="268" r:id="rId7"/>
    <p:sldId id="280" r:id="rId8"/>
    <p:sldId id="281" r:id="rId9"/>
    <p:sldId id="282" r:id="rId10"/>
    <p:sldId id="283" r:id="rId11"/>
    <p:sldId id="269" r:id="rId12"/>
    <p:sldId id="287" r:id="rId13"/>
    <p:sldId id="284" r:id="rId14"/>
    <p:sldId id="286" r:id="rId15"/>
    <p:sldId id="271" r:id="rId16"/>
    <p:sldId id="288" r:id="rId17"/>
    <p:sldId id="272" r:id="rId18"/>
    <p:sldId id="289" r:id="rId19"/>
    <p:sldId id="290" r:id="rId20"/>
    <p:sldId id="291" r:id="rId21"/>
    <p:sldId id="292" r:id="rId22"/>
    <p:sldId id="293" r:id="rId23"/>
    <p:sldId id="294" r:id="rId24"/>
    <p:sldId id="295" r:id="rId25"/>
    <p:sldId id="296" r:id="rId26"/>
    <p:sldId id="273" r:id="rId27"/>
    <p:sldId id="297" r:id="rId28"/>
    <p:sldId id="274" r:id="rId29"/>
    <p:sldId id="298" r:id="rId30"/>
    <p:sldId id="279" r:id="rId3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74912" autoAdjust="0"/>
  </p:normalViewPr>
  <p:slideViewPr>
    <p:cSldViewPr>
      <p:cViewPr varScale="1">
        <p:scale>
          <a:sx n="55" d="100"/>
          <a:sy n="55" d="100"/>
        </p:scale>
        <p:origin x="-179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7.xml.rels><?xml version="1.0" encoding="UTF-8" standalone="yes"?>
<Relationships xmlns="http://schemas.openxmlformats.org/package/2006/relationships"><Relationship Id="rId1" Type="http://schemas.openxmlformats.org/officeDocument/2006/relationships/image" Target="../media/image16.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1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E3DD9-C255-447C-BFB8-9F9C5FDC7A63}"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ES"/>
        </a:p>
      </dgm:t>
    </dgm:pt>
    <dgm:pt modelId="{1A7F2A5B-40DD-4448-A0AA-925AA24EB1B3}">
      <dgm:prSet phldrT="[Texto]"/>
      <dgm:spPr/>
      <dgm:t>
        <a:bodyPr/>
        <a:lstStyle/>
        <a:p>
          <a:r>
            <a:rPr lang="es-ES" dirty="0" smtClean="0"/>
            <a:t>1</a:t>
          </a:r>
          <a:endParaRPr lang="es-ES" dirty="0"/>
        </a:p>
      </dgm:t>
    </dgm:pt>
    <dgm:pt modelId="{C6699A47-0182-4251-8735-621B24B7DC29}" type="parTrans" cxnId="{F4E240A6-2A0C-443A-891C-340CA7FCA1FB}">
      <dgm:prSet/>
      <dgm:spPr/>
      <dgm:t>
        <a:bodyPr/>
        <a:lstStyle/>
        <a:p>
          <a:endParaRPr lang="es-ES"/>
        </a:p>
      </dgm:t>
    </dgm:pt>
    <dgm:pt modelId="{97895264-71BC-4534-96EC-7CD7CB0F2A09}" type="sibTrans" cxnId="{F4E240A6-2A0C-443A-891C-340CA7FCA1FB}">
      <dgm:prSet/>
      <dgm:spPr/>
      <dgm:t>
        <a:bodyPr/>
        <a:lstStyle/>
        <a:p>
          <a:endParaRPr lang="es-ES"/>
        </a:p>
      </dgm:t>
    </dgm:pt>
    <dgm:pt modelId="{5F984DCE-C21E-4D14-8BC1-DC6C3395EC60}">
      <dgm:prSet phldrT="[Texto]"/>
      <dgm:spPr/>
      <dgm:t>
        <a:bodyPr/>
        <a:lstStyle/>
        <a:p>
          <a:r>
            <a:rPr lang="es-ES" dirty="0" smtClean="0">
              <a:solidFill>
                <a:schemeClr val="bg2">
                  <a:lumMod val="25000"/>
                </a:schemeClr>
              </a:solidFill>
            </a:rPr>
            <a:t>Elaborar mecanismos de </a:t>
          </a:r>
          <a:r>
            <a:rPr lang="es-ES" b="1" dirty="0" smtClean="0">
              <a:solidFill>
                <a:schemeClr val="bg2">
                  <a:lumMod val="25000"/>
                </a:schemeClr>
              </a:solidFill>
            </a:rPr>
            <a:t>recopilación de observaciones</a:t>
          </a:r>
          <a:r>
            <a:rPr lang="es-ES" dirty="0" smtClean="0">
              <a:solidFill>
                <a:schemeClr val="bg2">
                  <a:lumMod val="25000"/>
                </a:schemeClr>
              </a:solidFill>
            </a:rPr>
            <a:t> meteorológicas desde estaciones o sensores estándares del mercado.</a:t>
          </a:r>
          <a:endParaRPr lang="es-ES" dirty="0">
            <a:solidFill>
              <a:schemeClr val="bg2">
                <a:lumMod val="25000"/>
              </a:schemeClr>
            </a:solidFill>
          </a:endParaRPr>
        </a:p>
      </dgm:t>
    </dgm:pt>
    <dgm:pt modelId="{F3F30DAC-F049-42E5-8EC0-98175E561703}" type="parTrans" cxnId="{685EDF94-91A9-4BDC-B9DD-07E64244A99D}">
      <dgm:prSet/>
      <dgm:spPr/>
      <dgm:t>
        <a:bodyPr/>
        <a:lstStyle/>
        <a:p>
          <a:endParaRPr lang="es-ES"/>
        </a:p>
      </dgm:t>
    </dgm:pt>
    <dgm:pt modelId="{E2A7F040-E1C1-477A-9632-439FF401565B}" type="sibTrans" cxnId="{685EDF94-91A9-4BDC-B9DD-07E64244A99D}">
      <dgm:prSet/>
      <dgm:spPr/>
      <dgm:t>
        <a:bodyPr/>
        <a:lstStyle/>
        <a:p>
          <a:endParaRPr lang="es-ES"/>
        </a:p>
      </dgm:t>
    </dgm:pt>
    <dgm:pt modelId="{C8774E0F-76CC-48B9-B24C-B584C410823E}">
      <dgm:prSet phldrT="[Texto]"/>
      <dgm:spPr/>
      <dgm:t>
        <a:bodyPr/>
        <a:lstStyle/>
        <a:p>
          <a:r>
            <a:rPr lang="es-ES" dirty="0" smtClean="0"/>
            <a:t>2</a:t>
          </a:r>
          <a:endParaRPr lang="es-ES" dirty="0"/>
        </a:p>
      </dgm:t>
    </dgm:pt>
    <dgm:pt modelId="{F31FDBA3-9413-48E6-94AE-A224016494EB}" type="parTrans" cxnId="{91761325-C5DC-499F-AFA3-A30C01BE9167}">
      <dgm:prSet/>
      <dgm:spPr/>
      <dgm:t>
        <a:bodyPr/>
        <a:lstStyle/>
        <a:p>
          <a:endParaRPr lang="es-ES"/>
        </a:p>
      </dgm:t>
    </dgm:pt>
    <dgm:pt modelId="{EB6EB267-F05D-4531-A083-D89DD7B33CEF}" type="sibTrans" cxnId="{91761325-C5DC-499F-AFA3-A30C01BE9167}">
      <dgm:prSet/>
      <dgm:spPr/>
      <dgm:t>
        <a:bodyPr/>
        <a:lstStyle/>
        <a:p>
          <a:endParaRPr lang="es-ES"/>
        </a:p>
      </dgm:t>
    </dgm:pt>
    <dgm:pt modelId="{36B41BC7-9BB0-4ECF-82B8-1AF8EDF2941D}">
      <dgm:prSet phldrT="[Texto]"/>
      <dgm:spPr/>
      <dgm:t>
        <a:bodyPr/>
        <a:lstStyle/>
        <a:p>
          <a:r>
            <a:rPr lang="es-ES" dirty="0" smtClean="0"/>
            <a:t>3</a:t>
          </a:r>
          <a:endParaRPr lang="es-ES" dirty="0"/>
        </a:p>
      </dgm:t>
    </dgm:pt>
    <dgm:pt modelId="{4537DEFB-CD6B-455D-AB55-01D5713F5DD0}" type="parTrans" cxnId="{1ED49F21-EF00-42A8-BBCC-67AD15227E82}">
      <dgm:prSet/>
      <dgm:spPr/>
      <dgm:t>
        <a:bodyPr/>
        <a:lstStyle/>
        <a:p>
          <a:endParaRPr lang="es-ES"/>
        </a:p>
      </dgm:t>
    </dgm:pt>
    <dgm:pt modelId="{FE276A66-F8D9-48FF-A621-F304166F1F77}" type="sibTrans" cxnId="{1ED49F21-EF00-42A8-BBCC-67AD15227E82}">
      <dgm:prSet/>
      <dgm:spPr/>
      <dgm:t>
        <a:bodyPr/>
        <a:lstStyle/>
        <a:p>
          <a:endParaRPr lang="es-ES"/>
        </a:p>
      </dgm:t>
    </dgm:pt>
    <dgm:pt modelId="{41F6A066-262A-449D-AF73-C4C6B0B8FFA8}">
      <dgm:prSet phldrT="[Texto]"/>
      <dgm:spPr/>
      <dgm:t>
        <a:bodyPr/>
        <a:lstStyle/>
        <a:p>
          <a:r>
            <a:rPr lang="es-ES" dirty="0" smtClean="0">
              <a:solidFill>
                <a:schemeClr val="bg2">
                  <a:lumMod val="25000"/>
                </a:schemeClr>
              </a:solidFill>
            </a:rPr>
            <a:t>Consolidación de la información recopilada de manera anónima en un sistema </a:t>
          </a:r>
          <a:r>
            <a:rPr lang="es-ES" b="1" dirty="0" smtClean="0">
              <a:solidFill>
                <a:schemeClr val="bg2">
                  <a:lumMod val="25000"/>
                </a:schemeClr>
              </a:solidFill>
            </a:rPr>
            <a:t>web </a:t>
          </a:r>
          <a:r>
            <a:rPr lang="es-ES" b="1" dirty="0" err="1" smtClean="0">
              <a:solidFill>
                <a:schemeClr val="bg2">
                  <a:lumMod val="25000"/>
                </a:schemeClr>
              </a:solidFill>
            </a:rPr>
            <a:t>geolocalizado</a:t>
          </a:r>
          <a:endParaRPr lang="es-ES" dirty="0">
            <a:solidFill>
              <a:schemeClr val="bg2">
                <a:lumMod val="25000"/>
              </a:schemeClr>
            </a:solidFill>
          </a:endParaRPr>
        </a:p>
      </dgm:t>
    </dgm:pt>
    <dgm:pt modelId="{BC09F497-D07D-4DC4-A5D2-00154E0AE350}" type="parTrans" cxnId="{E2507967-8A16-46E1-B46C-FF2A128BF3C2}">
      <dgm:prSet/>
      <dgm:spPr/>
      <dgm:t>
        <a:bodyPr/>
        <a:lstStyle/>
        <a:p>
          <a:endParaRPr lang="es-ES"/>
        </a:p>
      </dgm:t>
    </dgm:pt>
    <dgm:pt modelId="{C5E22C5E-1CF0-4356-BD39-B47FBF08341E}" type="sibTrans" cxnId="{E2507967-8A16-46E1-B46C-FF2A128BF3C2}">
      <dgm:prSet/>
      <dgm:spPr/>
      <dgm:t>
        <a:bodyPr/>
        <a:lstStyle/>
        <a:p>
          <a:endParaRPr lang="es-ES"/>
        </a:p>
      </dgm:t>
    </dgm:pt>
    <dgm:pt modelId="{3CFF6766-73B0-40CA-B3E6-05D82A295A80}">
      <dgm:prSet phldrT="[Texto]"/>
      <dgm:spPr/>
      <dgm:t>
        <a:bodyPr/>
        <a:lstStyle/>
        <a:p>
          <a:r>
            <a:rPr lang="es-ES" dirty="0" smtClean="0">
              <a:solidFill>
                <a:schemeClr val="bg2">
                  <a:lumMod val="25000"/>
                </a:schemeClr>
              </a:solidFill>
            </a:rPr>
            <a:t>Construir un sistema de </a:t>
          </a:r>
          <a:r>
            <a:rPr lang="es-ES" b="1" dirty="0" smtClean="0">
              <a:solidFill>
                <a:schemeClr val="bg2">
                  <a:lumMod val="25000"/>
                </a:schemeClr>
              </a:solidFill>
            </a:rPr>
            <a:t>normalización y control</a:t>
          </a:r>
          <a:r>
            <a:rPr lang="es-ES" dirty="0" smtClean="0">
              <a:solidFill>
                <a:schemeClr val="bg2">
                  <a:lumMod val="25000"/>
                </a:schemeClr>
              </a:solidFill>
            </a:rPr>
            <a:t> de información observada, que permita la composición de reglas de calidad de la información generada y que a su vez sea capaz de calcular </a:t>
          </a:r>
          <a:r>
            <a:rPr lang="es-ES" b="1" dirty="0" smtClean="0">
              <a:solidFill>
                <a:schemeClr val="bg2">
                  <a:lumMod val="25000"/>
                </a:schemeClr>
              </a:solidFill>
            </a:rPr>
            <a:t>medidas agregadas o derivadas</a:t>
          </a:r>
          <a:r>
            <a:rPr lang="es-ES" dirty="0" smtClean="0">
              <a:solidFill>
                <a:schemeClr val="bg2">
                  <a:lumMod val="25000"/>
                </a:schemeClr>
              </a:solidFill>
            </a:rPr>
            <a:t> de las anteriores.</a:t>
          </a:r>
          <a:endParaRPr lang="es-ES" dirty="0">
            <a:solidFill>
              <a:schemeClr val="bg2">
                <a:lumMod val="25000"/>
              </a:schemeClr>
            </a:solidFill>
          </a:endParaRPr>
        </a:p>
      </dgm:t>
    </dgm:pt>
    <dgm:pt modelId="{DBBC7230-4D62-4218-8129-924FD2FF538F}" type="sibTrans" cxnId="{566ABDF0-C674-4F18-B7E8-66FD11B360FD}">
      <dgm:prSet/>
      <dgm:spPr/>
      <dgm:t>
        <a:bodyPr/>
        <a:lstStyle/>
        <a:p>
          <a:endParaRPr lang="es-ES"/>
        </a:p>
      </dgm:t>
    </dgm:pt>
    <dgm:pt modelId="{1045EE7C-F024-4823-997F-0D2AC08E084A}" type="parTrans" cxnId="{566ABDF0-C674-4F18-B7E8-66FD11B360FD}">
      <dgm:prSet/>
      <dgm:spPr/>
      <dgm:t>
        <a:bodyPr/>
        <a:lstStyle/>
        <a:p>
          <a:endParaRPr lang="es-ES"/>
        </a:p>
      </dgm:t>
    </dgm:pt>
    <dgm:pt modelId="{FF3D8CD0-E6E6-4C64-A729-8C328DC1DD2E}">
      <dgm:prSet phldrT="[Texto]"/>
      <dgm:spPr/>
      <dgm:t>
        <a:bodyPr/>
        <a:lstStyle/>
        <a:p>
          <a:r>
            <a:rPr lang="es-ES" dirty="0" smtClean="0"/>
            <a:t>4</a:t>
          </a:r>
          <a:endParaRPr lang="es-ES" dirty="0"/>
        </a:p>
      </dgm:t>
    </dgm:pt>
    <dgm:pt modelId="{F5533196-A3A4-453B-9518-1EA4205CF6E4}" type="parTrans" cxnId="{542407E2-97B3-45D7-9D14-E5FCB6E252D2}">
      <dgm:prSet/>
      <dgm:spPr/>
      <dgm:t>
        <a:bodyPr/>
        <a:lstStyle/>
        <a:p>
          <a:endParaRPr lang="es-ES"/>
        </a:p>
      </dgm:t>
    </dgm:pt>
    <dgm:pt modelId="{7B10D240-0A41-4C29-9458-286E3CBA0B44}" type="sibTrans" cxnId="{542407E2-97B3-45D7-9D14-E5FCB6E252D2}">
      <dgm:prSet/>
      <dgm:spPr/>
      <dgm:t>
        <a:bodyPr/>
        <a:lstStyle/>
        <a:p>
          <a:endParaRPr lang="es-ES"/>
        </a:p>
      </dgm:t>
    </dgm:pt>
    <dgm:pt modelId="{D92CDEB4-A259-4B8D-A569-E629DD2C1818}">
      <dgm:prSet/>
      <dgm:spPr/>
      <dgm:t>
        <a:bodyPr/>
        <a:lstStyle/>
        <a:p>
          <a:r>
            <a:rPr lang="es-ES" dirty="0" smtClean="0">
              <a:solidFill>
                <a:schemeClr val="bg2">
                  <a:lumMod val="25000"/>
                </a:schemeClr>
              </a:solidFill>
            </a:rPr>
            <a:t>Proporcionar mecanismos de </a:t>
          </a:r>
          <a:r>
            <a:rPr lang="es-ES" b="1" dirty="0" smtClean="0">
              <a:solidFill>
                <a:schemeClr val="bg2">
                  <a:lumMod val="25000"/>
                </a:schemeClr>
              </a:solidFill>
            </a:rPr>
            <a:t>publicación de comentarios</a:t>
          </a:r>
          <a:r>
            <a:rPr lang="es-ES" dirty="0" smtClean="0">
              <a:solidFill>
                <a:schemeClr val="bg2">
                  <a:lumMod val="25000"/>
                </a:schemeClr>
              </a:solidFill>
            </a:rPr>
            <a:t> en redes sociales existentes (</a:t>
          </a:r>
          <a:r>
            <a:rPr lang="es-ES" b="1" dirty="0" err="1" smtClean="0">
              <a:solidFill>
                <a:schemeClr val="bg2">
                  <a:lumMod val="25000"/>
                </a:schemeClr>
              </a:solidFill>
            </a:rPr>
            <a:t>Twitter</a:t>
          </a:r>
          <a:r>
            <a:rPr lang="es-ES" dirty="0" smtClean="0">
              <a:solidFill>
                <a:schemeClr val="bg2">
                  <a:lumMod val="25000"/>
                </a:schemeClr>
              </a:solidFill>
            </a:rPr>
            <a:t>).</a:t>
          </a:r>
          <a:endParaRPr lang="es-ES" dirty="0">
            <a:solidFill>
              <a:schemeClr val="bg2">
                <a:lumMod val="25000"/>
              </a:schemeClr>
            </a:solidFill>
          </a:endParaRPr>
        </a:p>
      </dgm:t>
    </dgm:pt>
    <dgm:pt modelId="{D32DFC5F-72B9-439B-BAF1-505F21F2E8DF}" type="parTrans" cxnId="{63E09B1B-E06F-4D4E-9ED3-AAA8B2C8FCFC}">
      <dgm:prSet/>
      <dgm:spPr/>
      <dgm:t>
        <a:bodyPr/>
        <a:lstStyle/>
        <a:p>
          <a:endParaRPr lang="es-ES"/>
        </a:p>
      </dgm:t>
    </dgm:pt>
    <dgm:pt modelId="{6C2999ED-F698-47F3-A70C-4A5406E19D37}" type="sibTrans" cxnId="{63E09B1B-E06F-4D4E-9ED3-AAA8B2C8FCFC}">
      <dgm:prSet/>
      <dgm:spPr/>
      <dgm:t>
        <a:bodyPr/>
        <a:lstStyle/>
        <a:p>
          <a:endParaRPr lang="es-ES"/>
        </a:p>
      </dgm:t>
    </dgm:pt>
    <dgm:pt modelId="{69242D95-EF2C-4ABB-BB76-8EA02FB7E78D}" type="pres">
      <dgm:prSet presAssocID="{0FBE3DD9-C255-447C-BFB8-9F9C5FDC7A63}" presName="linearFlow" presStyleCnt="0">
        <dgm:presLayoutVars>
          <dgm:dir/>
          <dgm:animLvl val="lvl"/>
          <dgm:resizeHandles val="exact"/>
        </dgm:presLayoutVars>
      </dgm:prSet>
      <dgm:spPr/>
      <dgm:t>
        <a:bodyPr/>
        <a:lstStyle/>
        <a:p>
          <a:endParaRPr lang="es-ES"/>
        </a:p>
      </dgm:t>
    </dgm:pt>
    <dgm:pt modelId="{1E181ADB-2B72-430E-AB59-9153D718C942}" type="pres">
      <dgm:prSet presAssocID="{1A7F2A5B-40DD-4448-A0AA-925AA24EB1B3}" presName="composite" presStyleCnt="0"/>
      <dgm:spPr/>
    </dgm:pt>
    <dgm:pt modelId="{669D80FD-8672-403F-8558-05B11BF1870C}" type="pres">
      <dgm:prSet presAssocID="{1A7F2A5B-40DD-4448-A0AA-925AA24EB1B3}" presName="parentText" presStyleLbl="alignNode1" presStyleIdx="0" presStyleCnt="4">
        <dgm:presLayoutVars>
          <dgm:chMax val="1"/>
          <dgm:bulletEnabled val="1"/>
        </dgm:presLayoutVars>
      </dgm:prSet>
      <dgm:spPr/>
      <dgm:t>
        <a:bodyPr/>
        <a:lstStyle/>
        <a:p>
          <a:endParaRPr lang="es-ES"/>
        </a:p>
      </dgm:t>
    </dgm:pt>
    <dgm:pt modelId="{285379F5-8B10-4F1C-AECC-BF5251F82DA4}" type="pres">
      <dgm:prSet presAssocID="{1A7F2A5B-40DD-4448-A0AA-925AA24EB1B3}" presName="descendantText" presStyleLbl="alignAcc1" presStyleIdx="0" presStyleCnt="4">
        <dgm:presLayoutVars>
          <dgm:bulletEnabled val="1"/>
        </dgm:presLayoutVars>
      </dgm:prSet>
      <dgm:spPr/>
      <dgm:t>
        <a:bodyPr/>
        <a:lstStyle/>
        <a:p>
          <a:endParaRPr lang="es-ES"/>
        </a:p>
      </dgm:t>
    </dgm:pt>
    <dgm:pt modelId="{41DE6207-2A37-450E-A8BE-0E1DA21FF6D5}" type="pres">
      <dgm:prSet presAssocID="{97895264-71BC-4534-96EC-7CD7CB0F2A09}" presName="sp" presStyleCnt="0"/>
      <dgm:spPr/>
    </dgm:pt>
    <dgm:pt modelId="{84E957A8-533C-4242-9EA7-A07D9EE8AABE}" type="pres">
      <dgm:prSet presAssocID="{C8774E0F-76CC-48B9-B24C-B584C410823E}" presName="composite" presStyleCnt="0"/>
      <dgm:spPr/>
    </dgm:pt>
    <dgm:pt modelId="{398ADA81-A139-4BD0-B147-98907AE13259}" type="pres">
      <dgm:prSet presAssocID="{C8774E0F-76CC-48B9-B24C-B584C410823E}" presName="parentText" presStyleLbl="alignNode1" presStyleIdx="1" presStyleCnt="4">
        <dgm:presLayoutVars>
          <dgm:chMax val="1"/>
          <dgm:bulletEnabled val="1"/>
        </dgm:presLayoutVars>
      </dgm:prSet>
      <dgm:spPr/>
      <dgm:t>
        <a:bodyPr/>
        <a:lstStyle/>
        <a:p>
          <a:endParaRPr lang="es-ES"/>
        </a:p>
      </dgm:t>
    </dgm:pt>
    <dgm:pt modelId="{30594C5F-7ACB-47DC-9AB1-024EAD6D437B}" type="pres">
      <dgm:prSet presAssocID="{C8774E0F-76CC-48B9-B24C-B584C410823E}" presName="descendantText" presStyleLbl="alignAcc1" presStyleIdx="1" presStyleCnt="4">
        <dgm:presLayoutVars>
          <dgm:bulletEnabled val="1"/>
        </dgm:presLayoutVars>
      </dgm:prSet>
      <dgm:spPr/>
      <dgm:t>
        <a:bodyPr/>
        <a:lstStyle/>
        <a:p>
          <a:endParaRPr lang="es-ES"/>
        </a:p>
      </dgm:t>
    </dgm:pt>
    <dgm:pt modelId="{B4B17415-8BD5-46F7-97E8-DDC7F1DD16A6}" type="pres">
      <dgm:prSet presAssocID="{EB6EB267-F05D-4531-A083-D89DD7B33CEF}" presName="sp" presStyleCnt="0"/>
      <dgm:spPr/>
    </dgm:pt>
    <dgm:pt modelId="{6531AF83-1FFB-4232-B2F3-1A84D681287A}" type="pres">
      <dgm:prSet presAssocID="{36B41BC7-9BB0-4ECF-82B8-1AF8EDF2941D}" presName="composite" presStyleCnt="0"/>
      <dgm:spPr/>
    </dgm:pt>
    <dgm:pt modelId="{E73F7E1C-9765-46D0-9892-8F94DABA0C32}" type="pres">
      <dgm:prSet presAssocID="{36B41BC7-9BB0-4ECF-82B8-1AF8EDF2941D}" presName="parentText" presStyleLbl="alignNode1" presStyleIdx="2" presStyleCnt="4">
        <dgm:presLayoutVars>
          <dgm:chMax val="1"/>
          <dgm:bulletEnabled val="1"/>
        </dgm:presLayoutVars>
      </dgm:prSet>
      <dgm:spPr/>
      <dgm:t>
        <a:bodyPr/>
        <a:lstStyle/>
        <a:p>
          <a:endParaRPr lang="es-ES"/>
        </a:p>
      </dgm:t>
    </dgm:pt>
    <dgm:pt modelId="{4F4F87E5-3036-4CC6-8AB7-D78B4F830A27}" type="pres">
      <dgm:prSet presAssocID="{36B41BC7-9BB0-4ECF-82B8-1AF8EDF2941D}" presName="descendantText" presStyleLbl="alignAcc1" presStyleIdx="2" presStyleCnt="4">
        <dgm:presLayoutVars>
          <dgm:bulletEnabled val="1"/>
        </dgm:presLayoutVars>
      </dgm:prSet>
      <dgm:spPr/>
      <dgm:t>
        <a:bodyPr/>
        <a:lstStyle/>
        <a:p>
          <a:endParaRPr lang="es-ES"/>
        </a:p>
      </dgm:t>
    </dgm:pt>
    <dgm:pt modelId="{611BC132-26DD-4EE1-8E53-6477BB7D29C3}" type="pres">
      <dgm:prSet presAssocID="{FE276A66-F8D9-48FF-A621-F304166F1F77}" presName="sp" presStyleCnt="0"/>
      <dgm:spPr/>
    </dgm:pt>
    <dgm:pt modelId="{AC4AA040-C457-4A13-B901-291046271218}" type="pres">
      <dgm:prSet presAssocID="{FF3D8CD0-E6E6-4C64-A729-8C328DC1DD2E}" presName="composite" presStyleCnt="0"/>
      <dgm:spPr/>
    </dgm:pt>
    <dgm:pt modelId="{A1CD007B-69D5-4489-BADA-41F97F4109DA}" type="pres">
      <dgm:prSet presAssocID="{FF3D8CD0-E6E6-4C64-A729-8C328DC1DD2E}" presName="parentText" presStyleLbl="alignNode1" presStyleIdx="3" presStyleCnt="4">
        <dgm:presLayoutVars>
          <dgm:chMax val="1"/>
          <dgm:bulletEnabled val="1"/>
        </dgm:presLayoutVars>
      </dgm:prSet>
      <dgm:spPr/>
      <dgm:t>
        <a:bodyPr/>
        <a:lstStyle/>
        <a:p>
          <a:endParaRPr lang="es-ES"/>
        </a:p>
      </dgm:t>
    </dgm:pt>
    <dgm:pt modelId="{F77CC10C-4F91-4CCF-AE16-1F584F4391BE}" type="pres">
      <dgm:prSet presAssocID="{FF3D8CD0-E6E6-4C64-A729-8C328DC1DD2E}" presName="descendantText" presStyleLbl="alignAcc1" presStyleIdx="3" presStyleCnt="4">
        <dgm:presLayoutVars>
          <dgm:bulletEnabled val="1"/>
        </dgm:presLayoutVars>
      </dgm:prSet>
      <dgm:spPr/>
      <dgm:t>
        <a:bodyPr/>
        <a:lstStyle/>
        <a:p>
          <a:endParaRPr lang="es-ES"/>
        </a:p>
      </dgm:t>
    </dgm:pt>
  </dgm:ptLst>
  <dgm:cxnLst>
    <dgm:cxn modelId="{566ABDF0-C674-4F18-B7E8-66FD11B360FD}" srcId="{C8774E0F-76CC-48B9-B24C-B584C410823E}" destId="{3CFF6766-73B0-40CA-B3E6-05D82A295A80}" srcOrd="0" destOrd="0" parTransId="{1045EE7C-F024-4823-997F-0D2AC08E084A}" sibTransId="{DBBC7230-4D62-4218-8129-924FD2FF538F}"/>
    <dgm:cxn modelId="{78A2A339-1C3C-4ADA-985D-B91698E3A227}" type="presOf" srcId="{36B41BC7-9BB0-4ECF-82B8-1AF8EDF2941D}" destId="{E73F7E1C-9765-46D0-9892-8F94DABA0C32}" srcOrd="0" destOrd="0" presId="urn:microsoft.com/office/officeart/2005/8/layout/chevron2"/>
    <dgm:cxn modelId="{F4E240A6-2A0C-443A-891C-340CA7FCA1FB}" srcId="{0FBE3DD9-C255-447C-BFB8-9F9C5FDC7A63}" destId="{1A7F2A5B-40DD-4448-A0AA-925AA24EB1B3}" srcOrd="0" destOrd="0" parTransId="{C6699A47-0182-4251-8735-621B24B7DC29}" sibTransId="{97895264-71BC-4534-96EC-7CD7CB0F2A09}"/>
    <dgm:cxn modelId="{FDB1B1C1-E9AA-48DE-ABBB-E7713707E037}" type="presOf" srcId="{C8774E0F-76CC-48B9-B24C-B584C410823E}" destId="{398ADA81-A139-4BD0-B147-98907AE13259}" srcOrd="0" destOrd="0" presId="urn:microsoft.com/office/officeart/2005/8/layout/chevron2"/>
    <dgm:cxn modelId="{E2507967-8A16-46E1-B46C-FF2A128BF3C2}" srcId="{36B41BC7-9BB0-4ECF-82B8-1AF8EDF2941D}" destId="{41F6A066-262A-449D-AF73-C4C6B0B8FFA8}" srcOrd="0" destOrd="0" parTransId="{BC09F497-D07D-4DC4-A5D2-00154E0AE350}" sibTransId="{C5E22C5E-1CF0-4356-BD39-B47FBF08341E}"/>
    <dgm:cxn modelId="{1ED49F21-EF00-42A8-BBCC-67AD15227E82}" srcId="{0FBE3DD9-C255-447C-BFB8-9F9C5FDC7A63}" destId="{36B41BC7-9BB0-4ECF-82B8-1AF8EDF2941D}" srcOrd="2" destOrd="0" parTransId="{4537DEFB-CD6B-455D-AB55-01D5713F5DD0}" sibTransId="{FE276A66-F8D9-48FF-A621-F304166F1F77}"/>
    <dgm:cxn modelId="{63E09B1B-E06F-4D4E-9ED3-AAA8B2C8FCFC}" srcId="{FF3D8CD0-E6E6-4C64-A729-8C328DC1DD2E}" destId="{D92CDEB4-A259-4B8D-A569-E629DD2C1818}" srcOrd="0" destOrd="0" parTransId="{D32DFC5F-72B9-439B-BAF1-505F21F2E8DF}" sibTransId="{6C2999ED-F698-47F3-A70C-4A5406E19D37}"/>
    <dgm:cxn modelId="{912C41EE-A719-4B78-9754-07DD13FAC258}" type="presOf" srcId="{3CFF6766-73B0-40CA-B3E6-05D82A295A80}" destId="{30594C5F-7ACB-47DC-9AB1-024EAD6D437B}" srcOrd="0" destOrd="0" presId="urn:microsoft.com/office/officeart/2005/8/layout/chevron2"/>
    <dgm:cxn modelId="{F3F8D33A-119C-42C0-B831-D3EDB24B9461}" type="presOf" srcId="{1A7F2A5B-40DD-4448-A0AA-925AA24EB1B3}" destId="{669D80FD-8672-403F-8558-05B11BF1870C}" srcOrd="0" destOrd="0" presId="urn:microsoft.com/office/officeart/2005/8/layout/chevron2"/>
    <dgm:cxn modelId="{EBA8D9AE-7595-4150-A66F-479F1E3940F8}" type="presOf" srcId="{5F984DCE-C21E-4D14-8BC1-DC6C3395EC60}" destId="{285379F5-8B10-4F1C-AECC-BF5251F82DA4}" srcOrd="0" destOrd="0" presId="urn:microsoft.com/office/officeart/2005/8/layout/chevron2"/>
    <dgm:cxn modelId="{F7894E57-A05C-4D4C-A6B4-CCF1F42D9542}" type="presOf" srcId="{FF3D8CD0-E6E6-4C64-A729-8C328DC1DD2E}" destId="{A1CD007B-69D5-4489-BADA-41F97F4109DA}" srcOrd="0" destOrd="0" presId="urn:microsoft.com/office/officeart/2005/8/layout/chevron2"/>
    <dgm:cxn modelId="{542407E2-97B3-45D7-9D14-E5FCB6E252D2}" srcId="{0FBE3DD9-C255-447C-BFB8-9F9C5FDC7A63}" destId="{FF3D8CD0-E6E6-4C64-A729-8C328DC1DD2E}" srcOrd="3" destOrd="0" parTransId="{F5533196-A3A4-453B-9518-1EA4205CF6E4}" sibTransId="{7B10D240-0A41-4C29-9458-286E3CBA0B44}"/>
    <dgm:cxn modelId="{C2A6B12B-F183-49B9-982B-9B06A25D3291}" type="presOf" srcId="{41F6A066-262A-449D-AF73-C4C6B0B8FFA8}" destId="{4F4F87E5-3036-4CC6-8AB7-D78B4F830A27}" srcOrd="0" destOrd="0" presId="urn:microsoft.com/office/officeart/2005/8/layout/chevron2"/>
    <dgm:cxn modelId="{685EDF94-91A9-4BDC-B9DD-07E64244A99D}" srcId="{1A7F2A5B-40DD-4448-A0AA-925AA24EB1B3}" destId="{5F984DCE-C21E-4D14-8BC1-DC6C3395EC60}" srcOrd="0" destOrd="0" parTransId="{F3F30DAC-F049-42E5-8EC0-98175E561703}" sibTransId="{E2A7F040-E1C1-477A-9632-439FF401565B}"/>
    <dgm:cxn modelId="{E3F06F23-7DDA-4829-ACE7-64F81232450C}" type="presOf" srcId="{D92CDEB4-A259-4B8D-A569-E629DD2C1818}" destId="{F77CC10C-4F91-4CCF-AE16-1F584F4391BE}" srcOrd="0" destOrd="0" presId="urn:microsoft.com/office/officeart/2005/8/layout/chevron2"/>
    <dgm:cxn modelId="{91761325-C5DC-499F-AFA3-A30C01BE9167}" srcId="{0FBE3DD9-C255-447C-BFB8-9F9C5FDC7A63}" destId="{C8774E0F-76CC-48B9-B24C-B584C410823E}" srcOrd="1" destOrd="0" parTransId="{F31FDBA3-9413-48E6-94AE-A224016494EB}" sibTransId="{EB6EB267-F05D-4531-A083-D89DD7B33CEF}"/>
    <dgm:cxn modelId="{D4239C22-DF66-4D73-A80B-654A930BF9A9}" type="presOf" srcId="{0FBE3DD9-C255-447C-BFB8-9F9C5FDC7A63}" destId="{69242D95-EF2C-4ABB-BB76-8EA02FB7E78D}" srcOrd="0" destOrd="0" presId="urn:microsoft.com/office/officeart/2005/8/layout/chevron2"/>
    <dgm:cxn modelId="{E793A86A-0F6D-4431-9A66-C3E2822489AC}" type="presParOf" srcId="{69242D95-EF2C-4ABB-BB76-8EA02FB7E78D}" destId="{1E181ADB-2B72-430E-AB59-9153D718C942}" srcOrd="0" destOrd="0" presId="urn:microsoft.com/office/officeart/2005/8/layout/chevron2"/>
    <dgm:cxn modelId="{11D0BF55-53DC-43D6-9857-4CB72D264617}" type="presParOf" srcId="{1E181ADB-2B72-430E-AB59-9153D718C942}" destId="{669D80FD-8672-403F-8558-05B11BF1870C}" srcOrd="0" destOrd="0" presId="urn:microsoft.com/office/officeart/2005/8/layout/chevron2"/>
    <dgm:cxn modelId="{7D633372-32FA-4761-AA67-CF8FC1565F7D}" type="presParOf" srcId="{1E181ADB-2B72-430E-AB59-9153D718C942}" destId="{285379F5-8B10-4F1C-AECC-BF5251F82DA4}" srcOrd="1" destOrd="0" presId="urn:microsoft.com/office/officeart/2005/8/layout/chevron2"/>
    <dgm:cxn modelId="{683E6E53-3040-482F-8982-26129F07CCBC}" type="presParOf" srcId="{69242D95-EF2C-4ABB-BB76-8EA02FB7E78D}" destId="{41DE6207-2A37-450E-A8BE-0E1DA21FF6D5}" srcOrd="1" destOrd="0" presId="urn:microsoft.com/office/officeart/2005/8/layout/chevron2"/>
    <dgm:cxn modelId="{B865DF7F-950E-444D-87EE-E2CFE05B5622}" type="presParOf" srcId="{69242D95-EF2C-4ABB-BB76-8EA02FB7E78D}" destId="{84E957A8-533C-4242-9EA7-A07D9EE8AABE}" srcOrd="2" destOrd="0" presId="urn:microsoft.com/office/officeart/2005/8/layout/chevron2"/>
    <dgm:cxn modelId="{85F990DD-6494-4C1B-B0A3-269324CC52CC}" type="presParOf" srcId="{84E957A8-533C-4242-9EA7-A07D9EE8AABE}" destId="{398ADA81-A139-4BD0-B147-98907AE13259}" srcOrd="0" destOrd="0" presId="urn:microsoft.com/office/officeart/2005/8/layout/chevron2"/>
    <dgm:cxn modelId="{6BB0568C-AD64-475F-984C-A63378691F17}" type="presParOf" srcId="{84E957A8-533C-4242-9EA7-A07D9EE8AABE}" destId="{30594C5F-7ACB-47DC-9AB1-024EAD6D437B}" srcOrd="1" destOrd="0" presId="urn:microsoft.com/office/officeart/2005/8/layout/chevron2"/>
    <dgm:cxn modelId="{0BCE0D3A-A3AD-43F9-BC15-7AFFD9CBA1B2}" type="presParOf" srcId="{69242D95-EF2C-4ABB-BB76-8EA02FB7E78D}" destId="{B4B17415-8BD5-46F7-97E8-DDC7F1DD16A6}" srcOrd="3" destOrd="0" presId="urn:microsoft.com/office/officeart/2005/8/layout/chevron2"/>
    <dgm:cxn modelId="{5ED69340-E1D0-4D48-8482-E07223A29960}" type="presParOf" srcId="{69242D95-EF2C-4ABB-BB76-8EA02FB7E78D}" destId="{6531AF83-1FFB-4232-B2F3-1A84D681287A}" srcOrd="4" destOrd="0" presId="urn:microsoft.com/office/officeart/2005/8/layout/chevron2"/>
    <dgm:cxn modelId="{0A558D82-CB81-4CB0-ACA7-76B226C97993}" type="presParOf" srcId="{6531AF83-1FFB-4232-B2F3-1A84D681287A}" destId="{E73F7E1C-9765-46D0-9892-8F94DABA0C32}" srcOrd="0" destOrd="0" presId="urn:microsoft.com/office/officeart/2005/8/layout/chevron2"/>
    <dgm:cxn modelId="{45BFF7D3-B626-41F6-A725-F5668033B180}" type="presParOf" srcId="{6531AF83-1FFB-4232-B2F3-1A84D681287A}" destId="{4F4F87E5-3036-4CC6-8AB7-D78B4F830A27}" srcOrd="1" destOrd="0" presId="urn:microsoft.com/office/officeart/2005/8/layout/chevron2"/>
    <dgm:cxn modelId="{32615B0D-ED90-4B1F-ADE1-C63767327A8A}" type="presParOf" srcId="{69242D95-EF2C-4ABB-BB76-8EA02FB7E78D}" destId="{611BC132-26DD-4EE1-8E53-6477BB7D29C3}" srcOrd="5" destOrd="0" presId="urn:microsoft.com/office/officeart/2005/8/layout/chevron2"/>
    <dgm:cxn modelId="{0FFBD742-94D9-4F42-9B2F-E7C03716869B}" type="presParOf" srcId="{69242D95-EF2C-4ABB-BB76-8EA02FB7E78D}" destId="{AC4AA040-C457-4A13-B901-291046271218}" srcOrd="6" destOrd="0" presId="urn:microsoft.com/office/officeart/2005/8/layout/chevron2"/>
    <dgm:cxn modelId="{84C671B5-2B06-4D9A-A42F-0D82E6102219}" type="presParOf" srcId="{AC4AA040-C457-4A13-B901-291046271218}" destId="{A1CD007B-69D5-4489-BADA-41F97F4109DA}" srcOrd="0" destOrd="0" presId="urn:microsoft.com/office/officeart/2005/8/layout/chevron2"/>
    <dgm:cxn modelId="{796EECA7-E217-495D-846F-8A5960173174}" type="presParOf" srcId="{AC4AA040-C457-4A13-B901-291046271218}" destId="{F77CC10C-4F91-4CCF-AE16-1F584F4391BE}"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440478-5E28-4F27-8A96-E605DBF0FFEF}"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s-ES"/>
        </a:p>
      </dgm:t>
    </dgm:pt>
    <dgm:pt modelId="{17213AE0-3885-4BE5-B09F-E00583C05DF9}">
      <dgm:prSet phldrT="[Texto]"/>
      <dgm:spPr/>
      <dgm:t>
        <a:bodyPr/>
        <a:lstStyle/>
        <a:p>
          <a:r>
            <a:rPr lang="es-ES" dirty="0" smtClean="0"/>
            <a:t>Observación</a:t>
          </a:r>
          <a:endParaRPr lang="es-ES" dirty="0"/>
        </a:p>
      </dgm:t>
    </dgm:pt>
    <dgm:pt modelId="{77C694A8-33D7-4C0D-9FDF-81255D543153}" type="parTrans" cxnId="{0E2D2A69-A80E-4ABB-B0B0-38EEDF53E13E}">
      <dgm:prSet/>
      <dgm:spPr/>
      <dgm:t>
        <a:bodyPr/>
        <a:lstStyle/>
        <a:p>
          <a:endParaRPr lang="es-ES"/>
        </a:p>
      </dgm:t>
    </dgm:pt>
    <dgm:pt modelId="{053408C6-04B6-4A38-A36D-64CE70920512}" type="sibTrans" cxnId="{0E2D2A69-A80E-4ABB-B0B0-38EEDF53E13E}">
      <dgm:prSet/>
      <dgm:spPr/>
      <dgm:t>
        <a:bodyPr/>
        <a:lstStyle/>
        <a:p>
          <a:endParaRPr lang="es-ES"/>
        </a:p>
      </dgm:t>
    </dgm:pt>
    <dgm:pt modelId="{52E460C8-AF6B-4AC6-97E5-4D90AC71A6CD}">
      <dgm:prSet phldrT="[Texto]"/>
      <dgm:spPr/>
      <dgm:t>
        <a:bodyPr/>
        <a:lstStyle/>
        <a:p>
          <a:r>
            <a:rPr lang="es-ES" dirty="0" smtClean="0"/>
            <a:t>Redes de estaciones</a:t>
          </a:r>
          <a:endParaRPr lang="es-ES" dirty="0"/>
        </a:p>
      </dgm:t>
    </dgm:pt>
    <dgm:pt modelId="{7E2D706D-7CDF-422F-9E0F-F51CE54F18AF}" type="parTrans" cxnId="{89A84C06-4DD3-4DC0-8B63-D1CF854A2413}">
      <dgm:prSet/>
      <dgm:spPr/>
      <dgm:t>
        <a:bodyPr/>
        <a:lstStyle/>
        <a:p>
          <a:endParaRPr lang="es-ES"/>
        </a:p>
      </dgm:t>
    </dgm:pt>
    <dgm:pt modelId="{BACEBAE3-B1A4-4DF7-91CE-3B92F041A2D0}" type="sibTrans" cxnId="{89A84C06-4DD3-4DC0-8B63-D1CF854A2413}">
      <dgm:prSet/>
      <dgm:spPr/>
      <dgm:t>
        <a:bodyPr/>
        <a:lstStyle/>
        <a:p>
          <a:endParaRPr lang="es-ES"/>
        </a:p>
      </dgm:t>
    </dgm:pt>
    <dgm:pt modelId="{B58322D3-33C4-4FCD-A71D-09E02E4B00F4}">
      <dgm:prSet phldrT="[Texto]"/>
      <dgm:spPr/>
      <dgm:t>
        <a:bodyPr/>
        <a:lstStyle/>
        <a:p>
          <a:r>
            <a:rPr lang="es-ES" dirty="0" smtClean="0"/>
            <a:t>Archivo</a:t>
          </a:r>
          <a:endParaRPr lang="es-ES" dirty="0"/>
        </a:p>
      </dgm:t>
    </dgm:pt>
    <dgm:pt modelId="{327BE3D9-2A96-4084-A518-A569262A4714}" type="parTrans" cxnId="{37B4E0DD-DEEE-4678-ADD1-BE0289B323F1}">
      <dgm:prSet/>
      <dgm:spPr/>
      <dgm:t>
        <a:bodyPr/>
        <a:lstStyle/>
        <a:p>
          <a:endParaRPr lang="es-ES"/>
        </a:p>
      </dgm:t>
    </dgm:pt>
    <dgm:pt modelId="{F8624826-A1F9-40C9-AF35-95E9870C7942}" type="sibTrans" cxnId="{37B4E0DD-DEEE-4678-ADD1-BE0289B323F1}">
      <dgm:prSet/>
      <dgm:spPr/>
      <dgm:t>
        <a:bodyPr/>
        <a:lstStyle/>
        <a:p>
          <a:endParaRPr lang="es-ES"/>
        </a:p>
      </dgm:t>
    </dgm:pt>
    <dgm:pt modelId="{40BE4715-9ADF-49EB-89EF-FFE0E6D2246E}">
      <dgm:prSet phldrT="[Texto]"/>
      <dgm:spPr/>
      <dgm:t>
        <a:bodyPr/>
        <a:lstStyle/>
        <a:p>
          <a:r>
            <a:rPr lang="es-ES" dirty="0" smtClean="0"/>
            <a:t>Controles de calidad</a:t>
          </a:r>
          <a:endParaRPr lang="es-ES" dirty="0"/>
        </a:p>
      </dgm:t>
    </dgm:pt>
    <dgm:pt modelId="{0B82AF33-2A63-4FF9-B347-255CA3EBA9F8}" type="parTrans" cxnId="{EF63F7DF-554C-4493-B693-0CDD2CA9558B}">
      <dgm:prSet/>
      <dgm:spPr/>
      <dgm:t>
        <a:bodyPr/>
        <a:lstStyle/>
        <a:p>
          <a:endParaRPr lang="es-ES"/>
        </a:p>
      </dgm:t>
    </dgm:pt>
    <dgm:pt modelId="{965EAB00-02C7-49E1-A905-829E707D1866}" type="sibTrans" cxnId="{EF63F7DF-554C-4493-B693-0CDD2CA9558B}">
      <dgm:prSet/>
      <dgm:spPr/>
      <dgm:t>
        <a:bodyPr/>
        <a:lstStyle/>
        <a:p>
          <a:endParaRPr lang="es-ES"/>
        </a:p>
      </dgm:t>
    </dgm:pt>
    <dgm:pt modelId="{F560DA76-D84F-4B53-BF1F-D6663407336D}">
      <dgm:prSet phldrT="[Texto]"/>
      <dgm:spPr/>
      <dgm:t>
        <a:bodyPr/>
        <a:lstStyle/>
        <a:p>
          <a:r>
            <a:rPr lang="es-ES" dirty="0" smtClean="0"/>
            <a:t>Análisis numérico</a:t>
          </a:r>
          <a:endParaRPr lang="es-ES" dirty="0"/>
        </a:p>
      </dgm:t>
    </dgm:pt>
    <dgm:pt modelId="{16B4AC45-8C19-42D8-9C75-B9DD962B5703}" type="parTrans" cxnId="{69E4E4C7-E9DC-4FAF-B19F-DF6CC332CD3A}">
      <dgm:prSet/>
      <dgm:spPr/>
      <dgm:t>
        <a:bodyPr/>
        <a:lstStyle/>
        <a:p>
          <a:endParaRPr lang="es-ES"/>
        </a:p>
      </dgm:t>
    </dgm:pt>
    <dgm:pt modelId="{5CF48BF6-6ED8-4221-89FD-BE30F1C0396D}" type="sibTrans" cxnId="{69E4E4C7-E9DC-4FAF-B19F-DF6CC332CD3A}">
      <dgm:prSet/>
      <dgm:spPr/>
      <dgm:t>
        <a:bodyPr/>
        <a:lstStyle/>
        <a:p>
          <a:endParaRPr lang="es-ES"/>
        </a:p>
      </dgm:t>
    </dgm:pt>
    <dgm:pt modelId="{2339370C-007D-4950-B5C9-8FD4E367CF42}">
      <dgm:prSet phldrT="[Texto]"/>
      <dgm:spPr/>
      <dgm:t>
        <a:bodyPr/>
        <a:lstStyle/>
        <a:p>
          <a:r>
            <a:rPr lang="es-ES" dirty="0" smtClean="0"/>
            <a:t>Difusión publicación</a:t>
          </a:r>
          <a:endParaRPr lang="es-ES" dirty="0"/>
        </a:p>
      </dgm:t>
    </dgm:pt>
    <dgm:pt modelId="{1D98DBE0-B75D-45B4-B0A9-F9335434CA29}" type="parTrans" cxnId="{5CB48F76-406E-49F1-A920-3D37F82DBE00}">
      <dgm:prSet/>
      <dgm:spPr/>
      <dgm:t>
        <a:bodyPr/>
        <a:lstStyle/>
        <a:p>
          <a:endParaRPr lang="es-ES"/>
        </a:p>
      </dgm:t>
    </dgm:pt>
    <dgm:pt modelId="{3E0700A3-E7B4-4564-8257-79A85CFEF955}" type="sibTrans" cxnId="{5CB48F76-406E-49F1-A920-3D37F82DBE00}">
      <dgm:prSet/>
      <dgm:spPr/>
      <dgm:t>
        <a:bodyPr/>
        <a:lstStyle/>
        <a:p>
          <a:endParaRPr lang="es-ES"/>
        </a:p>
      </dgm:t>
    </dgm:pt>
    <dgm:pt modelId="{50492303-0312-42B0-9E24-EFD94FE0B637}">
      <dgm:prSet phldrT="[Texto]"/>
      <dgm:spPr/>
      <dgm:t>
        <a:bodyPr/>
        <a:lstStyle/>
        <a:p>
          <a:r>
            <a:rPr lang="es-ES" dirty="0" smtClean="0"/>
            <a:t>Mantenimiento y calibración</a:t>
          </a:r>
          <a:endParaRPr lang="es-ES" dirty="0"/>
        </a:p>
      </dgm:t>
    </dgm:pt>
    <dgm:pt modelId="{232EB9EC-BEAF-4878-ADAC-AAA0D5FC6D4C}" type="parTrans" cxnId="{139ADD1D-C01A-45BC-8F1E-AEA4F9DBC2E7}">
      <dgm:prSet/>
      <dgm:spPr/>
      <dgm:t>
        <a:bodyPr/>
        <a:lstStyle/>
        <a:p>
          <a:endParaRPr lang="es-ES"/>
        </a:p>
      </dgm:t>
    </dgm:pt>
    <dgm:pt modelId="{3DFDDFC3-CFF9-42CF-81F1-8243BB39482F}" type="sibTrans" cxnId="{139ADD1D-C01A-45BC-8F1E-AEA4F9DBC2E7}">
      <dgm:prSet/>
      <dgm:spPr/>
      <dgm:t>
        <a:bodyPr/>
        <a:lstStyle/>
        <a:p>
          <a:endParaRPr lang="es-ES"/>
        </a:p>
      </dgm:t>
    </dgm:pt>
    <dgm:pt modelId="{58E04C8C-4186-4C5B-B2FA-85BAF8FADA96}">
      <dgm:prSet phldrT="[Texto]"/>
      <dgm:spPr/>
      <dgm:t>
        <a:bodyPr/>
        <a:lstStyle/>
        <a:p>
          <a:r>
            <a:rPr lang="es-ES" dirty="0" smtClean="0"/>
            <a:t>Recolección de observaciones</a:t>
          </a:r>
          <a:endParaRPr lang="es-ES" dirty="0"/>
        </a:p>
      </dgm:t>
    </dgm:pt>
    <dgm:pt modelId="{CA1C51B1-8A0E-4636-A385-F593BF10F993}" type="parTrans" cxnId="{5971419D-E361-490F-968A-DDED8495B0C2}">
      <dgm:prSet/>
      <dgm:spPr/>
      <dgm:t>
        <a:bodyPr/>
        <a:lstStyle/>
        <a:p>
          <a:endParaRPr lang="es-ES"/>
        </a:p>
      </dgm:t>
    </dgm:pt>
    <dgm:pt modelId="{9A1540BB-818A-4CE4-918C-E9D925554979}" type="sibTrans" cxnId="{5971419D-E361-490F-968A-DDED8495B0C2}">
      <dgm:prSet/>
      <dgm:spPr/>
      <dgm:t>
        <a:bodyPr/>
        <a:lstStyle/>
        <a:p>
          <a:endParaRPr lang="es-ES"/>
        </a:p>
      </dgm:t>
    </dgm:pt>
    <dgm:pt modelId="{73C79019-F892-4AF4-8F7B-8B8EA63A9B32}">
      <dgm:prSet phldrT="[Texto]"/>
      <dgm:spPr/>
      <dgm:t>
        <a:bodyPr/>
        <a:lstStyle/>
        <a:p>
          <a:r>
            <a:rPr lang="es-ES" dirty="0" smtClean="0"/>
            <a:t>Normalización de formatos</a:t>
          </a:r>
          <a:endParaRPr lang="es-ES" dirty="0"/>
        </a:p>
      </dgm:t>
    </dgm:pt>
    <dgm:pt modelId="{1E68A305-679C-4562-A522-796DA195DBAA}" type="parTrans" cxnId="{523A739C-B629-4F15-A66E-CC75C24CEF98}">
      <dgm:prSet/>
      <dgm:spPr/>
      <dgm:t>
        <a:bodyPr/>
        <a:lstStyle/>
        <a:p>
          <a:endParaRPr lang="es-ES"/>
        </a:p>
      </dgm:t>
    </dgm:pt>
    <dgm:pt modelId="{5516187F-F0E1-46EB-8DCC-486D61163887}" type="sibTrans" cxnId="{523A739C-B629-4F15-A66E-CC75C24CEF98}">
      <dgm:prSet/>
      <dgm:spPr/>
      <dgm:t>
        <a:bodyPr/>
        <a:lstStyle/>
        <a:p>
          <a:endParaRPr lang="es-ES"/>
        </a:p>
      </dgm:t>
    </dgm:pt>
    <dgm:pt modelId="{62FAEC23-B913-4F8A-9364-2686128E08AF}">
      <dgm:prSet phldrT="[Texto]"/>
      <dgm:spPr/>
      <dgm:t>
        <a:bodyPr/>
        <a:lstStyle/>
        <a:p>
          <a:r>
            <a:rPr lang="es-ES" dirty="0" smtClean="0"/>
            <a:t>Interpretación de productos y estado</a:t>
          </a:r>
          <a:endParaRPr lang="es-ES" dirty="0"/>
        </a:p>
      </dgm:t>
    </dgm:pt>
    <dgm:pt modelId="{D5001454-9382-421B-9F44-B62748E7976A}" type="parTrans" cxnId="{DAF1854C-E668-45CA-9373-53B55AF44F87}">
      <dgm:prSet/>
      <dgm:spPr/>
      <dgm:t>
        <a:bodyPr/>
        <a:lstStyle/>
        <a:p>
          <a:endParaRPr lang="es-ES"/>
        </a:p>
      </dgm:t>
    </dgm:pt>
    <dgm:pt modelId="{99488F35-AFEB-4AEE-B6BC-85D93BEA41DD}" type="sibTrans" cxnId="{DAF1854C-E668-45CA-9373-53B55AF44F87}">
      <dgm:prSet/>
      <dgm:spPr/>
      <dgm:t>
        <a:bodyPr/>
        <a:lstStyle/>
        <a:p>
          <a:endParaRPr lang="es-ES"/>
        </a:p>
      </dgm:t>
    </dgm:pt>
    <dgm:pt modelId="{029A1E03-E714-4F80-A783-511E7A5B4CFE}">
      <dgm:prSet phldrT="[Texto]"/>
      <dgm:spPr/>
      <dgm:t>
        <a:bodyPr/>
        <a:lstStyle/>
        <a:p>
          <a:r>
            <a:rPr lang="es-ES" dirty="0" smtClean="0"/>
            <a:t>Almacenamiento a largo plazo</a:t>
          </a:r>
          <a:endParaRPr lang="es-ES" dirty="0"/>
        </a:p>
      </dgm:t>
    </dgm:pt>
    <dgm:pt modelId="{F7C864B5-73CF-4D89-AAEA-19217E52887D}" type="parTrans" cxnId="{9664C5CE-8A08-45B2-ADD9-FD4BAD3E4524}">
      <dgm:prSet/>
      <dgm:spPr/>
      <dgm:t>
        <a:bodyPr/>
        <a:lstStyle/>
        <a:p>
          <a:endParaRPr lang="es-ES"/>
        </a:p>
      </dgm:t>
    </dgm:pt>
    <dgm:pt modelId="{47F69169-8D4E-4A7A-B17C-25A0FE70C0C4}" type="sibTrans" cxnId="{9664C5CE-8A08-45B2-ADD9-FD4BAD3E4524}">
      <dgm:prSet/>
      <dgm:spPr/>
      <dgm:t>
        <a:bodyPr/>
        <a:lstStyle/>
        <a:p>
          <a:endParaRPr lang="es-ES"/>
        </a:p>
      </dgm:t>
    </dgm:pt>
    <dgm:pt modelId="{4E94B24F-CC96-49B5-AEBC-0C69E2E4E2E5}">
      <dgm:prSet phldrT="[Texto]"/>
      <dgm:spPr/>
      <dgm:t>
        <a:bodyPr/>
        <a:lstStyle/>
        <a:p>
          <a:r>
            <a:rPr lang="es-ES" dirty="0" smtClean="0"/>
            <a:t>Predicción humana asistida</a:t>
          </a:r>
          <a:endParaRPr lang="es-ES" dirty="0"/>
        </a:p>
      </dgm:t>
    </dgm:pt>
    <dgm:pt modelId="{7E82DC03-40B1-4C34-89F1-BC36C9653CE4}" type="parTrans" cxnId="{E1A82A05-B064-4BF5-BA80-E7EA25601104}">
      <dgm:prSet/>
      <dgm:spPr/>
      <dgm:t>
        <a:bodyPr/>
        <a:lstStyle/>
        <a:p>
          <a:endParaRPr lang="es-ES"/>
        </a:p>
      </dgm:t>
    </dgm:pt>
    <dgm:pt modelId="{DA9ED343-A869-4CCF-A2D3-25F0EFCD5715}" type="sibTrans" cxnId="{E1A82A05-B064-4BF5-BA80-E7EA25601104}">
      <dgm:prSet/>
      <dgm:spPr/>
      <dgm:t>
        <a:bodyPr/>
        <a:lstStyle/>
        <a:p>
          <a:endParaRPr lang="es-ES"/>
        </a:p>
      </dgm:t>
    </dgm:pt>
    <dgm:pt modelId="{6040F26B-3E44-4F24-B2C0-4A353068E995}">
      <dgm:prSet phldrT="[Texto]"/>
      <dgm:spPr/>
      <dgm:t>
        <a:bodyPr/>
        <a:lstStyle/>
        <a:p>
          <a:r>
            <a:rPr lang="es-ES" dirty="0" smtClean="0"/>
            <a:t>Construcción de productos</a:t>
          </a:r>
          <a:endParaRPr lang="es-ES" dirty="0"/>
        </a:p>
      </dgm:t>
    </dgm:pt>
    <dgm:pt modelId="{3A7A5431-FA6D-4F42-8CD1-57435C9C7903}" type="parTrans" cxnId="{7E7E1D3E-C223-437D-A6C3-C73D7A08FE38}">
      <dgm:prSet/>
      <dgm:spPr/>
      <dgm:t>
        <a:bodyPr/>
        <a:lstStyle/>
        <a:p>
          <a:endParaRPr lang="es-ES"/>
        </a:p>
      </dgm:t>
    </dgm:pt>
    <dgm:pt modelId="{67B58378-814F-4CD8-807D-1971F3EF8F62}" type="sibTrans" cxnId="{7E7E1D3E-C223-437D-A6C3-C73D7A08FE38}">
      <dgm:prSet/>
      <dgm:spPr/>
      <dgm:t>
        <a:bodyPr/>
        <a:lstStyle/>
        <a:p>
          <a:endParaRPr lang="es-ES"/>
        </a:p>
      </dgm:t>
    </dgm:pt>
    <dgm:pt modelId="{1FCCDBD5-E99C-499D-8A50-534976B69C01}">
      <dgm:prSet phldrT="[Texto]"/>
      <dgm:spPr/>
      <dgm:t>
        <a:bodyPr/>
        <a:lstStyle/>
        <a:p>
          <a:r>
            <a:rPr lang="es-ES" dirty="0" smtClean="0"/>
            <a:t>Difusión de productos en tiempo y forma</a:t>
          </a:r>
          <a:endParaRPr lang="es-ES" dirty="0"/>
        </a:p>
      </dgm:t>
    </dgm:pt>
    <dgm:pt modelId="{38AC14A3-612A-4DAE-B935-BCE8D3916794}" type="parTrans" cxnId="{4CEAD338-D305-4018-A06B-B409C09804D2}">
      <dgm:prSet/>
      <dgm:spPr/>
      <dgm:t>
        <a:bodyPr/>
        <a:lstStyle/>
        <a:p>
          <a:endParaRPr lang="es-ES"/>
        </a:p>
      </dgm:t>
    </dgm:pt>
    <dgm:pt modelId="{DC28E275-90F6-496B-81CA-7308A6ED8B11}" type="sibTrans" cxnId="{4CEAD338-D305-4018-A06B-B409C09804D2}">
      <dgm:prSet/>
      <dgm:spPr/>
      <dgm:t>
        <a:bodyPr/>
        <a:lstStyle/>
        <a:p>
          <a:endParaRPr lang="es-ES"/>
        </a:p>
      </dgm:t>
    </dgm:pt>
    <dgm:pt modelId="{3E86D66D-846C-4EF8-B7CE-B28AB420F804}">
      <dgm:prSet phldrT="[Texto]"/>
      <dgm:spPr/>
      <dgm:t>
        <a:bodyPr/>
        <a:lstStyle/>
        <a:p>
          <a:r>
            <a:rPr lang="es-ES" dirty="0" smtClean="0"/>
            <a:t>Predicción</a:t>
          </a:r>
          <a:endParaRPr lang="es-ES" dirty="0"/>
        </a:p>
      </dgm:t>
    </dgm:pt>
    <dgm:pt modelId="{3DA17F6B-CDC6-4EB1-B30B-72314CF48759}" type="sibTrans" cxnId="{8B7CBFCA-878B-4FDA-A6B4-3B665F92CE1F}">
      <dgm:prSet/>
      <dgm:spPr/>
      <dgm:t>
        <a:bodyPr/>
        <a:lstStyle/>
        <a:p>
          <a:endParaRPr lang="es-ES"/>
        </a:p>
      </dgm:t>
    </dgm:pt>
    <dgm:pt modelId="{F32D0980-A5F0-4ED5-8F98-6E379277B1FD}" type="parTrans" cxnId="{8B7CBFCA-878B-4FDA-A6B4-3B665F92CE1F}">
      <dgm:prSet/>
      <dgm:spPr/>
      <dgm:t>
        <a:bodyPr/>
        <a:lstStyle/>
        <a:p>
          <a:endParaRPr lang="es-ES"/>
        </a:p>
      </dgm:t>
    </dgm:pt>
    <dgm:pt modelId="{172B9531-7EF7-401E-A401-33C18343228C}" type="pres">
      <dgm:prSet presAssocID="{CA440478-5E28-4F27-8A96-E605DBF0FFEF}" presName="Name0" presStyleCnt="0">
        <dgm:presLayoutVars>
          <dgm:dir/>
          <dgm:animLvl val="lvl"/>
          <dgm:resizeHandles val="exact"/>
        </dgm:presLayoutVars>
      </dgm:prSet>
      <dgm:spPr/>
      <dgm:t>
        <a:bodyPr/>
        <a:lstStyle/>
        <a:p>
          <a:endParaRPr lang="es-ES"/>
        </a:p>
      </dgm:t>
    </dgm:pt>
    <dgm:pt modelId="{F6E26C3F-29CD-4372-981B-4DD7D48D2018}" type="pres">
      <dgm:prSet presAssocID="{2339370C-007D-4950-B5C9-8FD4E367CF42}" presName="boxAndChildren" presStyleCnt="0"/>
      <dgm:spPr/>
    </dgm:pt>
    <dgm:pt modelId="{499EB977-8627-48C1-9515-C12F2AFA7B44}" type="pres">
      <dgm:prSet presAssocID="{2339370C-007D-4950-B5C9-8FD4E367CF42}" presName="parentTextBox" presStyleLbl="node1" presStyleIdx="0" presStyleCnt="4"/>
      <dgm:spPr/>
      <dgm:t>
        <a:bodyPr/>
        <a:lstStyle/>
        <a:p>
          <a:endParaRPr lang="es-ES"/>
        </a:p>
      </dgm:t>
    </dgm:pt>
    <dgm:pt modelId="{BD780F2B-C837-416D-9849-FF0278AA79F8}" type="pres">
      <dgm:prSet presAssocID="{2339370C-007D-4950-B5C9-8FD4E367CF42}" presName="entireBox" presStyleLbl="node1" presStyleIdx="0" presStyleCnt="4"/>
      <dgm:spPr/>
      <dgm:t>
        <a:bodyPr/>
        <a:lstStyle/>
        <a:p>
          <a:endParaRPr lang="es-ES"/>
        </a:p>
      </dgm:t>
    </dgm:pt>
    <dgm:pt modelId="{F5ADA83A-C4DC-4524-A196-17A79E5AF8EF}" type="pres">
      <dgm:prSet presAssocID="{2339370C-007D-4950-B5C9-8FD4E367CF42}" presName="descendantBox" presStyleCnt="0"/>
      <dgm:spPr/>
    </dgm:pt>
    <dgm:pt modelId="{07E778CE-DC0D-49FA-A28E-74204B982E43}" type="pres">
      <dgm:prSet presAssocID="{6040F26B-3E44-4F24-B2C0-4A353068E995}" presName="childTextBox" presStyleLbl="fgAccFollowNode1" presStyleIdx="0" presStyleCnt="11">
        <dgm:presLayoutVars>
          <dgm:bulletEnabled val="1"/>
        </dgm:presLayoutVars>
      </dgm:prSet>
      <dgm:spPr/>
      <dgm:t>
        <a:bodyPr/>
        <a:lstStyle/>
        <a:p>
          <a:endParaRPr lang="es-ES"/>
        </a:p>
      </dgm:t>
    </dgm:pt>
    <dgm:pt modelId="{0F27349C-F3AD-4FC3-9C10-EAF054880413}" type="pres">
      <dgm:prSet presAssocID="{1FCCDBD5-E99C-499D-8A50-534976B69C01}" presName="childTextBox" presStyleLbl="fgAccFollowNode1" presStyleIdx="1" presStyleCnt="11">
        <dgm:presLayoutVars>
          <dgm:bulletEnabled val="1"/>
        </dgm:presLayoutVars>
      </dgm:prSet>
      <dgm:spPr/>
      <dgm:t>
        <a:bodyPr/>
        <a:lstStyle/>
        <a:p>
          <a:endParaRPr lang="es-ES"/>
        </a:p>
      </dgm:t>
    </dgm:pt>
    <dgm:pt modelId="{CAF9F05B-8622-4F19-9DB1-7BA426F745A2}" type="pres">
      <dgm:prSet presAssocID="{3DA17F6B-CDC6-4EB1-B30B-72314CF48759}" presName="sp" presStyleCnt="0"/>
      <dgm:spPr/>
    </dgm:pt>
    <dgm:pt modelId="{65F3D2D6-ED26-4BB5-AED3-475BECA6E51F}" type="pres">
      <dgm:prSet presAssocID="{3E86D66D-846C-4EF8-B7CE-B28AB420F804}" presName="arrowAndChildren" presStyleCnt="0"/>
      <dgm:spPr/>
    </dgm:pt>
    <dgm:pt modelId="{F2F6D475-3980-4254-86E9-D0857715CE66}" type="pres">
      <dgm:prSet presAssocID="{3E86D66D-846C-4EF8-B7CE-B28AB420F804}" presName="parentTextArrow" presStyleLbl="node1" presStyleIdx="0" presStyleCnt="4"/>
      <dgm:spPr/>
      <dgm:t>
        <a:bodyPr/>
        <a:lstStyle/>
        <a:p>
          <a:endParaRPr lang="es-ES"/>
        </a:p>
      </dgm:t>
    </dgm:pt>
    <dgm:pt modelId="{67EF5CE1-32F8-42B2-B380-DC36F7D0AF8D}" type="pres">
      <dgm:prSet presAssocID="{3E86D66D-846C-4EF8-B7CE-B28AB420F804}" presName="arrow" presStyleLbl="node1" presStyleIdx="1" presStyleCnt="4"/>
      <dgm:spPr/>
      <dgm:t>
        <a:bodyPr/>
        <a:lstStyle/>
        <a:p>
          <a:endParaRPr lang="es-ES"/>
        </a:p>
      </dgm:t>
    </dgm:pt>
    <dgm:pt modelId="{02545339-58EA-45D3-A7BF-A19352A37CF5}" type="pres">
      <dgm:prSet presAssocID="{3E86D66D-846C-4EF8-B7CE-B28AB420F804}" presName="descendantArrow" presStyleCnt="0"/>
      <dgm:spPr/>
    </dgm:pt>
    <dgm:pt modelId="{A7EFC28C-FD96-48A3-81C4-A8FF6FB4B77C}" type="pres">
      <dgm:prSet presAssocID="{F560DA76-D84F-4B53-BF1F-D6663407336D}" presName="childTextArrow" presStyleLbl="fgAccFollowNode1" presStyleIdx="2" presStyleCnt="11">
        <dgm:presLayoutVars>
          <dgm:bulletEnabled val="1"/>
        </dgm:presLayoutVars>
      </dgm:prSet>
      <dgm:spPr/>
      <dgm:t>
        <a:bodyPr/>
        <a:lstStyle/>
        <a:p>
          <a:endParaRPr lang="es-ES"/>
        </a:p>
      </dgm:t>
    </dgm:pt>
    <dgm:pt modelId="{15572F40-691B-4F85-A276-37DE94D53B7E}" type="pres">
      <dgm:prSet presAssocID="{62FAEC23-B913-4F8A-9364-2686128E08AF}" presName="childTextArrow" presStyleLbl="fgAccFollowNode1" presStyleIdx="3" presStyleCnt="11">
        <dgm:presLayoutVars>
          <dgm:bulletEnabled val="1"/>
        </dgm:presLayoutVars>
      </dgm:prSet>
      <dgm:spPr/>
      <dgm:t>
        <a:bodyPr/>
        <a:lstStyle/>
        <a:p>
          <a:endParaRPr lang="es-ES"/>
        </a:p>
      </dgm:t>
    </dgm:pt>
    <dgm:pt modelId="{E06BD468-4C8C-4362-B7DC-51D1197C578D}" type="pres">
      <dgm:prSet presAssocID="{4E94B24F-CC96-49B5-AEBC-0C69E2E4E2E5}" presName="childTextArrow" presStyleLbl="fgAccFollowNode1" presStyleIdx="4" presStyleCnt="11">
        <dgm:presLayoutVars>
          <dgm:bulletEnabled val="1"/>
        </dgm:presLayoutVars>
      </dgm:prSet>
      <dgm:spPr/>
      <dgm:t>
        <a:bodyPr/>
        <a:lstStyle/>
        <a:p>
          <a:endParaRPr lang="es-ES"/>
        </a:p>
      </dgm:t>
    </dgm:pt>
    <dgm:pt modelId="{42736E83-3E2B-4BD9-AF8D-0ADDE7FA820D}" type="pres">
      <dgm:prSet presAssocID="{F8624826-A1F9-40C9-AF35-95E9870C7942}" presName="sp" presStyleCnt="0"/>
      <dgm:spPr/>
    </dgm:pt>
    <dgm:pt modelId="{49BA7E3E-5B04-43D8-80F7-4AA8B7EB900B}" type="pres">
      <dgm:prSet presAssocID="{B58322D3-33C4-4FCD-A71D-09E02E4B00F4}" presName="arrowAndChildren" presStyleCnt="0"/>
      <dgm:spPr/>
    </dgm:pt>
    <dgm:pt modelId="{0D126B66-0B30-43D6-AACA-CB2E19AB37A6}" type="pres">
      <dgm:prSet presAssocID="{B58322D3-33C4-4FCD-A71D-09E02E4B00F4}" presName="parentTextArrow" presStyleLbl="node1" presStyleIdx="1" presStyleCnt="4"/>
      <dgm:spPr/>
      <dgm:t>
        <a:bodyPr/>
        <a:lstStyle/>
        <a:p>
          <a:endParaRPr lang="es-ES"/>
        </a:p>
      </dgm:t>
    </dgm:pt>
    <dgm:pt modelId="{EBF8DE10-9058-4548-8CF4-BB2EC8207FF7}" type="pres">
      <dgm:prSet presAssocID="{B58322D3-33C4-4FCD-A71D-09E02E4B00F4}" presName="arrow" presStyleLbl="node1" presStyleIdx="2" presStyleCnt="4"/>
      <dgm:spPr/>
      <dgm:t>
        <a:bodyPr/>
        <a:lstStyle/>
        <a:p>
          <a:endParaRPr lang="es-ES"/>
        </a:p>
      </dgm:t>
    </dgm:pt>
    <dgm:pt modelId="{C694D364-E24F-4DF7-972C-803C73DC4BD1}" type="pres">
      <dgm:prSet presAssocID="{B58322D3-33C4-4FCD-A71D-09E02E4B00F4}" presName="descendantArrow" presStyleCnt="0"/>
      <dgm:spPr/>
    </dgm:pt>
    <dgm:pt modelId="{21BE7FC6-3077-415C-AEB3-0957E40F01D5}" type="pres">
      <dgm:prSet presAssocID="{40BE4715-9ADF-49EB-89EF-FFE0E6D2246E}" presName="childTextArrow" presStyleLbl="fgAccFollowNode1" presStyleIdx="5" presStyleCnt="11">
        <dgm:presLayoutVars>
          <dgm:bulletEnabled val="1"/>
        </dgm:presLayoutVars>
      </dgm:prSet>
      <dgm:spPr/>
      <dgm:t>
        <a:bodyPr/>
        <a:lstStyle/>
        <a:p>
          <a:endParaRPr lang="es-ES"/>
        </a:p>
      </dgm:t>
    </dgm:pt>
    <dgm:pt modelId="{8364336F-1D7A-4E7E-B322-0B68D23563E7}" type="pres">
      <dgm:prSet presAssocID="{73C79019-F892-4AF4-8F7B-8B8EA63A9B32}" presName="childTextArrow" presStyleLbl="fgAccFollowNode1" presStyleIdx="6" presStyleCnt="11">
        <dgm:presLayoutVars>
          <dgm:bulletEnabled val="1"/>
        </dgm:presLayoutVars>
      </dgm:prSet>
      <dgm:spPr/>
      <dgm:t>
        <a:bodyPr/>
        <a:lstStyle/>
        <a:p>
          <a:endParaRPr lang="es-ES"/>
        </a:p>
      </dgm:t>
    </dgm:pt>
    <dgm:pt modelId="{BF60D3D1-0A38-4D6F-AC66-3E306F0CB3B0}" type="pres">
      <dgm:prSet presAssocID="{029A1E03-E714-4F80-A783-511E7A5B4CFE}" presName="childTextArrow" presStyleLbl="fgAccFollowNode1" presStyleIdx="7" presStyleCnt="11">
        <dgm:presLayoutVars>
          <dgm:bulletEnabled val="1"/>
        </dgm:presLayoutVars>
      </dgm:prSet>
      <dgm:spPr/>
      <dgm:t>
        <a:bodyPr/>
        <a:lstStyle/>
        <a:p>
          <a:endParaRPr lang="es-ES"/>
        </a:p>
      </dgm:t>
    </dgm:pt>
    <dgm:pt modelId="{27C8DA9E-1C42-44A7-AAD0-F71F242B5EA7}" type="pres">
      <dgm:prSet presAssocID="{053408C6-04B6-4A38-A36D-64CE70920512}" presName="sp" presStyleCnt="0"/>
      <dgm:spPr/>
    </dgm:pt>
    <dgm:pt modelId="{2FF847F9-EAD3-42AD-98F0-892E8D9F45CE}" type="pres">
      <dgm:prSet presAssocID="{17213AE0-3885-4BE5-B09F-E00583C05DF9}" presName="arrowAndChildren" presStyleCnt="0"/>
      <dgm:spPr/>
    </dgm:pt>
    <dgm:pt modelId="{BC48FACE-1A40-4F4F-974D-0758D5B4A5D1}" type="pres">
      <dgm:prSet presAssocID="{17213AE0-3885-4BE5-B09F-E00583C05DF9}" presName="parentTextArrow" presStyleLbl="node1" presStyleIdx="2" presStyleCnt="4"/>
      <dgm:spPr/>
      <dgm:t>
        <a:bodyPr/>
        <a:lstStyle/>
        <a:p>
          <a:endParaRPr lang="es-ES"/>
        </a:p>
      </dgm:t>
    </dgm:pt>
    <dgm:pt modelId="{36523D7A-95AC-4660-B38B-0F3CF1DBA140}" type="pres">
      <dgm:prSet presAssocID="{17213AE0-3885-4BE5-B09F-E00583C05DF9}" presName="arrow" presStyleLbl="node1" presStyleIdx="3" presStyleCnt="4"/>
      <dgm:spPr/>
      <dgm:t>
        <a:bodyPr/>
        <a:lstStyle/>
        <a:p>
          <a:endParaRPr lang="es-ES"/>
        </a:p>
      </dgm:t>
    </dgm:pt>
    <dgm:pt modelId="{D4623752-DFB5-4708-A5AF-86CC97C2AADC}" type="pres">
      <dgm:prSet presAssocID="{17213AE0-3885-4BE5-B09F-E00583C05DF9}" presName="descendantArrow" presStyleCnt="0"/>
      <dgm:spPr/>
    </dgm:pt>
    <dgm:pt modelId="{54AF739E-199E-423C-8872-9C50260AD7EF}" type="pres">
      <dgm:prSet presAssocID="{52E460C8-AF6B-4AC6-97E5-4D90AC71A6CD}" presName="childTextArrow" presStyleLbl="fgAccFollowNode1" presStyleIdx="8" presStyleCnt="11">
        <dgm:presLayoutVars>
          <dgm:bulletEnabled val="1"/>
        </dgm:presLayoutVars>
      </dgm:prSet>
      <dgm:spPr/>
      <dgm:t>
        <a:bodyPr/>
        <a:lstStyle/>
        <a:p>
          <a:endParaRPr lang="es-ES"/>
        </a:p>
      </dgm:t>
    </dgm:pt>
    <dgm:pt modelId="{9312881E-C921-43C5-8361-A6CCCCB957A1}" type="pres">
      <dgm:prSet presAssocID="{50492303-0312-42B0-9E24-EFD94FE0B637}" presName="childTextArrow" presStyleLbl="fgAccFollowNode1" presStyleIdx="9" presStyleCnt="11">
        <dgm:presLayoutVars>
          <dgm:bulletEnabled val="1"/>
        </dgm:presLayoutVars>
      </dgm:prSet>
      <dgm:spPr/>
      <dgm:t>
        <a:bodyPr/>
        <a:lstStyle/>
        <a:p>
          <a:endParaRPr lang="es-ES"/>
        </a:p>
      </dgm:t>
    </dgm:pt>
    <dgm:pt modelId="{D13E4CE4-2229-4320-925E-DC841675E947}" type="pres">
      <dgm:prSet presAssocID="{58E04C8C-4186-4C5B-B2FA-85BAF8FADA96}" presName="childTextArrow" presStyleLbl="fgAccFollowNode1" presStyleIdx="10" presStyleCnt="11">
        <dgm:presLayoutVars>
          <dgm:bulletEnabled val="1"/>
        </dgm:presLayoutVars>
      </dgm:prSet>
      <dgm:spPr/>
      <dgm:t>
        <a:bodyPr/>
        <a:lstStyle/>
        <a:p>
          <a:endParaRPr lang="es-ES"/>
        </a:p>
      </dgm:t>
    </dgm:pt>
  </dgm:ptLst>
  <dgm:cxnLst>
    <dgm:cxn modelId="{E34EC570-B995-4D3F-9E44-1A1903157D30}" type="presOf" srcId="{62FAEC23-B913-4F8A-9364-2686128E08AF}" destId="{15572F40-691B-4F85-A276-37DE94D53B7E}" srcOrd="0" destOrd="0" presId="urn:microsoft.com/office/officeart/2005/8/layout/process4"/>
    <dgm:cxn modelId="{F44D80CE-6CD5-468A-BA53-3E0CDEA5E7A1}" type="presOf" srcId="{2339370C-007D-4950-B5C9-8FD4E367CF42}" destId="{499EB977-8627-48C1-9515-C12F2AFA7B44}" srcOrd="0" destOrd="0" presId="urn:microsoft.com/office/officeart/2005/8/layout/process4"/>
    <dgm:cxn modelId="{61134A82-B2D8-43CE-A194-4F27C439F06F}" type="presOf" srcId="{CA440478-5E28-4F27-8A96-E605DBF0FFEF}" destId="{172B9531-7EF7-401E-A401-33C18343228C}" srcOrd="0" destOrd="0" presId="urn:microsoft.com/office/officeart/2005/8/layout/process4"/>
    <dgm:cxn modelId="{051C1460-11D8-4B54-8A73-168E918D0178}" type="presOf" srcId="{B58322D3-33C4-4FCD-A71D-09E02E4B00F4}" destId="{EBF8DE10-9058-4548-8CF4-BB2EC8207FF7}" srcOrd="1" destOrd="0" presId="urn:microsoft.com/office/officeart/2005/8/layout/process4"/>
    <dgm:cxn modelId="{5CB48F76-406E-49F1-A920-3D37F82DBE00}" srcId="{CA440478-5E28-4F27-8A96-E605DBF0FFEF}" destId="{2339370C-007D-4950-B5C9-8FD4E367CF42}" srcOrd="3" destOrd="0" parTransId="{1D98DBE0-B75D-45B4-B0A9-F9335434CA29}" sibTransId="{3E0700A3-E7B4-4564-8257-79A85CFEF955}"/>
    <dgm:cxn modelId="{523A739C-B629-4F15-A66E-CC75C24CEF98}" srcId="{B58322D3-33C4-4FCD-A71D-09E02E4B00F4}" destId="{73C79019-F892-4AF4-8F7B-8B8EA63A9B32}" srcOrd="1" destOrd="0" parTransId="{1E68A305-679C-4562-A522-796DA195DBAA}" sibTransId="{5516187F-F0E1-46EB-8DCC-486D61163887}"/>
    <dgm:cxn modelId="{7E7E1D3E-C223-437D-A6C3-C73D7A08FE38}" srcId="{2339370C-007D-4950-B5C9-8FD4E367CF42}" destId="{6040F26B-3E44-4F24-B2C0-4A353068E995}" srcOrd="0" destOrd="0" parTransId="{3A7A5431-FA6D-4F42-8CD1-57435C9C7903}" sibTransId="{67B58378-814F-4CD8-807D-1971F3EF8F62}"/>
    <dgm:cxn modelId="{5971419D-E361-490F-968A-DDED8495B0C2}" srcId="{17213AE0-3885-4BE5-B09F-E00583C05DF9}" destId="{58E04C8C-4186-4C5B-B2FA-85BAF8FADA96}" srcOrd="2" destOrd="0" parTransId="{CA1C51B1-8A0E-4636-A385-F593BF10F993}" sibTransId="{9A1540BB-818A-4CE4-918C-E9D925554979}"/>
    <dgm:cxn modelId="{A3658D84-0AE7-49B6-8C08-74065348DB24}" type="presOf" srcId="{17213AE0-3885-4BE5-B09F-E00583C05DF9}" destId="{36523D7A-95AC-4660-B38B-0F3CF1DBA140}" srcOrd="1" destOrd="0" presId="urn:microsoft.com/office/officeart/2005/8/layout/process4"/>
    <dgm:cxn modelId="{F2D0020C-4748-45D2-81D4-EF29DF3AC2B1}" type="presOf" srcId="{50492303-0312-42B0-9E24-EFD94FE0B637}" destId="{9312881E-C921-43C5-8361-A6CCCCB957A1}" srcOrd="0" destOrd="0" presId="urn:microsoft.com/office/officeart/2005/8/layout/process4"/>
    <dgm:cxn modelId="{BBD10EE9-252E-4360-8188-F29DBCFC94A9}" type="presOf" srcId="{B58322D3-33C4-4FCD-A71D-09E02E4B00F4}" destId="{0D126B66-0B30-43D6-AACA-CB2E19AB37A6}" srcOrd="0" destOrd="0" presId="urn:microsoft.com/office/officeart/2005/8/layout/process4"/>
    <dgm:cxn modelId="{EF63F7DF-554C-4493-B693-0CDD2CA9558B}" srcId="{B58322D3-33C4-4FCD-A71D-09E02E4B00F4}" destId="{40BE4715-9ADF-49EB-89EF-FFE0E6D2246E}" srcOrd="0" destOrd="0" parTransId="{0B82AF33-2A63-4FF9-B347-255CA3EBA9F8}" sibTransId="{965EAB00-02C7-49E1-A905-829E707D1866}"/>
    <dgm:cxn modelId="{4CEAD338-D305-4018-A06B-B409C09804D2}" srcId="{2339370C-007D-4950-B5C9-8FD4E367CF42}" destId="{1FCCDBD5-E99C-499D-8A50-534976B69C01}" srcOrd="1" destOrd="0" parTransId="{38AC14A3-612A-4DAE-B935-BCE8D3916794}" sibTransId="{DC28E275-90F6-496B-81CA-7308A6ED8B11}"/>
    <dgm:cxn modelId="{B10DA492-14E2-4A46-901E-D7272039EACC}" type="presOf" srcId="{6040F26B-3E44-4F24-B2C0-4A353068E995}" destId="{07E778CE-DC0D-49FA-A28E-74204B982E43}" srcOrd="0" destOrd="0" presId="urn:microsoft.com/office/officeart/2005/8/layout/process4"/>
    <dgm:cxn modelId="{9664C5CE-8A08-45B2-ADD9-FD4BAD3E4524}" srcId="{B58322D3-33C4-4FCD-A71D-09E02E4B00F4}" destId="{029A1E03-E714-4F80-A783-511E7A5B4CFE}" srcOrd="2" destOrd="0" parTransId="{F7C864B5-73CF-4D89-AAEA-19217E52887D}" sibTransId="{47F69169-8D4E-4A7A-B17C-25A0FE70C0C4}"/>
    <dgm:cxn modelId="{37B4E0DD-DEEE-4678-ADD1-BE0289B323F1}" srcId="{CA440478-5E28-4F27-8A96-E605DBF0FFEF}" destId="{B58322D3-33C4-4FCD-A71D-09E02E4B00F4}" srcOrd="1" destOrd="0" parTransId="{327BE3D9-2A96-4084-A518-A569262A4714}" sibTransId="{F8624826-A1F9-40C9-AF35-95E9870C7942}"/>
    <dgm:cxn modelId="{5CC62017-2135-44CF-B24B-DE38DDA955E0}" type="presOf" srcId="{F560DA76-D84F-4B53-BF1F-D6663407336D}" destId="{A7EFC28C-FD96-48A3-81C4-A8FF6FB4B77C}" srcOrd="0" destOrd="0" presId="urn:microsoft.com/office/officeart/2005/8/layout/process4"/>
    <dgm:cxn modelId="{8B7CBFCA-878B-4FDA-A6B4-3B665F92CE1F}" srcId="{CA440478-5E28-4F27-8A96-E605DBF0FFEF}" destId="{3E86D66D-846C-4EF8-B7CE-B28AB420F804}" srcOrd="2" destOrd="0" parTransId="{F32D0980-A5F0-4ED5-8F98-6E379277B1FD}" sibTransId="{3DA17F6B-CDC6-4EB1-B30B-72314CF48759}"/>
    <dgm:cxn modelId="{72D488B3-FD46-478F-8FDC-9AEFB3161044}" type="presOf" srcId="{17213AE0-3885-4BE5-B09F-E00583C05DF9}" destId="{BC48FACE-1A40-4F4F-974D-0758D5B4A5D1}" srcOrd="0" destOrd="0" presId="urn:microsoft.com/office/officeart/2005/8/layout/process4"/>
    <dgm:cxn modelId="{6ABAE2EF-D6E2-4178-A12E-547EFEAF52BE}" type="presOf" srcId="{029A1E03-E714-4F80-A783-511E7A5B4CFE}" destId="{BF60D3D1-0A38-4D6F-AC66-3E306F0CB3B0}" srcOrd="0" destOrd="0" presId="urn:microsoft.com/office/officeart/2005/8/layout/process4"/>
    <dgm:cxn modelId="{0E2D2A69-A80E-4ABB-B0B0-38EEDF53E13E}" srcId="{CA440478-5E28-4F27-8A96-E605DBF0FFEF}" destId="{17213AE0-3885-4BE5-B09F-E00583C05DF9}" srcOrd="0" destOrd="0" parTransId="{77C694A8-33D7-4C0D-9FDF-81255D543153}" sibTransId="{053408C6-04B6-4A38-A36D-64CE70920512}"/>
    <dgm:cxn modelId="{DAF1854C-E668-45CA-9373-53B55AF44F87}" srcId="{3E86D66D-846C-4EF8-B7CE-B28AB420F804}" destId="{62FAEC23-B913-4F8A-9364-2686128E08AF}" srcOrd="1" destOrd="0" parTransId="{D5001454-9382-421B-9F44-B62748E7976A}" sibTransId="{99488F35-AFEB-4AEE-B6BC-85D93BEA41DD}"/>
    <dgm:cxn modelId="{69E4E4C7-E9DC-4FAF-B19F-DF6CC332CD3A}" srcId="{3E86D66D-846C-4EF8-B7CE-B28AB420F804}" destId="{F560DA76-D84F-4B53-BF1F-D6663407336D}" srcOrd="0" destOrd="0" parTransId="{16B4AC45-8C19-42D8-9C75-B9DD962B5703}" sibTransId="{5CF48BF6-6ED8-4221-89FD-BE30F1C0396D}"/>
    <dgm:cxn modelId="{1C121653-CAE9-4387-A4DB-C2E05A2F929B}" type="presOf" srcId="{3E86D66D-846C-4EF8-B7CE-B28AB420F804}" destId="{F2F6D475-3980-4254-86E9-D0857715CE66}" srcOrd="0" destOrd="0" presId="urn:microsoft.com/office/officeart/2005/8/layout/process4"/>
    <dgm:cxn modelId="{CC676E34-6664-4D71-8DF5-5DAD3463E5D3}" type="presOf" srcId="{52E460C8-AF6B-4AC6-97E5-4D90AC71A6CD}" destId="{54AF739E-199E-423C-8872-9C50260AD7EF}" srcOrd="0" destOrd="0" presId="urn:microsoft.com/office/officeart/2005/8/layout/process4"/>
    <dgm:cxn modelId="{94C50B50-111F-477D-8995-56CA04FF36F0}" type="presOf" srcId="{3E86D66D-846C-4EF8-B7CE-B28AB420F804}" destId="{67EF5CE1-32F8-42B2-B380-DC36F7D0AF8D}" srcOrd="1" destOrd="0" presId="urn:microsoft.com/office/officeart/2005/8/layout/process4"/>
    <dgm:cxn modelId="{5761E801-ECD4-47AE-84BB-751056C194FA}" type="presOf" srcId="{40BE4715-9ADF-49EB-89EF-FFE0E6D2246E}" destId="{21BE7FC6-3077-415C-AEB3-0957E40F01D5}" srcOrd="0" destOrd="0" presId="urn:microsoft.com/office/officeart/2005/8/layout/process4"/>
    <dgm:cxn modelId="{9F534DF5-C7AC-46E8-9AAA-45D361EA4FE1}" type="presOf" srcId="{1FCCDBD5-E99C-499D-8A50-534976B69C01}" destId="{0F27349C-F3AD-4FC3-9C10-EAF054880413}" srcOrd="0" destOrd="0" presId="urn:microsoft.com/office/officeart/2005/8/layout/process4"/>
    <dgm:cxn modelId="{AE8C3C6F-626B-4ECF-826C-A5A809FCCAA3}" type="presOf" srcId="{2339370C-007D-4950-B5C9-8FD4E367CF42}" destId="{BD780F2B-C837-416D-9849-FF0278AA79F8}" srcOrd="1" destOrd="0" presId="urn:microsoft.com/office/officeart/2005/8/layout/process4"/>
    <dgm:cxn modelId="{89A84C06-4DD3-4DC0-8B63-D1CF854A2413}" srcId="{17213AE0-3885-4BE5-B09F-E00583C05DF9}" destId="{52E460C8-AF6B-4AC6-97E5-4D90AC71A6CD}" srcOrd="0" destOrd="0" parTransId="{7E2D706D-7CDF-422F-9E0F-F51CE54F18AF}" sibTransId="{BACEBAE3-B1A4-4DF7-91CE-3B92F041A2D0}"/>
    <dgm:cxn modelId="{B98965B5-E813-49B5-AE9D-A6CAD7E375B9}" type="presOf" srcId="{73C79019-F892-4AF4-8F7B-8B8EA63A9B32}" destId="{8364336F-1D7A-4E7E-B322-0B68D23563E7}" srcOrd="0" destOrd="0" presId="urn:microsoft.com/office/officeart/2005/8/layout/process4"/>
    <dgm:cxn modelId="{139ADD1D-C01A-45BC-8F1E-AEA4F9DBC2E7}" srcId="{17213AE0-3885-4BE5-B09F-E00583C05DF9}" destId="{50492303-0312-42B0-9E24-EFD94FE0B637}" srcOrd="1" destOrd="0" parTransId="{232EB9EC-BEAF-4878-ADAC-AAA0D5FC6D4C}" sibTransId="{3DFDDFC3-CFF9-42CF-81F1-8243BB39482F}"/>
    <dgm:cxn modelId="{28ECCCC5-C4E8-4BF5-AED9-A6F4BC17CDE7}" type="presOf" srcId="{4E94B24F-CC96-49B5-AEBC-0C69E2E4E2E5}" destId="{E06BD468-4C8C-4362-B7DC-51D1197C578D}" srcOrd="0" destOrd="0" presId="urn:microsoft.com/office/officeart/2005/8/layout/process4"/>
    <dgm:cxn modelId="{734155E5-F307-4939-8DCE-74D76827BB37}" type="presOf" srcId="{58E04C8C-4186-4C5B-B2FA-85BAF8FADA96}" destId="{D13E4CE4-2229-4320-925E-DC841675E947}" srcOrd="0" destOrd="0" presId="urn:microsoft.com/office/officeart/2005/8/layout/process4"/>
    <dgm:cxn modelId="{E1A82A05-B064-4BF5-BA80-E7EA25601104}" srcId="{3E86D66D-846C-4EF8-B7CE-B28AB420F804}" destId="{4E94B24F-CC96-49B5-AEBC-0C69E2E4E2E5}" srcOrd="2" destOrd="0" parTransId="{7E82DC03-40B1-4C34-89F1-BC36C9653CE4}" sibTransId="{DA9ED343-A869-4CCF-A2D3-25F0EFCD5715}"/>
    <dgm:cxn modelId="{26FCDF3E-4AED-49BF-A9BB-29E7F9FC531D}" type="presParOf" srcId="{172B9531-7EF7-401E-A401-33C18343228C}" destId="{F6E26C3F-29CD-4372-981B-4DD7D48D2018}" srcOrd="0" destOrd="0" presId="urn:microsoft.com/office/officeart/2005/8/layout/process4"/>
    <dgm:cxn modelId="{F64AF99E-C1A3-4D84-80D1-95EA5786AC25}" type="presParOf" srcId="{F6E26C3F-29CD-4372-981B-4DD7D48D2018}" destId="{499EB977-8627-48C1-9515-C12F2AFA7B44}" srcOrd="0" destOrd="0" presId="urn:microsoft.com/office/officeart/2005/8/layout/process4"/>
    <dgm:cxn modelId="{D9835E62-9DC4-4FB1-AB5A-32E15BDD2FB6}" type="presParOf" srcId="{F6E26C3F-29CD-4372-981B-4DD7D48D2018}" destId="{BD780F2B-C837-416D-9849-FF0278AA79F8}" srcOrd="1" destOrd="0" presId="urn:microsoft.com/office/officeart/2005/8/layout/process4"/>
    <dgm:cxn modelId="{CD6BE4B0-BD67-441D-99B2-45DF0CBA6A7A}" type="presParOf" srcId="{F6E26C3F-29CD-4372-981B-4DD7D48D2018}" destId="{F5ADA83A-C4DC-4524-A196-17A79E5AF8EF}" srcOrd="2" destOrd="0" presId="urn:microsoft.com/office/officeart/2005/8/layout/process4"/>
    <dgm:cxn modelId="{C74DF0FC-25B8-45FB-A178-F4D4F0139AF2}" type="presParOf" srcId="{F5ADA83A-C4DC-4524-A196-17A79E5AF8EF}" destId="{07E778CE-DC0D-49FA-A28E-74204B982E43}" srcOrd="0" destOrd="0" presId="urn:microsoft.com/office/officeart/2005/8/layout/process4"/>
    <dgm:cxn modelId="{74D0533E-CEA7-41C6-B042-07A49546F61E}" type="presParOf" srcId="{F5ADA83A-C4DC-4524-A196-17A79E5AF8EF}" destId="{0F27349C-F3AD-4FC3-9C10-EAF054880413}" srcOrd="1" destOrd="0" presId="urn:microsoft.com/office/officeart/2005/8/layout/process4"/>
    <dgm:cxn modelId="{7176CFB4-3947-4708-9CEE-A6C505D98336}" type="presParOf" srcId="{172B9531-7EF7-401E-A401-33C18343228C}" destId="{CAF9F05B-8622-4F19-9DB1-7BA426F745A2}" srcOrd="1" destOrd="0" presId="urn:microsoft.com/office/officeart/2005/8/layout/process4"/>
    <dgm:cxn modelId="{E61B6F53-5279-4B49-93E8-45E90A0392B8}" type="presParOf" srcId="{172B9531-7EF7-401E-A401-33C18343228C}" destId="{65F3D2D6-ED26-4BB5-AED3-475BECA6E51F}" srcOrd="2" destOrd="0" presId="urn:microsoft.com/office/officeart/2005/8/layout/process4"/>
    <dgm:cxn modelId="{762718A8-E905-42A8-BFB8-74B6B4EBAB07}" type="presParOf" srcId="{65F3D2D6-ED26-4BB5-AED3-475BECA6E51F}" destId="{F2F6D475-3980-4254-86E9-D0857715CE66}" srcOrd="0" destOrd="0" presId="urn:microsoft.com/office/officeart/2005/8/layout/process4"/>
    <dgm:cxn modelId="{C39BF594-851E-4C1C-96AA-E50BB3EE7A64}" type="presParOf" srcId="{65F3D2D6-ED26-4BB5-AED3-475BECA6E51F}" destId="{67EF5CE1-32F8-42B2-B380-DC36F7D0AF8D}" srcOrd="1" destOrd="0" presId="urn:microsoft.com/office/officeart/2005/8/layout/process4"/>
    <dgm:cxn modelId="{BEDFE3E4-553C-4675-90AA-F2A0A72EAABF}" type="presParOf" srcId="{65F3D2D6-ED26-4BB5-AED3-475BECA6E51F}" destId="{02545339-58EA-45D3-A7BF-A19352A37CF5}" srcOrd="2" destOrd="0" presId="urn:microsoft.com/office/officeart/2005/8/layout/process4"/>
    <dgm:cxn modelId="{5111C94F-04CE-4BF7-92B9-C4EC4A42D2A8}" type="presParOf" srcId="{02545339-58EA-45D3-A7BF-A19352A37CF5}" destId="{A7EFC28C-FD96-48A3-81C4-A8FF6FB4B77C}" srcOrd="0" destOrd="0" presId="urn:microsoft.com/office/officeart/2005/8/layout/process4"/>
    <dgm:cxn modelId="{117AA042-C24D-432A-B744-93054A085BE8}" type="presParOf" srcId="{02545339-58EA-45D3-A7BF-A19352A37CF5}" destId="{15572F40-691B-4F85-A276-37DE94D53B7E}" srcOrd="1" destOrd="0" presId="urn:microsoft.com/office/officeart/2005/8/layout/process4"/>
    <dgm:cxn modelId="{49D609F9-1DDA-41A5-B3A9-785BED5F8546}" type="presParOf" srcId="{02545339-58EA-45D3-A7BF-A19352A37CF5}" destId="{E06BD468-4C8C-4362-B7DC-51D1197C578D}" srcOrd="2" destOrd="0" presId="urn:microsoft.com/office/officeart/2005/8/layout/process4"/>
    <dgm:cxn modelId="{A97D91F4-D47A-4D9F-8A92-988D338AF6A5}" type="presParOf" srcId="{172B9531-7EF7-401E-A401-33C18343228C}" destId="{42736E83-3E2B-4BD9-AF8D-0ADDE7FA820D}" srcOrd="3" destOrd="0" presId="urn:microsoft.com/office/officeart/2005/8/layout/process4"/>
    <dgm:cxn modelId="{7496ECA9-CD2E-4467-ABA2-65304AC610FD}" type="presParOf" srcId="{172B9531-7EF7-401E-A401-33C18343228C}" destId="{49BA7E3E-5B04-43D8-80F7-4AA8B7EB900B}" srcOrd="4" destOrd="0" presId="urn:microsoft.com/office/officeart/2005/8/layout/process4"/>
    <dgm:cxn modelId="{657F9A9E-7AAA-4984-AF9D-A8101BE9766C}" type="presParOf" srcId="{49BA7E3E-5B04-43D8-80F7-4AA8B7EB900B}" destId="{0D126B66-0B30-43D6-AACA-CB2E19AB37A6}" srcOrd="0" destOrd="0" presId="urn:microsoft.com/office/officeart/2005/8/layout/process4"/>
    <dgm:cxn modelId="{F93C0774-1275-4C66-B1F7-5937BA00CCDC}" type="presParOf" srcId="{49BA7E3E-5B04-43D8-80F7-4AA8B7EB900B}" destId="{EBF8DE10-9058-4548-8CF4-BB2EC8207FF7}" srcOrd="1" destOrd="0" presId="urn:microsoft.com/office/officeart/2005/8/layout/process4"/>
    <dgm:cxn modelId="{81AB7F54-555E-4D16-9B1B-4DA543AF0071}" type="presParOf" srcId="{49BA7E3E-5B04-43D8-80F7-4AA8B7EB900B}" destId="{C694D364-E24F-4DF7-972C-803C73DC4BD1}" srcOrd="2" destOrd="0" presId="urn:microsoft.com/office/officeart/2005/8/layout/process4"/>
    <dgm:cxn modelId="{0F620CD9-084A-451D-8C44-8A5D4A847AF2}" type="presParOf" srcId="{C694D364-E24F-4DF7-972C-803C73DC4BD1}" destId="{21BE7FC6-3077-415C-AEB3-0957E40F01D5}" srcOrd="0" destOrd="0" presId="urn:microsoft.com/office/officeart/2005/8/layout/process4"/>
    <dgm:cxn modelId="{CBDEBC78-A4F1-4E65-A2CE-42748F86AF46}" type="presParOf" srcId="{C694D364-E24F-4DF7-972C-803C73DC4BD1}" destId="{8364336F-1D7A-4E7E-B322-0B68D23563E7}" srcOrd="1" destOrd="0" presId="urn:microsoft.com/office/officeart/2005/8/layout/process4"/>
    <dgm:cxn modelId="{C14AF25E-5F8C-44EE-A2BD-CFC8DDCAA7B3}" type="presParOf" srcId="{C694D364-E24F-4DF7-972C-803C73DC4BD1}" destId="{BF60D3D1-0A38-4D6F-AC66-3E306F0CB3B0}" srcOrd="2" destOrd="0" presId="urn:microsoft.com/office/officeart/2005/8/layout/process4"/>
    <dgm:cxn modelId="{814FBDA7-5B55-4F42-BE36-8F7E55515740}" type="presParOf" srcId="{172B9531-7EF7-401E-A401-33C18343228C}" destId="{27C8DA9E-1C42-44A7-AAD0-F71F242B5EA7}" srcOrd="5" destOrd="0" presId="urn:microsoft.com/office/officeart/2005/8/layout/process4"/>
    <dgm:cxn modelId="{D6C9A7E5-F64D-42BE-8BF3-64A525A3FF4E}" type="presParOf" srcId="{172B9531-7EF7-401E-A401-33C18343228C}" destId="{2FF847F9-EAD3-42AD-98F0-892E8D9F45CE}" srcOrd="6" destOrd="0" presId="urn:microsoft.com/office/officeart/2005/8/layout/process4"/>
    <dgm:cxn modelId="{FC9CAAF7-6804-4210-B2BD-F203E2B06ADB}" type="presParOf" srcId="{2FF847F9-EAD3-42AD-98F0-892E8D9F45CE}" destId="{BC48FACE-1A40-4F4F-974D-0758D5B4A5D1}" srcOrd="0" destOrd="0" presId="urn:microsoft.com/office/officeart/2005/8/layout/process4"/>
    <dgm:cxn modelId="{A8F31D21-A73F-46BE-B077-3D001320BCE6}" type="presParOf" srcId="{2FF847F9-EAD3-42AD-98F0-892E8D9F45CE}" destId="{36523D7A-95AC-4660-B38B-0F3CF1DBA140}" srcOrd="1" destOrd="0" presId="urn:microsoft.com/office/officeart/2005/8/layout/process4"/>
    <dgm:cxn modelId="{6181CC4A-BEDE-4F46-9387-F9A046B98DCB}" type="presParOf" srcId="{2FF847F9-EAD3-42AD-98F0-892E8D9F45CE}" destId="{D4623752-DFB5-4708-A5AF-86CC97C2AADC}" srcOrd="2" destOrd="0" presId="urn:microsoft.com/office/officeart/2005/8/layout/process4"/>
    <dgm:cxn modelId="{6EE33FD5-B89A-4F7C-A4E8-AACC90AA1CFD}" type="presParOf" srcId="{D4623752-DFB5-4708-A5AF-86CC97C2AADC}" destId="{54AF739E-199E-423C-8872-9C50260AD7EF}" srcOrd="0" destOrd="0" presId="urn:microsoft.com/office/officeart/2005/8/layout/process4"/>
    <dgm:cxn modelId="{44C3C135-2688-4485-B62C-F742FC63862F}" type="presParOf" srcId="{D4623752-DFB5-4708-A5AF-86CC97C2AADC}" destId="{9312881E-C921-43C5-8361-A6CCCCB957A1}" srcOrd="1" destOrd="0" presId="urn:microsoft.com/office/officeart/2005/8/layout/process4"/>
    <dgm:cxn modelId="{AAA43257-7BA3-4649-8C3D-1BB8737140CB}" type="presParOf" srcId="{D4623752-DFB5-4708-A5AF-86CC97C2AADC}" destId="{D13E4CE4-2229-4320-925E-DC841675E947}" srcOrd="2"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69884E-41F5-4D58-83EA-CCD35B46F54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s-ES"/>
        </a:p>
      </dgm:t>
    </dgm:pt>
    <dgm:pt modelId="{B6622C78-D1A0-46DE-9F78-291E9EE68E3B}">
      <dgm:prSet phldrT="[Texto]"/>
      <dgm:spPr/>
      <dgm:t>
        <a:bodyPr/>
        <a:lstStyle/>
        <a:p>
          <a:r>
            <a:rPr lang="es-ES" dirty="0" smtClean="0"/>
            <a:t>Calidad</a:t>
          </a:r>
          <a:endParaRPr lang="es-ES" dirty="0"/>
        </a:p>
      </dgm:t>
    </dgm:pt>
    <dgm:pt modelId="{09B9AE49-27D6-4BAD-B0EC-8412975F7B99}" type="parTrans" cxnId="{A87BF6E7-0DA4-4F08-9BAA-32F812886552}">
      <dgm:prSet/>
      <dgm:spPr/>
      <dgm:t>
        <a:bodyPr/>
        <a:lstStyle/>
        <a:p>
          <a:endParaRPr lang="es-ES"/>
        </a:p>
      </dgm:t>
    </dgm:pt>
    <dgm:pt modelId="{773C7303-D0C9-440A-BDFC-60755E9F2541}" type="sibTrans" cxnId="{A87BF6E7-0DA4-4F08-9BAA-32F812886552}">
      <dgm:prSet/>
      <dgm:spPr/>
      <dgm:t>
        <a:bodyPr/>
        <a:lstStyle/>
        <a:p>
          <a:endParaRPr lang="es-ES"/>
        </a:p>
      </dgm:t>
    </dgm:pt>
    <dgm:pt modelId="{AB21BFE1-C67E-49EE-A916-547DA438EE64}">
      <dgm:prSet phldrT="[Texto]"/>
      <dgm:spPr/>
      <dgm:t>
        <a:bodyPr/>
        <a:lstStyle/>
        <a:p>
          <a:r>
            <a:rPr lang="es-ES" dirty="0" smtClean="0"/>
            <a:t>Recolección</a:t>
          </a:r>
          <a:endParaRPr lang="es-ES" dirty="0"/>
        </a:p>
      </dgm:t>
    </dgm:pt>
    <dgm:pt modelId="{94ECE2F3-FCDD-48CB-8DF5-336DDA932B45}" type="parTrans" cxnId="{D5A37648-1562-4CA3-B1D6-D5CEB960178C}">
      <dgm:prSet/>
      <dgm:spPr/>
      <dgm:t>
        <a:bodyPr/>
        <a:lstStyle/>
        <a:p>
          <a:endParaRPr lang="es-ES"/>
        </a:p>
      </dgm:t>
    </dgm:pt>
    <dgm:pt modelId="{26C91D08-07A0-4423-A985-7FB2B9C84DFC}" type="sibTrans" cxnId="{D5A37648-1562-4CA3-B1D6-D5CEB960178C}">
      <dgm:prSet/>
      <dgm:spPr/>
      <dgm:t>
        <a:bodyPr/>
        <a:lstStyle/>
        <a:p>
          <a:endParaRPr lang="es-ES"/>
        </a:p>
      </dgm:t>
    </dgm:pt>
    <dgm:pt modelId="{20A486AC-48B5-4755-8F5A-628BAB6135E2}">
      <dgm:prSet phldrT="[Texto]"/>
      <dgm:spPr/>
      <dgm:t>
        <a:bodyPr/>
        <a:lstStyle/>
        <a:p>
          <a:r>
            <a:rPr lang="es-ES" dirty="0" smtClean="0"/>
            <a:t>Derivación</a:t>
          </a:r>
          <a:endParaRPr lang="es-ES" dirty="0"/>
        </a:p>
      </dgm:t>
    </dgm:pt>
    <dgm:pt modelId="{DF5B9CD5-AFF7-4F13-B528-F870494BEAB5}" type="parTrans" cxnId="{CA6818E6-33B6-4140-88A8-E8479B6C6D54}">
      <dgm:prSet/>
      <dgm:spPr/>
      <dgm:t>
        <a:bodyPr/>
        <a:lstStyle/>
        <a:p>
          <a:endParaRPr lang="es-ES"/>
        </a:p>
      </dgm:t>
    </dgm:pt>
    <dgm:pt modelId="{2ED995EA-C00C-4D18-A72B-87D46D875A63}" type="sibTrans" cxnId="{CA6818E6-33B6-4140-88A8-E8479B6C6D54}">
      <dgm:prSet/>
      <dgm:spPr/>
      <dgm:t>
        <a:bodyPr/>
        <a:lstStyle/>
        <a:p>
          <a:endParaRPr lang="es-ES"/>
        </a:p>
      </dgm:t>
    </dgm:pt>
    <dgm:pt modelId="{68AF84CB-BDD6-4153-846A-935C0972EF94}">
      <dgm:prSet phldrT="[Texto]"/>
      <dgm:spPr/>
      <dgm:t>
        <a:bodyPr/>
        <a:lstStyle/>
        <a:p>
          <a:r>
            <a:rPr lang="es-ES" dirty="0" smtClean="0"/>
            <a:t>Información normalizada</a:t>
          </a:r>
          <a:endParaRPr lang="es-ES" dirty="0"/>
        </a:p>
      </dgm:t>
    </dgm:pt>
    <dgm:pt modelId="{722919EA-625F-44CB-9715-7CB4BC833A84}" type="parTrans" cxnId="{8A560E52-21CE-4398-B8EC-894241B30840}">
      <dgm:prSet/>
      <dgm:spPr/>
      <dgm:t>
        <a:bodyPr/>
        <a:lstStyle/>
        <a:p>
          <a:endParaRPr lang="es-ES"/>
        </a:p>
      </dgm:t>
    </dgm:pt>
    <dgm:pt modelId="{E8D2DB00-F192-45F2-9DE1-6B92042EBC99}" type="sibTrans" cxnId="{8A560E52-21CE-4398-B8EC-894241B30840}">
      <dgm:prSet/>
      <dgm:spPr/>
      <dgm:t>
        <a:bodyPr/>
        <a:lstStyle/>
        <a:p>
          <a:endParaRPr lang="es-ES"/>
        </a:p>
      </dgm:t>
    </dgm:pt>
    <dgm:pt modelId="{11364691-00E9-4ABD-9A7C-42001A8E0AB0}" type="pres">
      <dgm:prSet presAssocID="{1469884E-41F5-4D58-83EA-CCD35B46F548}" presName="Name0" presStyleCnt="0">
        <dgm:presLayoutVars>
          <dgm:chMax val="4"/>
          <dgm:resizeHandles val="exact"/>
        </dgm:presLayoutVars>
      </dgm:prSet>
      <dgm:spPr/>
      <dgm:t>
        <a:bodyPr/>
        <a:lstStyle/>
        <a:p>
          <a:endParaRPr lang="es-ES"/>
        </a:p>
      </dgm:t>
    </dgm:pt>
    <dgm:pt modelId="{145E16A8-6945-494F-A828-C86713606516}" type="pres">
      <dgm:prSet presAssocID="{1469884E-41F5-4D58-83EA-CCD35B46F548}" presName="ellipse" presStyleLbl="trBgShp" presStyleIdx="0" presStyleCnt="1"/>
      <dgm:spPr/>
    </dgm:pt>
    <dgm:pt modelId="{4039A87A-EC83-4463-9501-9030C8AAFAD8}" type="pres">
      <dgm:prSet presAssocID="{1469884E-41F5-4D58-83EA-CCD35B46F548}" presName="arrow1" presStyleLbl="fgShp" presStyleIdx="0" presStyleCnt="1"/>
      <dgm:spPr/>
    </dgm:pt>
    <dgm:pt modelId="{5CD1DA1A-66AA-4082-874A-F5836BA6B3A9}" type="pres">
      <dgm:prSet presAssocID="{1469884E-41F5-4D58-83EA-CCD35B46F548}" presName="rectangle" presStyleLbl="revTx" presStyleIdx="0" presStyleCnt="1">
        <dgm:presLayoutVars>
          <dgm:bulletEnabled val="1"/>
        </dgm:presLayoutVars>
      </dgm:prSet>
      <dgm:spPr/>
      <dgm:t>
        <a:bodyPr/>
        <a:lstStyle/>
        <a:p>
          <a:endParaRPr lang="es-ES"/>
        </a:p>
      </dgm:t>
    </dgm:pt>
    <dgm:pt modelId="{E71868AA-FF02-4E62-88B4-0B8C2A5493E4}" type="pres">
      <dgm:prSet presAssocID="{AB21BFE1-C67E-49EE-A916-547DA438EE64}" presName="item1" presStyleLbl="node1" presStyleIdx="0" presStyleCnt="3">
        <dgm:presLayoutVars>
          <dgm:bulletEnabled val="1"/>
        </dgm:presLayoutVars>
      </dgm:prSet>
      <dgm:spPr/>
      <dgm:t>
        <a:bodyPr/>
        <a:lstStyle/>
        <a:p>
          <a:endParaRPr lang="es-ES"/>
        </a:p>
      </dgm:t>
    </dgm:pt>
    <dgm:pt modelId="{8E0B4106-CD56-40C7-9A55-064A9725FE64}" type="pres">
      <dgm:prSet presAssocID="{20A486AC-48B5-4755-8F5A-628BAB6135E2}" presName="item2" presStyleLbl="node1" presStyleIdx="1" presStyleCnt="3">
        <dgm:presLayoutVars>
          <dgm:bulletEnabled val="1"/>
        </dgm:presLayoutVars>
      </dgm:prSet>
      <dgm:spPr/>
      <dgm:t>
        <a:bodyPr/>
        <a:lstStyle/>
        <a:p>
          <a:endParaRPr lang="es-ES"/>
        </a:p>
      </dgm:t>
    </dgm:pt>
    <dgm:pt modelId="{C8CA6788-2BC8-44F6-AE09-840DF4E9140D}" type="pres">
      <dgm:prSet presAssocID="{68AF84CB-BDD6-4153-846A-935C0972EF94}" presName="item3" presStyleLbl="node1" presStyleIdx="2" presStyleCnt="3">
        <dgm:presLayoutVars>
          <dgm:bulletEnabled val="1"/>
        </dgm:presLayoutVars>
      </dgm:prSet>
      <dgm:spPr/>
      <dgm:t>
        <a:bodyPr/>
        <a:lstStyle/>
        <a:p>
          <a:endParaRPr lang="es-ES"/>
        </a:p>
      </dgm:t>
    </dgm:pt>
    <dgm:pt modelId="{73F6C506-7FC5-4813-95F5-F2B83163CF34}" type="pres">
      <dgm:prSet presAssocID="{1469884E-41F5-4D58-83EA-CCD35B46F548}" presName="funnel" presStyleLbl="trAlignAcc1" presStyleIdx="0" presStyleCnt="1"/>
      <dgm:spPr/>
    </dgm:pt>
  </dgm:ptLst>
  <dgm:cxnLst>
    <dgm:cxn modelId="{8A560E52-21CE-4398-B8EC-894241B30840}" srcId="{1469884E-41F5-4D58-83EA-CCD35B46F548}" destId="{68AF84CB-BDD6-4153-846A-935C0972EF94}" srcOrd="3" destOrd="0" parTransId="{722919EA-625F-44CB-9715-7CB4BC833A84}" sibTransId="{E8D2DB00-F192-45F2-9DE1-6B92042EBC99}"/>
    <dgm:cxn modelId="{D5A37648-1562-4CA3-B1D6-D5CEB960178C}" srcId="{1469884E-41F5-4D58-83EA-CCD35B46F548}" destId="{AB21BFE1-C67E-49EE-A916-547DA438EE64}" srcOrd="1" destOrd="0" parTransId="{94ECE2F3-FCDD-48CB-8DF5-336DDA932B45}" sibTransId="{26C91D08-07A0-4423-A985-7FB2B9C84DFC}"/>
    <dgm:cxn modelId="{A87BF6E7-0DA4-4F08-9BAA-32F812886552}" srcId="{1469884E-41F5-4D58-83EA-CCD35B46F548}" destId="{B6622C78-D1A0-46DE-9F78-291E9EE68E3B}" srcOrd="0" destOrd="0" parTransId="{09B9AE49-27D6-4BAD-B0EC-8412975F7B99}" sibTransId="{773C7303-D0C9-440A-BDFC-60755E9F2541}"/>
    <dgm:cxn modelId="{A0ADAB10-C0A6-4C11-82DE-E6FAE77762B0}" type="presOf" srcId="{20A486AC-48B5-4755-8F5A-628BAB6135E2}" destId="{E71868AA-FF02-4E62-88B4-0B8C2A5493E4}" srcOrd="0" destOrd="0" presId="urn:microsoft.com/office/officeart/2005/8/layout/funnel1"/>
    <dgm:cxn modelId="{E55FA237-6B94-4AD6-9AC5-E1FD76E179BB}" type="presOf" srcId="{B6622C78-D1A0-46DE-9F78-291E9EE68E3B}" destId="{C8CA6788-2BC8-44F6-AE09-840DF4E9140D}" srcOrd="0" destOrd="0" presId="urn:microsoft.com/office/officeart/2005/8/layout/funnel1"/>
    <dgm:cxn modelId="{FEC0F5A8-1F37-44C9-87D7-8647BE55779F}" type="presOf" srcId="{68AF84CB-BDD6-4153-846A-935C0972EF94}" destId="{5CD1DA1A-66AA-4082-874A-F5836BA6B3A9}" srcOrd="0" destOrd="0" presId="urn:microsoft.com/office/officeart/2005/8/layout/funnel1"/>
    <dgm:cxn modelId="{E8CFD78E-A19D-4FF3-B40F-87F29D4EB4D9}" type="presOf" srcId="{1469884E-41F5-4D58-83EA-CCD35B46F548}" destId="{11364691-00E9-4ABD-9A7C-42001A8E0AB0}" srcOrd="0" destOrd="0" presId="urn:microsoft.com/office/officeart/2005/8/layout/funnel1"/>
    <dgm:cxn modelId="{18908F98-9AAF-4D13-8D06-E595CEF4F94D}" type="presOf" srcId="{AB21BFE1-C67E-49EE-A916-547DA438EE64}" destId="{8E0B4106-CD56-40C7-9A55-064A9725FE64}" srcOrd="0" destOrd="0" presId="urn:microsoft.com/office/officeart/2005/8/layout/funnel1"/>
    <dgm:cxn modelId="{CA6818E6-33B6-4140-88A8-E8479B6C6D54}" srcId="{1469884E-41F5-4D58-83EA-CCD35B46F548}" destId="{20A486AC-48B5-4755-8F5A-628BAB6135E2}" srcOrd="2" destOrd="0" parTransId="{DF5B9CD5-AFF7-4F13-B528-F870494BEAB5}" sibTransId="{2ED995EA-C00C-4D18-A72B-87D46D875A63}"/>
    <dgm:cxn modelId="{14D98DF0-B9D3-4E2E-9837-DF3BA7F5B186}" type="presParOf" srcId="{11364691-00E9-4ABD-9A7C-42001A8E0AB0}" destId="{145E16A8-6945-494F-A828-C86713606516}" srcOrd="0" destOrd="0" presId="urn:microsoft.com/office/officeart/2005/8/layout/funnel1"/>
    <dgm:cxn modelId="{B8F130A3-954C-4A87-922C-A725409C52C7}" type="presParOf" srcId="{11364691-00E9-4ABD-9A7C-42001A8E0AB0}" destId="{4039A87A-EC83-4463-9501-9030C8AAFAD8}" srcOrd="1" destOrd="0" presId="urn:microsoft.com/office/officeart/2005/8/layout/funnel1"/>
    <dgm:cxn modelId="{EC63EEBC-9582-4F3E-98E8-31E89D0B9C5E}" type="presParOf" srcId="{11364691-00E9-4ABD-9A7C-42001A8E0AB0}" destId="{5CD1DA1A-66AA-4082-874A-F5836BA6B3A9}" srcOrd="2" destOrd="0" presId="urn:microsoft.com/office/officeart/2005/8/layout/funnel1"/>
    <dgm:cxn modelId="{0EEC81C3-A6AE-4A10-9A48-63C7F01817C9}" type="presParOf" srcId="{11364691-00E9-4ABD-9A7C-42001A8E0AB0}" destId="{E71868AA-FF02-4E62-88B4-0B8C2A5493E4}" srcOrd="3" destOrd="0" presId="urn:microsoft.com/office/officeart/2005/8/layout/funnel1"/>
    <dgm:cxn modelId="{47B5A626-2DF9-4EDD-AEB7-15998DA5B6BD}" type="presParOf" srcId="{11364691-00E9-4ABD-9A7C-42001A8E0AB0}" destId="{8E0B4106-CD56-40C7-9A55-064A9725FE64}" srcOrd="4" destOrd="0" presId="urn:microsoft.com/office/officeart/2005/8/layout/funnel1"/>
    <dgm:cxn modelId="{C63BB9FD-BA73-47EC-B28A-02E50ED29191}" type="presParOf" srcId="{11364691-00E9-4ABD-9A7C-42001A8E0AB0}" destId="{C8CA6788-2BC8-44F6-AE09-840DF4E9140D}" srcOrd="5" destOrd="0" presId="urn:microsoft.com/office/officeart/2005/8/layout/funnel1"/>
    <dgm:cxn modelId="{DA5A55E7-6794-4170-94D4-71E5EEC353E9}" type="presParOf" srcId="{11364691-00E9-4ABD-9A7C-42001A8E0AB0}" destId="{73F6C506-7FC5-4813-95F5-F2B83163CF34}" srcOrd="6" destOrd="0" presId="urn:microsoft.com/office/officeart/2005/8/layout/funnel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BA9B4B-DBC7-4937-AEE4-D8047F982121}"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s-ES"/>
        </a:p>
      </dgm:t>
    </dgm:pt>
    <dgm:pt modelId="{BE72AC98-9D84-44C8-B729-C6CA2B9D2320}">
      <dgm:prSet phldrT="[Texto]"/>
      <dgm:spPr/>
      <dgm:t>
        <a:bodyPr/>
        <a:lstStyle/>
        <a:p>
          <a:r>
            <a:rPr lang="es-ES" dirty="0" smtClean="0">
              <a:solidFill>
                <a:schemeClr val="bg1"/>
              </a:solidFill>
            </a:rPr>
            <a:t>Observaciones</a:t>
          </a:r>
          <a:endParaRPr lang="es-ES" dirty="0">
            <a:solidFill>
              <a:schemeClr val="bg1"/>
            </a:solidFill>
          </a:endParaRPr>
        </a:p>
      </dgm:t>
    </dgm:pt>
    <dgm:pt modelId="{E72DC8BF-3218-443C-B8DA-71E1C3092454}" type="parTrans" cxnId="{7F055AD3-AAFC-4960-AB6C-608D5D89D7FD}">
      <dgm:prSet/>
      <dgm:spPr/>
      <dgm:t>
        <a:bodyPr/>
        <a:lstStyle/>
        <a:p>
          <a:endParaRPr lang="es-ES">
            <a:solidFill>
              <a:schemeClr val="bg2">
                <a:lumMod val="25000"/>
              </a:schemeClr>
            </a:solidFill>
          </a:endParaRPr>
        </a:p>
      </dgm:t>
    </dgm:pt>
    <dgm:pt modelId="{098E32D7-CFBD-4DF1-98B7-FF02F214D71F}" type="sibTrans" cxnId="{7F055AD3-AAFC-4960-AB6C-608D5D89D7FD}">
      <dgm:prSet/>
      <dgm:spPr/>
      <dgm:t>
        <a:bodyPr/>
        <a:lstStyle/>
        <a:p>
          <a:endParaRPr lang="es-ES">
            <a:solidFill>
              <a:schemeClr val="bg2">
                <a:lumMod val="25000"/>
              </a:schemeClr>
            </a:solidFill>
          </a:endParaRPr>
        </a:p>
      </dgm:t>
    </dgm:pt>
    <dgm:pt modelId="{5D0D32E1-A714-4884-A4AE-7AE7DAA2E9A9}">
      <dgm:prSet phldrT="[Texto]"/>
      <dgm:spPr/>
      <dgm:t>
        <a:bodyPr/>
        <a:lstStyle/>
        <a:p>
          <a:r>
            <a:rPr lang="es-ES" dirty="0" smtClean="0">
              <a:solidFill>
                <a:schemeClr val="bg2">
                  <a:lumMod val="25000"/>
                </a:schemeClr>
              </a:solidFill>
            </a:rPr>
            <a:t>Tablas</a:t>
          </a:r>
          <a:endParaRPr lang="es-ES" dirty="0">
            <a:solidFill>
              <a:schemeClr val="bg2">
                <a:lumMod val="25000"/>
              </a:schemeClr>
            </a:solidFill>
          </a:endParaRPr>
        </a:p>
      </dgm:t>
    </dgm:pt>
    <dgm:pt modelId="{A7E634EF-1D79-4CDB-84E1-BEED263CBF89}" type="parTrans" cxnId="{34B808BE-7B33-433F-B913-003910D8069A}">
      <dgm:prSet/>
      <dgm:spPr/>
      <dgm:t>
        <a:bodyPr/>
        <a:lstStyle/>
        <a:p>
          <a:endParaRPr lang="es-ES">
            <a:solidFill>
              <a:schemeClr val="bg2">
                <a:lumMod val="25000"/>
              </a:schemeClr>
            </a:solidFill>
          </a:endParaRPr>
        </a:p>
      </dgm:t>
    </dgm:pt>
    <dgm:pt modelId="{9776666B-180A-4601-B4B5-9E23EC92E907}" type="sibTrans" cxnId="{34B808BE-7B33-433F-B913-003910D8069A}">
      <dgm:prSet/>
      <dgm:spPr/>
      <dgm:t>
        <a:bodyPr/>
        <a:lstStyle/>
        <a:p>
          <a:endParaRPr lang="es-ES">
            <a:solidFill>
              <a:schemeClr val="bg2">
                <a:lumMod val="25000"/>
              </a:schemeClr>
            </a:solidFill>
          </a:endParaRPr>
        </a:p>
      </dgm:t>
    </dgm:pt>
    <dgm:pt modelId="{4E08A4CF-75F0-4CB6-B9F1-11A75B3554FE}">
      <dgm:prSet phldrT="[Texto]"/>
      <dgm:spPr/>
      <dgm:t>
        <a:bodyPr/>
        <a:lstStyle/>
        <a:p>
          <a:r>
            <a:rPr lang="es-ES" dirty="0" smtClean="0">
              <a:solidFill>
                <a:schemeClr val="bg1"/>
              </a:solidFill>
            </a:rPr>
            <a:t>Derivadas</a:t>
          </a:r>
          <a:endParaRPr lang="es-ES" dirty="0">
            <a:solidFill>
              <a:schemeClr val="bg1"/>
            </a:solidFill>
          </a:endParaRPr>
        </a:p>
      </dgm:t>
    </dgm:pt>
    <dgm:pt modelId="{3BC57C74-9928-4B92-A7E4-5BCD7A94FF45}" type="parTrans" cxnId="{61B12F2C-1E4A-4ECF-AD89-5D5F7354C75C}">
      <dgm:prSet/>
      <dgm:spPr/>
      <dgm:t>
        <a:bodyPr/>
        <a:lstStyle/>
        <a:p>
          <a:endParaRPr lang="es-ES">
            <a:solidFill>
              <a:schemeClr val="bg2">
                <a:lumMod val="25000"/>
              </a:schemeClr>
            </a:solidFill>
          </a:endParaRPr>
        </a:p>
      </dgm:t>
    </dgm:pt>
    <dgm:pt modelId="{B766A933-B500-45A4-8928-A66A31DE2C2A}" type="sibTrans" cxnId="{61B12F2C-1E4A-4ECF-AD89-5D5F7354C75C}">
      <dgm:prSet/>
      <dgm:spPr/>
      <dgm:t>
        <a:bodyPr/>
        <a:lstStyle/>
        <a:p>
          <a:endParaRPr lang="es-ES">
            <a:solidFill>
              <a:schemeClr val="bg2">
                <a:lumMod val="25000"/>
              </a:schemeClr>
            </a:solidFill>
          </a:endParaRPr>
        </a:p>
      </dgm:t>
    </dgm:pt>
    <dgm:pt modelId="{6C01233B-95BC-4A40-A019-E18A929B6B80}">
      <dgm:prSet phldrT="[Texto]"/>
      <dgm:spPr/>
      <dgm:t>
        <a:bodyPr/>
        <a:lstStyle/>
        <a:p>
          <a:r>
            <a:rPr lang="es-ES" dirty="0" smtClean="0">
              <a:solidFill>
                <a:schemeClr val="bg2">
                  <a:lumMod val="25000"/>
                </a:schemeClr>
              </a:solidFill>
            </a:rPr>
            <a:t>Tablas</a:t>
          </a:r>
          <a:endParaRPr lang="es-ES" dirty="0">
            <a:solidFill>
              <a:schemeClr val="bg2">
                <a:lumMod val="25000"/>
              </a:schemeClr>
            </a:solidFill>
          </a:endParaRPr>
        </a:p>
      </dgm:t>
    </dgm:pt>
    <dgm:pt modelId="{11BEB03B-E20F-464C-8B56-0090481F37EC}" type="parTrans" cxnId="{0AE57AFA-49AF-4493-B046-B1F5BC71013A}">
      <dgm:prSet/>
      <dgm:spPr/>
      <dgm:t>
        <a:bodyPr/>
        <a:lstStyle/>
        <a:p>
          <a:endParaRPr lang="es-ES">
            <a:solidFill>
              <a:schemeClr val="bg2">
                <a:lumMod val="25000"/>
              </a:schemeClr>
            </a:solidFill>
          </a:endParaRPr>
        </a:p>
      </dgm:t>
    </dgm:pt>
    <dgm:pt modelId="{6874A89E-BBCA-41A6-B62B-666A21A711F8}" type="sibTrans" cxnId="{0AE57AFA-49AF-4493-B046-B1F5BC71013A}">
      <dgm:prSet/>
      <dgm:spPr/>
      <dgm:t>
        <a:bodyPr/>
        <a:lstStyle/>
        <a:p>
          <a:endParaRPr lang="es-ES">
            <a:solidFill>
              <a:schemeClr val="bg2">
                <a:lumMod val="25000"/>
              </a:schemeClr>
            </a:solidFill>
          </a:endParaRPr>
        </a:p>
      </dgm:t>
    </dgm:pt>
    <dgm:pt modelId="{F30D4FD7-597D-4C56-A669-131DC873CE63}">
      <dgm:prSet phldrT="[Texto]"/>
      <dgm:spPr/>
      <dgm:t>
        <a:bodyPr/>
        <a:lstStyle/>
        <a:p>
          <a:r>
            <a:rPr lang="es-ES" dirty="0" smtClean="0">
              <a:solidFill>
                <a:schemeClr val="bg1"/>
              </a:solidFill>
            </a:rPr>
            <a:t>Configuración</a:t>
          </a:r>
          <a:endParaRPr lang="es-ES" dirty="0">
            <a:solidFill>
              <a:schemeClr val="bg1"/>
            </a:solidFill>
          </a:endParaRPr>
        </a:p>
      </dgm:t>
    </dgm:pt>
    <dgm:pt modelId="{D0A4304C-6E11-43AA-9250-CF576EE8396A}" type="parTrans" cxnId="{079408DF-0469-491B-B769-650E15D0DAAA}">
      <dgm:prSet/>
      <dgm:spPr/>
      <dgm:t>
        <a:bodyPr/>
        <a:lstStyle/>
        <a:p>
          <a:endParaRPr lang="es-ES">
            <a:solidFill>
              <a:schemeClr val="bg2">
                <a:lumMod val="25000"/>
              </a:schemeClr>
            </a:solidFill>
          </a:endParaRPr>
        </a:p>
      </dgm:t>
    </dgm:pt>
    <dgm:pt modelId="{C1F676CF-4917-4BC9-BC78-F5F2B17D37B2}" type="sibTrans" cxnId="{079408DF-0469-491B-B769-650E15D0DAAA}">
      <dgm:prSet/>
      <dgm:spPr/>
      <dgm:t>
        <a:bodyPr/>
        <a:lstStyle/>
        <a:p>
          <a:endParaRPr lang="es-ES">
            <a:solidFill>
              <a:schemeClr val="bg2">
                <a:lumMod val="25000"/>
              </a:schemeClr>
            </a:solidFill>
          </a:endParaRPr>
        </a:p>
      </dgm:t>
    </dgm:pt>
    <dgm:pt modelId="{79CC909A-14D0-4EA8-AADC-0F602B42E37E}">
      <dgm:prSet phldrT="[Texto]"/>
      <dgm:spPr/>
      <dgm:t>
        <a:bodyPr/>
        <a:lstStyle/>
        <a:p>
          <a:r>
            <a:rPr lang="es-ES" dirty="0" smtClean="0">
              <a:solidFill>
                <a:schemeClr val="bg2">
                  <a:lumMod val="25000"/>
                </a:schemeClr>
              </a:solidFill>
            </a:rPr>
            <a:t>Perfil</a:t>
          </a:r>
          <a:endParaRPr lang="es-ES" dirty="0">
            <a:solidFill>
              <a:schemeClr val="bg2">
                <a:lumMod val="25000"/>
              </a:schemeClr>
            </a:solidFill>
          </a:endParaRPr>
        </a:p>
      </dgm:t>
    </dgm:pt>
    <dgm:pt modelId="{2F3DD9E3-EE59-4D8A-8F1E-90977BDD447E}" type="parTrans" cxnId="{371089E3-A088-4EA9-8F38-AED29E49E9AA}">
      <dgm:prSet/>
      <dgm:spPr/>
      <dgm:t>
        <a:bodyPr/>
        <a:lstStyle/>
        <a:p>
          <a:endParaRPr lang="es-ES">
            <a:solidFill>
              <a:schemeClr val="bg2">
                <a:lumMod val="25000"/>
              </a:schemeClr>
            </a:solidFill>
          </a:endParaRPr>
        </a:p>
      </dgm:t>
    </dgm:pt>
    <dgm:pt modelId="{EB979811-F8C3-49CB-84E0-5388416FA9FF}" type="sibTrans" cxnId="{371089E3-A088-4EA9-8F38-AED29E49E9AA}">
      <dgm:prSet/>
      <dgm:spPr/>
      <dgm:t>
        <a:bodyPr/>
        <a:lstStyle/>
        <a:p>
          <a:endParaRPr lang="es-ES">
            <a:solidFill>
              <a:schemeClr val="bg2">
                <a:lumMod val="25000"/>
              </a:schemeClr>
            </a:solidFill>
          </a:endParaRPr>
        </a:p>
      </dgm:t>
    </dgm:pt>
    <dgm:pt modelId="{B6603879-B13F-4133-B251-6D4F495CDDA3}">
      <dgm:prSet phldrT="[Texto]"/>
      <dgm:spPr/>
      <dgm:t>
        <a:bodyPr/>
        <a:lstStyle/>
        <a:p>
          <a:r>
            <a:rPr lang="es-ES" dirty="0" smtClean="0">
              <a:solidFill>
                <a:schemeClr val="bg1"/>
              </a:solidFill>
            </a:rPr>
            <a:t>Geolocalización</a:t>
          </a:r>
          <a:endParaRPr lang="es-ES" dirty="0">
            <a:solidFill>
              <a:schemeClr val="bg1"/>
            </a:solidFill>
          </a:endParaRPr>
        </a:p>
      </dgm:t>
    </dgm:pt>
    <dgm:pt modelId="{E06FF0E3-AEA1-4F11-8D81-ED7C7DF7FDE6}" type="parTrans" cxnId="{AB2832CA-8573-4A81-AA54-DCDC0763A222}">
      <dgm:prSet/>
      <dgm:spPr/>
      <dgm:t>
        <a:bodyPr/>
        <a:lstStyle/>
        <a:p>
          <a:endParaRPr lang="es-ES">
            <a:solidFill>
              <a:schemeClr val="bg2">
                <a:lumMod val="25000"/>
              </a:schemeClr>
            </a:solidFill>
          </a:endParaRPr>
        </a:p>
      </dgm:t>
    </dgm:pt>
    <dgm:pt modelId="{5779FD24-B7E5-4EE2-B94A-2828F3AF7CC4}" type="sibTrans" cxnId="{AB2832CA-8573-4A81-AA54-DCDC0763A222}">
      <dgm:prSet/>
      <dgm:spPr/>
      <dgm:t>
        <a:bodyPr/>
        <a:lstStyle/>
        <a:p>
          <a:endParaRPr lang="es-ES">
            <a:solidFill>
              <a:schemeClr val="bg2">
                <a:lumMod val="25000"/>
              </a:schemeClr>
            </a:solidFill>
          </a:endParaRPr>
        </a:p>
      </dgm:t>
    </dgm:pt>
    <dgm:pt modelId="{4881C19E-9790-4DEE-9343-113CC7E1551E}">
      <dgm:prSet phldrT="[Texto]"/>
      <dgm:spPr/>
      <dgm:t>
        <a:bodyPr/>
        <a:lstStyle/>
        <a:p>
          <a:r>
            <a:rPr lang="es-ES" dirty="0" smtClean="0">
              <a:solidFill>
                <a:schemeClr val="bg2">
                  <a:lumMod val="25000"/>
                </a:schemeClr>
              </a:solidFill>
            </a:rPr>
            <a:t>Mapa</a:t>
          </a:r>
          <a:endParaRPr lang="es-ES" dirty="0">
            <a:solidFill>
              <a:schemeClr val="bg2">
                <a:lumMod val="25000"/>
              </a:schemeClr>
            </a:solidFill>
          </a:endParaRPr>
        </a:p>
      </dgm:t>
    </dgm:pt>
    <dgm:pt modelId="{33F7008B-FAFB-4E6A-9F35-9F8DA7389391}" type="parTrans" cxnId="{EE4B3712-B882-4009-AA75-DADE95C03E8B}">
      <dgm:prSet/>
      <dgm:spPr/>
      <dgm:t>
        <a:bodyPr/>
        <a:lstStyle/>
        <a:p>
          <a:endParaRPr lang="es-ES">
            <a:solidFill>
              <a:schemeClr val="bg2">
                <a:lumMod val="25000"/>
              </a:schemeClr>
            </a:solidFill>
          </a:endParaRPr>
        </a:p>
      </dgm:t>
    </dgm:pt>
    <dgm:pt modelId="{F0D93CB1-2B9E-4B59-A083-374571E7850B}" type="sibTrans" cxnId="{EE4B3712-B882-4009-AA75-DADE95C03E8B}">
      <dgm:prSet/>
      <dgm:spPr/>
      <dgm:t>
        <a:bodyPr/>
        <a:lstStyle/>
        <a:p>
          <a:endParaRPr lang="es-ES">
            <a:solidFill>
              <a:schemeClr val="bg2">
                <a:lumMod val="25000"/>
              </a:schemeClr>
            </a:solidFill>
          </a:endParaRPr>
        </a:p>
      </dgm:t>
    </dgm:pt>
    <dgm:pt modelId="{95B46086-5AC5-4F63-AC6B-427C9CAF044C}">
      <dgm:prSet phldrT="[Texto]"/>
      <dgm:spPr/>
      <dgm:t>
        <a:bodyPr/>
        <a:lstStyle/>
        <a:p>
          <a:r>
            <a:rPr lang="es-ES" dirty="0" smtClean="0">
              <a:solidFill>
                <a:schemeClr val="bg2">
                  <a:lumMod val="25000"/>
                </a:schemeClr>
              </a:solidFill>
            </a:rPr>
            <a:t>Gráficas</a:t>
          </a:r>
          <a:endParaRPr lang="es-ES" dirty="0">
            <a:solidFill>
              <a:schemeClr val="bg2">
                <a:lumMod val="25000"/>
              </a:schemeClr>
            </a:solidFill>
          </a:endParaRPr>
        </a:p>
      </dgm:t>
    </dgm:pt>
    <dgm:pt modelId="{96A851BE-EE9C-40C5-9CC6-0A6779A5B9F6}" type="parTrans" cxnId="{66997BAE-AB18-47C7-9E41-62CEC0A1C789}">
      <dgm:prSet/>
      <dgm:spPr/>
      <dgm:t>
        <a:bodyPr/>
        <a:lstStyle/>
        <a:p>
          <a:endParaRPr lang="es-ES">
            <a:solidFill>
              <a:schemeClr val="bg2">
                <a:lumMod val="25000"/>
              </a:schemeClr>
            </a:solidFill>
          </a:endParaRPr>
        </a:p>
      </dgm:t>
    </dgm:pt>
    <dgm:pt modelId="{E0C0ECB8-A137-4D33-8583-D430FC7FE412}" type="sibTrans" cxnId="{66997BAE-AB18-47C7-9E41-62CEC0A1C789}">
      <dgm:prSet/>
      <dgm:spPr/>
      <dgm:t>
        <a:bodyPr/>
        <a:lstStyle/>
        <a:p>
          <a:endParaRPr lang="es-ES">
            <a:solidFill>
              <a:schemeClr val="bg2">
                <a:lumMod val="25000"/>
              </a:schemeClr>
            </a:solidFill>
          </a:endParaRPr>
        </a:p>
      </dgm:t>
    </dgm:pt>
    <dgm:pt modelId="{8AEEB963-78D5-456F-864E-D56C6661D99D}">
      <dgm:prSet phldrT="[Texto]"/>
      <dgm:spPr/>
      <dgm:t>
        <a:bodyPr/>
        <a:lstStyle/>
        <a:p>
          <a:r>
            <a:rPr lang="es-ES" dirty="0" smtClean="0">
              <a:solidFill>
                <a:schemeClr val="bg2">
                  <a:lumMod val="25000"/>
                </a:schemeClr>
              </a:solidFill>
            </a:rPr>
            <a:t>Gráficas</a:t>
          </a:r>
          <a:endParaRPr lang="es-ES" dirty="0">
            <a:solidFill>
              <a:schemeClr val="bg2">
                <a:lumMod val="25000"/>
              </a:schemeClr>
            </a:solidFill>
          </a:endParaRPr>
        </a:p>
      </dgm:t>
    </dgm:pt>
    <dgm:pt modelId="{6F12EDF2-B216-453A-A1FD-B35F34B6DD64}" type="parTrans" cxnId="{34C56B9A-83C2-43F3-A0E1-BDD4EE4F6690}">
      <dgm:prSet/>
      <dgm:spPr/>
      <dgm:t>
        <a:bodyPr/>
        <a:lstStyle/>
        <a:p>
          <a:endParaRPr lang="es-ES">
            <a:solidFill>
              <a:schemeClr val="bg2">
                <a:lumMod val="25000"/>
              </a:schemeClr>
            </a:solidFill>
          </a:endParaRPr>
        </a:p>
      </dgm:t>
    </dgm:pt>
    <dgm:pt modelId="{DB43AF90-447A-4CD3-8769-1D6B680F992B}" type="sibTrans" cxnId="{34C56B9A-83C2-43F3-A0E1-BDD4EE4F6690}">
      <dgm:prSet/>
      <dgm:spPr/>
      <dgm:t>
        <a:bodyPr/>
        <a:lstStyle/>
        <a:p>
          <a:endParaRPr lang="es-ES">
            <a:solidFill>
              <a:schemeClr val="bg2">
                <a:lumMod val="25000"/>
              </a:schemeClr>
            </a:solidFill>
          </a:endParaRPr>
        </a:p>
      </dgm:t>
    </dgm:pt>
    <dgm:pt modelId="{DC65191A-7830-41D6-8AFA-76F9F2A9798C}">
      <dgm:prSet phldrT="[Texto]"/>
      <dgm:spPr/>
      <dgm:t>
        <a:bodyPr/>
        <a:lstStyle/>
        <a:p>
          <a:r>
            <a:rPr lang="es-ES" dirty="0" smtClean="0">
              <a:solidFill>
                <a:schemeClr val="bg2">
                  <a:lumMod val="25000"/>
                </a:schemeClr>
              </a:solidFill>
            </a:rPr>
            <a:t>Búsqueda</a:t>
          </a:r>
          <a:endParaRPr lang="es-ES" dirty="0">
            <a:solidFill>
              <a:schemeClr val="bg2">
                <a:lumMod val="25000"/>
              </a:schemeClr>
            </a:solidFill>
          </a:endParaRPr>
        </a:p>
      </dgm:t>
    </dgm:pt>
    <dgm:pt modelId="{156A76DB-0F1A-4587-825E-190BB1ABB0DD}" type="parTrans" cxnId="{5F36F5E9-1795-430C-A319-9A48062C593C}">
      <dgm:prSet/>
      <dgm:spPr/>
      <dgm:t>
        <a:bodyPr/>
        <a:lstStyle/>
        <a:p>
          <a:endParaRPr lang="es-ES">
            <a:solidFill>
              <a:schemeClr val="bg2">
                <a:lumMod val="25000"/>
              </a:schemeClr>
            </a:solidFill>
          </a:endParaRPr>
        </a:p>
      </dgm:t>
    </dgm:pt>
    <dgm:pt modelId="{BD012AB4-A9D2-44DE-8EED-B7B06B0D20A6}" type="sibTrans" cxnId="{5F36F5E9-1795-430C-A319-9A48062C593C}">
      <dgm:prSet/>
      <dgm:spPr/>
      <dgm:t>
        <a:bodyPr/>
        <a:lstStyle/>
        <a:p>
          <a:endParaRPr lang="es-ES">
            <a:solidFill>
              <a:schemeClr val="bg2">
                <a:lumMod val="25000"/>
              </a:schemeClr>
            </a:solidFill>
          </a:endParaRPr>
        </a:p>
      </dgm:t>
    </dgm:pt>
    <dgm:pt modelId="{42B1DACE-E647-470C-BD39-AA42949A456F}">
      <dgm:prSet phldrT="[Texto]"/>
      <dgm:spPr/>
      <dgm:t>
        <a:bodyPr/>
        <a:lstStyle/>
        <a:p>
          <a:r>
            <a:rPr lang="es-ES" dirty="0" smtClean="0">
              <a:solidFill>
                <a:schemeClr val="bg2">
                  <a:lumMod val="25000"/>
                </a:schemeClr>
              </a:solidFill>
            </a:rPr>
            <a:t>Estación</a:t>
          </a:r>
          <a:endParaRPr lang="es-ES" dirty="0">
            <a:solidFill>
              <a:schemeClr val="bg2">
                <a:lumMod val="25000"/>
              </a:schemeClr>
            </a:solidFill>
          </a:endParaRPr>
        </a:p>
      </dgm:t>
    </dgm:pt>
    <dgm:pt modelId="{6A6E3DD2-21D3-45CA-9233-AFC480887C80}" type="parTrans" cxnId="{A83841AD-80FF-417E-AB06-6DA5C9B19319}">
      <dgm:prSet/>
      <dgm:spPr/>
      <dgm:t>
        <a:bodyPr/>
        <a:lstStyle/>
        <a:p>
          <a:endParaRPr lang="es-ES">
            <a:solidFill>
              <a:schemeClr val="bg2">
                <a:lumMod val="25000"/>
              </a:schemeClr>
            </a:solidFill>
          </a:endParaRPr>
        </a:p>
      </dgm:t>
    </dgm:pt>
    <dgm:pt modelId="{AAB4F69F-77DE-4524-8F9B-34CAB7C5779B}" type="sibTrans" cxnId="{A83841AD-80FF-417E-AB06-6DA5C9B19319}">
      <dgm:prSet/>
      <dgm:spPr/>
      <dgm:t>
        <a:bodyPr/>
        <a:lstStyle/>
        <a:p>
          <a:endParaRPr lang="es-ES">
            <a:solidFill>
              <a:schemeClr val="bg2">
                <a:lumMod val="25000"/>
              </a:schemeClr>
            </a:solidFill>
          </a:endParaRPr>
        </a:p>
      </dgm:t>
    </dgm:pt>
    <dgm:pt modelId="{CCC40F41-164C-46E0-9586-C97EB4F77C51}" type="pres">
      <dgm:prSet presAssocID="{A5BA9B4B-DBC7-4937-AEE4-D8047F982121}" presName="cycleMatrixDiagram" presStyleCnt="0">
        <dgm:presLayoutVars>
          <dgm:chMax val="1"/>
          <dgm:dir/>
          <dgm:animLvl val="lvl"/>
          <dgm:resizeHandles val="exact"/>
        </dgm:presLayoutVars>
      </dgm:prSet>
      <dgm:spPr/>
      <dgm:t>
        <a:bodyPr/>
        <a:lstStyle/>
        <a:p>
          <a:endParaRPr lang="es-ES"/>
        </a:p>
      </dgm:t>
    </dgm:pt>
    <dgm:pt modelId="{F62C3FBE-F8D3-4B62-AD18-39CAD3A352C5}" type="pres">
      <dgm:prSet presAssocID="{A5BA9B4B-DBC7-4937-AEE4-D8047F982121}" presName="children" presStyleCnt="0"/>
      <dgm:spPr/>
    </dgm:pt>
    <dgm:pt modelId="{7923F38F-E1D8-4563-A0A3-481E72F9084B}" type="pres">
      <dgm:prSet presAssocID="{A5BA9B4B-DBC7-4937-AEE4-D8047F982121}" presName="child1group" presStyleCnt="0"/>
      <dgm:spPr/>
    </dgm:pt>
    <dgm:pt modelId="{202AF23A-0C3E-4C5C-BC54-D78DDE5C021A}" type="pres">
      <dgm:prSet presAssocID="{A5BA9B4B-DBC7-4937-AEE4-D8047F982121}" presName="child1" presStyleLbl="bgAcc1" presStyleIdx="0" presStyleCnt="4"/>
      <dgm:spPr/>
      <dgm:t>
        <a:bodyPr/>
        <a:lstStyle/>
        <a:p>
          <a:endParaRPr lang="es-ES"/>
        </a:p>
      </dgm:t>
    </dgm:pt>
    <dgm:pt modelId="{13A545F6-4ADB-44D3-9141-9A034DF95FA5}" type="pres">
      <dgm:prSet presAssocID="{A5BA9B4B-DBC7-4937-AEE4-D8047F982121}" presName="child1Text" presStyleLbl="bgAcc1" presStyleIdx="0" presStyleCnt="4">
        <dgm:presLayoutVars>
          <dgm:bulletEnabled val="1"/>
        </dgm:presLayoutVars>
      </dgm:prSet>
      <dgm:spPr/>
      <dgm:t>
        <a:bodyPr/>
        <a:lstStyle/>
        <a:p>
          <a:endParaRPr lang="es-ES"/>
        </a:p>
      </dgm:t>
    </dgm:pt>
    <dgm:pt modelId="{5B60F5DE-4A8E-4E46-9205-1936D54CF336}" type="pres">
      <dgm:prSet presAssocID="{A5BA9B4B-DBC7-4937-AEE4-D8047F982121}" presName="child2group" presStyleCnt="0"/>
      <dgm:spPr/>
    </dgm:pt>
    <dgm:pt modelId="{CE8D649A-12E7-4EF7-B78D-6C7A4E391C01}" type="pres">
      <dgm:prSet presAssocID="{A5BA9B4B-DBC7-4937-AEE4-D8047F982121}" presName="child2" presStyleLbl="bgAcc1" presStyleIdx="1" presStyleCnt="4"/>
      <dgm:spPr/>
      <dgm:t>
        <a:bodyPr/>
        <a:lstStyle/>
        <a:p>
          <a:endParaRPr lang="es-ES"/>
        </a:p>
      </dgm:t>
    </dgm:pt>
    <dgm:pt modelId="{1B2EC2A6-64AC-4D20-8FEC-6823295E7DB7}" type="pres">
      <dgm:prSet presAssocID="{A5BA9B4B-DBC7-4937-AEE4-D8047F982121}" presName="child2Text" presStyleLbl="bgAcc1" presStyleIdx="1" presStyleCnt="4">
        <dgm:presLayoutVars>
          <dgm:bulletEnabled val="1"/>
        </dgm:presLayoutVars>
      </dgm:prSet>
      <dgm:spPr/>
      <dgm:t>
        <a:bodyPr/>
        <a:lstStyle/>
        <a:p>
          <a:endParaRPr lang="es-ES"/>
        </a:p>
      </dgm:t>
    </dgm:pt>
    <dgm:pt modelId="{9FCFF21D-C3A1-4579-B9BD-6D5087D73F1D}" type="pres">
      <dgm:prSet presAssocID="{A5BA9B4B-DBC7-4937-AEE4-D8047F982121}" presName="child3group" presStyleCnt="0"/>
      <dgm:spPr/>
    </dgm:pt>
    <dgm:pt modelId="{4FE9C84A-128B-45A2-994E-DF20DB8969CD}" type="pres">
      <dgm:prSet presAssocID="{A5BA9B4B-DBC7-4937-AEE4-D8047F982121}" presName="child3" presStyleLbl="bgAcc1" presStyleIdx="2" presStyleCnt="4"/>
      <dgm:spPr/>
      <dgm:t>
        <a:bodyPr/>
        <a:lstStyle/>
        <a:p>
          <a:endParaRPr lang="es-ES"/>
        </a:p>
      </dgm:t>
    </dgm:pt>
    <dgm:pt modelId="{4CF8D632-8583-47CF-93F8-9B5F5A8BF062}" type="pres">
      <dgm:prSet presAssocID="{A5BA9B4B-DBC7-4937-AEE4-D8047F982121}" presName="child3Text" presStyleLbl="bgAcc1" presStyleIdx="2" presStyleCnt="4">
        <dgm:presLayoutVars>
          <dgm:bulletEnabled val="1"/>
        </dgm:presLayoutVars>
      </dgm:prSet>
      <dgm:spPr/>
      <dgm:t>
        <a:bodyPr/>
        <a:lstStyle/>
        <a:p>
          <a:endParaRPr lang="es-ES"/>
        </a:p>
      </dgm:t>
    </dgm:pt>
    <dgm:pt modelId="{D33C2C17-67E7-4473-92C3-780944D80488}" type="pres">
      <dgm:prSet presAssocID="{A5BA9B4B-DBC7-4937-AEE4-D8047F982121}" presName="child4group" presStyleCnt="0"/>
      <dgm:spPr/>
    </dgm:pt>
    <dgm:pt modelId="{7BD27812-6C6A-45D7-B4F9-21A4D4ED8253}" type="pres">
      <dgm:prSet presAssocID="{A5BA9B4B-DBC7-4937-AEE4-D8047F982121}" presName="child4" presStyleLbl="bgAcc1" presStyleIdx="3" presStyleCnt="4"/>
      <dgm:spPr/>
      <dgm:t>
        <a:bodyPr/>
        <a:lstStyle/>
        <a:p>
          <a:endParaRPr lang="es-ES"/>
        </a:p>
      </dgm:t>
    </dgm:pt>
    <dgm:pt modelId="{D4D18A5C-CF88-483D-81C4-A11101BDBE33}" type="pres">
      <dgm:prSet presAssocID="{A5BA9B4B-DBC7-4937-AEE4-D8047F982121}" presName="child4Text" presStyleLbl="bgAcc1" presStyleIdx="3" presStyleCnt="4">
        <dgm:presLayoutVars>
          <dgm:bulletEnabled val="1"/>
        </dgm:presLayoutVars>
      </dgm:prSet>
      <dgm:spPr/>
      <dgm:t>
        <a:bodyPr/>
        <a:lstStyle/>
        <a:p>
          <a:endParaRPr lang="es-ES"/>
        </a:p>
      </dgm:t>
    </dgm:pt>
    <dgm:pt modelId="{DBD96D0F-9C14-4F53-BD1A-E3816F657029}" type="pres">
      <dgm:prSet presAssocID="{A5BA9B4B-DBC7-4937-AEE4-D8047F982121}" presName="childPlaceholder" presStyleCnt="0"/>
      <dgm:spPr/>
    </dgm:pt>
    <dgm:pt modelId="{1B7D5C1E-E4DE-4DB5-ACF7-F1BC6C352794}" type="pres">
      <dgm:prSet presAssocID="{A5BA9B4B-DBC7-4937-AEE4-D8047F982121}" presName="circle" presStyleCnt="0"/>
      <dgm:spPr/>
    </dgm:pt>
    <dgm:pt modelId="{CED520A0-CCA2-4FD6-9819-92C33ED88CC0}" type="pres">
      <dgm:prSet presAssocID="{A5BA9B4B-DBC7-4937-AEE4-D8047F982121}" presName="quadrant1" presStyleLbl="node1" presStyleIdx="0" presStyleCnt="4">
        <dgm:presLayoutVars>
          <dgm:chMax val="1"/>
          <dgm:bulletEnabled val="1"/>
        </dgm:presLayoutVars>
      </dgm:prSet>
      <dgm:spPr/>
      <dgm:t>
        <a:bodyPr/>
        <a:lstStyle/>
        <a:p>
          <a:endParaRPr lang="es-ES"/>
        </a:p>
      </dgm:t>
    </dgm:pt>
    <dgm:pt modelId="{988C664F-1C55-4D5D-B37B-929C2C93778A}" type="pres">
      <dgm:prSet presAssocID="{A5BA9B4B-DBC7-4937-AEE4-D8047F982121}" presName="quadrant2" presStyleLbl="node1" presStyleIdx="1" presStyleCnt="4">
        <dgm:presLayoutVars>
          <dgm:chMax val="1"/>
          <dgm:bulletEnabled val="1"/>
        </dgm:presLayoutVars>
      </dgm:prSet>
      <dgm:spPr/>
      <dgm:t>
        <a:bodyPr/>
        <a:lstStyle/>
        <a:p>
          <a:endParaRPr lang="es-ES"/>
        </a:p>
      </dgm:t>
    </dgm:pt>
    <dgm:pt modelId="{16250E04-1A9C-4EE2-A6F7-8DE89EA80765}" type="pres">
      <dgm:prSet presAssocID="{A5BA9B4B-DBC7-4937-AEE4-D8047F982121}" presName="quadrant3" presStyleLbl="node1" presStyleIdx="2" presStyleCnt="4">
        <dgm:presLayoutVars>
          <dgm:chMax val="1"/>
          <dgm:bulletEnabled val="1"/>
        </dgm:presLayoutVars>
      </dgm:prSet>
      <dgm:spPr/>
      <dgm:t>
        <a:bodyPr/>
        <a:lstStyle/>
        <a:p>
          <a:endParaRPr lang="es-ES"/>
        </a:p>
      </dgm:t>
    </dgm:pt>
    <dgm:pt modelId="{C6990A06-C058-45A5-A8ED-63A32222F01A}" type="pres">
      <dgm:prSet presAssocID="{A5BA9B4B-DBC7-4937-AEE4-D8047F982121}" presName="quadrant4" presStyleLbl="node1" presStyleIdx="3" presStyleCnt="4">
        <dgm:presLayoutVars>
          <dgm:chMax val="1"/>
          <dgm:bulletEnabled val="1"/>
        </dgm:presLayoutVars>
      </dgm:prSet>
      <dgm:spPr/>
      <dgm:t>
        <a:bodyPr/>
        <a:lstStyle/>
        <a:p>
          <a:endParaRPr lang="es-ES"/>
        </a:p>
      </dgm:t>
    </dgm:pt>
    <dgm:pt modelId="{7900EEFD-B378-40D0-9614-17E26694C9AA}" type="pres">
      <dgm:prSet presAssocID="{A5BA9B4B-DBC7-4937-AEE4-D8047F982121}" presName="quadrantPlaceholder" presStyleCnt="0"/>
      <dgm:spPr/>
    </dgm:pt>
    <dgm:pt modelId="{FDE3AC8D-C953-4942-AA4D-4F0BFE08D7FD}" type="pres">
      <dgm:prSet presAssocID="{A5BA9B4B-DBC7-4937-AEE4-D8047F982121}" presName="center1" presStyleLbl="fgShp" presStyleIdx="0" presStyleCnt="2"/>
      <dgm:spPr/>
    </dgm:pt>
    <dgm:pt modelId="{08BD5FF7-FECC-478E-9AE4-216C9BA10CE9}" type="pres">
      <dgm:prSet presAssocID="{A5BA9B4B-DBC7-4937-AEE4-D8047F982121}" presName="center2" presStyleLbl="fgShp" presStyleIdx="1" presStyleCnt="2"/>
      <dgm:spPr/>
    </dgm:pt>
  </dgm:ptLst>
  <dgm:cxnLst>
    <dgm:cxn modelId="{F807BF28-46E5-4EA0-8F67-4595BA9F365D}" type="presOf" srcId="{5D0D32E1-A714-4884-A4AE-7AE7DAA2E9A9}" destId="{202AF23A-0C3E-4C5C-BC54-D78DDE5C021A}" srcOrd="0" destOrd="0" presId="urn:microsoft.com/office/officeart/2005/8/layout/cycle4"/>
    <dgm:cxn modelId="{AB2832CA-8573-4A81-AA54-DCDC0763A222}" srcId="{A5BA9B4B-DBC7-4937-AEE4-D8047F982121}" destId="{B6603879-B13F-4133-B251-6D4F495CDDA3}" srcOrd="3" destOrd="0" parTransId="{E06FF0E3-AEA1-4F11-8D81-ED7C7DF7FDE6}" sibTransId="{5779FD24-B7E5-4EE2-B94A-2828F3AF7CC4}"/>
    <dgm:cxn modelId="{079408DF-0469-491B-B769-650E15D0DAAA}" srcId="{A5BA9B4B-DBC7-4937-AEE4-D8047F982121}" destId="{F30D4FD7-597D-4C56-A669-131DC873CE63}" srcOrd="2" destOrd="0" parTransId="{D0A4304C-6E11-43AA-9250-CF576EE8396A}" sibTransId="{C1F676CF-4917-4BC9-BC78-F5F2B17D37B2}"/>
    <dgm:cxn modelId="{0AE57AFA-49AF-4493-B046-B1F5BC71013A}" srcId="{4E08A4CF-75F0-4CB6-B9F1-11A75B3554FE}" destId="{6C01233B-95BC-4A40-A019-E18A929B6B80}" srcOrd="0" destOrd="0" parTransId="{11BEB03B-E20F-464C-8B56-0090481F37EC}" sibTransId="{6874A89E-BBCA-41A6-B62B-666A21A711F8}"/>
    <dgm:cxn modelId="{B1A353E6-5C34-4835-83AA-6796E69C6F47}" type="presOf" srcId="{4E08A4CF-75F0-4CB6-B9F1-11A75B3554FE}" destId="{988C664F-1C55-4D5D-B37B-929C2C93778A}" srcOrd="0" destOrd="0" presId="urn:microsoft.com/office/officeart/2005/8/layout/cycle4"/>
    <dgm:cxn modelId="{617DA96C-18A0-45B3-8273-E917AB8A45DC}" type="presOf" srcId="{A5BA9B4B-DBC7-4937-AEE4-D8047F982121}" destId="{CCC40F41-164C-46E0-9586-C97EB4F77C51}" srcOrd="0" destOrd="0" presId="urn:microsoft.com/office/officeart/2005/8/layout/cycle4"/>
    <dgm:cxn modelId="{61B12F2C-1E4A-4ECF-AD89-5D5F7354C75C}" srcId="{A5BA9B4B-DBC7-4937-AEE4-D8047F982121}" destId="{4E08A4CF-75F0-4CB6-B9F1-11A75B3554FE}" srcOrd="1" destOrd="0" parTransId="{3BC57C74-9928-4B92-A7E4-5BCD7A94FF45}" sibTransId="{B766A933-B500-45A4-8928-A66A31DE2C2A}"/>
    <dgm:cxn modelId="{6C1E4679-8848-4EF5-B3FB-7330BB37B7EB}" type="presOf" srcId="{F30D4FD7-597D-4C56-A669-131DC873CE63}" destId="{16250E04-1A9C-4EE2-A6F7-8DE89EA80765}" srcOrd="0" destOrd="0" presId="urn:microsoft.com/office/officeart/2005/8/layout/cycle4"/>
    <dgm:cxn modelId="{2A63B407-050C-4DF6-A804-8390E39E260F}" type="presOf" srcId="{79CC909A-14D0-4EA8-AADC-0F602B42E37E}" destId="{4FE9C84A-128B-45A2-994E-DF20DB8969CD}" srcOrd="0" destOrd="0" presId="urn:microsoft.com/office/officeart/2005/8/layout/cycle4"/>
    <dgm:cxn modelId="{34B808BE-7B33-433F-B913-003910D8069A}" srcId="{BE72AC98-9D84-44C8-B729-C6CA2B9D2320}" destId="{5D0D32E1-A714-4884-A4AE-7AE7DAA2E9A9}" srcOrd="0" destOrd="0" parTransId="{A7E634EF-1D79-4CDB-84E1-BEED263CBF89}" sibTransId="{9776666B-180A-4601-B4B5-9E23EC92E907}"/>
    <dgm:cxn modelId="{A83841AD-80FF-417E-AB06-6DA5C9B19319}" srcId="{F30D4FD7-597D-4C56-A669-131DC873CE63}" destId="{42B1DACE-E647-470C-BD39-AA42949A456F}" srcOrd="1" destOrd="0" parTransId="{6A6E3DD2-21D3-45CA-9233-AFC480887C80}" sibTransId="{AAB4F69F-77DE-4524-8F9B-34CAB7C5779B}"/>
    <dgm:cxn modelId="{4EF8C8AA-839D-4E4A-9912-22EC3606F33F}" type="presOf" srcId="{95B46086-5AC5-4F63-AC6B-427C9CAF044C}" destId="{13A545F6-4ADB-44D3-9141-9A034DF95FA5}" srcOrd="1" destOrd="1" presId="urn:microsoft.com/office/officeart/2005/8/layout/cycle4"/>
    <dgm:cxn modelId="{9983FB4E-8AA8-446D-8472-801900F99EEF}" type="presOf" srcId="{8AEEB963-78D5-456F-864E-D56C6661D99D}" destId="{1B2EC2A6-64AC-4D20-8FEC-6823295E7DB7}" srcOrd="1" destOrd="1" presId="urn:microsoft.com/office/officeart/2005/8/layout/cycle4"/>
    <dgm:cxn modelId="{34C56B9A-83C2-43F3-A0E1-BDD4EE4F6690}" srcId="{4E08A4CF-75F0-4CB6-B9F1-11A75B3554FE}" destId="{8AEEB963-78D5-456F-864E-D56C6661D99D}" srcOrd="1" destOrd="0" parTransId="{6F12EDF2-B216-453A-A1FD-B35F34B6DD64}" sibTransId="{DB43AF90-447A-4CD3-8769-1D6B680F992B}"/>
    <dgm:cxn modelId="{7F055AD3-AAFC-4960-AB6C-608D5D89D7FD}" srcId="{A5BA9B4B-DBC7-4937-AEE4-D8047F982121}" destId="{BE72AC98-9D84-44C8-B729-C6CA2B9D2320}" srcOrd="0" destOrd="0" parTransId="{E72DC8BF-3218-443C-B8DA-71E1C3092454}" sibTransId="{098E32D7-CFBD-4DF1-98B7-FF02F214D71F}"/>
    <dgm:cxn modelId="{28999D08-4CFB-4200-806F-2E0D1876C101}" type="presOf" srcId="{6C01233B-95BC-4A40-A019-E18A929B6B80}" destId="{1B2EC2A6-64AC-4D20-8FEC-6823295E7DB7}" srcOrd="1" destOrd="0" presId="urn:microsoft.com/office/officeart/2005/8/layout/cycle4"/>
    <dgm:cxn modelId="{371089E3-A088-4EA9-8F38-AED29E49E9AA}" srcId="{F30D4FD7-597D-4C56-A669-131DC873CE63}" destId="{79CC909A-14D0-4EA8-AADC-0F602B42E37E}" srcOrd="0" destOrd="0" parTransId="{2F3DD9E3-EE59-4D8A-8F1E-90977BDD447E}" sibTransId="{EB979811-F8C3-49CB-84E0-5388416FA9FF}"/>
    <dgm:cxn modelId="{33170DE0-EE7B-48D7-879A-87992D06E674}" type="presOf" srcId="{BE72AC98-9D84-44C8-B729-C6CA2B9D2320}" destId="{CED520A0-CCA2-4FD6-9819-92C33ED88CC0}" srcOrd="0" destOrd="0" presId="urn:microsoft.com/office/officeart/2005/8/layout/cycle4"/>
    <dgm:cxn modelId="{03F93DE2-F27F-4103-BE70-9CB5872BFEEF}" type="presOf" srcId="{79CC909A-14D0-4EA8-AADC-0F602B42E37E}" destId="{4CF8D632-8583-47CF-93F8-9B5F5A8BF062}" srcOrd="1" destOrd="0" presId="urn:microsoft.com/office/officeart/2005/8/layout/cycle4"/>
    <dgm:cxn modelId="{EA1D404E-44AB-428B-A7A0-EF310FD449E2}" type="presOf" srcId="{B6603879-B13F-4133-B251-6D4F495CDDA3}" destId="{C6990A06-C058-45A5-A8ED-63A32222F01A}" srcOrd="0" destOrd="0" presId="urn:microsoft.com/office/officeart/2005/8/layout/cycle4"/>
    <dgm:cxn modelId="{66997BAE-AB18-47C7-9E41-62CEC0A1C789}" srcId="{BE72AC98-9D84-44C8-B729-C6CA2B9D2320}" destId="{95B46086-5AC5-4F63-AC6B-427C9CAF044C}" srcOrd="1" destOrd="0" parTransId="{96A851BE-EE9C-40C5-9CC6-0A6779A5B9F6}" sibTransId="{E0C0ECB8-A137-4D33-8583-D430FC7FE412}"/>
    <dgm:cxn modelId="{5F36F5E9-1795-430C-A319-9A48062C593C}" srcId="{B6603879-B13F-4133-B251-6D4F495CDDA3}" destId="{DC65191A-7830-41D6-8AFA-76F9F2A9798C}" srcOrd="1" destOrd="0" parTransId="{156A76DB-0F1A-4587-825E-190BB1ABB0DD}" sibTransId="{BD012AB4-A9D2-44DE-8EED-B7B06B0D20A6}"/>
    <dgm:cxn modelId="{C7EDF4AD-F560-4A2A-BDA4-CAE3B13949EF}" type="presOf" srcId="{42B1DACE-E647-470C-BD39-AA42949A456F}" destId="{4CF8D632-8583-47CF-93F8-9B5F5A8BF062}" srcOrd="1" destOrd="1" presId="urn:microsoft.com/office/officeart/2005/8/layout/cycle4"/>
    <dgm:cxn modelId="{EE4B3712-B882-4009-AA75-DADE95C03E8B}" srcId="{B6603879-B13F-4133-B251-6D4F495CDDA3}" destId="{4881C19E-9790-4DEE-9343-113CC7E1551E}" srcOrd="0" destOrd="0" parTransId="{33F7008B-FAFB-4E6A-9F35-9F8DA7389391}" sibTransId="{F0D93CB1-2B9E-4B59-A083-374571E7850B}"/>
    <dgm:cxn modelId="{7D4A5E76-C805-4800-9F9A-ACDF30AEBB23}" type="presOf" srcId="{DC65191A-7830-41D6-8AFA-76F9F2A9798C}" destId="{D4D18A5C-CF88-483D-81C4-A11101BDBE33}" srcOrd="1" destOrd="1" presId="urn:microsoft.com/office/officeart/2005/8/layout/cycle4"/>
    <dgm:cxn modelId="{057CD097-956E-49E8-A020-3BF0755D86F0}" type="presOf" srcId="{5D0D32E1-A714-4884-A4AE-7AE7DAA2E9A9}" destId="{13A545F6-4ADB-44D3-9141-9A034DF95FA5}" srcOrd="1" destOrd="0" presId="urn:microsoft.com/office/officeart/2005/8/layout/cycle4"/>
    <dgm:cxn modelId="{07F73329-C06A-4B85-A52F-EB05A649E07D}" type="presOf" srcId="{95B46086-5AC5-4F63-AC6B-427C9CAF044C}" destId="{202AF23A-0C3E-4C5C-BC54-D78DDE5C021A}" srcOrd="0" destOrd="1" presId="urn:microsoft.com/office/officeart/2005/8/layout/cycle4"/>
    <dgm:cxn modelId="{96D46BF8-F6C7-4848-837D-1B4C61AEC2C0}" type="presOf" srcId="{4881C19E-9790-4DEE-9343-113CC7E1551E}" destId="{7BD27812-6C6A-45D7-B4F9-21A4D4ED8253}" srcOrd="0" destOrd="0" presId="urn:microsoft.com/office/officeart/2005/8/layout/cycle4"/>
    <dgm:cxn modelId="{51459B8C-347F-40F2-9CBB-2B4AA283C334}" type="presOf" srcId="{4881C19E-9790-4DEE-9343-113CC7E1551E}" destId="{D4D18A5C-CF88-483D-81C4-A11101BDBE33}" srcOrd="1" destOrd="0" presId="urn:microsoft.com/office/officeart/2005/8/layout/cycle4"/>
    <dgm:cxn modelId="{B635E871-4F2E-4BBF-88EA-BE2951B0CD0C}" type="presOf" srcId="{42B1DACE-E647-470C-BD39-AA42949A456F}" destId="{4FE9C84A-128B-45A2-994E-DF20DB8969CD}" srcOrd="0" destOrd="1" presId="urn:microsoft.com/office/officeart/2005/8/layout/cycle4"/>
    <dgm:cxn modelId="{6FC8F751-FA7E-4DC6-9195-92BB9E41536D}" type="presOf" srcId="{DC65191A-7830-41D6-8AFA-76F9F2A9798C}" destId="{7BD27812-6C6A-45D7-B4F9-21A4D4ED8253}" srcOrd="0" destOrd="1" presId="urn:microsoft.com/office/officeart/2005/8/layout/cycle4"/>
    <dgm:cxn modelId="{DD243E66-0C4F-459E-B67F-72CF7CC6760B}" type="presOf" srcId="{8AEEB963-78D5-456F-864E-D56C6661D99D}" destId="{CE8D649A-12E7-4EF7-B78D-6C7A4E391C01}" srcOrd="0" destOrd="1" presId="urn:microsoft.com/office/officeart/2005/8/layout/cycle4"/>
    <dgm:cxn modelId="{99230B45-9ACB-4D7C-BCCD-74EBE8ACA3D4}" type="presOf" srcId="{6C01233B-95BC-4A40-A019-E18A929B6B80}" destId="{CE8D649A-12E7-4EF7-B78D-6C7A4E391C01}" srcOrd="0" destOrd="0" presId="urn:microsoft.com/office/officeart/2005/8/layout/cycle4"/>
    <dgm:cxn modelId="{80A0F6F2-15EE-4CEE-BF46-B362C8072108}" type="presParOf" srcId="{CCC40F41-164C-46E0-9586-C97EB4F77C51}" destId="{F62C3FBE-F8D3-4B62-AD18-39CAD3A352C5}" srcOrd="0" destOrd="0" presId="urn:microsoft.com/office/officeart/2005/8/layout/cycle4"/>
    <dgm:cxn modelId="{15F1EEB8-33E1-4447-9F1D-862B0EAA065F}" type="presParOf" srcId="{F62C3FBE-F8D3-4B62-AD18-39CAD3A352C5}" destId="{7923F38F-E1D8-4563-A0A3-481E72F9084B}" srcOrd="0" destOrd="0" presId="urn:microsoft.com/office/officeart/2005/8/layout/cycle4"/>
    <dgm:cxn modelId="{8F391AC6-A94A-48E6-924F-6908B036B1CB}" type="presParOf" srcId="{7923F38F-E1D8-4563-A0A3-481E72F9084B}" destId="{202AF23A-0C3E-4C5C-BC54-D78DDE5C021A}" srcOrd="0" destOrd="0" presId="urn:microsoft.com/office/officeart/2005/8/layout/cycle4"/>
    <dgm:cxn modelId="{C8B6CDD1-1E53-4FF4-934A-8AB4A13F3F48}" type="presParOf" srcId="{7923F38F-E1D8-4563-A0A3-481E72F9084B}" destId="{13A545F6-4ADB-44D3-9141-9A034DF95FA5}" srcOrd="1" destOrd="0" presId="urn:microsoft.com/office/officeart/2005/8/layout/cycle4"/>
    <dgm:cxn modelId="{F94F66C4-26EF-41F1-A049-1D623AB8C664}" type="presParOf" srcId="{F62C3FBE-F8D3-4B62-AD18-39CAD3A352C5}" destId="{5B60F5DE-4A8E-4E46-9205-1936D54CF336}" srcOrd="1" destOrd="0" presId="urn:microsoft.com/office/officeart/2005/8/layout/cycle4"/>
    <dgm:cxn modelId="{281908C4-2A38-4E0B-83C8-4887DB5463DF}" type="presParOf" srcId="{5B60F5DE-4A8E-4E46-9205-1936D54CF336}" destId="{CE8D649A-12E7-4EF7-B78D-6C7A4E391C01}" srcOrd="0" destOrd="0" presId="urn:microsoft.com/office/officeart/2005/8/layout/cycle4"/>
    <dgm:cxn modelId="{D5751659-8556-4E7B-9004-385C75AE8281}" type="presParOf" srcId="{5B60F5DE-4A8E-4E46-9205-1936D54CF336}" destId="{1B2EC2A6-64AC-4D20-8FEC-6823295E7DB7}" srcOrd="1" destOrd="0" presId="urn:microsoft.com/office/officeart/2005/8/layout/cycle4"/>
    <dgm:cxn modelId="{1C901E1D-2A57-438F-A0AD-93B7C139C739}" type="presParOf" srcId="{F62C3FBE-F8D3-4B62-AD18-39CAD3A352C5}" destId="{9FCFF21D-C3A1-4579-B9BD-6D5087D73F1D}" srcOrd="2" destOrd="0" presId="urn:microsoft.com/office/officeart/2005/8/layout/cycle4"/>
    <dgm:cxn modelId="{680DA4FF-B5D1-45B4-8CC3-176254A1756F}" type="presParOf" srcId="{9FCFF21D-C3A1-4579-B9BD-6D5087D73F1D}" destId="{4FE9C84A-128B-45A2-994E-DF20DB8969CD}" srcOrd="0" destOrd="0" presId="urn:microsoft.com/office/officeart/2005/8/layout/cycle4"/>
    <dgm:cxn modelId="{2F08B84D-8FBD-48AE-B847-B4DBF4BD0A6B}" type="presParOf" srcId="{9FCFF21D-C3A1-4579-B9BD-6D5087D73F1D}" destId="{4CF8D632-8583-47CF-93F8-9B5F5A8BF062}" srcOrd="1" destOrd="0" presId="urn:microsoft.com/office/officeart/2005/8/layout/cycle4"/>
    <dgm:cxn modelId="{5312CAB1-EB87-428C-B578-47697384EFF1}" type="presParOf" srcId="{F62C3FBE-F8D3-4B62-AD18-39CAD3A352C5}" destId="{D33C2C17-67E7-4473-92C3-780944D80488}" srcOrd="3" destOrd="0" presId="urn:microsoft.com/office/officeart/2005/8/layout/cycle4"/>
    <dgm:cxn modelId="{DF3318FE-53EF-450F-A49F-522E1BF03447}" type="presParOf" srcId="{D33C2C17-67E7-4473-92C3-780944D80488}" destId="{7BD27812-6C6A-45D7-B4F9-21A4D4ED8253}" srcOrd="0" destOrd="0" presId="urn:microsoft.com/office/officeart/2005/8/layout/cycle4"/>
    <dgm:cxn modelId="{9B5E9FD4-97D1-4C30-A958-9939003BB8C6}" type="presParOf" srcId="{D33C2C17-67E7-4473-92C3-780944D80488}" destId="{D4D18A5C-CF88-483D-81C4-A11101BDBE33}" srcOrd="1" destOrd="0" presId="urn:microsoft.com/office/officeart/2005/8/layout/cycle4"/>
    <dgm:cxn modelId="{CDF5E7A6-71E9-49BE-B68F-A585253F589F}" type="presParOf" srcId="{F62C3FBE-F8D3-4B62-AD18-39CAD3A352C5}" destId="{DBD96D0F-9C14-4F53-BD1A-E3816F657029}" srcOrd="4" destOrd="0" presId="urn:microsoft.com/office/officeart/2005/8/layout/cycle4"/>
    <dgm:cxn modelId="{B7ABA523-FF54-435E-AD98-258A746A0698}" type="presParOf" srcId="{CCC40F41-164C-46E0-9586-C97EB4F77C51}" destId="{1B7D5C1E-E4DE-4DB5-ACF7-F1BC6C352794}" srcOrd="1" destOrd="0" presId="urn:microsoft.com/office/officeart/2005/8/layout/cycle4"/>
    <dgm:cxn modelId="{EDA17B00-80EE-4A09-AAE4-EF3972A3F958}" type="presParOf" srcId="{1B7D5C1E-E4DE-4DB5-ACF7-F1BC6C352794}" destId="{CED520A0-CCA2-4FD6-9819-92C33ED88CC0}" srcOrd="0" destOrd="0" presId="urn:microsoft.com/office/officeart/2005/8/layout/cycle4"/>
    <dgm:cxn modelId="{5FD46E7B-9F8D-4654-A7F1-5DAC489FDC21}" type="presParOf" srcId="{1B7D5C1E-E4DE-4DB5-ACF7-F1BC6C352794}" destId="{988C664F-1C55-4D5D-B37B-929C2C93778A}" srcOrd="1" destOrd="0" presId="urn:microsoft.com/office/officeart/2005/8/layout/cycle4"/>
    <dgm:cxn modelId="{0D661818-47E7-41CF-852A-852D1AF24858}" type="presParOf" srcId="{1B7D5C1E-E4DE-4DB5-ACF7-F1BC6C352794}" destId="{16250E04-1A9C-4EE2-A6F7-8DE89EA80765}" srcOrd="2" destOrd="0" presId="urn:microsoft.com/office/officeart/2005/8/layout/cycle4"/>
    <dgm:cxn modelId="{1A3B7E94-9EDD-4781-B443-E2EBAC740FCE}" type="presParOf" srcId="{1B7D5C1E-E4DE-4DB5-ACF7-F1BC6C352794}" destId="{C6990A06-C058-45A5-A8ED-63A32222F01A}" srcOrd="3" destOrd="0" presId="urn:microsoft.com/office/officeart/2005/8/layout/cycle4"/>
    <dgm:cxn modelId="{6D0EE974-90AC-44AE-81EC-0C17335C821B}" type="presParOf" srcId="{1B7D5C1E-E4DE-4DB5-ACF7-F1BC6C352794}" destId="{7900EEFD-B378-40D0-9614-17E26694C9AA}" srcOrd="4" destOrd="0" presId="urn:microsoft.com/office/officeart/2005/8/layout/cycle4"/>
    <dgm:cxn modelId="{5620BC28-574B-4741-8393-D92A7219BE41}" type="presParOf" srcId="{CCC40F41-164C-46E0-9586-C97EB4F77C51}" destId="{FDE3AC8D-C953-4942-AA4D-4F0BFE08D7FD}" srcOrd="2" destOrd="0" presId="urn:microsoft.com/office/officeart/2005/8/layout/cycle4"/>
    <dgm:cxn modelId="{8B1D643B-1BAC-4447-B8BB-85CAB7B4E4EF}" type="presParOf" srcId="{CCC40F41-164C-46E0-9586-C97EB4F77C51}" destId="{08BD5FF7-FECC-478E-9AE4-216C9BA10CE9}" srcOrd="3" destOrd="0" presId="urn:microsoft.com/office/officeart/2005/8/layout/cycle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A02014-B27C-441E-BBC5-6040C635EC65}" type="doc">
      <dgm:prSet loTypeId="urn:microsoft.com/office/officeart/2005/8/layout/gear1" loCatId="process" qsTypeId="urn:microsoft.com/office/officeart/2005/8/quickstyle/simple3" qsCatId="simple" csTypeId="urn:microsoft.com/office/officeart/2005/8/colors/accent1_2" csCatId="accent1" phldr="1"/>
      <dgm:spPr/>
    </dgm:pt>
    <dgm:pt modelId="{3FE05096-5376-478D-B59B-09D2867D8E15}">
      <dgm:prSet phldrT="[Texto]"/>
      <dgm:spPr/>
      <dgm:t>
        <a:bodyPr/>
        <a:lstStyle/>
        <a:p>
          <a:r>
            <a:rPr lang="es-ES" dirty="0" smtClean="0"/>
            <a:t>Recolectar y controlar</a:t>
          </a:r>
          <a:endParaRPr lang="es-ES" dirty="0"/>
        </a:p>
      </dgm:t>
    </dgm:pt>
    <dgm:pt modelId="{A73CA144-B3D9-4DF3-ADF3-2507F16FAE86}" type="parTrans" cxnId="{F5F8F299-9AF0-4621-BCE4-14DCFE9DBA1B}">
      <dgm:prSet/>
      <dgm:spPr/>
      <dgm:t>
        <a:bodyPr/>
        <a:lstStyle/>
        <a:p>
          <a:endParaRPr lang="es-ES"/>
        </a:p>
      </dgm:t>
    </dgm:pt>
    <dgm:pt modelId="{98B5B497-8FB7-41E9-B873-39F28C056CE6}" type="sibTrans" cxnId="{F5F8F299-9AF0-4621-BCE4-14DCFE9DBA1B}">
      <dgm:prSet/>
      <dgm:spPr/>
      <dgm:t>
        <a:bodyPr/>
        <a:lstStyle/>
        <a:p>
          <a:endParaRPr lang="es-ES"/>
        </a:p>
      </dgm:t>
    </dgm:pt>
    <dgm:pt modelId="{E79D7BFF-AFDC-428E-AB47-E0609A0F6195}">
      <dgm:prSet phldrT="[Texto]"/>
      <dgm:spPr/>
      <dgm:t>
        <a:bodyPr/>
        <a:lstStyle/>
        <a:p>
          <a:r>
            <a:rPr lang="es-ES" dirty="0" smtClean="0"/>
            <a:t>Presentar</a:t>
          </a:r>
          <a:endParaRPr lang="es-ES" dirty="0"/>
        </a:p>
      </dgm:t>
    </dgm:pt>
    <dgm:pt modelId="{BF3083CD-AC0D-4108-8597-22AD10E5D728}" type="parTrans" cxnId="{1BBA5558-6D63-4B7E-BBBB-F51D25926967}">
      <dgm:prSet/>
      <dgm:spPr/>
      <dgm:t>
        <a:bodyPr/>
        <a:lstStyle/>
        <a:p>
          <a:endParaRPr lang="es-ES"/>
        </a:p>
      </dgm:t>
    </dgm:pt>
    <dgm:pt modelId="{10155D64-7220-4A47-87B4-49A0B5AA50C0}" type="sibTrans" cxnId="{1BBA5558-6D63-4B7E-BBBB-F51D25926967}">
      <dgm:prSet/>
      <dgm:spPr/>
      <dgm:t>
        <a:bodyPr/>
        <a:lstStyle/>
        <a:p>
          <a:endParaRPr lang="es-ES"/>
        </a:p>
      </dgm:t>
    </dgm:pt>
    <dgm:pt modelId="{17AE950D-8400-4790-9471-FEBB5600CC8C}">
      <dgm:prSet phldrT="[Texto]"/>
      <dgm:spPr/>
      <dgm:t>
        <a:bodyPr/>
        <a:lstStyle/>
        <a:p>
          <a:r>
            <a:rPr lang="es-ES" dirty="0" smtClean="0"/>
            <a:t>Derivar y compartir</a:t>
          </a:r>
          <a:endParaRPr lang="es-ES" dirty="0"/>
        </a:p>
      </dgm:t>
    </dgm:pt>
    <dgm:pt modelId="{3B50C25D-884D-45D5-A97C-9B7ACDB9FBC9}" type="parTrans" cxnId="{E9C519E5-281A-4BC8-9643-E5EB894FAB92}">
      <dgm:prSet/>
      <dgm:spPr/>
      <dgm:t>
        <a:bodyPr/>
        <a:lstStyle/>
        <a:p>
          <a:endParaRPr lang="es-ES"/>
        </a:p>
      </dgm:t>
    </dgm:pt>
    <dgm:pt modelId="{FE334A24-785C-4472-A2C2-DC83624B52EC}" type="sibTrans" cxnId="{E9C519E5-281A-4BC8-9643-E5EB894FAB92}">
      <dgm:prSet/>
      <dgm:spPr/>
      <dgm:t>
        <a:bodyPr/>
        <a:lstStyle/>
        <a:p>
          <a:endParaRPr lang="es-ES"/>
        </a:p>
      </dgm:t>
    </dgm:pt>
    <dgm:pt modelId="{0E96F4F2-B0CB-40E7-99A1-2F0B7CF9BC55}" type="pres">
      <dgm:prSet presAssocID="{11A02014-B27C-441E-BBC5-6040C635EC65}" presName="composite" presStyleCnt="0">
        <dgm:presLayoutVars>
          <dgm:chMax val="3"/>
          <dgm:animLvl val="lvl"/>
          <dgm:resizeHandles val="exact"/>
        </dgm:presLayoutVars>
      </dgm:prSet>
      <dgm:spPr/>
    </dgm:pt>
    <dgm:pt modelId="{17682E80-8ED1-466E-B9B4-E41FE5CF4393}" type="pres">
      <dgm:prSet presAssocID="{3FE05096-5376-478D-B59B-09D2867D8E15}" presName="gear1" presStyleLbl="node1" presStyleIdx="0" presStyleCnt="3">
        <dgm:presLayoutVars>
          <dgm:chMax val="1"/>
          <dgm:bulletEnabled val="1"/>
        </dgm:presLayoutVars>
      </dgm:prSet>
      <dgm:spPr/>
      <dgm:t>
        <a:bodyPr/>
        <a:lstStyle/>
        <a:p>
          <a:endParaRPr lang="es-ES"/>
        </a:p>
      </dgm:t>
    </dgm:pt>
    <dgm:pt modelId="{6C6A59F1-29C0-455A-B1F1-6053730E1164}" type="pres">
      <dgm:prSet presAssocID="{3FE05096-5376-478D-B59B-09D2867D8E15}" presName="gear1srcNode" presStyleLbl="node1" presStyleIdx="0" presStyleCnt="3"/>
      <dgm:spPr/>
      <dgm:t>
        <a:bodyPr/>
        <a:lstStyle/>
        <a:p>
          <a:endParaRPr lang="es-ES"/>
        </a:p>
      </dgm:t>
    </dgm:pt>
    <dgm:pt modelId="{07BB8751-003B-44AC-AD68-8B38B4C4C210}" type="pres">
      <dgm:prSet presAssocID="{3FE05096-5376-478D-B59B-09D2867D8E15}" presName="gear1dstNode" presStyleLbl="node1" presStyleIdx="0" presStyleCnt="3"/>
      <dgm:spPr/>
      <dgm:t>
        <a:bodyPr/>
        <a:lstStyle/>
        <a:p>
          <a:endParaRPr lang="es-ES"/>
        </a:p>
      </dgm:t>
    </dgm:pt>
    <dgm:pt modelId="{F9B7A128-3E39-43EC-93E2-786DED172C9C}" type="pres">
      <dgm:prSet presAssocID="{E79D7BFF-AFDC-428E-AB47-E0609A0F6195}" presName="gear2" presStyleLbl="node1" presStyleIdx="1" presStyleCnt="3">
        <dgm:presLayoutVars>
          <dgm:chMax val="1"/>
          <dgm:bulletEnabled val="1"/>
        </dgm:presLayoutVars>
      </dgm:prSet>
      <dgm:spPr/>
      <dgm:t>
        <a:bodyPr/>
        <a:lstStyle/>
        <a:p>
          <a:endParaRPr lang="es-ES"/>
        </a:p>
      </dgm:t>
    </dgm:pt>
    <dgm:pt modelId="{D6AC3368-EE61-4A09-AB99-E8E8F4B6A427}" type="pres">
      <dgm:prSet presAssocID="{E79D7BFF-AFDC-428E-AB47-E0609A0F6195}" presName="gear2srcNode" presStyleLbl="node1" presStyleIdx="1" presStyleCnt="3"/>
      <dgm:spPr/>
      <dgm:t>
        <a:bodyPr/>
        <a:lstStyle/>
        <a:p>
          <a:endParaRPr lang="es-ES"/>
        </a:p>
      </dgm:t>
    </dgm:pt>
    <dgm:pt modelId="{68508C2F-4234-4FC9-8E37-CA754BDE36B0}" type="pres">
      <dgm:prSet presAssocID="{E79D7BFF-AFDC-428E-AB47-E0609A0F6195}" presName="gear2dstNode" presStyleLbl="node1" presStyleIdx="1" presStyleCnt="3"/>
      <dgm:spPr/>
      <dgm:t>
        <a:bodyPr/>
        <a:lstStyle/>
        <a:p>
          <a:endParaRPr lang="es-ES"/>
        </a:p>
      </dgm:t>
    </dgm:pt>
    <dgm:pt modelId="{3CDC4122-1A1B-4C86-B2DB-D6839FD37425}" type="pres">
      <dgm:prSet presAssocID="{17AE950D-8400-4790-9471-FEBB5600CC8C}" presName="gear3" presStyleLbl="node1" presStyleIdx="2" presStyleCnt="3"/>
      <dgm:spPr/>
      <dgm:t>
        <a:bodyPr/>
        <a:lstStyle/>
        <a:p>
          <a:endParaRPr lang="es-ES"/>
        </a:p>
      </dgm:t>
    </dgm:pt>
    <dgm:pt modelId="{3D29AD1F-F355-4012-9F15-C00C9B19F469}" type="pres">
      <dgm:prSet presAssocID="{17AE950D-8400-4790-9471-FEBB5600CC8C}" presName="gear3tx" presStyleLbl="node1" presStyleIdx="2" presStyleCnt="3">
        <dgm:presLayoutVars>
          <dgm:chMax val="1"/>
          <dgm:bulletEnabled val="1"/>
        </dgm:presLayoutVars>
      </dgm:prSet>
      <dgm:spPr/>
      <dgm:t>
        <a:bodyPr/>
        <a:lstStyle/>
        <a:p>
          <a:endParaRPr lang="es-ES"/>
        </a:p>
      </dgm:t>
    </dgm:pt>
    <dgm:pt modelId="{5DA81A0F-821D-46EB-AF5C-5188571A5B8E}" type="pres">
      <dgm:prSet presAssocID="{17AE950D-8400-4790-9471-FEBB5600CC8C}" presName="gear3srcNode" presStyleLbl="node1" presStyleIdx="2" presStyleCnt="3"/>
      <dgm:spPr/>
      <dgm:t>
        <a:bodyPr/>
        <a:lstStyle/>
        <a:p>
          <a:endParaRPr lang="es-ES"/>
        </a:p>
      </dgm:t>
    </dgm:pt>
    <dgm:pt modelId="{0196A7CF-DF0E-45A8-AC39-1A0221FB239B}" type="pres">
      <dgm:prSet presAssocID="{17AE950D-8400-4790-9471-FEBB5600CC8C}" presName="gear3dstNode" presStyleLbl="node1" presStyleIdx="2" presStyleCnt="3"/>
      <dgm:spPr/>
      <dgm:t>
        <a:bodyPr/>
        <a:lstStyle/>
        <a:p>
          <a:endParaRPr lang="es-ES"/>
        </a:p>
      </dgm:t>
    </dgm:pt>
    <dgm:pt modelId="{BE950D1A-D6F5-4809-A389-9E6EB4D0C77F}" type="pres">
      <dgm:prSet presAssocID="{98B5B497-8FB7-41E9-B873-39F28C056CE6}" presName="connector1" presStyleLbl="sibTrans2D1" presStyleIdx="0" presStyleCnt="3"/>
      <dgm:spPr/>
      <dgm:t>
        <a:bodyPr/>
        <a:lstStyle/>
        <a:p>
          <a:endParaRPr lang="es-ES"/>
        </a:p>
      </dgm:t>
    </dgm:pt>
    <dgm:pt modelId="{850DC122-6214-4AC5-A2A1-4B01B9E2146C}" type="pres">
      <dgm:prSet presAssocID="{10155D64-7220-4A47-87B4-49A0B5AA50C0}" presName="connector2" presStyleLbl="sibTrans2D1" presStyleIdx="1" presStyleCnt="3"/>
      <dgm:spPr/>
      <dgm:t>
        <a:bodyPr/>
        <a:lstStyle/>
        <a:p>
          <a:endParaRPr lang="es-ES"/>
        </a:p>
      </dgm:t>
    </dgm:pt>
    <dgm:pt modelId="{C92953BC-475C-4E1D-B37F-0010BFCE01D2}" type="pres">
      <dgm:prSet presAssocID="{FE334A24-785C-4472-A2C2-DC83624B52EC}" presName="connector3" presStyleLbl="sibTrans2D1" presStyleIdx="2" presStyleCnt="3"/>
      <dgm:spPr/>
      <dgm:t>
        <a:bodyPr/>
        <a:lstStyle/>
        <a:p>
          <a:endParaRPr lang="es-ES"/>
        </a:p>
      </dgm:t>
    </dgm:pt>
  </dgm:ptLst>
  <dgm:cxnLst>
    <dgm:cxn modelId="{6461F04E-3B0E-43AF-84A5-0902C26AD542}" type="presOf" srcId="{98B5B497-8FB7-41E9-B873-39F28C056CE6}" destId="{BE950D1A-D6F5-4809-A389-9E6EB4D0C77F}" srcOrd="0" destOrd="0" presId="urn:microsoft.com/office/officeart/2005/8/layout/gear1"/>
    <dgm:cxn modelId="{40912139-239A-4F07-862C-1FFB80A1AAA7}" type="presOf" srcId="{E79D7BFF-AFDC-428E-AB47-E0609A0F6195}" destId="{F9B7A128-3E39-43EC-93E2-786DED172C9C}" srcOrd="0" destOrd="0" presId="urn:microsoft.com/office/officeart/2005/8/layout/gear1"/>
    <dgm:cxn modelId="{1BBA5558-6D63-4B7E-BBBB-F51D25926967}" srcId="{11A02014-B27C-441E-BBC5-6040C635EC65}" destId="{E79D7BFF-AFDC-428E-AB47-E0609A0F6195}" srcOrd="1" destOrd="0" parTransId="{BF3083CD-AC0D-4108-8597-22AD10E5D728}" sibTransId="{10155D64-7220-4A47-87B4-49A0B5AA50C0}"/>
    <dgm:cxn modelId="{E9C519E5-281A-4BC8-9643-E5EB894FAB92}" srcId="{11A02014-B27C-441E-BBC5-6040C635EC65}" destId="{17AE950D-8400-4790-9471-FEBB5600CC8C}" srcOrd="2" destOrd="0" parTransId="{3B50C25D-884D-45D5-A97C-9B7ACDB9FBC9}" sibTransId="{FE334A24-785C-4472-A2C2-DC83624B52EC}"/>
    <dgm:cxn modelId="{A2574E6F-27D2-43BB-8BFB-D50EA9CD879A}" type="presOf" srcId="{17AE950D-8400-4790-9471-FEBB5600CC8C}" destId="{5DA81A0F-821D-46EB-AF5C-5188571A5B8E}" srcOrd="2" destOrd="0" presId="urn:microsoft.com/office/officeart/2005/8/layout/gear1"/>
    <dgm:cxn modelId="{ADFE8BAF-2888-4547-9273-3E097CF818E7}" type="presOf" srcId="{3FE05096-5376-478D-B59B-09D2867D8E15}" destId="{07BB8751-003B-44AC-AD68-8B38B4C4C210}" srcOrd="2" destOrd="0" presId="urn:microsoft.com/office/officeart/2005/8/layout/gear1"/>
    <dgm:cxn modelId="{8CB3F6A5-DF2B-4EE6-8DD3-36ADAF723342}" type="presOf" srcId="{17AE950D-8400-4790-9471-FEBB5600CC8C}" destId="{0196A7CF-DF0E-45A8-AC39-1A0221FB239B}" srcOrd="3" destOrd="0" presId="urn:microsoft.com/office/officeart/2005/8/layout/gear1"/>
    <dgm:cxn modelId="{F5F8F299-9AF0-4621-BCE4-14DCFE9DBA1B}" srcId="{11A02014-B27C-441E-BBC5-6040C635EC65}" destId="{3FE05096-5376-478D-B59B-09D2867D8E15}" srcOrd="0" destOrd="0" parTransId="{A73CA144-B3D9-4DF3-ADF3-2507F16FAE86}" sibTransId="{98B5B497-8FB7-41E9-B873-39F28C056CE6}"/>
    <dgm:cxn modelId="{4F0DCD1F-FF81-4861-9E10-85B91827B81E}" type="presOf" srcId="{10155D64-7220-4A47-87B4-49A0B5AA50C0}" destId="{850DC122-6214-4AC5-A2A1-4B01B9E2146C}" srcOrd="0" destOrd="0" presId="urn:microsoft.com/office/officeart/2005/8/layout/gear1"/>
    <dgm:cxn modelId="{3F0E58AA-5BC2-4BC4-86ED-058BDBD5D4FA}" type="presOf" srcId="{E79D7BFF-AFDC-428E-AB47-E0609A0F6195}" destId="{D6AC3368-EE61-4A09-AB99-E8E8F4B6A427}" srcOrd="1" destOrd="0" presId="urn:microsoft.com/office/officeart/2005/8/layout/gear1"/>
    <dgm:cxn modelId="{E7B284CD-805B-4338-B140-4AC878230407}" type="presOf" srcId="{11A02014-B27C-441E-BBC5-6040C635EC65}" destId="{0E96F4F2-B0CB-40E7-99A1-2F0B7CF9BC55}" srcOrd="0" destOrd="0" presId="urn:microsoft.com/office/officeart/2005/8/layout/gear1"/>
    <dgm:cxn modelId="{6DD6A120-338B-4634-BDAF-4D8C013B9099}" type="presOf" srcId="{17AE950D-8400-4790-9471-FEBB5600CC8C}" destId="{3D29AD1F-F355-4012-9F15-C00C9B19F469}" srcOrd="1" destOrd="0" presId="urn:microsoft.com/office/officeart/2005/8/layout/gear1"/>
    <dgm:cxn modelId="{68C867AB-FB15-498C-9329-A721D88830EC}" type="presOf" srcId="{17AE950D-8400-4790-9471-FEBB5600CC8C}" destId="{3CDC4122-1A1B-4C86-B2DB-D6839FD37425}" srcOrd="0" destOrd="0" presId="urn:microsoft.com/office/officeart/2005/8/layout/gear1"/>
    <dgm:cxn modelId="{F5A08CEC-F4B3-413A-B9FC-A6152122FDA1}" type="presOf" srcId="{3FE05096-5376-478D-B59B-09D2867D8E15}" destId="{17682E80-8ED1-466E-B9B4-E41FE5CF4393}" srcOrd="0" destOrd="0" presId="urn:microsoft.com/office/officeart/2005/8/layout/gear1"/>
    <dgm:cxn modelId="{2B858907-76CF-4041-9FD9-295B3C460563}" type="presOf" srcId="{FE334A24-785C-4472-A2C2-DC83624B52EC}" destId="{C92953BC-475C-4E1D-B37F-0010BFCE01D2}" srcOrd="0" destOrd="0" presId="urn:microsoft.com/office/officeart/2005/8/layout/gear1"/>
    <dgm:cxn modelId="{F0033A6E-131F-48B4-BD64-96C35FF0235D}" type="presOf" srcId="{3FE05096-5376-478D-B59B-09D2867D8E15}" destId="{6C6A59F1-29C0-455A-B1F1-6053730E1164}" srcOrd="1" destOrd="0" presId="urn:microsoft.com/office/officeart/2005/8/layout/gear1"/>
    <dgm:cxn modelId="{A8457E5B-FC33-4750-9AD0-81BC33E9976B}" type="presOf" srcId="{E79D7BFF-AFDC-428E-AB47-E0609A0F6195}" destId="{68508C2F-4234-4FC9-8E37-CA754BDE36B0}" srcOrd="2" destOrd="0" presId="urn:microsoft.com/office/officeart/2005/8/layout/gear1"/>
    <dgm:cxn modelId="{1617D8A9-87A9-41FD-9A82-DB10A60AC09F}" type="presParOf" srcId="{0E96F4F2-B0CB-40E7-99A1-2F0B7CF9BC55}" destId="{17682E80-8ED1-466E-B9B4-E41FE5CF4393}" srcOrd="0" destOrd="0" presId="urn:microsoft.com/office/officeart/2005/8/layout/gear1"/>
    <dgm:cxn modelId="{7C9FE4B3-6562-4793-8A63-A1597DE428DF}" type="presParOf" srcId="{0E96F4F2-B0CB-40E7-99A1-2F0B7CF9BC55}" destId="{6C6A59F1-29C0-455A-B1F1-6053730E1164}" srcOrd="1" destOrd="0" presId="urn:microsoft.com/office/officeart/2005/8/layout/gear1"/>
    <dgm:cxn modelId="{9E30371B-6685-4558-B7D8-F3E1992725EF}" type="presParOf" srcId="{0E96F4F2-B0CB-40E7-99A1-2F0B7CF9BC55}" destId="{07BB8751-003B-44AC-AD68-8B38B4C4C210}" srcOrd="2" destOrd="0" presId="urn:microsoft.com/office/officeart/2005/8/layout/gear1"/>
    <dgm:cxn modelId="{69FF4BF0-2CC0-4DB3-A533-6717748906F8}" type="presParOf" srcId="{0E96F4F2-B0CB-40E7-99A1-2F0B7CF9BC55}" destId="{F9B7A128-3E39-43EC-93E2-786DED172C9C}" srcOrd="3" destOrd="0" presId="urn:microsoft.com/office/officeart/2005/8/layout/gear1"/>
    <dgm:cxn modelId="{DA0D32AD-CCFC-4197-9584-1434475C6176}" type="presParOf" srcId="{0E96F4F2-B0CB-40E7-99A1-2F0B7CF9BC55}" destId="{D6AC3368-EE61-4A09-AB99-E8E8F4B6A427}" srcOrd="4" destOrd="0" presId="urn:microsoft.com/office/officeart/2005/8/layout/gear1"/>
    <dgm:cxn modelId="{1CC9E189-557E-4C90-A850-1571030EE6FE}" type="presParOf" srcId="{0E96F4F2-B0CB-40E7-99A1-2F0B7CF9BC55}" destId="{68508C2F-4234-4FC9-8E37-CA754BDE36B0}" srcOrd="5" destOrd="0" presId="urn:microsoft.com/office/officeart/2005/8/layout/gear1"/>
    <dgm:cxn modelId="{77DCEF3B-BCB9-456E-B0FF-9A75E00186C3}" type="presParOf" srcId="{0E96F4F2-B0CB-40E7-99A1-2F0B7CF9BC55}" destId="{3CDC4122-1A1B-4C86-B2DB-D6839FD37425}" srcOrd="6" destOrd="0" presId="urn:microsoft.com/office/officeart/2005/8/layout/gear1"/>
    <dgm:cxn modelId="{92E5975F-7024-4CFA-BFA6-5DEEC74E6B09}" type="presParOf" srcId="{0E96F4F2-B0CB-40E7-99A1-2F0B7CF9BC55}" destId="{3D29AD1F-F355-4012-9F15-C00C9B19F469}" srcOrd="7" destOrd="0" presId="urn:microsoft.com/office/officeart/2005/8/layout/gear1"/>
    <dgm:cxn modelId="{B1E7E164-E02D-4641-877C-25E83E29E9E9}" type="presParOf" srcId="{0E96F4F2-B0CB-40E7-99A1-2F0B7CF9BC55}" destId="{5DA81A0F-821D-46EB-AF5C-5188571A5B8E}" srcOrd="8" destOrd="0" presId="urn:microsoft.com/office/officeart/2005/8/layout/gear1"/>
    <dgm:cxn modelId="{9C534252-B6CF-4B0A-9962-2946166FDC4C}" type="presParOf" srcId="{0E96F4F2-B0CB-40E7-99A1-2F0B7CF9BC55}" destId="{0196A7CF-DF0E-45A8-AC39-1A0221FB239B}" srcOrd="9" destOrd="0" presId="urn:microsoft.com/office/officeart/2005/8/layout/gear1"/>
    <dgm:cxn modelId="{CC97AA27-C081-4017-8EBF-8F7694E67A66}" type="presParOf" srcId="{0E96F4F2-B0CB-40E7-99A1-2F0B7CF9BC55}" destId="{BE950D1A-D6F5-4809-A389-9E6EB4D0C77F}" srcOrd="10" destOrd="0" presId="urn:microsoft.com/office/officeart/2005/8/layout/gear1"/>
    <dgm:cxn modelId="{2CBAFBA8-1E84-4D20-8326-C561B9054971}" type="presParOf" srcId="{0E96F4F2-B0CB-40E7-99A1-2F0B7CF9BC55}" destId="{850DC122-6214-4AC5-A2A1-4B01B9E2146C}" srcOrd="11" destOrd="0" presId="urn:microsoft.com/office/officeart/2005/8/layout/gear1"/>
    <dgm:cxn modelId="{4857D37B-1BDA-4D52-98D9-2BC2EC0A996B}" type="presParOf" srcId="{0E96F4F2-B0CB-40E7-99A1-2F0B7CF9BC55}" destId="{C92953BC-475C-4E1D-B37F-0010BFCE01D2}" srcOrd="12" destOrd="0" presId="urn:microsoft.com/office/officeart/2005/8/layout/gear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7E75B7-731A-4C2C-BCDB-FAA519DABED2}" type="doc">
      <dgm:prSet loTypeId="urn:microsoft.com/office/officeart/2005/8/layout/arrow2" loCatId="process" qsTypeId="urn:microsoft.com/office/officeart/2005/8/quickstyle/simple1" qsCatId="simple" csTypeId="urn:microsoft.com/office/officeart/2005/8/colors/accent1_2" csCatId="accent1" phldr="1"/>
      <dgm:spPr/>
    </dgm:pt>
    <dgm:pt modelId="{EB267BF7-7AC4-4FF3-A9BF-92EF350EBA65}">
      <dgm:prSet phldrT="[Texto]"/>
      <dgm:spPr/>
      <dgm:t>
        <a:bodyPr/>
        <a:lstStyle/>
        <a:p>
          <a:r>
            <a:rPr lang="es-ES" dirty="0" smtClean="0"/>
            <a:t>Recolección y presentación básica (tabular)</a:t>
          </a:r>
          <a:endParaRPr lang="es-ES" dirty="0"/>
        </a:p>
      </dgm:t>
    </dgm:pt>
    <dgm:pt modelId="{AC773462-CB34-4920-A207-96072B1EE87B}" type="parTrans" cxnId="{2CBFAA85-55A4-4322-B6AF-88F0F93FA7E0}">
      <dgm:prSet/>
      <dgm:spPr/>
      <dgm:t>
        <a:bodyPr/>
        <a:lstStyle/>
        <a:p>
          <a:endParaRPr lang="es-ES"/>
        </a:p>
      </dgm:t>
    </dgm:pt>
    <dgm:pt modelId="{87F23954-CEF7-4DD6-A4BF-F1699E89E896}" type="sibTrans" cxnId="{2CBFAA85-55A4-4322-B6AF-88F0F93FA7E0}">
      <dgm:prSet/>
      <dgm:spPr/>
      <dgm:t>
        <a:bodyPr/>
        <a:lstStyle/>
        <a:p>
          <a:endParaRPr lang="es-ES"/>
        </a:p>
      </dgm:t>
    </dgm:pt>
    <dgm:pt modelId="{2C0D90CB-EADD-467B-BEB0-3FC7555962D4}">
      <dgm:prSet phldrT="[Texto]"/>
      <dgm:spPr/>
      <dgm:t>
        <a:bodyPr/>
        <a:lstStyle/>
        <a:p>
          <a:r>
            <a:rPr lang="es-ES" dirty="0" smtClean="0"/>
            <a:t>Representación gráfica y mapa</a:t>
          </a:r>
          <a:endParaRPr lang="es-ES" dirty="0"/>
        </a:p>
      </dgm:t>
    </dgm:pt>
    <dgm:pt modelId="{964047FF-81E0-419A-AC68-8E802DB1A2FF}" type="parTrans" cxnId="{541E98C7-181D-4285-AA7D-446918B9A275}">
      <dgm:prSet/>
      <dgm:spPr/>
      <dgm:t>
        <a:bodyPr/>
        <a:lstStyle/>
        <a:p>
          <a:endParaRPr lang="es-ES"/>
        </a:p>
      </dgm:t>
    </dgm:pt>
    <dgm:pt modelId="{08CD26D7-EB48-4AF6-92CE-F3CC01BFF789}" type="sibTrans" cxnId="{541E98C7-181D-4285-AA7D-446918B9A275}">
      <dgm:prSet/>
      <dgm:spPr/>
      <dgm:t>
        <a:bodyPr/>
        <a:lstStyle/>
        <a:p>
          <a:endParaRPr lang="es-ES"/>
        </a:p>
      </dgm:t>
    </dgm:pt>
    <dgm:pt modelId="{504A7F5D-58C0-4D8D-B580-866601683A0B}">
      <dgm:prSet phldrT="[Texto]"/>
      <dgm:spPr/>
      <dgm:t>
        <a:bodyPr/>
        <a:lstStyle/>
        <a:p>
          <a:r>
            <a:rPr lang="es-ES" dirty="0" smtClean="0"/>
            <a:t>Integración en </a:t>
          </a:r>
          <a:r>
            <a:rPr lang="es-ES" dirty="0" err="1" smtClean="0"/>
            <a:t>Twitter</a:t>
          </a:r>
          <a:r>
            <a:rPr lang="es-ES" dirty="0" smtClean="0"/>
            <a:t> y configuración</a:t>
          </a:r>
          <a:endParaRPr lang="es-ES" dirty="0"/>
        </a:p>
      </dgm:t>
    </dgm:pt>
    <dgm:pt modelId="{56150BAB-31C8-447F-BD36-BE99DBA13C7B}" type="parTrans" cxnId="{0F32FAB2-B246-4E58-A13C-5EF34A573806}">
      <dgm:prSet/>
      <dgm:spPr/>
      <dgm:t>
        <a:bodyPr/>
        <a:lstStyle/>
        <a:p>
          <a:endParaRPr lang="es-ES"/>
        </a:p>
      </dgm:t>
    </dgm:pt>
    <dgm:pt modelId="{1ACC8882-ECCE-4DE5-82C5-2731DDEA0CC0}" type="sibTrans" cxnId="{0F32FAB2-B246-4E58-A13C-5EF34A573806}">
      <dgm:prSet/>
      <dgm:spPr/>
      <dgm:t>
        <a:bodyPr/>
        <a:lstStyle/>
        <a:p>
          <a:endParaRPr lang="es-ES"/>
        </a:p>
      </dgm:t>
    </dgm:pt>
    <dgm:pt modelId="{1F3AFD43-1282-4623-B960-556132AF1327}" type="pres">
      <dgm:prSet presAssocID="{DB7E75B7-731A-4C2C-BCDB-FAA519DABED2}" presName="arrowDiagram" presStyleCnt="0">
        <dgm:presLayoutVars>
          <dgm:chMax val="5"/>
          <dgm:dir/>
          <dgm:resizeHandles val="exact"/>
        </dgm:presLayoutVars>
      </dgm:prSet>
      <dgm:spPr/>
    </dgm:pt>
    <dgm:pt modelId="{0889ED66-B1C0-4D2A-ACFA-0809DEA53F5F}" type="pres">
      <dgm:prSet presAssocID="{DB7E75B7-731A-4C2C-BCDB-FAA519DABED2}" presName="arrow" presStyleLbl="bgShp" presStyleIdx="0" presStyleCnt="1"/>
      <dgm:spPr/>
    </dgm:pt>
    <dgm:pt modelId="{5C93E87D-20D5-4961-A27F-7CC9A59706C9}" type="pres">
      <dgm:prSet presAssocID="{DB7E75B7-731A-4C2C-BCDB-FAA519DABED2}" presName="arrowDiagram3" presStyleCnt="0"/>
      <dgm:spPr/>
    </dgm:pt>
    <dgm:pt modelId="{088C7168-6D6D-404B-9253-CEA97A2411C5}" type="pres">
      <dgm:prSet presAssocID="{EB267BF7-7AC4-4FF3-A9BF-92EF350EBA65}" presName="bullet3a" presStyleLbl="node1" presStyleIdx="0" presStyleCnt="3"/>
      <dgm:spPr/>
    </dgm:pt>
    <dgm:pt modelId="{2B22F7EF-ECD6-4C1E-8808-64EE356A958B}" type="pres">
      <dgm:prSet presAssocID="{EB267BF7-7AC4-4FF3-A9BF-92EF350EBA65}" presName="textBox3a" presStyleLbl="revTx" presStyleIdx="0" presStyleCnt="3">
        <dgm:presLayoutVars>
          <dgm:bulletEnabled val="1"/>
        </dgm:presLayoutVars>
      </dgm:prSet>
      <dgm:spPr/>
      <dgm:t>
        <a:bodyPr/>
        <a:lstStyle/>
        <a:p>
          <a:endParaRPr lang="es-ES"/>
        </a:p>
      </dgm:t>
    </dgm:pt>
    <dgm:pt modelId="{57B7D7BB-7BAE-4760-B6CC-F45DCE8EB01F}" type="pres">
      <dgm:prSet presAssocID="{2C0D90CB-EADD-467B-BEB0-3FC7555962D4}" presName="bullet3b" presStyleLbl="node1" presStyleIdx="1" presStyleCnt="3"/>
      <dgm:spPr/>
    </dgm:pt>
    <dgm:pt modelId="{A9BCE08B-E745-4E66-B683-B84FE690D03B}" type="pres">
      <dgm:prSet presAssocID="{2C0D90CB-EADD-467B-BEB0-3FC7555962D4}" presName="textBox3b" presStyleLbl="revTx" presStyleIdx="1" presStyleCnt="3">
        <dgm:presLayoutVars>
          <dgm:bulletEnabled val="1"/>
        </dgm:presLayoutVars>
      </dgm:prSet>
      <dgm:spPr/>
      <dgm:t>
        <a:bodyPr/>
        <a:lstStyle/>
        <a:p>
          <a:endParaRPr lang="es-ES"/>
        </a:p>
      </dgm:t>
    </dgm:pt>
    <dgm:pt modelId="{2A0C147F-2E58-461B-82B0-00F3C038874B}" type="pres">
      <dgm:prSet presAssocID="{504A7F5D-58C0-4D8D-B580-866601683A0B}" presName="bullet3c" presStyleLbl="node1" presStyleIdx="2" presStyleCnt="3"/>
      <dgm:spPr/>
    </dgm:pt>
    <dgm:pt modelId="{01AC8F2E-D9B2-40CA-9F4E-FC5C8F69C564}" type="pres">
      <dgm:prSet presAssocID="{504A7F5D-58C0-4D8D-B580-866601683A0B}" presName="textBox3c" presStyleLbl="revTx" presStyleIdx="2" presStyleCnt="3">
        <dgm:presLayoutVars>
          <dgm:bulletEnabled val="1"/>
        </dgm:presLayoutVars>
      </dgm:prSet>
      <dgm:spPr/>
      <dgm:t>
        <a:bodyPr/>
        <a:lstStyle/>
        <a:p>
          <a:endParaRPr lang="es-ES"/>
        </a:p>
      </dgm:t>
    </dgm:pt>
  </dgm:ptLst>
  <dgm:cxnLst>
    <dgm:cxn modelId="{2CBFAA85-55A4-4322-B6AF-88F0F93FA7E0}" srcId="{DB7E75B7-731A-4C2C-BCDB-FAA519DABED2}" destId="{EB267BF7-7AC4-4FF3-A9BF-92EF350EBA65}" srcOrd="0" destOrd="0" parTransId="{AC773462-CB34-4920-A207-96072B1EE87B}" sibTransId="{87F23954-CEF7-4DD6-A4BF-F1699E89E896}"/>
    <dgm:cxn modelId="{F3245C45-85E6-413A-AA6D-827B7DCFE310}" type="presOf" srcId="{EB267BF7-7AC4-4FF3-A9BF-92EF350EBA65}" destId="{2B22F7EF-ECD6-4C1E-8808-64EE356A958B}" srcOrd="0" destOrd="0" presId="urn:microsoft.com/office/officeart/2005/8/layout/arrow2"/>
    <dgm:cxn modelId="{0F32FAB2-B246-4E58-A13C-5EF34A573806}" srcId="{DB7E75B7-731A-4C2C-BCDB-FAA519DABED2}" destId="{504A7F5D-58C0-4D8D-B580-866601683A0B}" srcOrd="2" destOrd="0" parTransId="{56150BAB-31C8-447F-BD36-BE99DBA13C7B}" sibTransId="{1ACC8882-ECCE-4DE5-82C5-2731DDEA0CC0}"/>
    <dgm:cxn modelId="{76CFDD34-FBCF-490A-B250-AFF68BA69389}" type="presOf" srcId="{DB7E75B7-731A-4C2C-BCDB-FAA519DABED2}" destId="{1F3AFD43-1282-4623-B960-556132AF1327}" srcOrd="0" destOrd="0" presId="urn:microsoft.com/office/officeart/2005/8/layout/arrow2"/>
    <dgm:cxn modelId="{78BF9512-2650-4226-A234-0A3B0C8A15D4}" type="presOf" srcId="{2C0D90CB-EADD-467B-BEB0-3FC7555962D4}" destId="{A9BCE08B-E745-4E66-B683-B84FE690D03B}" srcOrd="0" destOrd="0" presId="urn:microsoft.com/office/officeart/2005/8/layout/arrow2"/>
    <dgm:cxn modelId="{541E98C7-181D-4285-AA7D-446918B9A275}" srcId="{DB7E75B7-731A-4C2C-BCDB-FAA519DABED2}" destId="{2C0D90CB-EADD-467B-BEB0-3FC7555962D4}" srcOrd="1" destOrd="0" parTransId="{964047FF-81E0-419A-AC68-8E802DB1A2FF}" sibTransId="{08CD26D7-EB48-4AF6-92CE-F3CC01BFF789}"/>
    <dgm:cxn modelId="{0A9E3679-4F00-4AE4-B0D7-3CBA89E01F5B}" type="presOf" srcId="{504A7F5D-58C0-4D8D-B580-866601683A0B}" destId="{01AC8F2E-D9B2-40CA-9F4E-FC5C8F69C564}" srcOrd="0" destOrd="0" presId="urn:microsoft.com/office/officeart/2005/8/layout/arrow2"/>
    <dgm:cxn modelId="{18691BC8-4DAA-4FDD-92DC-F7FB18A949A2}" type="presParOf" srcId="{1F3AFD43-1282-4623-B960-556132AF1327}" destId="{0889ED66-B1C0-4D2A-ACFA-0809DEA53F5F}" srcOrd="0" destOrd="0" presId="urn:microsoft.com/office/officeart/2005/8/layout/arrow2"/>
    <dgm:cxn modelId="{0B547BC1-FE22-4085-A4B0-DAEEE38A2FFD}" type="presParOf" srcId="{1F3AFD43-1282-4623-B960-556132AF1327}" destId="{5C93E87D-20D5-4961-A27F-7CC9A59706C9}" srcOrd="1" destOrd="0" presId="urn:microsoft.com/office/officeart/2005/8/layout/arrow2"/>
    <dgm:cxn modelId="{D5B6A5FA-7627-4C98-857D-99BD07CA4D5A}" type="presParOf" srcId="{5C93E87D-20D5-4961-A27F-7CC9A59706C9}" destId="{088C7168-6D6D-404B-9253-CEA97A2411C5}" srcOrd="0" destOrd="0" presId="urn:microsoft.com/office/officeart/2005/8/layout/arrow2"/>
    <dgm:cxn modelId="{3BC8D536-F010-42BD-886B-E13565872973}" type="presParOf" srcId="{5C93E87D-20D5-4961-A27F-7CC9A59706C9}" destId="{2B22F7EF-ECD6-4C1E-8808-64EE356A958B}" srcOrd="1" destOrd="0" presId="urn:microsoft.com/office/officeart/2005/8/layout/arrow2"/>
    <dgm:cxn modelId="{69A9DB48-6BEB-40F7-88D6-289F51F41D39}" type="presParOf" srcId="{5C93E87D-20D5-4961-A27F-7CC9A59706C9}" destId="{57B7D7BB-7BAE-4760-B6CC-F45DCE8EB01F}" srcOrd="2" destOrd="0" presId="urn:microsoft.com/office/officeart/2005/8/layout/arrow2"/>
    <dgm:cxn modelId="{D96725E2-02E6-4141-AC59-E232AD200063}" type="presParOf" srcId="{5C93E87D-20D5-4961-A27F-7CC9A59706C9}" destId="{A9BCE08B-E745-4E66-B683-B84FE690D03B}" srcOrd="3" destOrd="0" presId="urn:microsoft.com/office/officeart/2005/8/layout/arrow2"/>
    <dgm:cxn modelId="{CA78B6BA-2181-464E-9411-75A61F77C503}" type="presParOf" srcId="{5C93E87D-20D5-4961-A27F-7CC9A59706C9}" destId="{2A0C147F-2E58-461B-82B0-00F3C038874B}" srcOrd="4" destOrd="0" presId="urn:microsoft.com/office/officeart/2005/8/layout/arrow2"/>
    <dgm:cxn modelId="{2D8CEA09-DD49-45A2-9BCB-9CACC4373EFD}" type="presParOf" srcId="{5C93E87D-20D5-4961-A27F-7CC9A59706C9}" destId="{01AC8F2E-D9B2-40CA-9F4E-FC5C8F69C564}" srcOrd="5" destOrd="0" presId="urn:microsoft.com/office/officeart/2005/8/layout/arrow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6602533-C743-42E0-AB5E-E63BD9AB192B}"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s-ES"/>
        </a:p>
      </dgm:t>
    </dgm:pt>
    <dgm:pt modelId="{A599755D-EA6F-4BA4-8F58-089DD2EF6D02}">
      <dgm:prSet phldrT="[Texto]"/>
      <dgm:spPr/>
      <dgm:t>
        <a:bodyPr/>
        <a:lstStyle/>
        <a:p>
          <a:r>
            <a:rPr lang="es-ES" dirty="0" smtClean="0"/>
            <a:t>Objetivos</a:t>
          </a:r>
          <a:endParaRPr lang="es-ES" dirty="0"/>
        </a:p>
      </dgm:t>
    </dgm:pt>
    <dgm:pt modelId="{E7D68B6B-6D91-4267-B0AF-C855B9155222}" type="parTrans" cxnId="{D9F41AE7-73E9-4672-84DE-7706113A9C3B}">
      <dgm:prSet/>
      <dgm:spPr/>
      <dgm:t>
        <a:bodyPr/>
        <a:lstStyle/>
        <a:p>
          <a:endParaRPr lang="es-ES"/>
        </a:p>
      </dgm:t>
    </dgm:pt>
    <dgm:pt modelId="{5B6B3BB7-DBEF-4A6C-97D6-B5521D91417B}" type="sibTrans" cxnId="{D9F41AE7-73E9-4672-84DE-7706113A9C3B}">
      <dgm:prSet/>
      <dgm:spPr/>
      <dgm:t>
        <a:bodyPr/>
        <a:lstStyle/>
        <a:p>
          <a:endParaRPr lang="es-ES"/>
        </a:p>
      </dgm:t>
    </dgm:pt>
    <dgm:pt modelId="{86886D21-43AC-4FC6-873B-338AB8B804F7}">
      <dgm:prSet phldrT="[Texto]"/>
      <dgm:spPr/>
      <dgm:t>
        <a:bodyPr/>
        <a:lstStyle/>
        <a:p>
          <a:r>
            <a:rPr lang="es-ES" dirty="0" smtClean="0"/>
            <a:t>4 objetivos definidos</a:t>
          </a:r>
          <a:endParaRPr lang="es-ES" dirty="0"/>
        </a:p>
      </dgm:t>
    </dgm:pt>
    <dgm:pt modelId="{94910EEF-03B5-41BF-9CC4-A2E5B8F79EA1}" type="parTrans" cxnId="{15C0938B-22B6-4AC0-A2B1-DD202C3958CB}">
      <dgm:prSet/>
      <dgm:spPr/>
      <dgm:t>
        <a:bodyPr/>
        <a:lstStyle/>
        <a:p>
          <a:endParaRPr lang="es-ES"/>
        </a:p>
      </dgm:t>
    </dgm:pt>
    <dgm:pt modelId="{A8D4FABC-8257-4D9F-B73A-253418D1C2C4}" type="sibTrans" cxnId="{15C0938B-22B6-4AC0-A2B1-DD202C3958CB}">
      <dgm:prSet/>
      <dgm:spPr/>
      <dgm:t>
        <a:bodyPr/>
        <a:lstStyle/>
        <a:p>
          <a:endParaRPr lang="es-ES"/>
        </a:p>
      </dgm:t>
    </dgm:pt>
    <dgm:pt modelId="{686CCF02-2826-4953-BD9F-77907535D12C}">
      <dgm:prSet phldrT="[Texto]"/>
      <dgm:spPr/>
      <dgm:t>
        <a:bodyPr/>
        <a:lstStyle/>
        <a:p>
          <a:r>
            <a:rPr lang="es-ES" dirty="0" smtClean="0"/>
            <a:t>Identificación de entorno</a:t>
          </a:r>
          <a:endParaRPr lang="es-ES" dirty="0"/>
        </a:p>
      </dgm:t>
    </dgm:pt>
    <dgm:pt modelId="{18A81205-D6C2-43E5-8EC6-52BBE7965296}" type="parTrans" cxnId="{B52A37CC-0569-4B03-BCD2-7F65FF74D1AF}">
      <dgm:prSet/>
      <dgm:spPr/>
      <dgm:t>
        <a:bodyPr/>
        <a:lstStyle/>
        <a:p>
          <a:endParaRPr lang="es-ES"/>
        </a:p>
      </dgm:t>
    </dgm:pt>
    <dgm:pt modelId="{0B06158F-F2FD-465D-8FE4-12E556E6EF01}" type="sibTrans" cxnId="{B52A37CC-0569-4B03-BCD2-7F65FF74D1AF}">
      <dgm:prSet/>
      <dgm:spPr/>
      <dgm:t>
        <a:bodyPr/>
        <a:lstStyle/>
        <a:p>
          <a:endParaRPr lang="es-ES"/>
        </a:p>
      </dgm:t>
    </dgm:pt>
    <dgm:pt modelId="{BA4CCB98-64F9-49CC-B0B6-CF06CAD9C0BD}">
      <dgm:prSet phldrT="[Texto]"/>
      <dgm:spPr/>
      <dgm:t>
        <a:bodyPr/>
        <a:lstStyle/>
        <a:p>
          <a:r>
            <a:rPr lang="es-ES" dirty="0" smtClean="0"/>
            <a:t>Definición</a:t>
          </a:r>
          <a:endParaRPr lang="es-ES" dirty="0"/>
        </a:p>
      </dgm:t>
    </dgm:pt>
    <dgm:pt modelId="{0806BCD3-6F50-4072-8296-585A7F21D0E0}" type="parTrans" cxnId="{7B61CC6B-949A-434C-9322-9701811FCD87}">
      <dgm:prSet/>
      <dgm:spPr/>
      <dgm:t>
        <a:bodyPr/>
        <a:lstStyle/>
        <a:p>
          <a:endParaRPr lang="es-ES"/>
        </a:p>
      </dgm:t>
    </dgm:pt>
    <dgm:pt modelId="{8EEA0129-DE48-44A3-B745-BA947814D49F}" type="sibTrans" cxnId="{7B61CC6B-949A-434C-9322-9701811FCD87}">
      <dgm:prSet/>
      <dgm:spPr/>
      <dgm:t>
        <a:bodyPr/>
        <a:lstStyle/>
        <a:p>
          <a:endParaRPr lang="es-ES"/>
        </a:p>
      </dgm:t>
    </dgm:pt>
    <dgm:pt modelId="{D0755D61-C168-413D-B7F4-BF51807CEBFE}">
      <dgm:prSet phldrT="[Texto]"/>
      <dgm:spPr/>
      <dgm:t>
        <a:bodyPr/>
        <a:lstStyle/>
        <a:p>
          <a:r>
            <a:rPr lang="es-ES" dirty="0" smtClean="0"/>
            <a:t>Alcance</a:t>
          </a:r>
          <a:endParaRPr lang="es-ES" dirty="0"/>
        </a:p>
      </dgm:t>
    </dgm:pt>
    <dgm:pt modelId="{B533F08F-80CB-4054-B42A-4101CD54B3C7}" type="parTrans" cxnId="{99A097EF-C3A5-4D86-9FFA-CD023C3A7A39}">
      <dgm:prSet/>
      <dgm:spPr/>
      <dgm:t>
        <a:bodyPr/>
        <a:lstStyle/>
        <a:p>
          <a:endParaRPr lang="es-ES"/>
        </a:p>
      </dgm:t>
    </dgm:pt>
    <dgm:pt modelId="{7E5B59DE-D4F9-4DD9-8B5B-23409FDCB8D7}" type="sibTrans" cxnId="{99A097EF-C3A5-4D86-9FFA-CD023C3A7A39}">
      <dgm:prSet/>
      <dgm:spPr/>
      <dgm:t>
        <a:bodyPr/>
        <a:lstStyle/>
        <a:p>
          <a:endParaRPr lang="es-ES"/>
        </a:p>
      </dgm:t>
    </dgm:pt>
    <dgm:pt modelId="{9CBC4F76-640C-4EA0-9636-5FAB3D47A0B8}">
      <dgm:prSet phldrT="[Texto]"/>
      <dgm:spPr/>
      <dgm:t>
        <a:bodyPr/>
        <a:lstStyle/>
        <a:p>
          <a:r>
            <a:rPr lang="es-ES" dirty="0" smtClean="0"/>
            <a:t>Catálogo formal de requisitos</a:t>
          </a:r>
          <a:endParaRPr lang="es-ES" dirty="0"/>
        </a:p>
      </dgm:t>
    </dgm:pt>
    <dgm:pt modelId="{114C5049-C574-452E-8CAE-E15D23FED1DE}" type="parTrans" cxnId="{DDD8CF9B-0101-4F83-BE63-98F9990808FA}">
      <dgm:prSet/>
      <dgm:spPr/>
      <dgm:t>
        <a:bodyPr/>
        <a:lstStyle/>
        <a:p>
          <a:endParaRPr lang="es-ES"/>
        </a:p>
      </dgm:t>
    </dgm:pt>
    <dgm:pt modelId="{0772E131-4C74-43F2-AABD-D1CAE3538F6D}" type="sibTrans" cxnId="{DDD8CF9B-0101-4F83-BE63-98F9990808FA}">
      <dgm:prSet/>
      <dgm:spPr/>
      <dgm:t>
        <a:bodyPr/>
        <a:lstStyle/>
        <a:p>
          <a:endParaRPr lang="es-ES"/>
        </a:p>
      </dgm:t>
    </dgm:pt>
    <dgm:pt modelId="{56938012-3D05-4DAC-A349-D069BF8549FE}">
      <dgm:prSet phldrT="[Texto]"/>
      <dgm:spPr/>
      <dgm:t>
        <a:bodyPr/>
        <a:lstStyle/>
        <a:p>
          <a:r>
            <a:rPr lang="es-ES" dirty="0" smtClean="0"/>
            <a:t>Desarrollo</a:t>
          </a:r>
          <a:endParaRPr lang="es-ES" dirty="0"/>
        </a:p>
      </dgm:t>
    </dgm:pt>
    <dgm:pt modelId="{E5BA4D3B-F6F6-4F65-898E-E69F50F65357}" type="parTrans" cxnId="{DCCA5116-B9F8-4284-B161-657CDD94AFFE}">
      <dgm:prSet/>
      <dgm:spPr/>
      <dgm:t>
        <a:bodyPr/>
        <a:lstStyle/>
        <a:p>
          <a:endParaRPr lang="es-ES"/>
        </a:p>
      </dgm:t>
    </dgm:pt>
    <dgm:pt modelId="{35B8E80A-E1FA-41B2-9992-2AF13BDF75A5}" type="sibTrans" cxnId="{DCCA5116-B9F8-4284-B161-657CDD94AFFE}">
      <dgm:prSet/>
      <dgm:spPr/>
      <dgm:t>
        <a:bodyPr/>
        <a:lstStyle/>
        <a:p>
          <a:endParaRPr lang="es-ES"/>
        </a:p>
      </dgm:t>
    </dgm:pt>
    <dgm:pt modelId="{CE0016C2-AB2C-435E-82EA-47A1479C198B}">
      <dgm:prSet phldrT="[Texto]"/>
      <dgm:spPr/>
      <dgm:t>
        <a:bodyPr/>
        <a:lstStyle/>
        <a:p>
          <a:r>
            <a:rPr lang="es-ES" dirty="0" smtClean="0"/>
            <a:t>Tecnologías actuales (GWT, J2EE)</a:t>
          </a:r>
          <a:endParaRPr lang="es-ES" dirty="0"/>
        </a:p>
      </dgm:t>
    </dgm:pt>
    <dgm:pt modelId="{7FE26FB0-0256-4445-885E-E49A5E49FB43}" type="parTrans" cxnId="{5125CC50-677F-449E-A9DF-ECE74AFE795D}">
      <dgm:prSet/>
      <dgm:spPr/>
      <dgm:t>
        <a:bodyPr/>
        <a:lstStyle/>
        <a:p>
          <a:endParaRPr lang="es-ES"/>
        </a:p>
      </dgm:t>
    </dgm:pt>
    <dgm:pt modelId="{06C21348-F7D3-4A13-AD7D-CD2BE8662830}" type="sibTrans" cxnId="{5125CC50-677F-449E-A9DF-ECE74AFE795D}">
      <dgm:prSet/>
      <dgm:spPr/>
      <dgm:t>
        <a:bodyPr/>
        <a:lstStyle/>
        <a:p>
          <a:endParaRPr lang="es-ES"/>
        </a:p>
      </dgm:t>
    </dgm:pt>
    <dgm:pt modelId="{DAE05993-0D99-4ED8-B1F2-3AA5919EEFA0}">
      <dgm:prSet phldrT="[Texto]"/>
      <dgm:spPr/>
      <dgm:t>
        <a:bodyPr/>
        <a:lstStyle/>
        <a:p>
          <a:r>
            <a:rPr lang="es-ES" dirty="0" smtClean="0"/>
            <a:t>Interfaz de usuario rica</a:t>
          </a:r>
          <a:endParaRPr lang="es-ES" dirty="0"/>
        </a:p>
      </dgm:t>
    </dgm:pt>
    <dgm:pt modelId="{1A042B16-A9F7-4FD0-9540-5CDD13F23A7C}" type="parTrans" cxnId="{BE5419DB-A910-4D4E-802C-27A0631C99D2}">
      <dgm:prSet/>
      <dgm:spPr/>
      <dgm:t>
        <a:bodyPr/>
        <a:lstStyle/>
        <a:p>
          <a:endParaRPr lang="es-ES"/>
        </a:p>
      </dgm:t>
    </dgm:pt>
    <dgm:pt modelId="{D33DB524-6EE3-4C1A-B852-A631CD6FF3FC}" type="sibTrans" cxnId="{BE5419DB-A910-4D4E-802C-27A0631C99D2}">
      <dgm:prSet/>
      <dgm:spPr/>
      <dgm:t>
        <a:bodyPr/>
        <a:lstStyle/>
        <a:p>
          <a:endParaRPr lang="es-ES"/>
        </a:p>
      </dgm:t>
    </dgm:pt>
    <dgm:pt modelId="{4E22DEBB-057F-4787-8BA4-76318F052DA2}">
      <dgm:prSet phldrT="[Texto]"/>
      <dgm:spPr/>
      <dgm:t>
        <a:bodyPr/>
        <a:lstStyle/>
        <a:p>
          <a:r>
            <a:rPr lang="es-ES" dirty="0" smtClean="0"/>
            <a:t>Casos de uso</a:t>
          </a:r>
          <a:endParaRPr lang="es-ES" dirty="0"/>
        </a:p>
      </dgm:t>
    </dgm:pt>
    <dgm:pt modelId="{67FE35A0-351D-4E9E-8D1E-C24531E556DD}" type="parTrans" cxnId="{85747060-37EA-4E5B-8641-BDFA6DAE7F66}">
      <dgm:prSet/>
      <dgm:spPr/>
      <dgm:t>
        <a:bodyPr/>
        <a:lstStyle/>
        <a:p>
          <a:endParaRPr lang="es-ES"/>
        </a:p>
      </dgm:t>
    </dgm:pt>
    <dgm:pt modelId="{C1E810B2-77CF-4990-81DB-D6182EC9FA3D}" type="sibTrans" cxnId="{85747060-37EA-4E5B-8641-BDFA6DAE7F66}">
      <dgm:prSet/>
      <dgm:spPr/>
      <dgm:t>
        <a:bodyPr/>
        <a:lstStyle/>
        <a:p>
          <a:endParaRPr lang="es-ES"/>
        </a:p>
      </dgm:t>
    </dgm:pt>
    <dgm:pt modelId="{DFF4004C-701F-4AB7-92B8-0D25EE88D305}">
      <dgm:prSet phldrT="[Texto]"/>
      <dgm:spPr/>
      <dgm:t>
        <a:bodyPr/>
        <a:lstStyle/>
        <a:p>
          <a:r>
            <a:rPr lang="es-ES" dirty="0" smtClean="0"/>
            <a:t>Subsistemas</a:t>
          </a:r>
          <a:endParaRPr lang="es-ES" dirty="0"/>
        </a:p>
      </dgm:t>
    </dgm:pt>
    <dgm:pt modelId="{4BC0493F-4C64-477B-A247-858396A622FC}" type="parTrans" cxnId="{74865C1A-653C-4D28-AB39-0E0CDCB31E96}">
      <dgm:prSet/>
      <dgm:spPr/>
      <dgm:t>
        <a:bodyPr/>
        <a:lstStyle/>
        <a:p>
          <a:endParaRPr lang="es-ES"/>
        </a:p>
      </dgm:t>
    </dgm:pt>
    <dgm:pt modelId="{334A2492-A42D-4A60-AF58-F1ED02E19A2B}" type="sibTrans" cxnId="{74865C1A-653C-4D28-AB39-0E0CDCB31E96}">
      <dgm:prSet/>
      <dgm:spPr/>
      <dgm:t>
        <a:bodyPr/>
        <a:lstStyle/>
        <a:p>
          <a:endParaRPr lang="es-ES"/>
        </a:p>
      </dgm:t>
    </dgm:pt>
    <dgm:pt modelId="{AB302BD7-2428-456E-84D7-66DA22EC0FE2}">
      <dgm:prSet phldrT="[Texto]"/>
      <dgm:spPr/>
      <dgm:t>
        <a:bodyPr/>
        <a:lstStyle/>
        <a:p>
          <a:r>
            <a:rPr lang="es-ES" dirty="0" smtClean="0"/>
            <a:t>Diseño</a:t>
          </a:r>
          <a:endParaRPr lang="es-ES" dirty="0"/>
        </a:p>
      </dgm:t>
    </dgm:pt>
    <dgm:pt modelId="{26DDB715-DFF2-4C68-B356-0949FD5626C1}" type="parTrans" cxnId="{657877C3-2D01-48D9-981B-263A6EB5FD2D}">
      <dgm:prSet/>
      <dgm:spPr/>
      <dgm:t>
        <a:bodyPr/>
        <a:lstStyle/>
        <a:p>
          <a:endParaRPr lang="es-ES"/>
        </a:p>
      </dgm:t>
    </dgm:pt>
    <dgm:pt modelId="{5592B65C-9A1F-4DD2-9F95-3DFF43CF68FF}" type="sibTrans" cxnId="{657877C3-2D01-48D9-981B-263A6EB5FD2D}">
      <dgm:prSet/>
      <dgm:spPr/>
      <dgm:t>
        <a:bodyPr/>
        <a:lstStyle/>
        <a:p>
          <a:endParaRPr lang="es-ES"/>
        </a:p>
      </dgm:t>
    </dgm:pt>
    <dgm:pt modelId="{9A10271B-848C-4857-B116-32F802E2BADE}">
      <dgm:prSet phldrT="[Texto]"/>
      <dgm:spPr/>
      <dgm:t>
        <a:bodyPr/>
        <a:lstStyle/>
        <a:p>
          <a:r>
            <a:rPr lang="es-ES" dirty="0" smtClean="0"/>
            <a:t>Análisis de código positivo</a:t>
          </a:r>
          <a:endParaRPr lang="es-ES" dirty="0"/>
        </a:p>
      </dgm:t>
    </dgm:pt>
    <dgm:pt modelId="{1C28D35D-3E7F-46E7-9E6B-23F1BE23F386}" type="parTrans" cxnId="{ECBEDBE3-2028-4F8A-A7E4-4F46C4AAE6FD}">
      <dgm:prSet/>
      <dgm:spPr/>
      <dgm:t>
        <a:bodyPr/>
        <a:lstStyle/>
        <a:p>
          <a:endParaRPr lang="es-ES"/>
        </a:p>
      </dgm:t>
    </dgm:pt>
    <dgm:pt modelId="{6CC007BC-3578-4CC1-994F-F7696D03D73F}" type="sibTrans" cxnId="{ECBEDBE3-2028-4F8A-A7E4-4F46C4AAE6FD}">
      <dgm:prSet/>
      <dgm:spPr/>
      <dgm:t>
        <a:bodyPr/>
        <a:lstStyle/>
        <a:p>
          <a:endParaRPr lang="es-ES"/>
        </a:p>
      </dgm:t>
    </dgm:pt>
    <dgm:pt modelId="{E29E0053-1A80-4472-BADE-85DDEE59335B}">
      <dgm:prSet phldrT="[Texto]"/>
      <dgm:spPr/>
      <dgm:t>
        <a:bodyPr/>
        <a:lstStyle/>
        <a:p>
          <a:r>
            <a:rPr lang="es-ES" dirty="0" smtClean="0"/>
            <a:t>Los objetivos se alinean con procesos meteorológicos</a:t>
          </a:r>
          <a:endParaRPr lang="es-ES" dirty="0"/>
        </a:p>
      </dgm:t>
    </dgm:pt>
    <dgm:pt modelId="{162C47AA-BBA9-4D18-B525-A949ABEE0682}" type="parTrans" cxnId="{1A4877C0-663B-4150-9969-1214F30EA65D}">
      <dgm:prSet/>
      <dgm:spPr/>
      <dgm:t>
        <a:bodyPr/>
        <a:lstStyle/>
        <a:p>
          <a:endParaRPr lang="es-ES"/>
        </a:p>
      </dgm:t>
    </dgm:pt>
    <dgm:pt modelId="{ED1524AB-1AFD-425D-A41B-EFE4A63518F7}" type="sibTrans" cxnId="{1A4877C0-663B-4150-9969-1214F30EA65D}">
      <dgm:prSet/>
      <dgm:spPr/>
      <dgm:t>
        <a:bodyPr/>
        <a:lstStyle/>
        <a:p>
          <a:endParaRPr lang="es-ES"/>
        </a:p>
      </dgm:t>
    </dgm:pt>
    <dgm:pt modelId="{CEA1F7C4-1FA2-4170-BC2F-DA097A3E2E83}" type="pres">
      <dgm:prSet presAssocID="{46602533-C743-42E0-AB5E-E63BD9AB192B}" presName="composite" presStyleCnt="0">
        <dgm:presLayoutVars>
          <dgm:chMax val="5"/>
          <dgm:dir/>
          <dgm:animLvl val="ctr"/>
          <dgm:resizeHandles val="exact"/>
        </dgm:presLayoutVars>
      </dgm:prSet>
      <dgm:spPr/>
      <dgm:t>
        <a:bodyPr/>
        <a:lstStyle/>
        <a:p>
          <a:endParaRPr lang="es-ES"/>
        </a:p>
      </dgm:t>
    </dgm:pt>
    <dgm:pt modelId="{04CF8EC7-EA8C-44EF-AA1D-236480FB4F78}" type="pres">
      <dgm:prSet presAssocID="{46602533-C743-42E0-AB5E-E63BD9AB192B}" presName="cycle" presStyleCnt="0"/>
      <dgm:spPr/>
    </dgm:pt>
    <dgm:pt modelId="{346642AB-3DA2-450E-BA9D-DF84941E1773}" type="pres">
      <dgm:prSet presAssocID="{46602533-C743-42E0-AB5E-E63BD9AB192B}" presName="centerShape" presStyleCnt="0"/>
      <dgm:spPr/>
    </dgm:pt>
    <dgm:pt modelId="{523A36C4-101B-4D83-86C5-D112DBD787EA}" type="pres">
      <dgm:prSet presAssocID="{46602533-C743-42E0-AB5E-E63BD9AB192B}" presName="connSite" presStyleLbl="node1" presStyleIdx="0" presStyleCnt="4"/>
      <dgm:spPr/>
    </dgm:pt>
    <dgm:pt modelId="{141110A7-F3C1-401B-BB26-DF0E119D5467}" type="pres">
      <dgm:prSet presAssocID="{46602533-C743-42E0-AB5E-E63BD9AB192B}" presName="visible" presStyleLbl="node1" presStyleIdx="0" presStyleCnt="4"/>
      <dgm:spPr>
        <a:blipFill rotWithShape="0">
          <a:blip xmlns:r="http://schemas.openxmlformats.org/officeDocument/2006/relationships" r:embed="rId1"/>
          <a:stretch>
            <a:fillRect/>
          </a:stretch>
        </a:blipFill>
      </dgm:spPr>
    </dgm:pt>
    <dgm:pt modelId="{FD77E12E-BF50-447B-8A63-5E835F53E564}" type="pres">
      <dgm:prSet presAssocID="{E7D68B6B-6D91-4267-B0AF-C855B9155222}" presName="Name25" presStyleLbl="parChTrans1D1" presStyleIdx="0" presStyleCnt="3"/>
      <dgm:spPr/>
      <dgm:t>
        <a:bodyPr/>
        <a:lstStyle/>
        <a:p>
          <a:endParaRPr lang="es-ES"/>
        </a:p>
      </dgm:t>
    </dgm:pt>
    <dgm:pt modelId="{19070AE0-8E93-4C57-9944-91BC9115378D}" type="pres">
      <dgm:prSet presAssocID="{A599755D-EA6F-4BA4-8F58-089DD2EF6D02}" presName="node" presStyleCnt="0"/>
      <dgm:spPr/>
    </dgm:pt>
    <dgm:pt modelId="{C0ED6E46-A219-4F51-BFB9-22BBA4707F4E}" type="pres">
      <dgm:prSet presAssocID="{A599755D-EA6F-4BA4-8F58-089DD2EF6D02}" presName="parentNode" presStyleLbl="node1" presStyleIdx="1" presStyleCnt="4">
        <dgm:presLayoutVars>
          <dgm:chMax val="1"/>
          <dgm:bulletEnabled val="1"/>
        </dgm:presLayoutVars>
      </dgm:prSet>
      <dgm:spPr/>
      <dgm:t>
        <a:bodyPr/>
        <a:lstStyle/>
        <a:p>
          <a:endParaRPr lang="es-ES"/>
        </a:p>
      </dgm:t>
    </dgm:pt>
    <dgm:pt modelId="{ECF6EE0B-C15D-4901-841F-D3C04D740F1B}" type="pres">
      <dgm:prSet presAssocID="{A599755D-EA6F-4BA4-8F58-089DD2EF6D02}" presName="childNode" presStyleLbl="revTx" presStyleIdx="0" presStyleCnt="3">
        <dgm:presLayoutVars>
          <dgm:bulletEnabled val="1"/>
        </dgm:presLayoutVars>
      </dgm:prSet>
      <dgm:spPr/>
      <dgm:t>
        <a:bodyPr/>
        <a:lstStyle/>
        <a:p>
          <a:endParaRPr lang="es-ES"/>
        </a:p>
      </dgm:t>
    </dgm:pt>
    <dgm:pt modelId="{C5787E98-7FB3-47AA-8F39-A61D8904E709}" type="pres">
      <dgm:prSet presAssocID="{0806BCD3-6F50-4072-8296-585A7F21D0E0}" presName="Name25" presStyleLbl="parChTrans1D1" presStyleIdx="1" presStyleCnt="3"/>
      <dgm:spPr/>
      <dgm:t>
        <a:bodyPr/>
        <a:lstStyle/>
        <a:p>
          <a:endParaRPr lang="es-ES"/>
        </a:p>
      </dgm:t>
    </dgm:pt>
    <dgm:pt modelId="{2557A5CF-DDE7-46E8-8AE6-DEB0D635CE11}" type="pres">
      <dgm:prSet presAssocID="{BA4CCB98-64F9-49CC-B0B6-CF06CAD9C0BD}" presName="node" presStyleCnt="0"/>
      <dgm:spPr/>
    </dgm:pt>
    <dgm:pt modelId="{574DFBE3-9427-4589-8E62-5695E7E60460}" type="pres">
      <dgm:prSet presAssocID="{BA4CCB98-64F9-49CC-B0B6-CF06CAD9C0BD}" presName="parentNode" presStyleLbl="node1" presStyleIdx="2" presStyleCnt="4">
        <dgm:presLayoutVars>
          <dgm:chMax val="1"/>
          <dgm:bulletEnabled val="1"/>
        </dgm:presLayoutVars>
      </dgm:prSet>
      <dgm:spPr/>
      <dgm:t>
        <a:bodyPr/>
        <a:lstStyle/>
        <a:p>
          <a:endParaRPr lang="es-ES"/>
        </a:p>
      </dgm:t>
    </dgm:pt>
    <dgm:pt modelId="{5C565C0D-C1E7-44C8-B1E0-60CDDE314ED3}" type="pres">
      <dgm:prSet presAssocID="{BA4CCB98-64F9-49CC-B0B6-CF06CAD9C0BD}" presName="childNode" presStyleLbl="revTx" presStyleIdx="1" presStyleCnt="3">
        <dgm:presLayoutVars>
          <dgm:bulletEnabled val="1"/>
        </dgm:presLayoutVars>
      </dgm:prSet>
      <dgm:spPr/>
      <dgm:t>
        <a:bodyPr/>
        <a:lstStyle/>
        <a:p>
          <a:endParaRPr lang="es-ES"/>
        </a:p>
      </dgm:t>
    </dgm:pt>
    <dgm:pt modelId="{E02C9332-0612-4FC4-95C5-4EA344F209B8}" type="pres">
      <dgm:prSet presAssocID="{E5BA4D3B-F6F6-4F65-898E-E69F50F65357}" presName="Name25" presStyleLbl="parChTrans1D1" presStyleIdx="2" presStyleCnt="3"/>
      <dgm:spPr/>
      <dgm:t>
        <a:bodyPr/>
        <a:lstStyle/>
        <a:p>
          <a:endParaRPr lang="es-ES"/>
        </a:p>
      </dgm:t>
    </dgm:pt>
    <dgm:pt modelId="{56AC7D64-A322-43C9-831B-36553C922AEA}" type="pres">
      <dgm:prSet presAssocID="{56938012-3D05-4DAC-A349-D069BF8549FE}" presName="node" presStyleCnt="0"/>
      <dgm:spPr/>
    </dgm:pt>
    <dgm:pt modelId="{0E7D1A44-D25E-41B3-9BA1-2AE9F67C8AB9}" type="pres">
      <dgm:prSet presAssocID="{56938012-3D05-4DAC-A349-D069BF8549FE}" presName="parentNode" presStyleLbl="node1" presStyleIdx="3" presStyleCnt="4">
        <dgm:presLayoutVars>
          <dgm:chMax val="1"/>
          <dgm:bulletEnabled val="1"/>
        </dgm:presLayoutVars>
      </dgm:prSet>
      <dgm:spPr/>
      <dgm:t>
        <a:bodyPr/>
        <a:lstStyle/>
        <a:p>
          <a:endParaRPr lang="es-ES"/>
        </a:p>
      </dgm:t>
    </dgm:pt>
    <dgm:pt modelId="{C8484711-DEB8-4EB7-9730-8178A15B3566}" type="pres">
      <dgm:prSet presAssocID="{56938012-3D05-4DAC-A349-D069BF8549FE}" presName="childNode" presStyleLbl="revTx" presStyleIdx="2" presStyleCnt="3">
        <dgm:presLayoutVars>
          <dgm:bulletEnabled val="1"/>
        </dgm:presLayoutVars>
      </dgm:prSet>
      <dgm:spPr/>
      <dgm:t>
        <a:bodyPr/>
        <a:lstStyle/>
        <a:p>
          <a:endParaRPr lang="es-ES"/>
        </a:p>
      </dgm:t>
    </dgm:pt>
  </dgm:ptLst>
  <dgm:cxnLst>
    <dgm:cxn modelId="{AE6233F3-A9FA-41E9-AD2F-CA5AC9040CA2}" type="presOf" srcId="{E5BA4D3B-F6F6-4F65-898E-E69F50F65357}" destId="{E02C9332-0612-4FC4-95C5-4EA344F209B8}" srcOrd="0" destOrd="0" presId="urn:microsoft.com/office/officeart/2005/8/layout/radial2"/>
    <dgm:cxn modelId="{657877C3-2D01-48D9-981B-263A6EB5FD2D}" srcId="{BA4CCB98-64F9-49CC-B0B6-CF06CAD9C0BD}" destId="{AB302BD7-2428-456E-84D7-66DA22EC0FE2}" srcOrd="4" destOrd="0" parTransId="{26DDB715-DFF2-4C68-B356-0949FD5626C1}" sibTransId="{5592B65C-9A1F-4DD2-9F95-3DFF43CF68FF}"/>
    <dgm:cxn modelId="{1A4877C0-663B-4150-9969-1214F30EA65D}" srcId="{A599755D-EA6F-4BA4-8F58-089DD2EF6D02}" destId="{E29E0053-1A80-4472-BADE-85DDEE59335B}" srcOrd="2" destOrd="0" parTransId="{162C47AA-BBA9-4D18-B525-A949ABEE0682}" sibTransId="{ED1524AB-1AFD-425D-A41B-EFE4A63518F7}"/>
    <dgm:cxn modelId="{F4D189B2-1360-4E09-930A-6512F44957AF}" type="presOf" srcId="{E29E0053-1A80-4472-BADE-85DDEE59335B}" destId="{ECF6EE0B-C15D-4901-841F-D3C04D740F1B}" srcOrd="0" destOrd="2" presId="urn:microsoft.com/office/officeart/2005/8/layout/radial2"/>
    <dgm:cxn modelId="{C65FE27A-C319-466E-BD20-08CE58FB1CA0}" type="presOf" srcId="{4E22DEBB-057F-4787-8BA4-76318F052DA2}" destId="{5C565C0D-C1E7-44C8-B1E0-60CDDE314ED3}" srcOrd="0" destOrd="2" presId="urn:microsoft.com/office/officeart/2005/8/layout/radial2"/>
    <dgm:cxn modelId="{B52A37CC-0569-4B03-BCD2-7F65FF74D1AF}" srcId="{A599755D-EA6F-4BA4-8F58-089DD2EF6D02}" destId="{686CCF02-2826-4953-BD9F-77907535D12C}" srcOrd="1" destOrd="0" parTransId="{18A81205-D6C2-43E5-8EC6-52BBE7965296}" sibTransId="{0B06158F-F2FD-465D-8FE4-12E556E6EF01}"/>
    <dgm:cxn modelId="{ECBEDBE3-2028-4F8A-A7E4-4F46C4AAE6FD}" srcId="{56938012-3D05-4DAC-A349-D069BF8549FE}" destId="{9A10271B-848C-4857-B116-32F802E2BADE}" srcOrd="2" destOrd="0" parTransId="{1C28D35D-3E7F-46E7-9E6B-23F1BE23F386}" sibTransId="{6CC007BC-3578-4CC1-994F-F7696D03D73F}"/>
    <dgm:cxn modelId="{5F55C182-C34E-4251-9CD0-1FA9FF118220}" type="presOf" srcId="{E7D68B6B-6D91-4267-B0AF-C855B9155222}" destId="{FD77E12E-BF50-447B-8A63-5E835F53E564}" srcOrd="0" destOrd="0" presId="urn:microsoft.com/office/officeart/2005/8/layout/radial2"/>
    <dgm:cxn modelId="{50039711-10FC-4682-A326-7F480AAC9A0A}" type="presOf" srcId="{D0755D61-C168-413D-B7F4-BF51807CEBFE}" destId="{5C565C0D-C1E7-44C8-B1E0-60CDDE314ED3}" srcOrd="0" destOrd="0" presId="urn:microsoft.com/office/officeart/2005/8/layout/radial2"/>
    <dgm:cxn modelId="{EC2B1314-65FD-4ADA-B616-5FB4CB1FFF1C}" type="presOf" srcId="{9CBC4F76-640C-4EA0-9636-5FAB3D47A0B8}" destId="{5C565C0D-C1E7-44C8-B1E0-60CDDE314ED3}" srcOrd="0" destOrd="1" presId="urn:microsoft.com/office/officeart/2005/8/layout/radial2"/>
    <dgm:cxn modelId="{FE859519-75C5-4C1F-AE5E-C3F328B1547F}" type="presOf" srcId="{BA4CCB98-64F9-49CC-B0B6-CF06CAD9C0BD}" destId="{574DFBE3-9427-4589-8E62-5695E7E60460}" srcOrd="0" destOrd="0" presId="urn:microsoft.com/office/officeart/2005/8/layout/radial2"/>
    <dgm:cxn modelId="{DDD8CF9B-0101-4F83-BE63-98F9990808FA}" srcId="{BA4CCB98-64F9-49CC-B0B6-CF06CAD9C0BD}" destId="{9CBC4F76-640C-4EA0-9636-5FAB3D47A0B8}" srcOrd="1" destOrd="0" parTransId="{114C5049-C574-452E-8CAE-E15D23FED1DE}" sibTransId="{0772E131-4C74-43F2-AABD-D1CAE3538F6D}"/>
    <dgm:cxn modelId="{664EA119-AB98-4839-BCCA-C260D67E3D87}" type="presOf" srcId="{46602533-C743-42E0-AB5E-E63BD9AB192B}" destId="{CEA1F7C4-1FA2-4170-BC2F-DA097A3E2E83}" srcOrd="0" destOrd="0" presId="urn:microsoft.com/office/officeart/2005/8/layout/radial2"/>
    <dgm:cxn modelId="{15C0938B-22B6-4AC0-A2B1-DD202C3958CB}" srcId="{A599755D-EA6F-4BA4-8F58-089DD2EF6D02}" destId="{86886D21-43AC-4FC6-873B-338AB8B804F7}" srcOrd="0" destOrd="0" parTransId="{94910EEF-03B5-41BF-9CC4-A2E5B8F79EA1}" sibTransId="{A8D4FABC-8257-4D9F-B73A-253418D1C2C4}"/>
    <dgm:cxn modelId="{5358FCF3-7129-47DE-95F5-DBE35EC4214C}" type="presOf" srcId="{686CCF02-2826-4953-BD9F-77907535D12C}" destId="{ECF6EE0B-C15D-4901-841F-D3C04D740F1B}" srcOrd="0" destOrd="1" presId="urn:microsoft.com/office/officeart/2005/8/layout/radial2"/>
    <dgm:cxn modelId="{CD9E1B1A-7F45-435C-8D98-7DBE19E0A284}" type="presOf" srcId="{9A10271B-848C-4857-B116-32F802E2BADE}" destId="{C8484711-DEB8-4EB7-9730-8178A15B3566}" srcOrd="0" destOrd="2" presId="urn:microsoft.com/office/officeart/2005/8/layout/radial2"/>
    <dgm:cxn modelId="{BE5419DB-A910-4D4E-802C-27A0631C99D2}" srcId="{56938012-3D05-4DAC-A349-D069BF8549FE}" destId="{DAE05993-0D99-4ED8-B1F2-3AA5919EEFA0}" srcOrd="1" destOrd="0" parTransId="{1A042B16-A9F7-4FD0-9540-5CDD13F23A7C}" sibTransId="{D33DB524-6EE3-4C1A-B852-A631CD6FF3FC}"/>
    <dgm:cxn modelId="{5125CC50-677F-449E-A9DF-ECE74AFE795D}" srcId="{56938012-3D05-4DAC-A349-D069BF8549FE}" destId="{CE0016C2-AB2C-435E-82EA-47A1479C198B}" srcOrd="0" destOrd="0" parTransId="{7FE26FB0-0256-4445-885E-E49A5E49FB43}" sibTransId="{06C21348-F7D3-4A13-AD7D-CD2BE8662830}"/>
    <dgm:cxn modelId="{7B61CC6B-949A-434C-9322-9701811FCD87}" srcId="{46602533-C743-42E0-AB5E-E63BD9AB192B}" destId="{BA4CCB98-64F9-49CC-B0B6-CF06CAD9C0BD}" srcOrd="1" destOrd="0" parTransId="{0806BCD3-6F50-4072-8296-585A7F21D0E0}" sibTransId="{8EEA0129-DE48-44A3-B745-BA947814D49F}"/>
    <dgm:cxn modelId="{DD948D88-4097-4B40-8922-6A22613F6BBB}" type="presOf" srcId="{A599755D-EA6F-4BA4-8F58-089DD2EF6D02}" destId="{C0ED6E46-A219-4F51-BFB9-22BBA4707F4E}" srcOrd="0" destOrd="0" presId="urn:microsoft.com/office/officeart/2005/8/layout/radial2"/>
    <dgm:cxn modelId="{A7933A4F-82E1-4175-B7D2-C76FAF31BB45}" type="presOf" srcId="{AB302BD7-2428-456E-84D7-66DA22EC0FE2}" destId="{5C565C0D-C1E7-44C8-B1E0-60CDDE314ED3}" srcOrd="0" destOrd="4" presId="urn:microsoft.com/office/officeart/2005/8/layout/radial2"/>
    <dgm:cxn modelId="{D9F41AE7-73E9-4672-84DE-7706113A9C3B}" srcId="{46602533-C743-42E0-AB5E-E63BD9AB192B}" destId="{A599755D-EA6F-4BA4-8F58-089DD2EF6D02}" srcOrd="0" destOrd="0" parTransId="{E7D68B6B-6D91-4267-B0AF-C855B9155222}" sibTransId="{5B6B3BB7-DBEF-4A6C-97D6-B5521D91417B}"/>
    <dgm:cxn modelId="{99A097EF-C3A5-4D86-9FFA-CD023C3A7A39}" srcId="{BA4CCB98-64F9-49CC-B0B6-CF06CAD9C0BD}" destId="{D0755D61-C168-413D-B7F4-BF51807CEBFE}" srcOrd="0" destOrd="0" parTransId="{B533F08F-80CB-4054-B42A-4101CD54B3C7}" sibTransId="{7E5B59DE-D4F9-4DD9-8B5B-23409FDCB8D7}"/>
    <dgm:cxn modelId="{30CB66CA-37A0-47A8-A923-EFFD4C10F5D6}" type="presOf" srcId="{DAE05993-0D99-4ED8-B1F2-3AA5919EEFA0}" destId="{C8484711-DEB8-4EB7-9730-8178A15B3566}" srcOrd="0" destOrd="1" presId="urn:microsoft.com/office/officeart/2005/8/layout/radial2"/>
    <dgm:cxn modelId="{DCCA5116-B9F8-4284-B161-657CDD94AFFE}" srcId="{46602533-C743-42E0-AB5E-E63BD9AB192B}" destId="{56938012-3D05-4DAC-A349-D069BF8549FE}" srcOrd="2" destOrd="0" parTransId="{E5BA4D3B-F6F6-4F65-898E-E69F50F65357}" sibTransId="{35B8E80A-E1FA-41B2-9992-2AF13BDF75A5}"/>
    <dgm:cxn modelId="{0F86367F-9023-4474-8E9E-94FD020A8F2F}" type="presOf" srcId="{56938012-3D05-4DAC-A349-D069BF8549FE}" destId="{0E7D1A44-D25E-41B3-9BA1-2AE9F67C8AB9}" srcOrd="0" destOrd="0" presId="urn:microsoft.com/office/officeart/2005/8/layout/radial2"/>
    <dgm:cxn modelId="{5A07524A-EA0F-40C1-B6C6-D588956F84F5}" type="presOf" srcId="{86886D21-43AC-4FC6-873B-338AB8B804F7}" destId="{ECF6EE0B-C15D-4901-841F-D3C04D740F1B}" srcOrd="0" destOrd="0" presId="urn:microsoft.com/office/officeart/2005/8/layout/radial2"/>
    <dgm:cxn modelId="{5E4F77BE-CD50-49C4-8636-0714713F81FD}" type="presOf" srcId="{DFF4004C-701F-4AB7-92B8-0D25EE88D305}" destId="{5C565C0D-C1E7-44C8-B1E0-60CDDE314ED3}" srcOrd="0" destOrd="3" presId="urn:microsoft.com/office/officeart/2005/8/layout/radial2"/>
    <dgm:cxn modelId="{74865C1A-653C-4D28-AB39-0E0CDCB31E96}" srcId="{BA4CCB98-64F9-49CC-B0B6-CF06CAD9C0BD}" destId="{DFF4004C-701F-4AB7-92B8-0D25EE88D305}" srcOrd="3" destOrd="0" parTransId="{4BC0493F-4C64-477B-A247-858396A622FC}" sibTransId="{334A2492-A42D-4A60-AF58-F1ED02E19A2B}"/>
    <dgm:cxn modelId="{A7E554A8-C427-4B39-B992-E9BC0A87156B}" type="presOf" srcId="{0806BCD3-6F50-4072-8296-585A7F21D0E0}" destId="{C5787E98-7FB3-47AA-8F39-A61D8904E709}" srcOrd="0" destOrd="0" presId="urn:microsoft.com/office/officeart/2005/8/layout/radial2"/>
    <dgm:cxn modelId="{85747060-37EA-4E5B-8641-BDFA6DAE7F66}" srcId="{BA4CCB98-64F9-49CC-B0B6-CF06CAD9C0BD}" destId="{4E22DEBB-057F-4787-8BA4-76318F052DA2}" srcOrd="2" destOrd="0" parTransId="{67FE35A0-351D-4E9E-8D1E-C24531E556DD}" sibTransId="{C1E810B2-77CF-4990-81DB-D6182EC9FA3D}"/>
    <dgm:cxn modelId="{0574DCB0-5075-4188-808A-80BEE97B08C5}" type="presOf" srcId="{CE0016C2-AB2C-435E-82EA-47A1479C198B}" destId="{C8484711-DEB8-4EB7-9730-8178A15B3566}" srcOrd="0" destOrd="0" presId="urn:microsoft.com/office/officeart/2005/8/layout/radial2"/>
    <dgm:cxn modelId="{41131E57-FA4A-438D-9E93-B7056829ABEB}" type="presParOf" srcId="{CEA1F7C4-1FA2-4170-BC2F-DA097A3E2E83}" destId="{04CF8EC7-EA8C-44EF-AA1D-236480FB4F78}" srcOrd="0" destOrd="0" presId="urn:microsoft.com/office/officeart/2005/8/layout/radial2"/>
    <dgm:cxn modelId="{13463EF6-5882-48AC-BB27-942DFCD651C8}" type="presParOf" srcId="{04CF8EC7-EA8C-44EF-AA1D-236480FB4F78}" destId="{346642AB-3DA2-450E-BA9D-DF84941E1773}" srcOrd="0" destOrd="0" presId="urn:microsoft.com/office/officeart/2005/8/layout/radial2"/>
    <dgm:cxn modelId="{96405426-9CA3-415C-902F-D03DBFDFF351}" type="presParOf" srcId="{346642AB-3DA2-450E-BA9D-DF84941E1773}" destId="{523A36C4-101B-4D83-86C5-D112DBD787EA}" srcOrd="0" destOrd="0" presId="urn:microsoft.com/office/officeart/2005/8/layout/radial2"/>
    <dgm:cxn modelId="{ACDFB2FC-73AF-4240-98CF-6B3F9D3C13D0}" type="presParOf" srcId="{346642AB-3DA2-450E-BA9D-DF84941E1773}" destId="{141110A7-F3C1-401B-BB26-DF0E119D5467}" srcOrd="1" destOrd="0" presId="urn:microsoft.com/office/officeart/2005/8/layout/radial2"/>
    <dgm:cxn modelId="{09C3060A-A2CA-48E7-9F39-48D6341E125F}" type="presParOf" srcId="{04CF8EC7-EA8C-44EF-AA1D-236480FB4F78}" destId="{FD77E12E-BF50-447B-8A63-5E835F53E564}" srcOrd="1" destOrd="0" presId="urn:microsoft.com/office/officeart/2005/8/layout/radial2"/>
    <dgm:cxn modelId="{7D626336-107B-4587-A5A4-9BD7A8D0C6F9}" type="presParOf" srcId="{04CF8EC7-EA8C-44EF-AA1D-236480FB4F78}" destId="{19070AE0-8E93-4C57-9944-91BC9115378D}" srcOrd="2" destOrd="0" presId="urn:microsoft.com/office/officeart/2005/8/layout/radial2"/>
    <dgm:cxn modelId="{22A5F4DD-7944-4882-BA61-96FC61C62E80}" type="presParOf" srcId="{19070AE0-8E93-4C57-9944-91BC9115378D}" destId="{C0ED6E46-A219-4F51-BFB9-22BBA4707F4E}" srcOrd="0" destOrd="0" presId="urn:microsoft.com/office/officeart/2005/8/layout/radial2"/>
    <dgm:cxn modelId="{EA7F08D0-1410-4DFC-89C0-C22C484B7A06}" type="presParOf" srcId="{19070AE0-8E93-4C57-9944-91BC9115378D}" destId="{ECF6EE0B-C15D-4901-841F-D3C04D740F1B}" srcOrd="1" destOrd="0" presId="urn:microsoft.com/office/officeart/2005/8/layout/radial2"/>
    <dgm:cxn modelId="{1EC213D0-4B51-4DEF-A622-EE2C554BCF54}" type="presParOf" srcId="{04CF8EC7-EA8C-44EF-AA1D-236480FB4F78}" destId="{C5787E98-7FB3-47AA-8F39-A61D8904E709}" srcOrd="3" destOrd="0" presId="urn:microsoft.com/office/officeart/2005/8/layout/radial2"/>
    <dgm:cxn modelId="{3432758E-9158-40F1-9D08-2361A165257D}" type="presParOf" srcId="{04CF8EC7-EA8C-44EF-AA1D-236480FB4F78}" destId="{2557A5CF-DDE7-46E8-8AE6-DEB0D635CE11}" srcOrd="4" destOrd="0" presId="urn:microsoft.com/office/officeart/2005/8/layout/radial2"/>
    <dgm:cxn modelId="{A853DAF5-39B5-4537-A9DE-4DDC002F86FF}" type="presParOf" srcId="{2557A5CF-DDE7-46E8-8AE6-DEB0D635CE11}" destId="{574DFBE3-9427-4589-8E62-5695E7E60460}" srcOrd="0" destOrd="0" presId="urn:microsoft.com/office/officeart/2005/8/layout/radial2"/>
    <dgm:cxn modelId="{2B6B62AD-CD66-4D80-ADAF-A19F6E06910A}" type="presParOf" srcId="{2557A5CF-DDE7-46E8-8AE6-DEB0D635CE11}" destId="{5C565C0D-C1E7-44C8-B1E0-60CDDE314ED3}" srcOrd="1" destOrd="0" presId="urn:microsoft.com/office/officeart/2005/8/layout/radial2"/>
    <dgm:cxn modelId="{2D71D720-1D9E-4E7D-BB0A-ED7F2DFB72BA}" type="presParOf" srcId="{04CF8EC7-EA8C-44EF-AA1D-236480FB4F78}" destId="{E02C9332-0612-4FC4-95C5-4EA344F209B8}" srcOrd="5" destOrd="0" presId="urn:microsoft.com/office/officeart/2005/8/layout/radial2"/>
    <dgm:cxn modelId="{F3794552-5FB3-4095-A42A-6E166D5B1B63}" type="presParOf" srcId="{04CF8EC7-EA8C-44EF-AA1D-236480FB4F78}" destId="{56AC7D64-A322-43C9-831B-36553C922AEA}" srcOrd="6" destOrd="0" presId="urn:microsoft.com/office/officeart/2005/8/layout/radial2"/>
    <dgm:cxn modelId="{07F07198-BFE1-4F2E-B522-51B8FC5087BE}" type="presParOf" srcId="{56AC7D64-A322-43C9-831B-36553C922AEA}" destId="{0E7D1A44-D25E-41B3-9BA1-2AE9F67C8AB9}" srcOrd="0" destOrd="0" presId="urn:microsoft.com/office/officeart/2005/8/layout/radial2"/>
    <dgm:cxn modelId="{75C26E88-6931-46FE-B291-DB61EC6A26AE}" type="presParOf" srcId="{56AC7D64-A322-43C9-831B-36553C922AEA}" destId="{C8484711-DEB8-4EB7-9730-8178A15B3566}" srcOrd="1" destOrd="0" presId="urn:microsoft.com/office/officeart/2005/8/layout/radial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69D80FD-8672-403F-8558-05B11BF1870C}">
      <dsp:nvSpPr>
        <dsp:cNvPr id="0" name=""/>
        <dsp:cNvSpPr/>
      </dsp:nvSpPr>
      <dsp:spPr>
        <a:xfrm rot="5400000">
          <a:off x="-186399" y="189425"/>
          <a:ext cx="1242665" cy="869865"/>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ES" sz="1900" kern="1200" dirty="0" smtClean="0"/>
            <a:t>1</a:t>
          </a:r>
          <a:endParaRPr lang="es-ES" sz="1900" kern="1200" dirty="0"/>
        </a:p>
      </dsp:txBody>
      <dsp:txXfrm rot="5400000">
        <a:off x="-186399" y="189425"/>
        <a:ext cx="1242665" cy="869865"/>
      </dsp:txXfrm>
    </dsp:sp>
    <dsp:sp modelId="{285379F5-8B10-4F1C-AECC-BF5251F82DA4}">
      <dsp:nvSpPr>
        <dsp:cNvPr id="0" name=""/>
        <dsp:cNvSpPr/>
      </dsp:nvSpPr>
      <dsp:spPr>
        <a:xfrm rot="5400000">
          <a:off x="4387550" y="-3514658"/>
          <a:ext cx="807732" cy="784310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s-ES" sz="1300" kern="1200" dirty="0" smtClean="0">
              <a:solidFill>
                <a:schemeClr val="bg2">
                  <a:lumMod val="25000"/>
                </a:schemeClr>
              </a:solidFill>
            </a:rPr>
            <a:t>Elaborar mecanismos de </a:t>
          </a:r>
          <a:r>
            <a:rPr lang="es-ES" sz="1300" b="1" kern="1200" dirty="0" smtClean="0">
              <a:solidFill>
                <a:schemeClr val="bg2">
                  <a:lumMod val="25000"/>
                </a:schemeClr>
              </a:solidFill>
            </a:rPr>
            <a:t>recopilación de observaciones</a:t>
          </a:r>
          <a:r>
            <a:rPr lang="es-ES" sz="1300" kern="1200" dirty="0" smtClean="0">
              <a:solidFill>
                <a:schemeClr val="bg2">
                  <a:lumMod val="25000"/>
                </a:schemeClr>
              </a:solidFill>
            </a:rPr>
            <a:t> meteorológicas desde estaciones o sensores estándares del mercado.</a:t>
          </a:r>
          <a:endParaRPr lang="es-ES" sz="1300" kern="1200" dirty="0">
            <a:solidFill>
              <a:schemeClr val="bg2">
                <a:lumMod val="25000"/>
              </a:schemeClr>
            </a:solidFill>
          </a:endParaRPr>
        </a:p>
      </dsp:txBody>
      <dsp:txXfrm rot="5400000">
        <a:off x="4387550" y="-3514658"/>
        <a:ext cx="807732" cy="7843102"/>
      </dsp:txXfrm>
    </dsp:sp>
    <dsp:sp modelId="{398ADA81-A139-4BD0-B147-98907AE13259}">
      <dsp:nvSpPr>
        <dsp:cNvPr id="0" name=""/>
        <dsp:cNvSpPr/>
      </dsp:nvSpPr>
      <dsp:spPr>
        <a:xfrm rot="5400000">
          <a:off x="-186399" y="1285354"/>
          <a:ext cx="1242665" cy="869865"/>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ES" sz="1900" kern="1200" dirty="0" smtClean="0"/>
            <a:t>2</a:t>
          </a:r>
          <a:endParaRPr lang="es-ES" sz="1900" kern="1200" dirty="0"/>
        </a:p>
      </dsp:txBody>
      <dsp:txXfrm rot="5400000">
        <a:off x="-186399" y="1285354"/>
        <a:ext cx="1242665" cy="869865"/>
      </dsp:txXfrm>
    </dsp:sp>
    <dsp:sp modelId="{30594C5F-7ACB-47DC-9AB1-024EAD6D437B}">
      <dsp:nvSpPr>
        <dsp:cNvPr id="0" name=""/>
        <dsp:cNvSpPr/>
      </dsp:nvSpPr>
      <dsp:spPr>
        <a:xfrm rot="5400000">
          <a:off x="4387550" y="-2418729"/>
          <a:ext cx="807732" cy="784310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s-ES" sz="1300" kern="1200" dirty="0" smtClean="0">
              <a:solidFill>
                <a:schemeClr val="bg2">
                  <a:lumMod val="25000"/>
                </a:schemeClr>
              </a:solidFill>
            </a:rPr>
            <a:t>Construir un sistema de </a:t>
          </a:r>
          <a:r>
            <a:rPr lang="es-ES" sz="1300" b="1" kern="1200" dirty="0" smtClean="0">
              <a:solidFill>
                <a:schemeClr val="bg2">
                  <a:lumMod val="25000"/>
                </a:schemeClr>
              </a:solidFill>
            </a:rPr>
            <a:t>normalización y control</a:t>
          </a:r>
          <a:r>
            <a:rPr lang="es-ES" sz="1300" kern="1200" dirty="0" smtClean="0">
              <a:solidFill>
                <a:schemeClr val="bg2">
                  <a:lumMod val="25000"/>
                </a:schemeClr>
              </a:solidFill>
            </a:rPr>
            <a:t> de información observada, que permita la composición de reglas de calidad de la información generada y que a su vez sea capaz de calcular </a:t>
          </a:r>
          <a:r>
            <a:rPr lang="es-ES" sz="1300" b="1" kern="1200" dirty="0" smtClean="0">
              <a:solidFill>
                <a:schemeClr val="bg2">
                  <a:lumMod val="25000"/>
                </a:schemeClr>
              </a:solidFill>
            </a:rPr>
            <a:t>medidas agregadas o derivadas</a:t>
          </a:r>
          <a:r>
            <a:rPr lang="es-ES" sz="1300" kern="1200" dirty="0" smtClean="0">
              <a:solidFill>
                <a:schemeClr val="bg2">
                  <a:lumMod val="25000"/>
                </a:schemeClr>
              </a:solidFill>
            </a:rPr>
            <a:t> de las anteriores.</a:t>
          </a:r>
          <a:endParaRPr lang="es-ES" sz="1300" kern="1200" dirty="0">
            <a:solidFill>
              <a:schemeClr val="bg2">
                <a:lumMod val="25000"/>
              </a:schemeClr>
            </a:solidFill>
          </a:endParaRPr>
        </a:p>
      </dsp:txBody>
      <dsp:txXfrm rot="5400000">
        <a:off x="4387550" y="-2418729"/>
        <a:ext cx="807732" cy="7843102"/>
      </dsp:txXfrm>
    </dsp:sp>
    <dsp:sp modelId="{E73F7E1C-9765-46D0-9892-8F94DABA0C32}">
      <dsp:nvSpPr>
        <dsp:cNvPr id="0" name=""/>
        <dsp:cNvSpPr/>
      </dsp:nvSpPr>
      <dsp:spPr>
        <a:xfrm rot="5400000">
          <a:off x="-186399" y="2381283"/>
          <a:ext cx="1242665" cy="869865"/>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ES" sz="1900" kern="1200" dirty="0" smtClean="0"/>
            <a:t>3</a:t>
          </a:r>
          <a:endParaRPr lang="es-ES" sz="1900" kern="1200" dirty="0"/>
        </a:p>
      </dsp:txBody>
      <dsp:txXfrm rot="5400000">
        <a:off x="-186399" y="2381283"/>
        <a:ext cx="1242665" cy="869865"/>
      </dsp:txXfrm>
    </dsp:sp>
    <dsp:sp modelId="{4F4F87E5-3036-4CC6-8AB7-D78B4F830A27}">
      <dsp:nvSpPr>
        <dsp:cNvPr id="0" name=""/>
        <dsp:cNvSpPr/>
      </dsp:nvSpPr>
      <dsp:spPr>
        <a:xfrm rot="5400000">
          <a:off x="4387550" y="-1322801"/>
          <a:ext cx="807732" cy="784310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s-ES" sz="1300" kern="1200" dirty="0" smtClean="0">
              <a:solidFill>
                <a:schemeClr val="bg2">
                  <a:lumMod val="25000"/>
                </a:schemeClr>
              </a:solidFill>
            </a:rPr>
            <a:t>Consolidación de la información recopilada de manera anónima en un sistema </a:t>
          </a:r>
          <a:r>
            <a:rPr lang="es-ES" sz="1300" b="1" kern="1200" dirty="0" smtClean="0">
              <a:solidFill>
                <a:schemeClr val="bg2">
                  <a:lumMod val="25000"/>
                </a:schemeClr>
              </a:solidFill>
            </a:rPr>
            <a:t>web </a:t>
          </a:r>
          <a:r>
            <a:rPr lang="es-ES" sz="1300" b="1" kern="1200" dirty="0" err="1" smtClean="0">
              <a:solidFill>
                <a:schemeClr val="bg2">
                  <a:lumMod val="25000"/>
                </a:schemeClr>
              </a:solidFill>
            </a:rPr>
            <a:t>geolocalizado</a:t>
          </a:r>
          <a:endParaRPr lang="es-ES" sz="1300" kern="1200" dirty="0">
            <a:solidFill>
              <a:schemeClr val="bg2">
                <a:lumMod val="25000"/>
              </a:schemeClr>
            </a:solidFill>
          </a:endParaRPr>
        </a:p>
      </dsp:txBody>
      <dsp:txXfrm rot="5400000">
        <a:off x="4387550" y="-1322801"/>
        <a:ext cx="807732" cy="7843102"/>
      </dsp:txXfrm>
    </dsp:sp>
    <dsp:sp modelId="{A1CD007B-69D5-4489-BADA-41F97F4109DA}">
      <dsp:nvSpPr>
        <dsp:cNvPr id="0" name=""/>
        <dsp:cNvSpPr/>
      </dsp:nvSpPr>
      <dsp:spPr>
        <a:xfrm rot="5400000">
          <a:off x="-186399" y="3477212"/>
          <a:ext cx="1242665" cy="869865"/>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ES" sz="1900" kern="1200" dirty="0" smtClean="0"/>
            <a:t>4</a:t>
          </a:r>
          <a:endParaRPr lang="es-ES" sz="1900" kern="1200" dirty="0"/>
        </a:p>
      </dsp:txBody>
      <dsp:txXfrm rot="5400000">
        <a:off x="-186399" y="3477212"/>
        <a:ext cx="1242665" cy="869865"/>
      </dsp:txXfrm>
    </dsp:sp>
    <dsp:sp modelId="{F77CC10C-4F91-4CCF-AE16-1F584F4391BE}">
      <dsp:nvSpPr>
        <dsp:cNvPr id="0" name=""/>
        <dsp:cNvSpPr/>
      </dsp:nvSpPr>
      <dsp:spPr>
        <a:xfrm rot="5400000">
          <a:off x="4387550" y="-226872"/>
          <a:ext cx="807732" cy="784310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s-ES" sz="1300" kern="1200" dirty="0" smtClean="0">
              <a:solidFill>
                <a:schemeClr val="bg2">
                  <a:lumMod val="25000"/>
                </a:schemeClr>
              </a:solidFill>
            </a:rPr>
            <a:t>Proporcionar mecanismos de </a:t>
          </a:r>
          <a:r>
            <a:rPr lang="es-ES" sz="1300" b="1" kern="1200" dirty="0" smtClean="0">
              <a:solidFill>
                <a:schemeClr val="bg2">
                  <a:lumMod val="25000"/>
                </a:schemeClr>
              </a:solidFill>
            </a:rPr>
            <a:t>publicación de comentarios</a:t>
          </a:r>
          <a:r>
            <a:rPr lang="es-ES" sz="1300" kern="1200" dirty="0" smtClean="0">
              <a:solidFill>
                <a:schemeClr val="bg2">
                  <a:lumMod val="25000"/>
                </a:schemeClr>
              </a:solidFill>
            </a:rPr>
            <a:t> en redes sociales existentes (</a:t>
          </a:r>
          <a:r>
            <a:rPr lang="es-ES" sz="1300" b="1" kern="1200" dirty="0" err="1" smtClean="0">
              <a:solidFill>
                <a:schemeClr val="bg2">
                  <a:lumMod val="25000"/>
                </a:schemeClr>
              </a:solidFill>
            </a:rPr>
            <a:t>Twitter</a:t>
          </a:r>
          <a:r>
            <a:rPr lang="es-ES" sz="1300" kern="1200" dirty="0" smtClean="0">
              <a:solidFill>
                <a:schemeClr val="bg2">
                  <a:lumMod val="25000"/>
                </a:schemeClr>
              </a:solidFill>
            </a:rPr>
            <a:t>).</a:t>
          </a:r>
          <a:endParaRPr lang="es-ES" sz="1300" kern="1200" dirty="0">
            <a:solidFill>
              <a:schemeClr val="bg2">
                <a:lumMod val="25000"/>
              </a:schemeClr>
            </a:solidFill>
          </a:endParaRPr>
        </a:p>
      </dsp:txBody>
      <dsp:txXfrm rot="5400000">
        <a:off x="4387550" y="-226872"/>
        <a:ext cx="807732" cy="784310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D780F2B-C837-416D-9849-FF0278AA79F8}">
      <dsp:nvSpPr>
        <dsp:cNvPr id="0" name=""/>
        <dsp:cNvSpPr/>
      </dsp:nvSpPr>
      <dsp:spPr>
        <a:xfrm>
          <a:off x="0" y="4016227"/>
          <a:ext cx="7632848" cy="878652"/>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kern="1200" dirty="0" smtClean="0"/>
            <a:t>Difusión publicación</a:t>
          </a:r>
          <a:endParaRPr lang="es-ES" sz="1400" kern="1200" dirty="0"/>
        </a:p>
      </dsp:txBody>
      <dsp:txXfrm>
        <a:off x="0" y="4016227"/>
        <a:ext cx="7632848" cy="474472"/>
      </dsp:txXfrm>
    </dsp:sp>
    <dsp:sp modelId="{07E778CE-DC0D-49FA-A28E-74204B982E43}">
      <dsp:nvSpPr>
        <dsp:cNvPr id="0" name=""/>
        <dsp:cNvSpPr/>
      </dsp:nvSpPr>
      <dsp:spPr>
        <a:xfrm>
          <a:off x="0" y="4473126"/>
          <a:ext cx="3816423" cy="404180"/>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dirty="0" smtClean="0"/>
            <a:t>Construcción de productos</a:t>
          </a:r>
          <a:endParaRPr lang="es-ES" sz="1000" kern="1200" dirty="0"/>
        </a:p>
      </dsp:txBody>
      <dsp:txXfrm>
        <a:off x="0" y="4473126"/>
        <a:ext cx="3816423" cy="404180"/>
      </dsp:txXfrm>
    </dsp:sp>
    <dsp:sp modelId="{0F27349C-F3AD-4FC3-9C10-EAF054880413}">
      <dsp:nvSpPr>
        <dsp:cNvPr id="0" name=""/>
        <dsp:cNvSpPr/>
      </dsp:nvSpPr>
      <dsp:spPr>
        <a:xfrm>
          <a:off x="3816424" y="4473126"/>
          <a:ext cx="3816423" cy="404180"/>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dirty="0" smtClean="0"/>
            <a:t>Difusión de productos en tiempo y forma</a:t>
          </a:r>
          <a:endParaRPr lang="es-ES" sz="1000" kern="1200" dirty="0"/>
        </a:p>
      </dsp:txBody>
      <dsp:txXfrm>
        <a:off x="3816424" y="4473126"/>
        <a:ext cx="3816423" cy="404180"/>
      </dsp:txXfrm>
    </dsp:sp>
    <dsp:sp modelId="{67EF5CE1-32F8-42B2-B380-DC36F7D0AF8D}">
      <dsp:nvSpPr>
        <dsp:cNvPr id="0" name=""/>
        <dsp:cNvSpPr/>
      </dsp:nvSpPr>
      <dsp:spPr>
        <a:xfrm rot="10800000">
          <a:off x="0" y="2678039"/>
          <a:ext cx="7632848" cy="1351367"/>
        </a:xfrm>
        <a:prstGeom prst="upArrowCallou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kern="1200" dirty="0" smtClean="0"/>
            <a:t>Predicción</a:t>
          </a:r>
          <a:endParaRPr lang="es-ES" sz="1400" kern="1200" dirty="0"/>
        </a:p>
      </dsp:txBody>
      <dsp:txXfrm>
        <a:off x="0" y="2678039"/>
        <a:ext cx="7632848" cy="474329"/>
      </dsp:txXfrm>
    </dsp:sp>
    <dsp:sp modelId="{A7EFC28C-FD96-48A3-81C4-A8FF6FB4B77C}">
      <dsp:nvSpPr>
        <dsp:cNvPr id="0" name=""/>
        <dsp:cNvSpPr/>
      </dsp:nvSpPr>
      <dsp:spPr>
        <a:xfrm>
          <a:off x="3726" y="3152369"/>
          <a:ext cx="2541798" cy="404058"/>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dirty="0" smtClean="0"/>
            <a:t>Análisis numérico</a:t>
          </a:r>
          <a:endParaRPr lang="es-ES" sz="1000" kern="1200" dirty="0"/>
        </a:p>
      </dsp:txBody>
      <dsp:txXfrm>
        <a:off x="3726" y="3152369"/>
        <a:ext cx="2541798" cy="404058"/>
      </dsp:txXfrm>
    </dsp:sp>
    <dsp:sp modelId="{15572F40-691B-4F85-A276-37DE94D53B7E}">
      <dsp:nvSpPr>
        <dsp:cNvPr id="0" name=""/>
        <dsp:cNvSpPr/>
      </dsp:nvSpPr>
      <dsp:spPr>
        <a:xfrm>
          <a:off x="2545524" y="3152369"/>
          <a:ext cx="2541798" cy="404058"/>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dirty="0" smtClean="0"/>
            <a:t>Interpretación de productos y estado</a:t>
          </a:r>
          <a:endParaRPr lang="es-ES" sz="1000" kern="1200" dirty="0"/>
        </a:p>
      </dsp:txBody>
      <dsp:txXfrm>
        <a:off x="2545524" y="3152369"/>
        <a:ext cx="2541798" cy="404058"/>
      </dsp:txXfrm>
    </dsp:sp>
    <dsp:sp modelId="{E06BD468-4C8C-4362-B7DC-51D1197C578D}">
      <dsp:nvSpPr>
        <dsp:cNvPr id="0" name=""/>
        <dsp:cNvSpPr/>
      </dsp:nvSpPr>
      <dsp:spPr>
        <a:xfrm>
          <a:off x="5087323" y="3152369"/>
          <a:ext cx="2541798" cy="404058"/>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dirty="0" smtClean="0"/>
            <a:t>Predicción humana asistida</a:t>
          </a:r>
          <a:endParaRPr lang="es-ES" sz="1000" kern="1200" dirty="0"/>
        </a:p>
      </dsp:txBody>
      <dsp:txXfrm>
        <a:off x="5087323" y="3152369"/>
        <a:ext cx="2541798" cy="404058"/>
      </dsp:txXfrm>
    </dsp:sp>
    <dsp:sp modelId="{EBF8DE10-9058-4548-8CF4-BB2EC8207FF7}">
      <dsp:nvSpPr>
        <dsp:cNvPr id="0" name=""/>
        <dsp:cNvSpPr/>
      </dsp:nvSpPr>
      <dsp:spPr>
        <a:xfrm rot="10800000">
          <a:off x="0" y="1339852"/>
          <a:ext cx="7632848" cy="1351367"/>
        </a:xfrm>
        <a:prstGeom prst="upArrowCallou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kern="1200" dirty="0" smtClean="0"/>
            <a:t>Archivo</a:t>
          </a:r>
          <a:endParaRPr lang="es-ES" sz="1400" kern="1200" dirty="0"/>
        </a:p>
      </dsp:txBody>
      <dsp:txXfrm>
        <a:off x="0" y="1339852"/>
        <a:ext cx="7632848" cy="474329"/>
      </dsp:txXfrm>
    </dsp:sp>
    <dsp:sp modelId="{21BE7FC6-3077-415C-AEB3-0957E40F01D5}">
      <dsp:nvSpPr>
        <dsp:cNvPr id="0" name=""/>
        <dsp:cNvSpPr/>
      </dsp:nvSpPr>
      <dsp:spPr>
        <a:xfrm>
          <a:off x="3726" y="1814182"/>
          <a:ext cx="2541798" cy="404058"/>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dirty="0" smtClean="0"/>
            <a:t>Controles de calidad</a:t>
          </a:r>
          <a:endParaRPr lang="es-ES" sz="1000" kern="1200" dirty="0"/>
        </a:p>
      </dsp:txBody>
      <dsp:txXfrm>
        <a:off x="3726" y="1814182"/>
        <a:ext cx="2541798" cy="404058"/>
      </dsp:txXfrm>
    </dsp:sp>
    <dsp:sp modelId="{8364336F-1D7A-4E7E-B322-0B68D23563E7}">
      <dsp:nvSpPr>
        <dsp:cNvPr id="0" name=""/>
        <dsp:cNvSpPr/>
      </dsp:nvSpPr>
      <dsp:spPr>
        <a:xfrm>
          <a:off x="2545524" y="1814182"/>
          <a:ext cx="2541798" cy="404058"/>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dirty="0" smtClean="0"/>
            <a:t>Normalización de formatos</a:t>
          </a:r>
          <a:endParaRPr lang="es-ES" sz="1000" kern="1200" dirty="0"/>
        </a:p>
      </dsp:txBody>
      <dsp:txXfrm>
        <a:off x="2545524" y="1814182"/>
        <a:ext cx="2541798" cy="404058"/>
      </dsp:txXfrm>
    </dsp:sp>
    <dsp:sp modelId="{BF60D3D1-0A38-4D6F-AC66-3E306F0CB3B0}">
      <dsp:nvSpPr>
        <dsp:cNvPr id="0" name=""/>
        <dsp:cNvSpPr/>
      </dsp:nvSpPr>
      <dsp:spPr>
        <a:xfrm>
          <a:off x="5087323" y="1814182"/>
          <a:ext cx="2541798" cy="404058"/>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dirty="0" smtClean="0"/>
            <a:t>Almacenamiento a largo plazo</a:t>
          </a:r>
          <a:endParaRPr lang="es-ES" sz="1000" kern="1200" dirty="0"/>
        </a:p>
      </dsp:txBody>
      <dsp:txXfrm>
        <a:off x="5087323" y="1814182"/>
        <a:ext cx="2541798" cy="404058"/>
      </dsp:txXfrm>
    </dsp:sp>
    <dsp:sp modelId="{36523D7A-95AC-4660-B38B-0F3CF1DBA140}">
      <dsp:nvSpPr>
        <dsp:cNvPr id="0" name=""/>
        <dsp:cNvSpPr/>
      </dsp:nvSpPr>
      <dsp:spPr>
        <a:xfrm rot="10800000">
          <a:off x="0" y="1664"/>
          <a:ext cx="7632848" cy="1351367"/>
        </a:xfrm>
        <a:prstGeom prst="upArrowCallou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kern="1200" dirty="0" smtClean="0"/>
            <a:t>Observación</a:t>
          </a:r>
          <a:endParaRPr lang="es-ES" sz="1400" kern="1200" dirty="0"/>
        </a:p>
      </dsp:txBody>
      <dsp:txXfrm>
        <a:off x="0" y="1664"/>
        <a:ext cx="7632848" cy="474329"/>
      </dsp:txXfrm>
    </dsp:sp>
    <dsp:sp modelId="{54AF739E-199E-423C-8872-9C50260AD7EF}">
      <dsp:nvSpPr>
        <dsp:cNvPr id="0" name=""/>
        <dsp:cNvSpPr/>
      </dsp:nvSpPr>
      <dsp:spPr>
        <a:xfrm>
          <a:off x="3726" y="475994"/>
          <a:ext cx="2541798" cy="404058"/>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dirty="0" smtClean="0"/>
            <a:t>Redes de estaciones</a:t>
          </a:r>
          <a:endParaRPr lang="es-ES" sz="1000" kern="1200" dirty="0"/>
        </a:p>
      </dsp:txBody>
      <dsp:txXfrm>
        <a:off x="3726" y="475994"/>
        <a:ext cx="2541798" cy="404058"/>
      </dsp:txXfrm>
    </dsp:sp>
    <dsp:sp modelId="{9312881E-C921-43C5-8361-A6CCCCB957A1}">
      <dsp:nvSpPr>
        <dsp:cNvPr id="0" name=""/>
        <dsp:cNvSpPr/>
      </dsp:nvSpPr>
      <dsp:spPr>
        <a:xfrm>
          <a:off x="2545524" y="475994"/>
          <a:ext cx="2541798" cy="404058"/>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dirty="0" smtClean="0"/>
            <a:t>Mantenimiento y calibración</a:t>
          </a:r>
          <a:endParaRPr lang="es-ES" sz="1000" kern="1200" dirty="0"/>
        </a:p>
      </dsp:txBody>
      <dsp:txXfrm>
        <a:off x="2545524" y="475994"/>
        <a:ext cx="2541798" cy="404058"/>
      </dsp:txXfrm>
    </dsp:sp>
    <dsp:sp modelId="{D13E4CE4-2229-4320-925E-DC841675E947}">
      <dsp:nvSpPr>
        <dsp:cNvPr id="0" name=""/>
        <dsp:cNvSpPr/>
      </dsp:nvSpPr>
      <dsp:spPr>
        <a:xfrm>
          <a:off x="5087323" y="475994"/>
          <a:ext cx="2541798" cy="404058"/>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dirty="0" smtClean="0"/>
            <a:t>Recolección de observaciones</a:t>
          </a:r>
          <a:endParaRPr lang="es-ES" sz="1000" kern="1200" dirty="0"/>
        </a:p>
      </dsp:txBody>
      <dsp:txXfrm>
        <a:off x="5087323" y="475994"/>
        <a:ext cx="2541798" cy="404058"/>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45E16A8-6945-494F-A828-C86713606516}">
      <dsp:nvSpPr>
        <dsp:cNvPr id="0" name=""/>
        <dsp:cNvSpPr/>
      </dsp:nvSpPr>
      <dsp:spPr>
        <a:xfrm>
          <a:off x="820943" y="117653"/>
          <a:ext cx="2334977" cy="81090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39A87A-EC83-4463-9501-9030C8AAFAD8}">
      <dsp:nvSpPr>
        <dsp:cNvPr id="0" name=""/>
        <dsp:cNvSpPr/>
      </dsp:nvSpPr>
      <dsp:spPr>
        <a:xfrm>
          <a:off x="1765794" y="2103289"/>
          <a:ext cx="452515" cy="289609"/>
        </a:xfrm>
        <a:prstGeom prst="downArrow">
          <a:avLst/>
        </a:prstGeom>
        <a:solidFill>
          <a:schemeClr val="accent1">
            <a:tint val="6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D1DA1A-66AA-4082-874A-F5836BA6B3A9}">
      <dsp:nvSpPr>
        <dsp:cNvPr id="0" name=""/>
        <dsp:cNvSpPr/>
      </dsp:nvSpPr>
      <dsp:spPr>
        <a:xfrm>
          <a:off x="906016" y="2334977"/>
          <a:ext cx="2172072" cy="543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s-ES" sz="1200" kern="1200" dirty="0" smtClean="0"/>
            <a:t>Información normalizada</a:t>
          </a:r>
          <a:endParaRPr lang="es-ES" sz="1200" kern="1200" dirty="0"/>
        </a:p>
      </dsp:txBody>
      <dsp:txXfrm>
        <a:off x="906016" y="2334977"/>
        <a:ext cx="2172072" cy="543018"/>
      </dsp:txXfrm>
    </dsp:sp>
    <dsp:sp modelId="{E71868AA-FF02-4E62-88B4-0B8C2A5493E4}">
      <dsp:nvSpPr>
        <dsp:cNvPr id="0" name=""/>
        <dsp:cNvSpPr/>
      </dsp:nvSpPr>
      <dsp:spPr>
        <a:xfrm>
          <a:off x="1669861" y="991188"/>
          <a:ext cx="814527" cy="81452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s-ES" sz="700" kern="1200" dirty="0" smtClean="0"/>
            <a:t>Derivación</a:t>
          </a:r>
          <a:endParaRPr lang="es-ES" sz="700" kern="1200" dirty="0"/>
        </a:p>
      </dsp:txBody>
      <dsp:txXfrm>
        <a:off x="1669861" y="991188"/>
        <a:ext cx="814527" cy="814527"/>
      </dsp:txXfrm>
    </dsp:sp>
    <dsp:sp modelId="{8E0B4106-CD56-40C7-9A55-064A9725FE64}">
      <dsp:nvSpPr>
        <dsp:cNvPr id="0" name=""/>
        <dsp:cNvSpPr/>
      </dsp:nvSpPr>
      <dsp:spPr>
        <a:xfrm>
          <a:off x="1087022" y="380112"/>
          <a:ext cx="814527" cy="81452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s-ES" sz="700" kern="1200" dirty="0" smtClean="0"/>
            <a:t>Recolección</a:t>
          </a:r>
          <a:endParaRPr lang="es-ES" sz="700" kern="1200" dirty="0"/>
        </a:p>
      </dsp:txBody>
      <dsp:txXfrm>
        <a:off x="1087022" y="380112"/>
        <a:ext cx="814527" cy="814527"/>
      </dsp:txXfrm>
    </dsp:sp>
    <dsp:sp modelId="{C8CA6788-2BC8-44F6-AE09-840DF4E9140D}">
      <dsp:nvSpPr>
        <dsp:cNvPr id="0" name=""/>
        <dsp:cNvSpPr/>
      </dsp:nvSpPr>
      <dsp:spPr>
        <a:xfrm>
          <a:off x="1919649" y="183178"/>
          <a:ext cx="814527" cy="81452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s-ES" sz="700" kern="1200" dirty="0" smtClean="0"/>
            <a:t>Calidad</a:t>
          </a:r>
          <a:endParaRPr lang="es-ES" sz="700" kern="1200" dirty="0"/>
        </a:p>
      </dsp:txBody>
      <dsp:txXfrm>
        <a:off x="1919649" y="183178"/>
        <a:ext cx="814527" cy="814527"/>
      </dsp:txXfrm>
    </dsp:sp>
    <dsp:sp modelId="{73F6C506-7FC5-4813-95F5-F2B83163CF34}">
      <dsp:nvSpPr>
        <dsp:cNvPr id="0" name=""/>
        <dsp:cNvSpPr/>
      </dsp:nvSpPr>
      <dsp:spPr>
        <a:xfrm>
          <a:off x="725010" y="18100"/>
          <a:ext cx="2534084" cy="2027267"/>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FE9C84A-128B-45A2-994E-DF20DB8969CD}">
      <dsp:nvSpPr>
        <dsp:cNvPr id="0" name=""/>
        <dsp:cNvSpPr/>
      </dsp:nvSpPr>
      <dsp:spPr>
        <a:xfrm>
          <a:off x="4245771" y="3389343"/>
          <a:ext cx="2462258" cy="1594984"/>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t" anchorCtr="0">
          <a:noAutofit/>
        </a:bodyPr>
        <a:lstStyle/>
        <a:p>
          <a:pPr marL="228600" lvl="1" indent="-228600" algn="l" defTabSz="889000">
            <a:lnSpc>
              <a:spcPct val="90000"/>
            </a:lnSpc>
            <a:spcBef>
              <a:spcPct val="0"/>
            </a:spcBef>
            <a:spcAft>
              <a:spcPct val="15000"/>
            </a:spcAft>
            <a:buChar char="••"/>
          </a:pPr>
          <a:r>
            <a:rPr lang="es-ES" sz="2000" kern="1200" dirty="0" smtClean="0">
              <a:solidFill>
                <a:schemeClr val="bg2">
                  <a:lumMod val="25000"/>
                </a:schemeClr>
              </a:solidFill>
            </a:rPr>
            <a:t>Perfil</a:t>
          </a:r>
          <a:endParaRPr lang="es-ES" sz="2000" kern="1200" dirty="0">
            <a:solidFill>
              <a:schemeClr val="bg2">
                <a:lumMod val="25000"/>
              </a:schemeClr>
            </a:solidFill>
          </a:endParaRPr>
        </a:p>
        <a:p>
          <a:pPr marL="228600" lvl="1" indent="-228600" algn="l" defTabSz="889000">
            <a:lnSpc>
              <a:spcPct val="90000"/>
            </a:lnSpc>
            <a:spcBef>
              <a:spcPct val="0"/>
            </a:spcBef>
            <a:spcAft>
              <a:spcPct val="15000"/>
            </a:spcAft>
            <a:buChar char="••"/>
          </a:pPr>
          <a:r>
            <a:rPr lang="es-ES" sz="2000" kern="1200" dirty="0" smtClean="0">
              <a:solidFill>
                <a:schemeClr val="bg2">
                  <a:lumMod val="25000"/>
                </a:schemeClr>
              </a:solidFill>
            </a:rPr>
            <a:t>Estación</a:t>
          </a:r>
          <a:endParaRPr lang="es-ES" sz="2000" kern="1200" dirty="0">
            <a:solidFill>
              <a:schemeClr val="bg2">
                <a:lumMod val="25000"/>
              </a:schemeClr>
            </a:solidFill>
          </a:endParaRPr>
        </a:p>
      </dsp:txBody>
      <dsp:txXfrm>
        <a:off x="4984448" y="3788089"/>
        <a:ext cx="1723580" cy="1196238"/>
      </dsp:txXfrm>
    </dsp:sp>
    <dsp:sp modelId="{7BD27812-6C6A-45D7-B4F9-21A4D4ED8253}">
      <dsp:nvSpPr>
        <dsp:cNvPr id="0" name=""/>
        <dsp:cNvSpPr/>
      </dsp:nvSpPr>
      <dsp:spPr>
        <a:xfrm>
          <a:off x="228402" y="3389343"/>
          <a:ext cx="2462258" cy="1594984"/>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t" anchorCtr="0">
          <a:noAutofit/>
        </a:bodyPr>
        <a:lstStyle/>
        <a:p>
          <a:pPr marL="228600" lvl="1" indent="-228600" algn="l" defTabSz="889000">
            <a:lnSpc>
              <a:spcPct val="90000"/>
            </a:lnSpc>
            <a:spcBef>
              <a:spcPct val="0"/>
            </a:spcBef>
            <a:spcAft>
              <a:spcPct val="15000"/>
            </a:spcAft>
            <a:buChar char="••"/>
          </a:pPr>
          <a:r>
            <a:rPr lang="es-ES" sz="2000" kern="1200" dirty="0" smtClean="0">
              <a:solidFill>
                <a:schemeClr val="bg2">
                  <a:lumMod val="25000"/>
                </a:schemeClr>
              </a:solidFill>
            </a:rPr>
            <a:t>Mapa</a:t>
          </a:r>
          <a:endParaRPr lang="es-ES" sz="2000" kern="1200" dirty="0">
            <a:solidFill>
              <a:schemeClr val="bg2">
                <a:lumMod val="25000"/>
              </a:schemeClr>
            </a:solidFill>
          </a:endParaRPr>
        </a:p>
        <a:p>
          <a:pPr marL="228600" lvl="1" indent="-228600" algn="l" defTabSz="889000">
            <a:lnSpc>
              <a:spcPct val="90000"/>
            </a:lnSpc>
            <a:spcBef>
              <a:spcPct val="0"/>
            </a:spcBef>
            <a:spcAft>
              <a:spcPct val="15000"/>
            </a:spcAft>
            <a:buChar char="••"/>
          </a:pPr>
          <a:r>
            <a:rPr lang="es-ES" sz="2000" kern="1200" dirty="0" smtClean="0">
              <a:solidFill>
                <a:schemeClr val="bg2">
                  <a:lumMod val="25000"/>
                </a:schemeClr>
              </a:solidFill>
            </a:rPr>
            <a:t>Búsqueda</a:t>
          </a:r>
          <a:endParaRPr lang="es-ES" sz="2000" kern="1200" dirty="0">
            <a:solidFill>
              <a:schemeClr val="bg2">
                <a:lumMod val="25000"/>
              </a:schemeClr>
            </a:solidFill>
          </a:endParaRPr>
        </a:p>
      </dsp:txBody>
      <dsp:txXfrm>
        <a:off x="228402" y="3788089"/>
        <a:ext cx="1723580" cy="1196238"/>
      </dsp:txXfrm>
    </dsp:sp>
    <dsp:sp modelId="{CE8D649A-12E7-4EF7-B78D-6C7A4E391C01}">
      <dsp:nvSpPr>
        <dsp:cNvPr id="0" name=""/>
        <dsp:cNvSpPr/>
      </dsp:nvSpPr>
      <dsp:spPr>
        <a:xfrm>
          <a:off x="4245771" y="0"/>
          <a:ext cx="2462258" cy="1594984"/>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t" anchorCtr="0">
          <a:noAutofit/>
        </a:bodyPr>
        <a:lstStyle/>
        <a:p>
          <a:pPr marL="228600" lvl="1" indent="-228600" algn="l" defTabSz="889000">
            <a:lnSpc>
              <a:spcPct val="90000"/>
            </a:lnSpc>
            <a:spcBef>
              <a:spcPct val="0"/>
            </a:spcBef>
            <a:spcAft>
              <a:spcPct val="15000"/>
            </a:spcAft>
            <a:buChar char="••"/>
          </a:pPr>
          <a:r>
            <a:rPr lang="es-ES" sz="2000" kern="1200" dirty="0" smtClean="0">
              <a:solidFill>
                <a:schemeClr val="bg2">
                  <a:lumMod val="25000"/>
                </a:schemeClr>
              </a:solidFill>
            </a:rPr>
            <a:t>Tablas</a:t>
          </a:r>
          <a:endParaRPr lang="es-ES" sz="2000" kern="1200" dirty="0">
            <a:solidFill>
              <a:schemeClr val="bg2">
                <a:lumMod val="25000"/>
              </a:schemeClr>
            </a:solidFill>
          </a:endParaRPr>
        </a:p>
        <a:p>
          <a:pPr marL="228600" lvl="1" indent="-228600" algn="l" defTabSz="889000">
            <a:lnSpc>
              <a:spcPct val="90000"/>
            </a:lnSpc>
            <a:spcBef>
              <a:spcPct val="0"/>
            </a:spcBef>
            <a:spcAft>
              <a:spcPct val="15000"/>
            </a:spcAft>
            <a:buChar char="••"/>
          </a:pPr>
          <a:r>
            <a:rPr lang="es-ES" sz="2000" kern="1200" dirty="0" smtClean="0">
              <a:solidFill>
                <a:schemeClr val="bg2">
                  <a:lumMod val="25000"/>
                </a:schemeClr>
              </a:solidFill>
            </a:rPr>
            <a:t>Gráficas</a:t>
          </a:r>
          <a:endParaRPr lang="es-ES" sz="2000" kern="1200" dirty="0">
            <a:solidFill>
              <a:schemeClr val="bg2">
                <a:lumMod val="25000"/>
              </a:schemeClr>
            </a:solidFill>
          </a:endParaRPr>
        </a:p>
      </dsp:txBody>
      <dsp:txXfrm>
        <a:off x="4984448" y="0"/>
        <a:ext cx="1723580" cy="1196238"/>
      </dsp:txXfrm>
    </dsp:sp>
    <dsp:sp modelId="{202AF23A-0C3E-4C5C-BC54-D78DDE5C021A}">
      <dsp:nvSpPr>
        <dsp:cNvPr id="0" name=""/>
        <dsp:cNvSpPr/>
      </dsp:nvSpPr>
      <dsp:spPr>
        <a:xfrm>
          <a:off x="228402" y="0"/>
          <a:ext cx="2462258" cy="1594984"/>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t" anchorCtr="0">
          <a:noAutofit/>
        </a:bodyPr>
        <a:lstStyle/>
        <a:p>
          <a:pPr marL="228600" lvl="1" indent="-228600" algn="l" defTabSz="889000">
            <a:lnSpc>
              <a:spcPct val="90000"/>
            </a:lnSpc>
            <a:spcBef>
              <a:spcPct val="0"/>
            </a:spcBef>
            <a:spcAft>
              <a:spcPct val="15000"/>
            </a:spcAft>
            <a:buChar char="••"/>
          </a:pPr>
          <a:r>
            <a:rPr lang="es-ES" sz="2000" kern="1200" dirty="0" smtClean="0">
              <a:solidFill>
                <a:schemeClr val="bg2">
                  <a:lumMod val="25000"/>
                </a:schemeClr>
              </a:solidFill>
            </a:rPr>
            <a:t>Tablas</a:t>
          </a:r>
          <a:endParaRPr lang="es-ES" sz="2000" kern="1200" dirty="0">
            <a:solidFill>
              <a:schemeClr val="bg2">
                <a:lumMod val="25000"/>
              </a:schemeClr>
            </a:solidFill>
          </a:endParaRPr>
        </a:p>
        <a:p>
          <a:pPr marL="228600" lvl="1" indent="-228600" algn="l" defTabSz="889000">
            <a:lnSpc>
              <a:spcPct val="90000"/>
            </a:lnSpc>
            <a:spcBef>
              <a:spcPct val="0"/>
            </a:spcBef>
            <a:spcAft>
              <a:spcPct val="15000"/>
            </a:spcAft>
            <a:buChar char="••"/>
          </a:pPr>
          <a:r>
            <a:rPr lang="es-ES" sz="2000" kern="1200" dirty="0" smtClean="0">
              <a:solidFill>
                <a:schemeClr val="bg2">
                  <a:lumMod val="25000"/>
                </a:schemeClr>
              </a:solidFill>
            </a:rPr>
            <a:t>Gráficas</a:t>
          </a:r>
          <a:endParaRPr lang="es-ES" sz="2000" kern="1200" dirty="0">
            <a:solidFill>
              <a:schemeClr val="bg2">
                <a:lumMod val="25000"/>
              </a:schemeClr>
            </a:solidFill>
          </a:endParaRPr>
        </a:p>
      </dsp:txBody>
      <dsp:txXfrm>
        <a:off x="228402" y="0"/>
        <a:ext cx="1723580" cy="1196238"/>
      </dsp:txXfrm>
    </dsp:sp>
    <dsp:sp modelId="{CED520A0-CCA2-4FD6-9819-92C33ED88CC0}">
      <dsp:nvSpPr>
        <dsp:cNvPr id="0" name=""/>
        <dsp:cNvSpPr/>
      </dsp:nvSpPr>
      <dsp:spPr>
        <a:xfrm>
          <a:off x="1260158" y="284106"/>
          <a:ext cx="2158214" cy="2158214"/>
        </a:xfrm>
        <a:prstGeom prst="pieWedg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s-ES" sz="1300" kern="1200" dirty="0" smtClean="0">
              <a:solidFill>
                <a:schemeClr val="bg1"/>
              </a:solidFill>
            </a:rPr>
            <a:t>Observaciones</a:t>
          </a:r>
          <a:endParaRPr lang="es-ES" sz="1300" kern="1200" dirty="0">
            <a:solidFill>
              <a:schemeClr val="bg1"/>
            </a:solidFill>
          </a:endParaRPr>
        </a:p>
      </dsp:txBody>
      <dsp:txXfrm>
        <a:off x="1260158" y="284106"/>
        <a:ext cx="2158214" cy="2158214"/>
      </dsp:txXfrm>
    </dsp:sp>
    <dsp:sp modelId="{988C664F-1C55-4D5D-B37B-929C2C93778A}">
      <dsp:nvSpPr>
        <dsp:cNvPr id="0" name=""/>
        <dsp:cNvSpPr/>
      </dsp:nvSpPr>
      <dsp:spPr>
        <a:xfrm rot="5400000">
          <a:off x="3518059" y="284106"/>
          <a:ext cx="2158214" cy="2158214"/>
        </a:xfrm>
        <a:prstGeom prst="pieWedg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s-ES" sz="1300" kern="1200" dirty="0" smtClean="0">
              <a:solidFill>
                <a:schemeClr val="bg1"/>
              </a:solidFill>
            </a:rPr>
            <a:t>Derivadas</a:t>
          </a:r>
          <a:endParaRPr lang="es-ES" sz="1300" kern="1200" dirty="0">
            <a:solidFill>
              <a:schemeClr val="bg1"/>
            </a:solidFill>
          </a:endParaRPr>
        </a:p>
      </dsp:txBody>
      <dsp:txXfrm rot="5400000">
        <a:off x="3518059" y="284106"/>
        <a:ext cx="2158214" cy="2158214"/>
      </dsp:txXfrm>
    </dsp:sp>
    <dsp:sp modelId="{16250E04-1A9C-4EE2-A6F7-8DE89EA80765}">
      <dsp:nvSpPr>
        <dsp:cNvPr id="0" name=""/>
        <dsp:cNvSpPr/>
      </dsp:nvSpPr>
      <dsp:spPr>
        <a:xfrm rot="10800000">
          <a:off x="3518059" y="2542007"/>
          <a:ext cx="2158214" cy="2158214"/>
        </a:xfrm>
        <a:prstGeom prst="pieWedg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s-ES" sz="1300" kern="1200" dirty="0" smtClean="0">
              <a:solidFill>
                <a:schemeClr val="bg1"/>
              </a:solidFill>
            </a:rPr>
            <a:t>Configuración</a:t>
          </a:r>
          <a:endParaRPr lang="es-ES" sz="1300" kern="1200" dirty="0">
            <a:solidFill>
              <a:schemeClr val="bg1"/>
            </a:solidFill>
          </a:endParaRPr>
        </a:p>
      </dsp:txBody>
      <dsp:txXfrm rot="10800000">
        <a:off x="3518059" y="2542007"/>
        <a:ext cx="2158214" cy="2158214"/>
      </dsp:txXfrm>
    </dsp:sp>
    <dsp:sp modelId="{C6990A06-C058-45A5-A8ED-63A32222F01A}">
      <dsp:nvSpPr>
        <dsp:cNvPr id="0" name=""/>
        <dsp:cNvSpPr/>
      </dsp:nvSpPr>
      <dsp:spPr>
        <a:xfrm rot="16200000">
          <a:off x="1260158" y="2542007"/>
          <a:ext cx="2158214" cy="2158214"/>
        </a:xfrm>
        <a:prstGeom prst="pieWedg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s-ES" sz="1300" kern="1200" dirty="0" smtClean="0">
              <a:solidFill>
                <a:schemeClr val="bg1"/>
              </a:solidFill>
            </a:rPr>
            <a:t>Geolocalización</a:t>
          </a:r>
          <a:endParaRPr lang="es-ES" sz="1300" kern="1200" dirty="0">
            <a:solidFill>
              <a:schemeClr val="bg1"/>
            </a:solidFill>
          </a:endParaRPr>
        </a:p>
      </dsp:txBody>
      <dsp:txXfrm rot="16200000">
        <a:off x="1260158" y="2542007"/>
        <a:ext cx="2158214" cy="2158214"/>
      </dsp:txXfrm>
    </dsp:sp>
    <dsp:sp modelId="{FDE3AC8D-C953-4942-AA4D-4F0BFE08D7FD}">
      <dsp:nvSpPr>
        <dsp:cNvPr id="0" name=""/>
        <dsp:cNvSpPr/>
      </dsp:nvSpPr>
      <dsp:spPr>
        <a:xfrm>
          <a:off x="3095637" y="2043574"/>
          <a:ext cx="745157" cy="647962"/>
        </a:xfrm>
        <a:prstGeom prst="circularArrow">
          <a:avLst/>
        </a:prstGeom>
        <a:solidFill>
          <a:schemeClr val="accent1">
            <a:tint val="6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BD5FF7-FECC-478E-9AE4-216C9BA10CE9}">
      <dsp:nvSpPr>
        <dsp:cNvPr id="0" name=""/>
        <dsp:cNvSpPr/>
      </dsp:nvSpPr>
      <dsp:spPr>
        <a:xfrm rot="10800000">
          <a:off x="3095637" y="2292790"/>
          <a:ext cx="745157" cy="647962"/>
        </a:xfrm>
        <a:prstGeom prst="circularArrow">
          <a:avLst/>
        </a:prstGeom>
        <a:solidFill>
          <a:schemeClr val="accent1">
            <a:tint val="6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7682E80-8ED1-466E-B9B4-E41FE5CF4393}">
      <dsp:nvSpPr>
        <dsp:cNvPr id="0" name=""/>
        <dsp:cNvSpPr/>
      </dsp:nvSpPr>
      <dsp:spPr>
        <a:xfrm>
          <a:off x="2506909" y="1522969"/>
          <a:ext cx="1861406" cy="1861406"/>
        </a:xfrm>
        <a:prstGeom prst="gear9">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ES" sz="1100" kern="1200" dirty="0" smtClean="0"/>
            <a:t>Recolectar y controlar</a:t>
          </a:r>
          <a:endParaRPr lang="es-ES" sz="1100" kern="1200" dirty="0"/>
        </a:p>
      </dsp:txBody>
      <dsp:txXfrm>
        <a:off x="2506909" y="1522969"/>
        <a:ext cx="1861406" cy="1861406"/>
      </dsp:txXfrm>
    </dsp:sp>
    <dsp:sp modelId="{F9B7A128-3E39-43EC-93E2-786DED172C9C}">
      <dsp:nvSpPr>
        <dsp:cNvPr id="0" name=""/>
        <dsp:cNvSpPr/>
      </dsp:nvSpPr>
      <dsp:spPr>
        <a:xfrm>
          <a:off x="1423908" y="1083000"/>
          <a:ext cx="1353750" cy="1353750"/>
        </a:xfrm>
        <a:prstGeom prst="gear6">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ES" sz="1100" kern="1200" dirty="0" smtClean="0"/>
            <a:t>Presentar</a:t>
          </a:r>
          <a:endParaRPr lang="es-ES" sz="1100" kern="1200" dirty="0"/>
        </a:p>
      </dsp:txBody>
      <dsp:txXfrm>
        <a:off x="1423908" y="1083000"/>
        <a:ext cx="1353750" cy="1353750"/>
      </dsp:txXfrm>
    </dsp:sp>
    <dsp:sp modelId="{3CDC4122-1A1B-4C86-B2DB-D6839FD37425}">
      <dsp:nvSpPr>
        <dsp:cNvPr id="0" name=""/>
        <dsp:cNvSpPr/>
      </dsp:nvSpPr>
      <dsp:spPr>
        <a:xfrm rot="20700000">
          <a:off x="2182147" y="149050"/>
          <a:ext cx="1326399" cy="1326399"/>
        </a:xfrm>
        <a:prstGeom prst="gear6">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ES" sz="1100" kern="1200" dirty="0" smtClean="0"/>
            <a:t>Derivar y compartir</a:t>
          </a:r>
          <a:endParaRPr lang="es-ES" sz="1100" kern="1200" dirty="0"/>
        </a:p>
      </dsp:txBody>
      <dsp:txXfrm>
        <a:off x="2473065" y="439968"/>
        <a:ext cx="744562" cy="744562"/>
      </dsp:txXfrm>
    </dsp:sp>
    <dsp:sp modelId="{BE950D1A-D6F5-4809-A389-9E6EB4D0C77F}">
      <dsp:nvSpPr>
        <dsp:cNvPr id="0" name=""/>
        <dsp:cNvSpPr/>
      </dsp:nvSpPr>
      <dsp:spPr>
        <a:xfrm>
          <a:off x="2355091" y="1246993"/>
          <a:ext cx="2382600" cy="2382600"/>
        </a:xfrm>
        <a:prstGeom prst="circularArrow">
          <a:avLst>
            <a:gd name="adj1" fmla="val 4687"/>
            <a:gd name="adj2" fmla="val 299029"/>
            <a:gd name="adj3" fmla="val 2493252"/>
            <a:gd name="adj4" fmla="val 15911549"/>
            <a:gd name="adj5" fmla="val 5469"/>
          </a:avLst>
        </a:prstGeom>
        <a:gradFill rotWithShape="0">
          <a:gsLst>
            <a:gs pos="0">
              <a:schemeClr val="accent1">
                <a:tint val="60000"/>
                <a:hueOff val="0"/>
                <a:satOff val="0"/>
                <a:lumOff val="0"/>
                <a:alphaOff val="0"/>
                <a:tint val="62000"/>
                <a:satMod val="180000"/>
              </a:schemeClr>
            </a:gs>
            <a:gs pos="65000">
              <a:schemeClr val="accent1">
                <a:tint val="60000"/>
                <a:hueOff val="0"/>
                <a:satOff val="0"/>
                <a:lumOff val="0"/>
                <a:alphaOff val="0"/>
                <a:tint val="32000"/>
                <a:satMod val="250000"/>
              </a:schemeClr>
            </a:gs>
            <a:gs pos="100000">
              <a:schemeClr val="accent1">
                <a:tint val="60000"/>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2">
          <a:scrgbClr r="0" g="0" b="0"/>
        </a:fillRef>
        <a:effectRef idx="1">
          <a:scrgbClr r="0" g="0" b="0"/>
        </a:effectRef>
        <a:fontRef idx="minor">
          <a:schemeClr val="dk1"/>
        </a:fontRef>
      </dsp:style>
    </dsp:sp>
    <dsp:sp modelId="{850DC122-6214-4AC5-A2A1-4B01B9E2146C}">
      <dsp:nvSpPr>
        <dsp:cNvPr id="0" name=""/>
        <dsp:cNvSpPr/>
      </dsp:nvSpPr>
      <dsp:spPr>
        <a:xfrm>
          <a:off x="1184162" y="786942"/>
          <a:ext cx="1731108" cy="1731108"/>
        </a:xfrm>
        <a:prstGeom prst="leftCircularArrow">
          <a:avLst>
            <a:gd name="adj1" fmla="val 6452"/>
            <a:gd name="adj2" fmla="val 429999"/>
            <a:gd name="adj3" fmla="val 10489124"/>
            <a:gd name="adj4" fmla="val 14837806"/>
            <a:gd name="adj5" fmla="val 7527"/>
          </a:avLst>
        </a:prstGeom>
        <a:gradFill rotWithShape="0">
          <a:gsLst>
            <a:gs pos="0">
              <a:schemeClr val="accent1">
                <a:tint val="60000"/>
                <a:hueOff val="0"/>
                <a:satOff val="0"/>
                <a:lumOff val="0"/>
                <a:alphaOff val="0"/>
                <a:tint val="62000"/>
                <a:satMod val="180000"/>
              </a:schemeClr>
            </a:gs>
            <a:gs pos="65000">
              <a:schemeClr val="accent1">
                <a:tint val="60000"/>
                <a:hueOff val="0"/>
                <a:satOff val="0"/>
                <a:lumOff val="0"/>
                <a:alphaOff val="0"/>
                <a:tint val="32000"/>
                <a:satMod val="250000"/>
              </a:schemeClr>
            </a:gs>
            <a:gs pos="100000">
              <a:schemeClr val="accent1">
                <a:tint val="60000"/>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2">
          <a:scrgbClr r="0" g="0" b="0"/>
        </a:fillRef>
        <a:effectRef idx="1">
          <a:scrgbClr r="0" g="0" b="0"/>
        </a:effectRef>
        <a:fontRef idx="minor">
          <a:schemeClr val="dk1"/>
        </a:fontRef>
      </dsp:style>
    </dsp:sp>
    <dsp:sp modelId="{C92953BC-475C-4E1D-B37F-0010BFCE01D2}">
      <dsp:nvSpPr>
        <dsp:cNvPr id="0" name=""/>
        <dsp:cNvSpPr/>
      </dsp:nvSpPr>
      <dsp:spPr>
        <a:xfrm>
          <a:off x="1875337" y="-138004"/>
          <a:ext cx="1866483" cy="1866483"/>
        </a:xfrm>
        <a:prstGeom prst="circularArrow">
          <a:avLst>
            <a:gd name="adj1" fmla="val 5984"/>
            <a:gd name="adj2" fmla="val 394124"/>
            <a:gd name="adj3" fmla="val 13313824"/>
            <a:gd name="adj4" fmla="val 10508221"/>
            <a:gd name="adj5" fmla="val 6981"/>
          </a:avLst>
        </a:prstGeom>
        <a:gradFill rotWithShape="0">
          <a:gsLst>
            <a:gs pos="0">
              <a:schemeClr val="accent1">
                <a:tint val="60000"/>
                <a:hueOff val="0"/>
                <a:satOff val="0"/>
                <a:lumOff val="0"/>
                <a:alphaOff val="0"/>
                <a:tint val="62000"/>
                <a:satMod val="180000"/>
              </a:schemeClr>
            </a:gs>
            <a:gs pos="65000">
              <a:schemeClr val="accent1">
                <a:tint val="60000"/>
                <a:hueOff val="0"/>
                <a:satOff val="0"/>
                <a:lumOff val="0"/>
                <a:alphaOff val="0"/>
                <a:tint val="32000"/>
                <a:satMod val="250000"/>
              </a:schemeClr>
            </a:gs>
            <a:gs pos="100000">
              <a:schemeClr val="accent1">
                <a:tint val="60000"/>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2">
          <a:scrgbClr r="0" g="0" b="0"/>
        </a:fillRef>
        <a:effectRef idx="1">
          <a:scrgbClr r="0" g="0" b="0"/>
        </a:effectRef>
        <a:fontRef idx="minor">
          <a:schemeClr val="dk1"/>
        </a:fontRef>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889ED66-B1C0-4D2A-ACFA-0809DEA53F5F}">
      <dsp:nvSpPr>
        <dsp:cNvPr id="0" name=""/>
        <dsp:cNvSpPr/>
      </dsp:nvSpPr>
      <dsp:spPr>
        <a:xfrm>
          <a:off x="73788" y="0"/>
          <a:ext cx="5325030" cy="3328144"/>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8C7168-6D6D-404B-9253-CEA97A2411C5}">
      <dsp:nvSpPr>
        <dsp:cNvPr id="0" name=""/>
        <dsp:cNvSpPr/>
      </dsp:nvSpPr>
      <dsp:spPr>
        <a:xfrm>
          <a:off x="750067" y="2297084"/>
          <a:ext cx="138450" cy="138450"/>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22F7EF-ECD6-4C1E-8808-64EE356A958B}">
      <dsp:nvSpPr>
        <dsp:cNvPr id="0" name=""/>
        <dsp:cNvSpPr/>
      </dsp:nvSpPr>
      <dsp:spPr>
        <a:xfrm>
          <a:off x="819293" y="2366310"/>
          <a:ext cx="1240732" cy="961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362" tIns="0" rIns="0" bIns="0" numCol="1" spcCol="1270" anchor="t" anchorCtr="0">
          <a:noAutofit/>
        </a:bodyPr>
        <a:lstStyle/>
        <a:p>
          <a:pPr lvl="0" algn="l" defTabSz="533400">
            <a:lnSpc>
              <a:spcPct val="90000"/>
            </a:lnSpc>
            <a:spcBef>
              <a:spcPct val="0"/>
            </a:spcBef>
            <a:spcAft>
              <a:spcPct val="35000"/>
            </a:spcAft>
          </a:pPr>
          <a:r>
            <a:rPr lang="es-ES" sz="1200" kern="1200" dirty="0" smtClean="0"/>
            <a:t>Recolección y presentación básica (tabular)</a:t>
          </a:r>
          <a:endParaRPr lang="es-ES" sz="1200" kern="1200" dirty="0"/>
        </a:p>
      </dsp:txBody>
      <dsp:txXfrm>
        <a:off x="819293" y="2366310"/>
        <a:ext cx="1240732" cy="961833"/>
      </dsp:txXfrm>
    </dsp:sp>
    <dsp:sp modelId="{57B7D7BB-7BAE-4760-B6CC-F45DCE8EB01F}">
      <dsp:nvSpPr>
        <dsp:cNvPr id="0" name=""/>
        <dsp:cNvSpPr/>
      </dsp:nvSpPr>
      <dsp:spPr>
        <a:xfrm>
          <a:off x="1972162" y="1392495"/>
          <a:ext cx="250276" cy="250276"/>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BCE08B-E745-4E66-B683-B84FE690D03B}">
      <dsp:nvSpPr>
        <dsp:cNvPr id="0" name=""/>
        <dsp:cNvSpPr/>
      </dsp:nvSpPr>
      <dsp:spPr>
        <a:xfrm>
          <a:off x="2097300" y="1517633"/>
          <a:ext cx="1278007" cy="1810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616" tIns="0" rIns="0" bIns="0" numCol="1" spcCol="1270" anchor="t" anchorCtr="0">
          <a:noAutofit/>
        </a:bodyPr>
        <a:lstStyle/>
        <a:p>
          <a:pPr lvl="0" algn="l" defTabSz="533400">
            <a:lnSpc>
              <a:spcPct val="90000"/>
            </a:lnSpc>
            <a:spcBef>
              <a:spcPct val="0"/>
            </a:spcBef>
            <a:spcAft>
              <a:spcPct val="35000"/>
            </a:spcAft>
          </a:pPr>
          <a:r>
            <a:rPr lang="es-ES" sz="1200" kern="1200" dirty="0" smtClean="0"/>
            <a:t>Representación gráfica y mapa</a:t>
          </a:r>
          <a:endParaRPr lang="es-ES" sz="1200" kern="1200" dirty="0"/>
        </a:p>
      </dsp:txBody>
      <dsp:txXfrm>
        <a:off x="2097300" y="1517633"/>
        <a:ext cx="1278007" cy="1810510"/>
      </dsp:txXfrm>
    </dsp:sp>
    <dsp:sp modelId="{2A0C147F-2E58-461B-82B0-00F3C038874B}">
      <dsp:nvSpPr>
        <dsp:cNvPr id="0" name=""/>
        <dsp:cNvSpPr/>
      </dsp:nvSpPr>
      <dsp:spPr>
        <a:xfrm>
          <a:off x="3441870" y="842020"/>
          <a:ext cx="346126" cy="346126"/>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AC8F2E-D9B2-40CA-9F4E-FC5C8F69C564}">
      <dsp:nvSpPr>
        <dsp:cNvPr id="0" name=""/>
        <dsp:cNvSpPr/>
      </dsp:nvSpPr>
      <dsp:spPr>
        <a:xfrm>
          <a:off x="3614934" y="1015083"/>
          <a:ext cx="1278007" cy="231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406" tIns="0" rIns="0" bIns="0" numCol="1" spcCol="1270" anchor="t" anchorCtr="0">
          <a:noAutofit/>
        </a:bodyPr>
        <a:lstStyle/>
        <a:p>
          <a:pPr lvl="0" algn="l" defTabSz="533400">
            <a:lnSpc>
              <a:spcPct val="90000"/>
            </a:lnSpc>
            <a:spcBef>
              <a:spcPct val="0"/>
            </a:spcBef>
            <a:spcAft>
              <a:spcPct val="35000"/>
            </a:spcAft>
          </a:pPr>
          <a:r>
            <a:rPr lang="es-ES" sz="1200" kern="1200" dirty="0" smtClean="0"/>
            <a:t>Integración en </a:t>
          </a:r>
          <a:r>
            <a:rPr lang="es-ES" sz="1200" kern="1200" dirty="0" err="1" smtClean="0"/>
            <a:t>Twitter</a:t>
          </a:r>
          <a:r>
            <a:rPr lang="es-ES" sz="1200" kern="1200" dirty="0" smtClean="0"/>
            <a:t> y configuración</a:t>
          </a:r>
          <a:endParaRPr lang="es-ES" sz="1200" kern="1200" dirty="0"/>
        </a:p>
      </dsp:txBody>
      <dsp:txXfrm>
        <a:off x="3614934" y="1015083"/>
        <a:ext cx="1278007" cy="231306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02C9332-0612-4FC4-95C5-4EA344F209B8}">
      <dsp:nvSpPr>
        <dsp:cNvPr id="0" name=""/>
        <dsp:cNvSpPr/>
      </dsp:nvSpPr>
      <dsp:spPr>
        <a:xfrm rot="2535112">
          <a:off x="2763819" y="4051143"/>
          <a:ext cx="875862" cy="61347"/>
        </a:xfrm>
        <a:custGeom>
          <a:avLst/>
          <a:gdLst/>
          <a:ahLst/>
          <a:cxnLst/>
          <a:rect l="0" t="0" r="0" b="0"/>
          <a:pathLst>
            <a:path>
              <a:moveTo>
                <a:pt x="0" y="30673"/>
              </a:moveTo>
              <a:lnTo>
                <a:pt x="875862" y="30673"/>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787E98-7FB3-47AA-8F39-A61D8904E709}">
      <dsp:nvSpPr>
        <dsp:cNvPr id="0" name=""/>
        <dsp:cNvSpPr/>
      </dsp:nvSpPr>
      <dsp:spPr>
        <a:xfrm>
          <a:off x="2877595" y="2835954"/>
          <a:ext cx="988267" cy="61347"/>
        </a:xfrm>
        <a:custGeom>
          <a:avLst/>
          <a:gdLst/>
          <a:ahLst/>
          <a:cxnLst/>
          <a:rect l="0" t="0" r="0" b="0"/>
          <a:pathLst>
            <a:path>
              <a:moveTo>
                <a:pt x="0" y="30673"/>
              </a:moveTo>
              <a:lnTo>
                <a:pt x="988267" y="30673"/>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77E12E-BF50-447B-8A63-5E835F53E564}">
      <dsp:nvSpPr>
        <dsp:cNvPr id="0" name=""/>
        <dsp:cNvSpPr/>
      </dsp:nvSpPr>
      <dsp:spPr>
        <a:xfrm rot="19064888">
          <a:off x="2763819" y="1620765"/>
          <a:ext cx="875862" cy="61347"/>
        </a:xfrm>
        <a:custGeom>
          <a:avLst/>
          <a:gdLst/>
          <a:ahLst/>
          <a:cxnLst/>
          <a:rect l="0" t="0" r="0" b="0"/>
          <a:pathLst>
            <a:path>
              <a:moveTo>
                <a:pt x="0" y="30673"/>
              </a:moveTo>
              <a:lnTo>
                <a:pt x="875862" y="30673"/>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110A7-F3C1-401B-BB26-DF0E119D5467}">
      <dsp:nvSpPr>
        <dsp:cNvPr id="0" name=""/>
        <dsp:cNvSpPr/>
      </dsp:nvSpPr>
      <dsp:spPr>
        <a:xfrm>
          <a:off x="416054" y="1418662"/>
          <a:ext cx="2895931" cy="289593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ED6E46-A219-4F51-BFB9-22BBA4707F4E}">
      <dsp:nvSpPr>
        <dsp:cNvPr id="0" name=""/>
        <dsp:cNvSpPr/>
      </dsp:nvSpPr>
      <dsp:spPr>
        <a:xfrm>
          <a:off x="3315313" y="1367"/>
          <a:ext cx="1621164" cy="1621164"/>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ES" sz="1700" kern="1200" dirty="0" smtClean="0"/>
            <a:t>Objetivos</a:t>
          </a:r>
          <a:endParaRPr lang="es-ES" sz="1700" kern="1200" dirty="0"/>
        </a:p>
      </dsp:txBody>
      <dsp:txXfrm>
        <a:off x="3315313" y="1367"/>
        <a:ext cx="1621164" cy="1621164"/>
      </dsp:txXfrm>
    </dsp:sp>
    <dsp:sp modelId="{ECF6EE0B-C15D-4901-841F-D3C04D740F1B}">
      <dsp:nvSpPr>
        <dsp:cNvPr id="0" name=""/>
        <dsp:cNvSpPr/>
      </dsp:nvSpPr>
      <dsp:spPr>
        <a:xfrm>
          <a:off x="5098594" y="1367"/>
          <a:ext cx="2431746" cy="1621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77850">
            <a:lnSpc>
              <a:spcPct val="90000"/>
            </a:lnSpc>
            <a:spcBef>
              <a:spcPct val="0"/>
            </a:spcBef>
            <a:spcAft>
              <a:spcPct val="15000"/>
            </a:spcAft>
            <a:buChar char="••"/>
          </a:pPr>
          <a:r>
            <a:rPr lang="es-ES" sz="1300" kern="1200" dirty="0" smtClean="0"/>
            <a:t>4 objetivos definidos</a:t>
          </a:r>
          <a:endParaRPr lang="es-ES" sz="1300" kern="1200" dirty="0"/>
        </a:p>
        <a:p>
          <a:pPr marL="114300" lvl="1" indent="-114300" algn="l" defTabSz="577850">
            <a:lnSpc>
              <a:spcPct val="90000"/>
            </a:lnSpc>
            <a:spcBef>
              <a:spcPct val="0"/>
            </a:spcBef>
            <a:spcAft>
              <a:spcPct val="15000"/>
            </a:spcAft>
            <a:buChar char="••"/>
          </a:pPr>
          <a:r>
            <a:rPr lang="es-ES" sz="1300" kern="1200" dirty="0" smtClean="0"/>
            <a:t>Identificación de entorno</a:t>
          </a:r>
          <a:endParaRPr lang="es-ES" sz="1300" kern="1200" dirty="0"/>
        </a:p>
        <a:p>
          <a:pPr marL="114300" lvl="1" indent="-114300" algn="l" defTabSz="577850">
            <a:lnSpc>
              <a:spcPct val="90000"/>
            </a:lnSpc>
            <a:spcBef>
              <a:spcPct val="0"/>
            </a:spcBef>
            <a:spcAft>
              <a:spcPct val="15000"/>
            </a:spcAft>
            <a:buChar char="••"/>
          </a:pPr>
          <a:r>
            <a:rPr lang="es-ES" sz="1300" kern="1200" dirty="0" smtClean="0"/>
            <a:t>Los objetivos se alinean con procesos meteorológicos</a:t>
          </a:r>
          <a:endParaRPr lang="es-ES" sz="1300" kern="1200" dirty="0"/>
        </a:p>
      </dsp:txBody>
      <dsp:txXfrm>
        <a:off x="5098594" y="1367"/>
        <a:ext cx="2431746" cy="1621164"/>
      </dsp:txXfrm>
    </dsp:sp>
    <dsp:sp modelId="{574DFBE3-9427-4589-8E62-5695E7E60460}">
      <dsp:nvSpPr>
        <dsp:cNvPr id="0" name=""/>
        <dsp:cNvSpPr/>
      </dsp:nvSpPr>
      <dsp:spPr>
        <a:xfrm>
          <a:off x="3865862" y="2056045"/>
          <a:ext cx="1621164" cy="1621164"/>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ES" sz="1700" kern="1200" dirty="0" smtClean="0"/>
            <a:t>Definición</a:t>
          </a:r>
          <a:endParaRPr lang="es-ES" sz="1700" kern="1200" dirty="0"/>
        </a:p>
      </dsp:txBody>
      <dsp:txXfrm>
        <a:off x="3865862" y="2056045"/>
        <a:ext cx="1621164" cy="1621164"/>
      </dsp:txXfrm>
    </dsp:sp>
    <dsp:sp modelId="{5C565C0D-C1E7-44C8-B1E0-60CDDE314ED3}">
      <dsp:nvSpPr>
        <dsp:cNvPr id="0" name=""/>
        <dsp:cNvSpPr/>
      </dsp:nvSpPr>
      <dsp:spPr>
        <a:xfrm>
          <a:off x="5649143" y="2056045"/>
          <a:ext cx="2431746" cy="1621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77850">
            <a:lnSpc>
              <a:spcPct val="90000"/>
            </a:lnSpc>
            <a:spcBef>
              <a:spcPct val="0"/>
            </a:spcBef>
            <a:spcAft>
              <a:spcPct val="15000"/>
            </a:spcAft>
            <a:buChar char="••"/>
          </a:pPr>
          <a:r>
            <a:rPr lang="es-ES" sz="1300" kern="1200" dirty="0" smtClean="0"/>
            <a:t>Alcance</a:t>
          </a:r>
          <a:endParaRPr lang="es-ES" sz="1300" kern="1200" dirty="0"/>
        </a:p>
        <a:p>
          <a:pPr marL="114300" lvl="1" indent="-114300" algn="l" defTabSz="577850">
            <a:lnSpc>
              <a:spcPct val="90000"/>
            </a:lnSpc>
            <a:spcBef>
              <a:spcPct val="0"/>
            </a:spcBef>
            <a:spcAft>
              <a:spcPct val="15000"/>
            </a:spcAft>
            <a:buChar char="••"/>
          </a:pPr>
          <a:r>
            <a:rPr lang="es-ES" sz="1300" kern="1200" dirty="0" smtClean="0"/>
            <a:t>Catálogo formal de requisitos</a:t>
          </a:r>
          <a:endParaRPr lang="es-ES" sz="1300" kern="1200" dirty="0"/>
        </a:p>
        <a:p>
          <a:pPr marL="114300" lvl="1" indent="-114300" algn="l" defTabSz="577850">
            <a:lnSpc>
              <a:spcPct val="90000"/>
            </a:lnSpc>
            <a:spcBef>
              <a:spcPct val="0"/>
            </a:spcBef>
            <a:spcAft>
              <a:spcPct val="15000"/>
            </a:spcAft>
            <a:buChar char="••"/>
          </a:pPr>
          <a:r>
            <a:rPr lang="es-ES" sz="1300" kern="1200" dirty="0" smtClean="0"/>
            <a:t>Casos de uso</a:t>
          </a:r>
          <a:endParaRPr lang="es-ES" sz="1300" kern="1200" dirty="0"/>
        </a:p>
        <a:p>
          <a:pPr marL="114300" lvl="1" indent="-114300" algn="l" defTabSz="577850">
            <a:lnSpc>
              <a:spcPct val="90000"/>
            </a:lnSpc>
            <a:spcBef>
              <a:spcPct val="0"/>
            </a:spcBef>
            <a:spcAft>
              <a:spcPct val="15000"/>
            </a:spcAft>
            <a:buChar char="••"/>
          </a:pPr>
          <a:r>
            <a:rPr lang="es-ES" sz="1300" kern="1200" dirty="0" smtClean="0"/>
            <a:t>Subsistemas</a:t>
          </a:r>
          <a:endParaRPr lang="es-ES" sz="1300" kern="1200" dirty="0"/>
        </a:p>
        <a:p>
          <a:pPr marL="114300" lvl="1" indent="-114300" algn="l" defTabSz="577850">
            <a:lnSpc>
              <a:spcPct val="90000"/>
            </a:lnSpc>
            <a:spcBef>
              <a:spcPct val="0"/>
            </a:spcBef>
            <a:spcAft>
              <a:spcPct val="15000"/>
            </a:spcAft>
            <a:buChar char="••"/>
          </a:pPr>
          <a:r>
            <a:rPr lang="es-ES" sz="1300" kern="1200" dirty="0" smtClean="0"/>
            <a:t>Diseño</a:t>
          </a:r>
          <a:endParaRPr lang="es-ES" sz="1300" kern="1200" dirty="0"/>
        </a:p>
      </dsp:txBody>
      <dsp:txXfrm>
        <a:off x="5649143" y="2056045"/>
        <a:ext cx="2431746" cy="1621164"/>
      </dsp:txXfrm>
    </dsp:sp>
    <dsp:sp modelId="{0E7D1A44-D25E-41B3-9BA1-2AE9F67C8AB9}">
      <dsp:nvSpPr>
        <dsp:cNvPr id="0" name=""/>
        <dsp:cNvSpPr/>
      </dsp:nvSpPr>
      <dsp:spPr>
        <a:xfrm>
          <a:off x="3315313" y="4110724"/>
          <a:ext cx="1621164" cy="1621164"/>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ES" sz="1700" kern="1200" dirty="0" smtClean="0"/>
            <a:t>Desarrollo</a:t>
          </a:r>
          <a:endParaRPr lang="es-ES" sz="1700" kern="1200" dirty="0"/>
        </a:p>
      </dsp:txBody>
      <dsp:txXfrm>
        <a:off x="3315313" y="4110724"/>
        <a:ext cx="1621164" cy="1621164"/>
      </dsp:txXfrm>
    </dsp:sp>
    <dsp:sp modelId="{C8484711-DEB8-4EB7-9730-8178A15B3566}">
      <dsp:nvSpPr>
        <dsp:cNvPr id="0" name=""/>
        <dsp:cNvSpPr/>
      </dsp:nvSpPr>
      <dsp:spPr>
        <a:xfrm>
          <a:off x="5098594" y="4110724"/>
          <a:ext cx="2431746" cy="1621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77850">
            <a:lnSpc>
              <a:spcPct val="90000"/>
            </a:lnSpc>
            <a:spcBef>
              <a:spcPct val="0"/>
            </a:spcBef>
            <a:spcAft>
              <a:spcPct val="15000"/>
            </a:spcAft>
            <a:buChar char="••"/>
          </a:pPr>
          <a:r>
            <a:rPr lang="es-ES" sz="1300" kern="1200" dirty="0" smtClean="0"/>
            <a:t>Tecnologías actuales (GWT, J2EE)</a:t>
          </a:r>
          <a:endParaRPr lang="es-ES" sz="1300" kern="1200" dirty="0"/>
        </a:p>
        <a:p>
          <a:pPr marL="114300" lvl="1" indent="-114300" algn="l" defTabSz="577850">
            <a:lnSpc>
              <a:spcPct val="90000"/>
            </a:lnSpc>
            <a:spcBef>
              <a:spcPct val="0"/>
            </a:spcBef>
            <a:spcAft>
              <a:spcPct val="15000"/>
            </a:spcAft>
            <a:buChar char="••"/>
          </a:pPr>
          <a:r>
            <a:rPr lang="es-ES" sz="1300" kern="1200" dirty="0" smtClean="0"/>
            <a:t>Interfaz de usuario rica</a:t>
          </a:r>
          <a:endParaRPr lang="es-ES" sz="1300" kern="1200" dirty="0"/>
        </a:p>
        <a:p>
          <a:pPr marL="114300" lvl="1" indent="-114300" algn="l" defTabSz="577850">
            <a:lnSpc>
              <a:spcPct val="90000"/>
            </a:lnSpc>
            <a:spcBef>
              <a:spcPct val="0"/>
            </a:spcBef>
            <a:spcAft>
              <a:spcPct val="15000"/>
            </a:spcAft>
            <a:buChar char="••"/>
          </a:pPr>
          <a:r>
            <a:rPr lang="es-ES" sz="1300" kern="1200" dirty="0" smtClean="0"/>
            <a:t>Análisis de código positivo</a:t>
          </a:r>
          <a:endParaRPr lang="es-ES" sz="1300" kern="1200" dirty="0"/>
        </a:p>
      </dsp:txBody>
      <dsp:txXfrm>
        <a:off x="5098594" y="4110724"/>
        <a:ext cx="2431746" cy="162116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7.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B397-05EB-4423-9EA2-0CABD6D670DE}" type="datetimeFigureOut">
              <a:rPr lang="es-ES" smtClean="0"/>
              <a:t>18/05/2015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A1F4E7-7A1C-4C54-AFBE-FD7BAC1842B2}" type="slidenum">
              <a:rPr lang="es-ES" smtClean="0"/>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Presentarse</a:t>
            </a:r>
          </a:p>
          <a:p>
            <a:pPr>
              <a:buFont typeface="Arial" pitchFamily="34" charset="0"/>
              <a:buChar char="•"/>
            </a:pPr>
            <a:r>
              <a:rPr lang="es-ES" dirty="0" smtClean="0"/>
              <a:t>Agradecer a presentes y director</a:t>
            </a:r>
          </a:p>
          <a:p>
            <a:pPr>
              <a:buFont typeface="Arial" pitchFamily="34" charset="0"/>
              <a:buChar char="•"/>
            </a:pPr>
            <a:r>
              <a:rPr lang="es-ES" dirty="0" smtClean="0"/>
              <a:t>Presentación y demo</a:t>
            </a:r>
          </a:p>
        </p:txBody>
      </p:sp>
      <p:sp>
        <p:nvSpPr>
          <p:cNvPr id="4" name="3 Marcador de número de diapositiva"/>
          <p:cNvSpPr>
            <a:spLocks noGrp="1"/>
          </p:cNvSpPr>
          <p:nvPr>
            <p:ph type="sldNum" sz="quarter" idx="10"/>
          </p:nvPr>
        </p:nvSpPr>
        <p:spPr/>
        <p:txBody>
          <a:bodyPr/>
          <a:lstStyle/>
          <a:p>
            <a:fld id="{63A1F4E7-7A1C-4C54-AFBE-FD7BAC1842B2}" type="slidenum">
              <a:rPr lang="es-ES" smtClean="0"/>
              <a:t>1</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sz="1200" b="0" kern="1200" dirty="0" smtClean="0">
                <a:solidFill>
                  <a:schemeClr val="tx1"/>
                </a:solidFill>
                <a:latin typeface="+mn-lt"/>
                <a:ea typeface="+mn-ea"/>
                <a:cs typeface="+mn-cs"/>
              </a:rPr>
              <a:t>Se toman las observaciones derivadas como base para esta actividad de publicación de comentarios, para que no sean tan</a:t>
            </a:r>
            <a:r>
              <a:rPr lang="es-ES" sz="1200" b="0" kern="1200" baseline="0" dirty="0" smtClean="0">
                <a:solidFill>
                  <a:schemeClr val="tx1"/>
                </a:solidFill>
                <a:latin typeface="+mn-lt"/>
                <a:ea typeface="+mn-ea"/>
                <a:cs typeface="+mn-cs"/>
              </a:rPr>
              <a:t> masivos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ES" sz="1200" b="0" kern="1200" dirty="0" smtClean="0">
                <a:solidFill>
                  <a:schemeClr val="tx1"/>
                </a:solidFill>
                <a:latin typeface="+mn-lt"/>
                <a:ea typeface="+mn-ea"/>
                <a:cs typeface="+mn-cs"/>
              </a:rPr>
              <a:t>Los comentarios agruparán todas las observaciones derivadas de cada observación, esto es, referirán la mínima, media y máxima de una determinada variable en el período de tiempo en el que se basa el cálculo.</a:t>
            </a:r>
          </a:p>
          <a:p>
            <a:pPr>
              <a:buFont typeface="Arial" pitchFamily="34" charset="0"/>
              <a:buChar char="•"/>
            </a:pPr>
            <a:r>
              <a:rPr lang="es-ES" sz="1200" b="0" kern="1200" dirty="0" smtClean="0">
                <a:solidFill>
                  <a:schemeClr val="tx1"/>
                </a:solidFill>
                <a:latin typeface="+mn-lt"/>
                <a:ea typeface="+mn-ea"/>
                <a:cs typeface="+mn-cs"/>
              </a:rPr>
              <a:t>En realidad se trata de un proceso que estaría encuadrado dentro de las actividades de generación y difusión de productos, que si bien generalmente son de tipo estándar, en este caso serían concretamente comentarios en </a:t>
            </a:r>
            <a:r>
              <a:rPr lang="es-ES" sz="1200" b="0" kern="1200" dirty="0" err="1" smtClean="0">
                <a:solidFill>
                  <a:schemeClr val="tx1"/>
                </a:solidFill>
                <a:latin typeface="+mn-lt"/>
                <a:ea typeface="+mn-ea"/>
                <a:cs typeface="+mn-cs"/>
              </a:rPr>
              <a:t>Twitter</a:t>
            </a:r>
            <a:endParaRPr lang="es-ES" b="0" dirty="0"/>
          </a:p>
        </p:txBody>
      </p:sp>
      <p:sp>
        <p:nvSpPr>
          <p:cNvPr id="4" name="3 Marcador de número de diapositiva"/>
          <p:cNvSpPr>
            <a:spLocks noGrp="1"/>
          </p:cNvSpPr>
          <p:nvPr>
            <p:ph type="sldNum" sz="quarter" idx="10"/>
          </p:nvPr>
        </p:nvSpPr>
        <p:spPr/>
        <p:txBody>
          <a:bodyPr/>
          <a:lstStyle/>
          <a:p>
            <a:fld id="{63A1F4E7-7A1C-4C54-AFBE-FD7BAC1842B2}" type="slidenum">
              <a:rPr lang="es-ES" smtClean="0"/>
              <a:t>10</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3A1F4E7-7A1C-4C54-AFBE-FD7BAC1842B2}" type="slidenum">
              <a:rPr lang="es-ES" smtClean="0"/>
              <a:t>11</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A partir del alcance, una descomposición formal en requisitos</a:t>
            </a:r>
            <a:r>
              <a:rPr lang="es-ES" baseline="0" dirty="0" smtClean="0"/>
              <a:t> funcionales y no funcionales, numerados y </a:t>
            </a:r>
            <a:r>
              <a:rPr lang="es-ES" baseline="0" dirty="0" err="1" smtClean="0"/>
              <a:t>traceables</a:t>
            </a:r>
            <a:endParaRPr lang="es-ES" baseline="0" dirty="0" smtClean="0"/>
          </a:p>
          <a:p>
            <a:pPr>
              <a:buFont typeface="Arial" pitchFamily="34" charset="0"/>
              <a:buChar char="•"/>
            </a:pPr>
            <a:r>
              <a:rPr lang="es-ES" baseline="0" dirty="0" smtClean="0"/>
              <a:t>Unos casos de uso que describen el comportamiento del Sistema.</a:t>
            </a:r>
          </a:p>
          <a:p>
            <a:pPr>
              <a:buFont typeface="Arial" pitchFamily="34" charset="0"/>
              <a:buChar char="•"/>
            </a:pPr>
            <a:r>
              <a:rPr lang="es-ES" baseline="0" dirty="0" smtClean="0"/>
              <a:t>Aquí los </a:t>
            </a:r>
            <a:r>
              <a:rPr lang="es-ES" baseline="0" dirty="0" err="1" smtClean="0"/>
              <a:t>CUs</a:t>
            </a:r>
            <a:r>
              <a:rPr lang="es-ES" baseline="0" dirty="0" smtClean="0"/>
              <a:t> más destacados de visualización de información y de temporización de tareas (donde el actor es un Temporizador)</a:t>
            </a:r>
          </a:p>
          <a:p>
            <a:pPr>
              <a:buFont typeface="Arial" pitchFamily="34" charset="0"/>
              <a:buChar char="•"/>
            </a:pPr>
            <a:endParaRPr lang="es-ES" dirty="0"/>
          </a:p>
        </p:txBody>
      </p:sp>
      <p:sp>
        <p:nvSpPr>
          <p:cNvPr id="4" name="3 Marcador de número de diapositiva"/>
          <p:cNvSpPr>
            <a:spLocks noGrp="1"/>
          </p:cNvSpPr>
          <p:nvPr>
            <p:ph type="sldNum" sz="quarter" idx="10"/>
          </p:nvPr>
        </p:nvSpPr>
        <p:spPr/>
        <p:txBody>
          <a:bodyPr/>
          <a:lstStyle/>
          <a:p>
            <a:fld id="{63A1F4E7-7A1C-4C54-AFBE-FD7BAC1842B2}" type="slidenum">
              <a:rPr lang="es-ES" smtClean="0"/>
              <a:t>12</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Los requisitos formales se agrupan</a:t>
            </a:r>
            <a:r>
              <a:rPr lang="es-ES" baseline="0" dirty="0" smtClean="0"/>
              <a:t> en una serie de subsistemas de </a:t>
            </a:r>
            <a:r>
              <a:rPr lang="es-ES" baseline="0" dirty="0" err="1" smtClean="0"/>
              <a:t>análsiis</a:t>
            </a:r>
            <a:endParaRPr lang="es-ES" baseline="0" dirty="0" smtClean="0"/>
          </a:p>
          <a:p>
            <a:pPr>
              <a:buFont typeface="Arial" pitchFamily="34" charset="0"/>
              <a:buChar char="•"/>
            </a:pPr>
            <a:r>
              <a:rPr lang="es-ES" baseline="0" dirty="0" smtClean="0"/>
              <a:t>Cada subsistema se descompone en funciones</a:t>
            </a:r>
          </a:p>
          <a:p>
            <a:pPr>
              <a:buFont typeface="Arial" pitchFamily="34" charset="0"/>
              <a:buChar char="•"/>
            </a:pPr>
            <a:r>
              <a:rPr lang="es-ES" baseline="0" dirty="0" smtClean="0"/>
              <a:t>Las funciones, sumadas al diseño y tecnología, sirven como entrada para construir las tareas a planificar</a:t>
            </a:r>
            <a:endParaRPr lang="es-ES" dirty="0"/>
          </a:p>
        </p:txBody>
      </p:sp>
      <p:sp>
        <p:nvSpPr>
          <p:cNvPr id="4" name="3 Marcador de número de diapositiva"/>
          <p:cNvSpPr>
            <a:spLocks noGrp="1"/>
          </p:cNvSpPr>
          <p:nvPr>
            <p:ph type="sldNum" sz="quarter" idx="10"/>
          </p:nvPr>
        </p:nvSpPr>
        <p:spPr/>
        <p:txBody>
          <a:bodyPr/>
          <a:lstStyle/>
          <a:p>
            <a:fld id="{63A1F4E7-7A1C-4C54-AFBE-FD7BAC1842B2}" type="slidenum">
              <a:rPr lang="es-ES" smtClean="0"/>
              <a:t>13</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Visión</a:t>
            </a:r>
            <a:r>
              <a:rPr lang="es-ES" baseline="0" dirty="0" smtClean="0"/>
              <a:t> global del diseño:</a:t>
            </a:r>
          </a:p>
          <a:p>
            <a:pPr>
              <a:buFont typeface="Arial" pitchFamily="34" charset="0"/>
              <a:buChar char="•"/>
            </a:pPr>
            <a:r>
              <a:rPr lang="es-ES" baseline="0" dirty="0" smtClean="0"/>
              <a:t>GWT para interfaz de usuario con colaboración con un servidor J2EE</a:t>
            </a:r>
          </a:p>
          <a:p>
            <a:pPr>
              <a:buFont typeface="Arial" pitchFamily="34" charset="0"/>
              <a:buChar char="•"/>
            </a:pPr>
            <a:r>
              <a:rPr lang="es-ES" baseline="0" dirty="0" smtClean="0"/>
              <a:t>Permite ver el Sistema como cliente-servidor, aunque en realidad sea una aplicación web</a:t>
            </a:r>
          </a:p>
          <a:p>
            <a:pPr>
              <a:buFont typeface="Arial" pitchFamily="34" charset="0"/>
              <a:buChar char="•"/>
            </a:pPr>
            <a:r>
              <a:rPr lang="es-ES" baseline="0" dirty="0" smtClean="0"/>
              <a:t>GWT construye a partir de código Java el HTML y JS que se ejecuta en el navegador</a:t>
            </a:r>
          </a:p>
          <a:p>
            <a:pPr>
              <a:buFont typeface="Arial" pitchFamily="34" charset="0"/>
              <a:buChar char="•"/>
            </a:pPr>
            <a:r>
              <a:rPr lang="es-ES" baseline="0" dirty="0" smtClean="0"/>
              <a:t>El servidor está basado en las 3 capas: datos, persistencia, servicios</a:t>
            </a:r>
          </a:p>
          <a:p>
            <a:pPr>
              <a:buFont typeface="Arial" pitchFamily="34" charset="0"/>
              <a:buChar char="•"/>
            </a:pPr>
            <a:r>
              <a:rPr lang="es-ES" baseline="0" dirty="0" smtClean="0"/>
              <a:t>El cliente está basado en MVP, donde V son las vistas y P son las actividades, que ejercen de controlador de la lógica de cliente</a:t>
            </a:r>
          </a:p>
          <a:p>
            <a:pPr>
              <a:buFont typeface="Arial" pitchFamily="34" charset="0"/>
              <a:buChar char="•"/>
            </a:pPr>
            <a:r>
              <a:rPr lang="es-ES" baseline="0" dirty="0" smtClean="0"/>
              <a:t>Proxies del modelo y stubs sirven de representación en cliente de los VOs y servicios del servidor. La comunicación es vía HTTP con JSON automáticamente realizada por GWT (transparente)</a:t>
            </a:r>
          </a:p>
          <a:p>
            <a:endParaRPr lang="es-ES" dirty="0"/>
          </a:p>
        </p:txBody>
      </p:sp>
      <p:sp>
        <p:nvSpPr>
          <p:cNvPr id="4" name="3 Marcador de número de diapositiva"/>
          <p:cNvSpPr>
            <a:spLocks noGrp="1"/>
          </p:cNvSpPr>
          <p:nvPr>
            <p:ph type="sldNum" sz="quarter" idx="10"/>
          </p:nvPr>
        </p:nvSpPr>
        <p:spPr/>
        <p:txBody>
          <a:bodyPr/>
          <a:lstStyle/>
          <a:p>
            <a:fld id="{63A1F4E7-7A1C-4C54-AFBE-FD7BAC1842B2}" type="slidenum">
              <a:rPr lang="es-ES" smtClean="0"/>
              <a:t>14</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3A1F4E7-7A1C-4C54-AFBE-FD7BAC1842B2}" type="slidenum">
              <a:rPr lang="es-ES" smtClean="0"/>
              <a:t>15</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sz="1200" b="0" kern="1200" dirty="0" smtClean="0">
                <a:solidFill>
                  <a:schemeClr val="tx1"/>
                </a:solidFill>
                <a:latin typeface="+mn-lt"/>
                <a:ea typeface="+mn-ea"/>
                <a:cs typeface="+mn-cs"/>
              </a:rPr>
              <a:t>Se definieron 3 iteraciones, con las dos primeras enfocadas a producir el Sistema plenamente funcional mientras la última sumaba las funcionalidades de configuración. Para el seguimiento del avance el proyecto, se utilizó una hoja Excel de </a:t>
            </a:r>
            <a:r>
              <a:rPr lang="es-ES" sz="1200" b="0" kern="1200" dirty="0" err="1" smtClean="0">
                <a:solidFill>
                  <a:schemeClr val="tx1"/>
                </a:solidFill>
                <a:latin typeface="+mn-lt"/>
                <a:ea typeface="+mn-ea"/>
                <a:cs typeface="+mn-cs"/>
              </a:rPr>
              <a:t>Scrum</a:t>
            </a:r>
            <a:endParaRPr lang="es-ES" sz="1200" b="0" kern="1200" dirty="0" smtClean="0">
              <a:solidFill>
                <a:schemeClr val="tx1"/>
              </a:solidFill>
              <a:latin typeface="+mn-lt"/>
              <a:ea typeface="+mn-ea"/>
              <a:cs typeface="+mn-cs"/>
            </a:endParaRPr>
          </a:p>
          <a:p>
            <a:pPr>
              <a:buFont typeface="Arial" pitchFamily="34" charset="0"/>
              <a:buChar char="•"/>
            </a:pPr>
            <a:r>
              <a:rPr lang="es-ES" sz="1200" b="0" kern="1200" dirty="0" smtClean="0">
                <a:solidFill>
                  <a:schemeClr val="tx1"/>
                </a:solidFill>
                <a:latin typeface="+mn-lt"/>
                <a:ea typeface="+mn-ea"/>
                <a:cs typeface="+mn-cs"/>
              </a:rPr>
              <a:t>El esfuerzo global se calculó en días naturales, estimando una disponibilidad media de 1,5 horas de trabajo real en cada día natural</a:t>
            </a:r>
            <a:endParaRPr lang="es-ES" b="0" dirty="0"/>
          </a:p>
        </p:txBody>
      </p:sp>
      <p:sp>
        <p:nvSpPr>
          <p:cNvPr id="4" name="3 Marcador de número de diapositiva"/>
          <p:cNvSpPr>
            <a:spLocks noGrp="1"/>
          </p:cNvSpPr>
          <p:nvPr>
            <p:ph type="sldNum" sz="quarter" idx="10"/>
          </p:nvPr>
        </p:nvSpPr>
        <p:spPr/>
        <p:txBody>
          <a:bodyPr/>
          <a:lstStyle/>
          <a:p>
            <a:fld id="{63A1F4E7-7A1C-4C54-AFBE-FD7BAC1842B2}" type="slidenum">
              <a:rPr lang="es-ES" smtClean="0"/>
              <a:t>16</a:t>
            </a:fld>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3A1F4E7-7A1C-4C54-AFBE-FD7BAC1842B2}" type="slidenum">
              <a:rPr lang="es-ES" smtClean="0"/>
              <a:t>17</a:t>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3A1F4E7-7A1C-4C54-AFBE-FD7BAC1842B2}" type="slidenum">
              <a:rPr lang="es-ES" smtClean="0"/>
              <a:t>18</a:t>
            </a:fld>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3A1F4E7-7A1C-4C54-AFBE-FD7BAC1842B2}" type="slidenum">
              <a:rPr lang="es-ES" smtClean="0"/>
              <a:t>19</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err="1" smtClean="0"/>
              <a:t>Intro</a:t>
            </a:r>
            <a:r>
              <a:rPr lang="es-ES" dirty="0" smtClean="0"/>
              <a:t>: objetivos, contexto, procesos meteorológicos</a:t>
            </a:r>
          </a:p>
          <a:p>
            <a:pPr>
              <a:buFont typeface="Arial" pitchFamily="34" charset="0"/>
              <a:buChar char="•"/>
            </a:pPr>
            <a:r>
              <a:rPr lang="es-ES" dirty="0" smtClean="0"/>
              <a:t>Alcance: derivados de los objetivos</a:t>
            </a:r>
          </a:p>
          <a:p>
            <a:pPr>
              <a:buFont typeface="Arial" pitchFamily="34" charset="0"/>
              <a:buChar char="•"/>
            </a:pPr>
            <a:r>
              <a:rPr lang="es-ES" dirty="0" smtClean="0"/>
              <a:t>A&amp;D: enfoque y conceptos</a:t>
            </a:r>
            <a:r>
              <a:rPr lang="es-ES" baseline="0" dirty="0" smtClean="0"/>
              <a:t> generales</a:t>
            </a:r>
          </a:p>
          <a:p>
            <a:pPr>
              <a:buFont typeface="Arial" pitchFamily="34" charset="0"/>
              <a:buChar char="•"/>
            </a:pPr>
            <a:r>
              <a:rPr lang="es-ES" dirty="0" smtClean="0"/>
              <a:t>Planificación:</a:t>
            </a:r>
            <a:r>
              <a:rPr lang="es-ES" baseline="0" dirty="0" smtClean="0"/>
              <a:t> enfoque y visión de alto nivel</a:t>
            </a:r>
          </a:p>
          <a:p>
            <a:pPr>
              <a:buFont typeface="Arial" pitchFamily="34" charset="0"/>
              <a:buChar char="•"/>
            </a:pPr>
            <a:r>
              <a:rPr lang="es-ES" baseline="0" dirty="0" smtClean="0"/>
              <a:t>Demo</a:t>
            </a:r>
          </a:p>
          <a:p>
            <a:pPr>
              <a:buFont typeface="Arial" pitchFamily="34" charset="0"/>
              <a:buChar char="•"/>
            </a:pPr>
            <a:r>
              <a:rPr lang="es-ES" baseline="0" dirty="0" smtClean="0"/>
              <a:t>Análisis de código: demo</a:t>
            </a:r>
          </a:p>
          <a:p>
            <a:pPr>
              <a:buFont typeface="Arial" pitchFamily="34" charset="0"/>
              <a:buChar char="•"/>
            </a:pPr>
            <a:r>
              <a:rPr lang="es-ES" baseline="0" dirty="0" smtClean="0"/>
              <a:t>Conclusiones, más bien resumen</a:t>
            </a:r>
          </a:p>
          <a:p>
            <a:pPr>
              <a:buFont typeface="Arial" pitchFamily="34" charset="0"/>
              <a:buChar char="•"/>
            </a:pPr>
            <a:endParaRPr lang="es-ES" baseline="0" dirty="0" smtClean="0"/>
          </a:p>
          <a:p>
            <a:pPr>
              <a:buFont typeface="Arial" pitchFamily="34" charset="0"/>
              <a:buChar char="•"/>
            </a:pPr>
            <a:r>
              <a:rPr lang="es-ES" baseline="0" dirty="0" smtClean="0"/>
              <a:t>Mayor detalle de todo en la memoria técnica</a:t>
            </a:r>
          </a:p>
          <a:p>
            <a:pPr>
              <a:buFont typeface="Arial" pitchFamily="34" charset="0"/>
              <a:buChar char="•"/>
            </a:pPr>
            <a:r>
              <a:rPr lang="es-ES" baseline="0" dirty="0" smtClean="0"/>
              <a:t>Abierto a preguntas durante la presentación</a:t>
            </a:r>
            <a:endParaRPr lang="es-ES" dirty="0"/>
          </a:p>
        </p:txBody>
      </p:sp>
      <p:sp>
        <p:nvSpPr>
          <p:cNvPr id="4" name="3 Marcador de número de diapositiva"/>
          <p:cNvSpPr>
            <a:spLocks noGrp="1"/>
          </p:cNvSpPr>
          <p:nvPr>
            <p:ph type="sldNum" sz="quarter" idx="10"/>
          </p:nvPr>
        </p:nvSpPr>
        <p:spPr/>
        <p:txBody>
          <a:bodyPr/>
          <a:lstStyle/>
          <a:p>
            <a:fld id="{63A1F4E7-7A1C-4C54-AFBE-FD7BAC1842B2}" type="slidenum">
              <a:rPr lang="es-ES" smtClean="0"/>
              <a:t>2</a:t>
            </a:fld>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3A1F4E7-7A1C-4C54-AFBE-FD7BAC1842B2}" type="slidenum">
              <a:rPr lang="es-ES" smtClean="0"/>
              <a:t>20</a:t>
            </a:fld>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3A1F4E7-7A1C-4C54-AFBE-FD7BAC1842B2}" type="slidenum">
              <a:rPr lang="es-ES" smtClean="0"/>
              <a:t>21</a:t>
            </a:fld>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3A1F4E7-7A1C-4C54-AFBE-FD7BAC1842B2}" type="slidenum">
              <a:rPr lang="es-ES" smtClean="0"/>
              <a:t>22</a:t>
            </a:fld>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3A1F4E7-7A1C-4C54-AFBE-FD7BAC1842B2}" type="slidenum">
              <a:rPr lang="es-ES" smtClean="0"/>
              <a:t>23</a:t>
            </a:fld>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3A1F4E7-7A1C-4C54-AFBE-FD7BAC1842B2}" type="slidenum">
              <a:rPr lang="es-ES" smtClean="0"/>
              <a:t>24</a:t>
            </a:fld>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3A1F4E7-7A1C-4C54-AFBE-FD7BAC1842B2}" type="slidenum">
              <a:rPr lang="es-ES" smtClean="0"/>
              <a:t>25</a:t>
            </a:fld>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3A1F4E7-7A1C-4C54-AFBE-FD7BAC1842B2}" type="slidenum">
              <a:rPr lang="es-ES" smtClean="0"/>
              <a:t>26</a:t>
            </a:fld>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0" kern="1200" dirty="0" smtClean="0">
                <a:solidFill>
                  <a:schemeClr val="tx1"/>
                </a:solidFill>
                <a:latin typeface="+mn-lt"/>
                <a:ea typeface="+mn-ea"/>
                <a:cs typeface="+mn-cs"/>
              </a:rPr>
              <a:t>Como ejercicio adicional, además de como práctica estrictamente útil durante el desarrollo del proyecto, se ha integrado el código en una herramienta de análisis de calidad del mismo, en este caso </a:t>
            </a:r>
            <a:r>
              <a:rPr lang="es-ES" sz="1200" b="0" kern="1200" dirty="0" err="1" smtClean="0">
                <a:solidFill>
                  <a:schemeClr val="tx1"/>
                </a:solidFill>
                <a:latin typeface="+mn-lt"/>
                <a:ea typeface="+mn-ea"/>
                <a:cs typeface="+mn-cs"/>
              </a:rPr>
              <a:t>SonarQube</a:t>
            </a:r>
            <a:r>
              <a:rPr lang="es-ES" sz="1200" b="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ES" sz="1200" b="0" kern="1200" dirty="0" smtClean="0">
                <a:solidFill>
                  <a:schemeClr val="tx1"/>
                </a:solidFill>
                <a:latin typeface="+mn-lt"/>
                <a:ea typeface="+mn-ea"/>
                <a:cs typeface="+mn-cs"/>
              </a:rPr>
              <a:t>Se proporcionan una serie de métricas para dar idea del tamaño del Sistema en términos de: líneas totales y  líneas de código; ficheros y clases; funciones, comandos y métodos.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ES" sz="1200" b="0" kern="1200" dirty="0" smtClean="0">
                <a:solidFill>
                  <a:schemeClr val="tx1"/>
                </a:solidFill>
                <a:latin typeface="+mn-lt"/>
                <a:ea typeface="+mn-ea"/>
                <a:cs typeface="+mn-cs"/>
              </a:rPr>
              <a:t>va a registrar una serie de incumplimientos que, en mayor o menor medida, deberían ser revisados. El porcentaje de incumplimientos respecto al volumen del proyecto nos dará unos indicadores de calidad</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ES" sz="1200" b="0" kern="1200" dirty="0" smtClean="0">
                <a:solidFill>
                  <a:schemeClr val="tx1"/>
                </a:solidFill>
                <a:latin typeface="+mn-lt"/>
                <a:ea typeface="+mn-ea"/>
                <a:cs typeface="+mn-cs"/>
              </a:rPr>
              <a:t>El índice de dependencias cruzadas indica cómo las clases y paquetes desarrollados dependen unos de otros, y si estas dependencias se dirigen en un único sentido lineal (la situación ideal) o si existe algún tipo de cruce o incluso ciclo (situación que debe mantenerse bajo control).</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ES" sz="1200" b="0" kern="1200" dirty="0" smtClean="0">
                <a:solidFill>
                  <a:schemeClr val="tx1"/>
                </a:solidFill>
                <a:latin typeface="+mn-lt"/>
                <a:ea typeface="+mn-ea"/>
                <a:cs typeface="+mn-cs"/>
              </a:rPr>
              <a:t>Indicador de complejidad ciclomática de funciones y clases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ES" sz="1200" b="0" kern="1200" dirty="0" smtClean="0">
                <a:solidFill>
                  <a:schemeClr val="tx1"/>
                </a:solidFill>
                <a:latin typeface="+mn-lt"/>
                <a:ea typeface="+mn-ea"/>
                <a:cs typeface="+mn-cs"/>
              </a:rPr>
              <a:t>Existe un desglose según diferentes parámetros de los incumplimientos detectados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ES" sz="1200" b="0" kern="1200" dirty="0" smtClean="0">
                <a:solidFill>
                  <a:schemeClr val="tx1"/>
                </a:solidFill>
                <a:latin typeface="+mn-lt"/>
                <a:ea typeface="+mn-ea"/>
                <a:cs typeface="+mn-cs"/>
              </a:rPr>
              <a:t>se puede identificar la línea concreta del código donde se detecta</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b="0" kern="1200" dirty="0" smtClean="0">
              <a:solidFill>
                <a:schemeClr val="tx1"/>
              </a:solidFill>
              <a:latin typeface="+mn-lt"/>
              <a:ea typeface="+mn-ea"/>
              <a:cs typeface="+mn-cs"/>
            </a:endParaRPr>
          </a:p>
          <a:p>
            <a:pPr algn="ctr"/>
            <a:endParaRPr lang="es-ES" dirty="0"/>
          </a:p>
        </p:txBody>
      </p:sp>
      <p:sp>
        <p:nvSpPr>
          <p:cNvPr id="4" name="3 Marcador de número de diapositiva"/>
          <p:cNvSpPr>
            <a:spLocks noGrp="1"/>
          </p:cNvSpPr>
          <p:nvPr>
            <p:ph type="sldNum" sz="quarter" idx="10"/>
          </p:nvPr>
        </p:nvSpPr>
        <p:spPr/>
        <p:txBody>
          <a:bodyPr/>
          <a:lstStyle/>
          <a:p>
            <a:fld id="{63A1F4E7-7A1C-4C54-AFBE-FD7BAC1842B2}" type="slidenum">
              <a:rPr lang="es-ES" smtClean="0"/>
              <a:t>27</a:t>
            </a:fld>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3A1F4E7-7A1C-4C54-AFBE-FD7BAC1842B2}" type="slidenum">
              <a:rPr lang="es-ES" smtClean="0"/>
              <a:t>28</a:t>
            </a:fld>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sz="1200" kern="1200" dirty="0" smtClean="0">
                <a:solidFill>
                  <a:schemeClr val="tx1"/>
                </a:solidFill>
                <a:latin typeface="+mn-lt"/>
                <a:ea typeface="+mn-ea"/>
                <a:cs typeface="+mn-cs"/>
              </a:rPr>
              <a:t>Se ha completado el desarrollo de un Sistema que cumple los cuatro objetivos identificados inicialmente</a:t>
            </a:r>
          </a:p>
          <a:p>
            <a:pPr>
              <a:buFont typeface="Arial" pitchFamily="34" charset="0"/>
              <a:buChar char="•"/>
            </a:pPr>
            <a:r>
              <a:rPr lang="es-ES" sz="1200" kern="1200" dirty="0" smtClean="0">
                <a:solidFill>
                  <a:schemeClr val="tx1"/>
                </a:solidFill>
                <a:latin typeface="+mn-lt"/>
                <a:ea typeface="+mn-ea"/>
                <a:cs typeface="+mn-cs"/>
              </a:rPr>
              <a:t>Se han enmarcado</a:t>
            </a:r>
            <a:r>
              <a:rPr lang="es-ES" sz="1200" kern="1200" baseline="0" dirty="0" smtClean="0">
                <a:solidFill>
                  <a:schemeClr val="tx1"/>
                </a:solidFill>
                <a:latin typeface="+mn-lt"/>
                <a:ea typeface="+mn-ea"/>
                <a:cs typeface="+mn-cs"/>
              </a:rPr>
              <a:t> dentro de un contexto</a:t>
            </a:r>
          </a:p>
          <a:p>
            <a:pPr>
              <a:buFont typeface="Arial" pitchFamily="34" charset="0"/>
              <a:buChar char="•"/>
            </a:pPr>
            <a:r>
              <a:rPr lang="es-ES" sz="1200" kern="1200" baseline="0" dirty="0" smtClean="0">
                <a:solidFill>
                  <a:schemeClr val="tx1"/>
                </a:solidFill>
                <a:latin typeface="+mn-lt"/>
                <a:ea typeface="+mn-ea"/>
                <a:cs typeface="+mn-cs"/>
              </a:rPr>
              <a:t>Se han alineado con algunos procesos meteorológicos: observación, almacenamiento, difusión de productos</a:t>
            </a:r>
          </a:p>
          <a:p>
            <a:pPr>
              <a:buFont typeface="Arial" pitchFamily="34" charset="0"/>
              <a:buChar char="•"/>
            </a:pPr>
            <a:endParaRPr lang="es-ES" sz="1200" kern="1200" baseline="0" dirty="0" smtClean="0">
              <a:solidFill>
                <a:schemeClr val="tx1"/>
              </a:solidFill>
              <a:latin typeface="+mn-lt"/>
              <a:ea typeface="+mn-ea"/>
              <a:cs typeface="+mn-cs"/>
            </a:endParaRPr>
          </a:p>
          <a:p>
            <a:pPr>
              <a:buFont typeface="Arial" pitchFamily="34" charset="0"/>
              <a:buChar char="•"/>
            </a:pPr>
            <a:r>
              <a:rPr lang="es-ES" sz="1200" kern="1200" dirty="0" smtClean="0">
                <a:solidFill>
                  <a:schemeClr val="tx1"/>
                </a:solidFill>
                <a:latin typeface="+mn-lt"/>
                <a:ea typeface="+mn-ea"/>
                <a:cs typeface="+mn-cs"/>
              </a:rPr>
              <a:t>Se ha enmarcado el proyecto dentro de un entorno global, y se ha definido su alcance dentro de dicho entorno</a:t>
            </a:r>
          </a:p>
          <a:p>
            <a:pPr>
              <a:buFont typeface="Arial" pitchFamily="34" charset="0"/>
              <a:buChar char="•"/>
            </a:pPr>
            <a:r>
              <a:rPr lang="es-ES" sz="1200" kern="1200" dirty="0" smtClean="0">
                <a:solidFill>
                  <a:schemeClr val="tx1"/>
                </a:solidFill>
                <a:latin typeface="+mn-lt"/>
                <a:ea typeface="+mn-ea"/>
                <a:cs typeface="+mn-cs"/>
              </a:rPr>
              <a:t>Se ha elaborado un catálogo formal de requisitos que ha servido como base para la especificación de un análisis de subsistemas</a:t>
            </a:r>
          </a:p>
          <a:p>
            <a:pPr>
              <a:buFont typeface="Arial" pitchFamily="34" charset="0"/>
              <a:buChar char="•"/>
            </a:pPr>
            <a:r>
              <a:rPr lang="es-ES" sz="1200" kern="1200" dirty="0" smtClean="0">
                <a:solidFill>
                  <a:schemeClr val="tx1"/>
                </a:solidFill>
                <a:latin typeface="+mn-lt"/>
                <a:ea typeface="+mn-ea"/>
                <a:cs typeface="+mn-cs"/>
              </a:rPr>
              <a:t>El diseño se ha basado en patrones estándares de mercado </a:t>
            </a:r>
          </a:p>
          <a:p>
            <a:pPr>
              <a:buFont typeface="Arial" pitchFamily="34" charset="0"/>
              <a:buChar char="•"/>
            </a:pPr>
            <a:endParaRPr lang="es-ES" sz="1200" kern="1200" dirty="0" smtClean="0">
              <a:solidFill>
                <a:schemeClr val="tx1"/>
              </a:solidFill>
              <a:latin typeface="+mn-lt"/>
              <a:ea typeface="+mn-ea"/>
              <a:cs typeface="+mn-cs"/>
            </a:endParaRPr>
          </a:p>
          <a:p>
            <a:pPr>
              <a:buFont typeface="Arial" pitchFamily="34" charset="0"/>
              <a:buChar char="•"/>
            </a:pPr>
            <a:r>
              <a:rPr lang="es-ES" sz="1200" kern="1200" dirty="0" smtClean="0">
                <a:solidFill>
                  <a:schemeClr val="tx1"/>
                </a:solidFill>
                <a:latin typeface="+mn-lt"/>
                <a:ea typeface="+mn-ea"/>
                <a:cs typeface="+mn-cs"/>
              </a:rPr>
              <a:t>Se han utilizado tecnologías interesantes como GWT y se ha comprobado que permite la producción de interfaces de usuario asíncronos muy ricos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ES" sz="1200" kern="1200" dirty="0" smtClean="0">
                <a:solidFill>
                  <a:schemeClr val="tx1"/>
                </a:solidFill>
                <a:latin typeface="+mn-lt"/>
                <a:ea typeface="+mn-ea"/>
                <a:cs typeface="+mn-cs"/>
              </a:rPr>
              <a:t>Se han realizado mediciones de la calidad del código, obteniendo valores razonables en casi todos los índices y muy buenos en algunos.</a:t>
            </a:r>
          </a:p>
          <a:p>
            <a:pPr>
              <a:buFont typeface="Arial" pitchFamily="34" charset="0"/>
              <a:buNone/>
            </a:pPr>
            <a:endParaRPr lang="es-ES" dirty="0"/>
          </a:p>
        </p:txBody>
      </p:sp>
      <p:sp>
        <p:nvSpPr>
          <p:cNvPr id="4" name="3 Marcador de número de diapositiva"/>
          <p:cNvSpPr>
            <a:spLocks noGrp="1"/>
          </p:cNvSpPr>
          <p:nvPr>
            <p:ph type="sldNum" sz="quarter" idx="10"/>
          </p:nvPr>
        </p:nvSpPr>
        <p:spPr/>
        <p:txBody>
          <a:bodyPr/>
          <a:lstStyle/>
          <a:p>
            <a:fld id="{63A1F4E7-7A1C-4C54-AFBE-FD7BAC1842B2}" type="slidenum">
              <a:rPr lang="es-ES" smtClean="0"/>
              <a:t>29</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El objetivo principal se descompone en 4 </a:t>
            </a:r>
            <a:r>
              <a:rPr lang="es-ES" dirty="0" err="1" smtClean="0"/>
              <a:t>subobjetivos</a:t>
            </a:r>
            <a:endParaRPr lang="es-ES" dirty="0" smtClean="0"/>
          </a:p>
          <a:p>
            <a:pPr lvl="1">
              <a:buFont typeface="Arial" pitchFamily="34" charset="0"/>
              <a:buChar char="•"/>
            </a:pPr>
            <a:r>
              <a:rPr lang="es-ES" dirty="0" smtClean="0"/>
              <a:t>Recopilar</a:t>
            </a:r>
          </a:p>
          <a:p>
            <a:pPr lvl="1">
              <a:buFont typeface="Arial" pitchFamily="34" charset="0"/>
              <a:buChar char="•"/>
            </a:pPr>
            <a:r>
              <a:rPr lang="es-ES" dirty="0" smtClean="0"/>
              <a:t>Normalizar, controlar calidad</a:t>
            </a:r>
            <a:r>
              <a:rPr lang="es-ES" baseline="0" dirty="0" smtClean="0"/>
              <a:t> y calcular derivadas</a:t>
            </a:r>
          </a:p>
          <a:p>
            <a:pPr lvl="1">
              <a:buFont typeface="Arial" pitchFamily="34" charset="0"/>
              <a:buChar char="•"/>
            </a:pPr>
            <a:r>
              <a:rPr lang="es-ES" baseline="0" dirty="0" smtClean="0"/>
              <a:t>Interfaz de explotación web</a:t>
            </a:r>
          </a:p>
          <a:p>
            <a:pPr lvl="1">
              <a:buFont typeface="Arial" pitchFamily="34" charset="0"/>
              <a:buChar char="•"/>
            </a:pPr>
            <a:r>
              <a:rPr lang="es-ES" baseline="0" dirty="0" smtClean="0"/>
              <a:t>Producción de comentarios en </a:t>
            </a:r>
            <a:r>
              <a:rPr lang="es-ES" baseline="0" dirty="0" err="1" smtClean="0"/>
              <a:t>Twitter</a:t>
            </a:r>
            <a:endParaRPr lang="es-ES" baseline="0" dirty="0" smtClean="0"/>
          </a:p>
          <a:p>
            <a:pPr lvl="0">
              <a:buFont typeface="Arial" pitchFamily="34" charset="0"/>
              <a:buChar char="•"/>
            </a:pPr>
            <a:r>
              <a:rPr lang="es-ES" baseline="0" dirty="0" smtClean="0"/>
              <a:t>Veremos que se alinean con algunos de los procesos meteorológicos</a:t>
            </a:r>
          </a:p>
        </p:txBody>
      </p:sp>
      <p:sp>
        <p:nvSpPr>
          <p:cNvPr id="4" name="3 Marcador de número de diapositiva"/>
          <p:cNvSpPr>
            <a:spLocks noGrp="1"/>
          </p:cNvSpPr>
          <p:nvPr>
            <p:ph type="sldNum" sz="quarter" idx="10"/>
          </p:nvPr>
        </p:nvSpPr>
        <p:spPr/>
        <p:txBody>
          <a:bodyPr/>
          <a:lstStyle/>
          <a:p>
            <a:fld id="{63A1F4E7-7A1C-4C54-AFBE-FD7BAC1842B2}" type="slidenum">
              <a:rPr lang="es-ES" smtClean="0"/>
              <a:t>3</a:t>
            </a:fld>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3A1F4E7-7A1C-4C54-AFBE-FD7BAC1842B2}" type="slidenum">
              <a:rPr lang="es-ES" smtClean="0"/>
              <a:t>30</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Las agencias ejecutan uno o varios procesos meteorológicos, que se verán más</a:t>
            </a:r>
            <a:r>
              <a:rPr lang="es-ES" baseline="0" dirty="0" smtClean="0"/>
              <a:t> tarde</a:t>
            </a:r>
          </a:p>
          <a:p>
            <a:pPr>
              <a:buFont typeface="Arial" pitchFamily="34" charset="0"/>
              <a:buChar char="•"/>
            </a:pPr>
            <a:r>
              <a:rPr lang="es-ES" baseline="0" dirty="0" smtClean="0"/>
              <a:t>Gestionan redes de observación de varios fabricantes. Una red de observación es una agrupación de estaciones de observación</a:t>
            </a:r>
          </a:p>
          <a:p>
            <a:pPr>
              <a:buFont typeface="Arial" pitchFamily="34" charset="0"/>
              <a:buChar char="•"/>
            </a:pPr>
            <a:r>
              <a:rPr lang="es-ES" baseline="0" dirty="0" smtClean="0"/>
              <a:t>Una estación es:</a:t>
            </a:r>
          </a:p>
          <a:p>
            <a:pPr lvl="1">
              <a:buFont typeface="Arial" pitchFamily="34" charset="0"/>
              <a:buChar char="•"/>
            </a:pPr>
            <a:r>
              <a:rPr lang="es-ES" baseline="0" dirty="0" smtClean="0"/>
              <a:t>conjunto de sensores que puede variar (termómetro, anemómetro, barómetro, pluviómetro, …)</a:t>
            </a:r>
          </a:p>
          <a:p>
            <a:pPr lvl="1">
              <a:buFont typeface="Arial" pitchFamily="34" charset="0"/>
              <a:buChar char="•"/>
            </a:pPr>
            <a:r>
              <a:rPr lang="es-ES" baseline="0" dirty="0" err="1" smtClean="0"/>
              <a:t>Datalogger</a:t>
            </a:r>
            <a:r>
              <a:rPr lang="es-ES" baseline="0" dirty="0" smtClean="0"/>
              <a:t>: lógica de almacenamiento de información instantánea, cálculo de medias normalmente </a:t>
            </a:r>
            <a:r>
              <a:rPr lang="es-ES" baseline="0" dirty="0" err="1" smtClean="0"/>
              <a:t>diezminutales</a:t>
            </a:r>
            <a:r>
              <a:rPr lang="es-ES" baseline="0" dirty="0" smtClean="0"/>
              <a:t> y publicación</a:t>
            </a:r>
          </a:p>
          <a:p>
            <a:pPr lvl="1">
              <a:buFont typeface="Arial" pitchFamily="34" charset="0"/>
              <a:buChar char="•"/>
            </a:pPr>
            <a:r>
              <a:rPr lang="es-ES" baseline="0" dirty="0" smtClean="0"/>
              <a:t>Software de explotación propio del fabricante</a:t>
            </a:r>
          </a:p>
          <a:p>
            <a:pPr lvl="0">
              <a:buFont typeface="Arial" pitchFamily="34" charset="0"/>
              <a:buChar char="•"/>
            </a:pPr>
            <a:r>
              <a:rPr lang="es-ES" baseline="0" dirty="0" smtClean="0"/>
              <a:t>Aficionados</a:t>
            </a:r>
          </a:p>
          <a:p>
            <a:pPr lvl="1">
              <a:buFont typeface="Arial" pitchFamily="34" charset="0"/>
              <a:buChar char="•"/>
            </a:pPr>
            <a:r>
              <a:rPr lang="es-ES" baseline="0" dirty="0" smtClean="0"/>
              <a:t>El objetivo es construir una red alternativa distribuida basada en intercambiar la información de dichos aficionados</a:t>
            </a:r>
            <a:endParaRPr lang="es-ES" dirty="0"/>
          </a:p>
        </p:txBody>
      </p:sp>
      <p:sp>
        <p:nvSpPr>
          <p:cNvPr id="4" name="3 Marcador de número de diapositiva"/>
          <p:cNvSpPr>
            <a:spLocks noGrp="1"/>
          </p:cNvSpPr>
          <p:nvPr>
            <p:ph type="sldNum" sz="quarter" idx="10"/>
          </p:nvPr>
        </p:nvSpPr>
        <p:spPr/>
        <p:txBody>
          <a:bodyPr/>
          <a:lstStyle/>
          <a:p>
            <a:fld id="{63A1F4E7-7A1C-4C54-AFBE-FD7BAC1842B2}" type="slidenum">
              <a:rPr lang="es-ES" smtClean="0"/>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4 procesos</a:t>
            </a:r>
          </a:p>
          <a:p>
            <a:pPr lvl="1">
              <a:buFont typeface="Arial" pitchFamily="34" charset="0"/>
              <a:buChar char="•"/>
            </a:pPr>
            <a:r>
              <a:rPr lang="es-ES" dirty="0" smtClean="0"/>
              <a:t>El de observación basado en el despliegue de una o varias redes de estaciones</a:t>
            </a:r>
          </a:p>
          <a:p>
            <a:pPr lvl="2">
              <a:buFont typeface="Arial" pitchFamily="34" charset="0"/>
              <a:buChar char="•"/>
            </a:pPr>
            <a:r>
              <a:rPr lang="es-ES" dirty="0" smtClean="0"/>
              <a:t>Hay que mantener y calibrar estas</a:t>
            </a:r>
            <a:r>
              <a:rPr lang="es-ES" baseline="0" dirty="0" smtClean="0"/>
              <a:t> redes. Los controles de calidad ayudan</a:t>
            </a:r>
          </a:p>
          <a:p>
            <a:pPr lvl="2">
              <a:buFont typeface="Arial" pitchFamily="34" charset="0"/>
              <a:buChar char="•"/>
            </a:pPr>
            <a:r>
              <a:rPr lang="es-ES" baseline="0" dirty="0" smtClean="0"/>
              <a:t>Se deben poner medios (comunicaciones, integraciones) para recoger estas observaciones</a:t>
            </a:r>
          </a:p>
          <a:p>
            <a:pPr lvl="1">
              <a:buFont typeface="Arial" pitchFamily="34" charset="0"/>
              <a:buChar char="•"/>
            </a:pPr>
            <a:r>
              <a:rPr lang="es-ES" baseline="0" dirty="0" smtClean="0"/>
              <a:t>El de archivo normaliza los datos, aplica controles de calidad y los almacena sin límite</a:t>
            </a:r>
          </a:p>
          <a:p>
            <a:pPr lvl="1">
              <a:buFont typeface="Arial" pitchFamily="34" charset="0"/>
              <a:buChar char="•"/>
            </a:pPr>
            <a:r>
              <a:rPr lang="es-ES" baseline="0" dirty="0" smtClean="0"/>
              <a:t>El de predicción utiliza análisis estadístico sobre el histórico y la observación actual para proporcionar al </a:t>
            </a:r>
            <a:r>
              <a:rPr lang="es-ES" baseline="0" dirty="0" err="1" smtClean="0"/>
              <a:t>predictor</a:t>
            </a:r>
            <a:r>
              <a:rPr lang="es-ES" baseline="0" dirty="0" smtClean="0"/>
              <a:t> herramientas de predicción asistida</a:t>
            </a:r>
          </a:p>
          <a:p>
            <a:pPr lvl="1">
              <a:buFont typeface="Arial" pitchFamily="34" charset="0"/>
              <a:buChar char="•"/>
            </a:pPr>
            <a:r>
              <a:rPr lang="es-ES" baseline="0" dirty="0" smtClean="0"/>
              <a:t>Construcción y envío de productos con otros organismos o internamente</a:t>
            </a:r>
          </a:p>
          <a:p>
            <a:pPr lvl="0">
              <a:buFont typeface="Arial" pitchFamily="34" charset="0"/>
              <a:buChar char="•"/>
            </a:pPr>
            <a:endParaRPr lang="es-ES" dirty="0"/>
          </a:p>
        </p:txBody>
      </p:sp>
      <p:sp>
        <p:nvSpPr>
          <p:cNvPr id="4" name="3 Marcador de número de diapositiva"/>
          <p:cNvSpPr>
            <a:spLocks noGrp="1"/>
          </p:cNvSpPr>
          <p:nvPr>
            <p:ph type="sldNum" sz="quarter" idx="10"/>
          </p:nvPr>
        </p:nvSpPr>
        <p:spPr/>
        <p:txBody>
          <a:bodyPr/>
          <a:lstStyle/>
          <a:p>
            <a:fld id="{63A1F4E7-7A1C-4C54-AFBE-FD7BAC1842B2}" type="slidenum">
              <a:rPr lang="es-ES" smtClean="0"/>
              <a:t>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3A1F4E7-7A1C-4C54-AFBE-FD7BAC1842B2}" type="slidenum">
              <a:rPr lang="es-ES" smtClean="0"/>
              <a:t>6</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El alcance se divide </a:t>
            </a:r>
            <a:r>
              <a:rPr lang="es-ES" baseline="0" dirty="0" smtClean="0"/>
              <a:t>en 4 bloques lógicos. El primero es la recolección o recopilación de observaciones</a:t>
            </a:r>
          </a:p>
          <a:p>
            <a:pPr>
              <a:buFont typeface="Arial" pitchFamily="34" charset="0"/>
              <a:buChar char="•"/>
            </a:pPr>
            <a:r>
              <a:rPr lang="es-ES" baseline="0" dirty="0" smtClean="0"/>
              <a:t>Se construye un núcleo independiente de cualquier formato o cualidad específica de fabricantes</a:t>
            </a:r>
          </a:p>
          <a:p>
            <a:pPr>
              <a:buFont typeface="Arial" pitchFamily="34" charset="0"/>
              <a:buChar char="•"/>
            </a:pPr>
            <a:r>
              <a:rPr lang="es-ES" baseline="0" dirty="0" smtClean="0"/>
              <a:t>Para cada modelo de estación se desarrollará un pequeño elemento que cumple interfaces fijadas y que se podrá incorporar al sistema como un </a:t>
            </a:r>
            <a:r>
              <a:rPr lang="es-ES" baseline="0" dirty="0" err="1" smtClean="0"/>
              <a:t>plugin</a:t>
            </a:r>
            <a:endParaRPr lang="es-ES" baseline="0" dirty="0" smtClean="0"/>
          </a:p>
          <a:p>
            <a:pPr>
              <a:buFont typeface="Arial" pitchFamily="34" charset="0"/>
              <a:buChar char="•"/>
            </a:pPr>
            <a:r>
              <a:rPr lang="es-ES" baseline="0" dirty="0" smtClean="0"/>
              <a:t>No se implementa el </a:t>
            </a:r>
            <a:r>
              <a:rPr lang="es-ES" baseline="0" dirty="0" err="1" smtClean="0"/>
              <a:t>plugin</a:t>
            </a:r>
            <a:r>
              <a:rPr lang="es-ES" baseline="0" dirty="0" smtClean="0"/>
              <a:t> para ninguna estación real, sino que se construye un ejemplo (si bien de formato similar a los encontrados en el  mercado)</a:t>
            </a:r>
          </a:p>
          <a:p>
            <a:pPr>
              <a:buFont typeface="Arial" pitchFamily="34" charset="0"/>
              <a:buChar char="•"/>
            </a:pPr>
            <a:r>
              <a:rPr lang="es-ES" baseline="0" dirty="0" smtClean="0"/>
              <a:t>Para cada modelo se podrá configurar dinámicamente los parámetros de comunicación con la estación y los umbrales de calidad de cada variable.</a:t>
            </a:r>
          </a:p>
        </p:txBody>
      </p:sp>
      <p:sp>
        <p:nvSpPr>
          <p:cNvPr id="4" name="3 Marcador de número de diapositiva"/>
          <p:cNvSpPr>
            <a:spLocks noGrp="1"/>
          </p:cNvSpPr>
          <p:nvPr>
            <p:ph type="sldNum" sz="quarter" idx="10"/>
          </p:nvPr>
        </p:nvSpPr>
        <p:spPr/>
        <p:txBody>
          <a:bodyPr/>
          <a:lstStyle/>
          <a:p>
            <a:fld id="{63A1F4E7-7A1C-4C54-AFBE-FD7BAC1842B2}" type="slidenum">
              <a:rPr lang="es-ES" smtClean="0"/>
              <a:t>7</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El modelo de</a:t>
            </a:r>
            <a:r>
              <a:rPr lang="es-ES" baseline="0" dirty="0" smtClean="0"/>
              <a:t> datos es independiente de formatos de entrada y fabricantes, debe escalar en volumen y sobre todo en tipología (flexibilidad en las variables obtenidas)</a:t>
            </a:r>
          </a:p>
          <a:p>
            <a:pPr>
              <a:buFont typeface="Arial" pitchFamily="34" charset="0"/>
              <a:buChar char="•"/>
            </a:pPr>
            <a:r>
              <a:rPr lang="es-ES" baseline="0" dirty="0" smtClean="0"/>
              <a:t>Control de calidad básico basado en valores umbrales: físicos y sobrescritos localmente o configurables, ya que no todas las localizaciones geográficas deben tener los mismos valores umbrales</a:t>
            </a:r>
          </a:p>
          <a:p>
            <a:pPr>
              <a:buFont typeface="Arial" pitchFamily="34" charset="0"/>
              <a:buChar char="•"/>
            </a:pPr>
            <a:r>
              <a:rPr lang="es-ES" baseline="0" dirty="0" smtClean="0"/>
              <a:t>Cálculo de medias, mínimas y máximas en períodos variables, inicialmente: mes, día, período del día (noche, mañana, tarde, tarde-noche)</a:t>
            </a:r>
          </a:p>
          <a:p>
            <a:pPr>
              <a:buFont typeface="Arial" pitchFamily="34" charset="0"/>
              <a:buNone/>
            </a:pPr>
            <a:endParaRPr lang="es-ES" dirty="0"/>
          </a:p>
        </p:txBody>
      </p:sp>
      <p:sp>
        <p:nvSpPr>
          <p:cNvPr id="4" name="3 Marcador de número de diapositiva"/>
          <p:cNvSpPr>
            <a:spLocks noGrp="1"/>
          </p:cNvSpPr>
          <p:nvPr>
            <p:ph type="sldNum" sz="quarter" idx="10"/>
          </p:nvPr>
        </p:nvSpPr>
        <p:spPr/>
        <p:txBody>
          <a:bodyPr/>
          <a:lstStyle/>
          <a:p>
            <a:fld id="{63A1F4E7-7A1C-4C54-AFBE-FD7BAC1842B2}" type="slidenum">
              <a:rPr lang="es-ES" smtClean="0"/>
              <a:t>8</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b="0" dirty="0" smtClean="0"/>
              <a:t>Se</a:t>
            </a:r>
            <a:r>
              <a:rPr lang="es-ES" b="0" baseline="0" dirty="0" smtClean="0"/>
              <a:t> construye un interfaz de usuario web que permita:</a:t>
            </a:r>
          </a:p>
          <a:p>
            <a:pPr lvl="1">
              <a:buFont typeface="Arial" pitchFamily="34" charset="0"/>
              <a:buChar char="•"/>
            </a:pPr>
            <a:r>
              <a:rPr lang="es-ES" sz="1200" b="0" kern="1200" dirty="0" smtClean="0">
                <a:solidFill>
                  <a:schemeClr val="tx1"/>
                </a:solidFill>
                <a:latin typeface="+mn-lt"/>
                <a:ea typeface="+mn-ea"/>
                <a:cs typeface="+mn-cs"/>
              </a:rPr>
              <a:t>Una representación tabular de las observaciones obtenidas organizadas por fecha y en las que se resalten los posibles problemas de calidad identificados</a:t>
            </a:r>
          </a:p>
          <a:p>
            <a:pPr lvl="1">
              <a:buFont typeface="Arial" pitchFamily="34" charset="0"/>
              <a:buChar char="•"/>
            </a:pPr>
            <a:r>
              <a:rPr lang="es-ES" sz="1200" b="0" kern="1200" dirty="0" smtClean="0">
                <a:solidFill>
                  <a:schemeClr val="tx1"/>
                </a:solidFill>
                <a:latin typeface="+mn-lt"/>
                <a:ea typeface="+mn-ea"/>
                <a:cs typeface="+mn-cs"/>
              </a:rPr>
              <a:t>Una representación gráfica de las observaciones organizadas por fecha</a:t>
            </a:r>
          </a:p>
          <a:p>
            <a:pPr lvl="1">
              <a:buFont typeface="Arial" pitchFamily="34" charset="0"/>
              <a:buChar char="•"/>
            </a:pPr>
            <a:r>
              <a:rPr lang="es-ES" sz="1200" b="0" kern="1200" dirty="0" smtClean="0">
                <a:solidFill>
                  <a:schemeClr val="tx1"/>
                </a:solidFill>
                <a:latin typeface="+mn-lt"/>
                <a:ea typeface="+mn-ea"/>
                <a:cs typeface="+mn-cs"/>
              </a:rPr>
              <a:t>Ídem para derivadas</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ES" sz="1200" b="0" kern="1200" dirty="0" smtClean="0">
                <a:solidFill>
                  <a:schemeClr val="tx1"/>
                </a:solidFill>
                <a:latin typeface="+mn-lt"/>
                <a:ea typeface="+mn-ea"/>
                <a:cs typeface="+mn-cs"/>
              </a:rPr>
              <a:t>Unas funciones de búsqueda y localización de estaciones basadas en criterios administrativos o espaciales, para su posterior selección.</a:t>
            </a:r>
          </a:p>
          <a:p>
            <a:pPr lvl="1">
              <a:buFont typeface="Arial" pitchFamily="34" charset="0"/>
              <a:buChar char="•"/>
            </a:pPr>
            <a:r>
              <a:rPr lang="es-ES" b="0" dirty="0" smtClean="0"/>
              <a:t>Una configuración</a:t>
            </a:r>
            <a:r>
              <a:rPr lang="es-ES" b="0" baseline="0" dirty="0" smtClean="0"/>
              <a:t> del perfil del usuario y de los datos de la estación</a:t>
            </a:r>
            <a:endParaRPr lang="es-ES" b="0" dirty="0"/>
          </a:p>
        </p:txBody>
      </p:sp>
      <p:sp>
        <p:nvSpPr>
          <p:cNvPr id="4" name="3 Marcador de número de diapositiva"/>
          <p:cNvSpPr>
            <a:spLocks noGrp="1"/>
          </p:cNvSpPr>
          <p:nvPr>
            <p:ph type="sldNum" sz="quarter" idx="10"/>
          </p:nvPr>
        </p:nvSpPr>
        <p:spPr/>
        <p:txBody>
          <a:bodyPr/>
          <a:lstStyle/>
          <a:p>
            <a:fld id="{63A1F4E7-7A1C-4C54-AFBE-FD7BAC1842B2}" type="slidenum">
              <a:rPr lang="es-ES" smtClean="0"/>
              <a:t>9</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63676F4A-993E-4992-BA79-656C4A405A0F}" type="datetimeFigureOut">
              <a:rPr lang="es-ES" smtClean="0"/>
              <a:pPr/>
              <a:t>18/05/2015</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A2630FDF-3966-4797-876C-8F429C35D392}"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63676F4A-993E-4992-BA79-656C4A405A0F}" type="datetimeFigureOut">
              <a:rPr lang="es-ES" smtClean="0"/>
              <a:pPr/>
              <a:t>18/05/2015</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A2630FDF-3966-4797-876C-8F429C35D392}"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63676F4A-993E-4992-BA79-656C4A405A0F}" type="datetimeFigureOut">
              <a:rPr lang="es-ES" smtClean="0"/>
              <a:pPr/>
              <a:t>18/05/2015</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A2630FDF-3966-4797-876C-8F429C35D392}"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63676F4A-993E-4992-BA79-656C4A405A0F}" type="datetimeFigureOut">
              <a:rPr lang="es-ES" smtClean="0"/>
              <a:pPr/>
              <a:t>18/05/2015</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A2630FDF-3966-4797-876C-8F429C35D392}" type="slidenum">
              <a:rPr lang="es-ES" smtClean="0"/>
              <a:pPr/>
              <a:t>‹Nº›</a:t>
            </a:fld>
            <a:endParaRPr lang="es-ES"/>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63676F4A-993E-4992-BA79-656C4A405A0F}" type="datetimeFigureOut">
              <a:rPr lang="es-ES" smtClean="0"/>
              <a:pPr/>
              <a:t>18/05/2015</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A2630FDF-3966-4797-876C-8F429C35D392}" type="slidenum">
              <a:rPr lang="es-ES" smtClean="0"/>
              <a:pPr/>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63676F4A-993E-4992-BA79-656C4A405A0F}" type="datetimeFigureOut">
              <a:rPr lang="es-ES" smtClean="0"/>
              <a:pPr/>
              <a:t>18/05/2015</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A2630FDF-3966-4797-876C-8F429C35D392}" type="slidenum">
              <a:rPr lang="es-ES" smtClean="0"/>
              <a:pPr/>
              <a:t>‹Nº›</a:t>
            </a:fld>
            <a:endParaRPr lang="es-ES"/>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63676F4A-993E-4992-BA79-656C4A405A0F}" type="datetimeFigureOut">
              <a:rPr lang="es-ES" smtClean="0"/>
              <a:pPr/>
              <a:t>18/05/2015</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A2630FDF-3966-4797-876C-8F429C35D392}"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63676F4A-993E-4992-BA79-656C4A405A0F}" type="datetimeFigureOut">
              <a:rPr lang="es-ES" smtClean="0"/>
              <a:pPr/>
              <a:t>18/05/2015</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A2630FDF-3966-4797-876C-8F429C35D392}" type="slidenum">
              <a:rPr lang="es-ES" smtClean="0"/>
              <a:pPr/>
              <a:t>‹Nº›</a:t>
            </a:fld>
            <a:endParaRPr lang="es-ES"/>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63676F4A-993E-4992-BA79-656C4A405A0F}" type="datetimeFigureOut">
              <a:rPr lang="es-ES" smtClean="0"/>
              <a:pPr/>
              <a:t>18/05/2015</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A2630FDF-3966-4797-876C-8F429C35D392}"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63676F4A-993E-4992-BA79-656C4A405A0F}" type="datetimeFigureOut">
              <a:rPr lang="es-ES" smtClean="0"/>
              <a:pPr/>
              <a:t>18/05/2015</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A2630FDF-3966-4797-876C-8F429C35D392}"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63676F4A-993E-4992-BA79-656C4A405A0F}" type="datetimeFigureOut">
              <a:rPr lang="es-ES" smtClean="0"/>
              <a:pPr/>
              <a:t>18/05/2015</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A2630FDF-3966-4797-876C-8F429C35D392}" type="slidenum">
              <a:rPr lang="es-ES" smtClean="0"/>
              <a:pPr/>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3676F4A-993E-4992-BA79-656C4A405A0F}" type="datetimeFigureOut">
              <a:rPr lang="es-ES" smtClean="0"/>
              <a:pPr/>
              <a:t>18/05/2015</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2630FDF-3966-4797-876C-8F429C35D392}"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628800"/>
            <a:ext cx="7772400" cy="1470025"/>
          </a:xfrm>
        </p:spPr>
        <p:txBody>
          <a:bodyPr>
            <a:noAutofit/>
          </a:bodyPr>
          <a:lstStyle/>
          <a:p>
            <a:r>
              <a:rPr lang="es-ES" sz="3600" dirty="0" smtClean="0">
                <a:solidFill>
                  <a:schemeClr val="bg2">
                    <a:lumMod val="25000"/>
                  </a:schemeClr>
                </a:solidFill>
              </a:rPr>
              <a:t>DESARROLLO DE UN SISTEMA DE RECOGIDA Y NORMALIZACIÓN DE INFORMACIÓN METEOROLÓGICA DE CARÁCTER DISTRIBUIDO Y SOCIAL</a:t>
            </a:r>
            <a:endParaRPr lang="es-ES" sz="3600" dirty="0">
              <a:solidFill>
                <a:schemeClr val="bg2">
                  <a:lumMod val="25000"/>
                </a:schemeClr>
              </a:solidFill>
            </a:endParaRPr>
          </a:p>
        </p:txBody>
      </p:sp>
      <p:sp>
        <p:nvSpPr>
          <p:cNvPr id="3" name="2 Subtítulo"/>
          <p:cNvSpPr>
            <a:spLocks noGrp="1"/>
          </p:cNvSpPr>
          <p:nvPr>
            <p:ph type="subTitle" idx="1"/>
          </p:nvPr>
        </p:nvSpPr>
        <p:spPr>
          <a:xfrm>
            <a:off x="251520" y="4005064"/>
            <a:ext cx="8568952" cy="1752600"/>
          </a:xfrm>
        </p:spPr>
        <p:txBody>
          <a:bodyPr/>
          <a:lstStyle/>
          <a:p>
            <a:r>
              <a:rPr lang="es-ES" dirty="0" smtClean="0"/>
              <a:t>Gustavo Rodríguez Castillo</a:t>
            </a:r>
          </a:p>
          <a:p>
            <a:r>
              <a:rPr lang="es-ES" dirty="0" smtClean="0"/>
              <a:t>Dirigido por: Dr. D. Sebastián Dormido Canto</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solidFill>
                  <a:schemeClr val="bg2">
                    <a:lumMod val="25000"/>
                  </a:schemeClr>
                </a:solidFill>
              </a:rPr>
              <a:t>Generar comentarios a partir de variables derivadas (mínimas, medias, máximas)</a:t>
            </a:r>
          </a:p>
          <a:p>
            <a:endParaRPr lang="es-ES" dirty="0" smtClean="0">
              <a:solidFill>
                <a:schemeClr val="bg2">
                  <a:lumMod val="25000"/>
                </a:schemeClr>
              </a:solidFill>
            </a:endParaRPr>
          </a:p>
          <a:p>
            <a:r>
              <a:rPr lang="es-ES" dirty="0" smtClean="0">
                <a:solidFill>
                  <a:schemeClr val="bg2">
                    <a:lumMod val="25000"/>
                  </a:schemeClr>
                </a:solidFill>
              </a:rPr>
              <a:t>Publicar comentarios en </a:t>
            </a:r>
            <a:r>
              <a:rPr lang="es-ES" dirty="0" err="1" smtClean="0">
                <a:solidFill>
                  <a:schemeClr val="bg2">
                    <a:lumMod val="25000"/>
                  </a:schemeClr>
                </a:solidFill>
              </a:rPr>
              <a:t>Twitter</a:t>
            </a:r>
            <a:r>
              <a:rPr lang="es-ES" dirty="0" smtClean="0">
                <a:solidFill>
                  <a:schemeClr val="bg2">
                    <a:lumMod val="25000"/>
                  </a:schemeClr>
                </a:solidFill>
              </a:rPr>
              <a:t> en castellano</a:t>
            </a:r>
            <a:endParaRPr lang="es-ES" dirty="0">
              <a:solidFill>
                <a:schemeClr val="bg2">
                  <a:lumMod val="25000"/>
                </a:schemeClr>
              </a:solidFill>
            </a:endParaRPr>
          </a:p>
        </p:txBody>
      </p:sp>
      <p:sp>
        <p:nvSpPr>
          <p:cNvPr id="3" name="2 Título"/>
          <p:cNvSpPr>
            <a:spLocks noGrp="1"/>
          </p:cNvSpPr>
          <p:nvPr>
            <p:ph type="title"/>
          </p:nvPr>
        </p:nvSpPr>
        <p:spPr/>
        <p:txBody>
          <a:bodyPr>
            <a:normAutofit/>
          </a:bodyPr>
          <a:lstStyle/>
          <a:p>
            <a:r>
              <a:rPr lang="es-ES" dirty="0" smtClean="0"/>
              <a:t>Alcance – Integración social</a:t>
            </a:r>
            <a:endParaRPr lang="es-ES" dirty="0"/>
          </a:p>
        </p:txBody>
      </p:sp>
      <p:graphicFrame>
        <p:nvGraphicFramePr>
          <p:cNvPr id="4" name="3 Diagrama"/>
          <p:cNvGraphicFramePr/>
          <p:nvPr/>
        </p:nvGraphicFramePr>
        <p:xfrm>
          <a:off x="3396208" y="3356992"/>
          <a:ext cx="5352256" cy="338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4" name="Text Box 2"/>
          <p:cNvSpPr txBox="1">
            <a:spLocks noChangeArrowheads="1"/>
          </p:cNvSpPr>
          <p:nvPr/>
        </p:nvSpPr>
        <p:spPr bwMode="auto">
          <a:xfrm>
            <a:off x="2095500" y="1488510"/>
            <a:ext cx="5716588"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dirty="0" smtClean="0">
                <a:solidFill>
                  <a:srgbClr val="777777"/>
                </a:solidFill>
              </a:rPr>
              <a:t>Introducción</a:t>
            </a:r>
            <a:endParaRPr lang="es-ES_tradnl" sz="2000" dirty="0">
              <a:solidFill>
                <a:srgbClr val="777777"/>
              </a:solidFill>
            </a:endParaRPr>
          </a:p>
        </p:txBody>
      </p:sp>
      <p:sp>
        <p:nvSpPr>
          <p:cNvPr id="6" name="Line 4"/>
          <p:cNvSpPr>
            <a:spLocks noChangeShapeType="1"/>
          </p:cNvSpPr>
          <p:nvPr/>
        </p:nvSpPr>
        <p:spPr bwMode="auto">
          <a:xfrm>
            <a:off x="1952625" y="1268760"/>
            <a:ext cx="26988" cy="4895850"/>
          </a:xfrm>
          <a:prstGeom prst="line">
            <a:avLst/>
          </a:prstGeom>
          <a:noFill/>
          <a:ln w="9525">
            <a:solidFill>
              <a:srgbClr val="336699"/>
            </a:solidFill>
            <a:round/>
            <a:headEnd/>
            <a:tailEnd/>
          </a:ln>
        </p:spPr>
        <p:txBody>
          <a:bodyPr wrap="none" anchor="ctr"/>
          <a:lstStyle/>
          <a:p>
            <a:endParaRPr lang="es-ES"/>
          </a:p>
        </p:txBody>
      </p:sp>
      <p:sp>
        <p:nvSpPr>
          <p:cNvPr id="7" name="Text Box 5"/>
          <p:cNvSpPr txBox="1">
            <a:spLocks noChangeArrowheads="1"/>
          </p:cNvSpPr>
          <p:nvPr/>
        </p:nvSpPr>
        <p:spPr bwMode="auto">
          <a:xfrm>
            <a:off x="2097088" y="2852936"/>
            <a:ext cx="5159375"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pPr>
            <a:r>
              <a:rPr lang="es-ES_tradnl" sz="2000" b="1" dirty="0" smtClean="0">
                <a:solidFill>
                  <a:srgbClr val="777777"/>
                </a:solidFill>
              </a:rPr>
              <a:t>Análisis y Diseño</a:t>
            </a:r>
          </a:p>
        </p:txBody>
      </p:sp>
      <p:sp>
        <p:nvSpPr>
          <p:cNvPr id="8" name="Rectangle 5">
            <a:hlinkClick r:id="rId3" action="ppaction://hlinksldjump"/>
          </p:cNvPr>
          <p:cNvSpPr>
            <a:spLocks noChangeArrowheads="1"/>
          </p:cNvSpPr>
          <p:nvPr/>
        </p:nvSpPr>
        <p:spPr bwMode="auto">
          <a:xfrm>
            <a:off x="914400" y="2132856"/>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2</a:t>
            </a:r>
          </a:p>
        </p:txBody>
      </p:sp>
      <p:sp>
        <p:nvSpPr>
          <p:cNvPr id="9" name="Rectangle 10"/>
          <p:cNvSpPr>
            <a:spLocks noChangeArrowheads="1"/>
          </p:cNvSpPr>
          <p:nvPr/>
        </p:nvSpPr>
        <p:spPr bwMode="auto">
          <a:xfrm>
            <a:off x="914400" y="1412776"/>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1</a:t>
            </a:r>
          </a:p>
        </p:txBody>
      </p:sp>
      <p:sp>
        <p:nvSpPr>
          <p:cNvPr id="10" name="Rectangle 5">
            <a:hlinkClick r:id="rId3" action="ppaction://hlinksldjump"/>
          </p:cNvPr>
          <p:cNvSpPr>
            <a:spLocks noChangeArrowheads="1"/>
          </p:cNvSpPr>
          <p:nvPr/>
        </p:nvSpPr>
        <p:spPr bwMode="auto">
          <a:xfrm>
            <a:off x="914400" y="2852936"/>
            <a:ext cx="485775" cy="485775"/>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wrap="none" lIns="72000" tIns="72000" rIns="72000" bIns="72000" anchor="ctr" anchorCtr="1"/>
          <a:lstStyle/>
          <a:p>
            <a:pPr algn="ctr" eaLnBrk="0" hangingPunct="0">
              <a:buClr>
                <a:schemeClr val="accent1"/>
              </a:buClr>
              <a:defRPr/>
            </a:pPr>
            <a:r>
              <a:rPr lang="es-ES_tradnl" b="1" dirty="0">
                <a:solidFill>
                  <a:schemeClr val="bg1"/>
                </a:solidFill>
                <a:effectLst>
                  <a:outerShdw blurRad="38100" dist="38100" dir="2700000" algn="tl">
                    <a:srgbClr val="C0C0C0"/>
                  </a:outerShdw>
                </a:effectLst>
                <a:latin typeface="Calibri" pitchFamily="34" charset="0"/>
              </a:rPr>
              <a:t>3</a:t>
            </a:r>
          </a:p>
        </p:txBody>
      </p:sp>
      <p:sp>
        <p:nvSpPr>
          <p:cNvPr id="11" name="Text Box 5"/>
          <p:cNvSpPr txBox="1">
            <a:spLocks noChangeArrowheads="1"/>
          </p:cNvSpPr>
          <p:nvPr/>
        </p:nvSpPr>
        <p:spPr bwMode="auto">
          <a:xfrm>
            <a:off x="2123728" y="3576742"/>
            <a:ext cx="6521450"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dirty="0" smtClean="0">
                <a:solidFill>
                  <a:srgbClr val="777777"/>
                </a:solidFill>
              </a:rPr>
              <a:t>Planificación</a:t>
            </a:r>
          </a:p>
        </p:txBody>
      </p:sp>
      <p:sp>
        <p:nvSpPr>
          <p:cNvPr id="12" name="Rectangle 5">
            <a:hlinkClick r:id="rId3" action="ppaction://hlinksldjump"/>
          </p:cNvPr>
          <p:cNvSpPr>
            <a:spLocks noChangeArrowheads="1"/>
          </p:cNvSpPr>
          <p:nvPr/>
        </p:nvSpPr>
        <p:spPr bwMode="auto">
          <a:xfrm>
            <a:off x="917575" y="3501008"/>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4</a:t>
            </a:r>
          </a:p>
        </p:txBody>
      </p:sp>
      <p:sp>
        <p:nvSpPr>
          <p:cNvPr id="13" name="Text Box 5"/>
          <p:cNvSpPr txBox="1">
            <a:spLocks noChangeArrowheads="1"/>
          </p:cNvSpPr>
          <p:nvPr/>
        </p:nvSpPr>
        <p:spPr bwMode="auto">
          <a:xfrm>
            <a:off x="2123728" y="5520958"/>
            <a:ext cx="5159375"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pPr>
            <a:r>
              <a:rPr lang="es-ES_tradnl" sz="2000" dirty="0" smtClean="0">
                <a:solidFill>
                  <a:srgbClr val="777777"/>
                </a:solidFill>
              </a:rPr>
              <a:t>Conclusiones</a:t>
            </a:r>
          </a:p>
        </p:txBody>
      </p:sp>
      <p:sp>
        <p:nvSpPr>
          <p:cNvPr id="14" name="Rectangle 5">
            <a:hlinkClick r:id="rId3" action="ppaction://hlinksldjump"/>
          </p:cNvPr>
          <p:cNvSpPr>
            <a:spLocks noChangeArrowheads="1"/>
          </p:cNvSpPr>
          <p:nvPr/>
        </p:nvSpPr>
        <p:spPr bwMode="auto">
          <a:xfrm>
            <a:off x="899592" y="4149080"/>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5</a:t>
            </a:r>
          </a:p>
        </p:txBody>
      </p:sp>
      <p:pic>
        <p:nvPicPr>
          <p:cNvPr id="15" name="Picture 7" descr="http://www.approach.be/images/istock_000005422719xsmall_services.jpg"/>
          <p:cNvPicPr>
            <a:picLocks noChangeAspect="1" noChangeArrowheads="1"/>
          </p:cNvPicPr>
          <p:nvPr/>
        </p:nvPicPr>
        <p:blipFill>
          <a:blip r:embed="rId4" cstate="print"/>
          <a:srcRect/>
          <a:stretch>
            <a:fillRect/>
          </a:stretch>
        </p:blipFill>
        <p:spPr bwMode="auto">
          <a:xfrm>
            <a:off x="6643688" y="1483072"/>
            <a:ext cx="2357437" cy="4518025"/>
          </a:xfrm>
          <a:prstGeom prst="rect">
            <a:avLst/>
          </a:prstGeom>
          <a:noFill/>
          <a:ln w="9525">
            <a:noFill/>
            <a:miter lim="800000"/>
            <a:headEnd/>
            <a:tailEnd/>
          </a:ln>
        </p:spPr>
      </p:pic>
      <p:sp>
        <p:nvSpPr>
          <p:cNvPr id="16" name="Text Box 5"/>
          <p:cNvSpPr txBox="1">
            <a:spLocks noChangeArrowheads="1"/>
          </p:cNvSpPr>
          <p:nvPr/>
        </p:nvSpPr>
        <p:spPr bwMode="auto">
          <a:xfrm>
            <a:off x="2123728" y="4224814"/>
            <a:ext cx="6521450"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pPr>
            <a:r>
              <a:rPr lang="es-ES_tradnl" sz="2000" dirty="0" smtClean="0">
                <a:solidFill>
                  <a:srgbClr val="777777"/>
                </a:solidFill>
              </a:rPr>
              <a:t>Demo</a:t>
            </a:r>
          </a:p>
        </p:txBody>
      </p:sp>
      <p:sp>
        <p:nvSpPr>
          <p:cNvPr id="17" name="Text Box 5"/>
          <p:cNvSpPr txBox="1">
            <a:spLocks noChangeArrowheads="1"/>
          </p:cNvSpPr>
          <p:nvPr/>
        </p:nvSpPr>
        <p:spPr bwMode="auto">
          <a:xfrm>
            <a:off x="2123728" y="4869160"/>
            <a:ext cx="6521450"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dirty="0" smtClean="0">
                <a:solidFill>
                  <a:srgbClr val="777777"/>
                </a:solidFill>
              </a:rPr>
              <a:t>Análisis de código</a:t>
            </a:r>
          </a:p>
        </p:txBody>
      </p:sp>
      <p:sp>
        <p:nvSpPr>
          <p:cNvPr id="18" name="Rectangle 5">
            <a:hlinkClick r:id="rId3" action="ppaction://hlinksldjump"/>
          </p:cNvPr>
          <p:cNvSpPr>
            <a:spLocks noChangeArrowheads="1"/>
          </p:cNvSpPr>
          <p:nvPr/>
        </p:nvSpPr>
        <p:spPr bwMode="auto">
          <a:xfrm>
            <a:off x="899592" y="4797152"/>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smtClean="0">
                <a:solidFill>
                  <a:srgbClr val="003399"/>
                </a:solidFill>
                <a:effectLst>
                  <a:outerShdw blurRad="38100" dist="38100" dir="2700000" algn="tl">
                    <a:srgbClr val="C0C0C0"/>
                  </a:outerShdw>
                </a:effectLst>
                <a:latin typeface="Calibri" pitchFamily="34" charset="0"/>
              </a:rPr>
              <a:t>6</a:t>
            </a:r>
            <a:endParaRPr lang="es-ES_tradnl" b="1" dirty="0">
              <a:solidFill>
                <a:srgbClr val="003399"/>
              </a:solidFill>
              <a:effectLst>
                <a:outerShdw blurRad="38100" dist="38100" dir="2700000" algn="tl">
                  <a:srgbClr val="C0C0C0"/>
                </a:outerShdw>
              </a:effectLst>
              <a:latin typeface="Calibri" pitchFamily="34" charset="0"/>
            </a:endParaRPr>
          </a:p>
        </p:txBody>
      </p:sp>
      <p:sp>
        <p:nvSpPr>
          <p:cNvPr id="19" name="Rectangle 5">
            <a:hlinkClick r:id="rId3" action="ppaction://hlinksldjump"/>
          </p:cNvPr>
          <p:cNvSpPr>
            <a:spLocks noChangeArrowheads="1"/>
          </p:cNvSpPr>
          <p:nvPr/>
        </p:nvSpPr>
        <p:spPr bwMode="auto">
          <a:xfrm>
            <a:off x="899592" y="5463505"/>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smtClean="0">
                <a:solidFill>
                  <a:srgbClr val="003399"/>
                </a:solidFill>
                <a:effectLst>
                  <a:outerShdw blurRad="38100" dist="38100" dir="2700000" algn="tl">
                    <a:srgbClr val="C0C0C0"/>
                  </a:outerShdw>
                </a:effectLst>
                <a:latin typeface="Calibri" pitchFamily="34" charset="0"/>
              </a:rPr>
              <a:t>7</a:t>
            </a:r>
            <a:endParaRPr lang="es-ES_tradnl" b="1" dirty="0">
              <a:solidFill>
                <a:srgbClr val="003399"/>
              </a:solidFill>
              <a:effectLst>
                <a:outerShdw blurRad="38100" dist="38100" dir="2700000" algn="tl">
                  <a:srgbClr val="C0C0C0"/>
                </a:outerShdw>
              </a:effectLst>
              <a:latin typeface="Calibri" pitchFamily="34" charset="0"/>
            </a:endParaRPr>
          </a:p>
        </p:txBody>
      </p:sp>
      <p:sp>
        <p:nvSpPr>
          <p:cNvPr id="20" name="Text Box 2"/>
          <p:cNvSpPr txBox="1">
            <a:spLocks noChangeArrowheads="1"/>
          </p:cNvSpPr>
          <p:nvPr/>
        </p:nvSpPr>
        <p:spPr bwMode="auto">
          <a:xfrm>
            <a:off x="2095772" y="2136582"/>
            <a:ext cx="5716588"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dirty="0" smtClean="0">
                <a:solidFill>
                  <a:srgbClr val="777777"/>
                </a:solidFill>
              </a:rPr>
              <a:t>Alcance</a:t>
            </a:r>
            <a:endParaRPr lang="es-ES_tradnl" sz="2000" dirty="0">
              <a:solidFill>
                <a:srgbClr val="777777"/>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r>
              <a:rPr lang="es-ES" dirty="0" smtClean="0"/>
              <a:t>A &amp; D – Casos de uso</a:t>
            </a:r>
            <a:endParaRPr lang="es-ES" dirty="0"/>
          </a:p>
        </p:txBody>
      </p:sp>
      <p:pic>
        <p:nvPicPr>
          <p:cNvPr id="4" name="3 Imagen" descr="CU_Observaciones.png"/>
          <p:cNvPicPr>
            <a:picLocks noChangeAspect="1"/>
          </p:cNvPicPr>
          <p:nvPr/>
        </p:nvPicPr>
        <p:blipFill>
          <a:blip r:embed="rId3" cstate="print"/>
          <a:stretch>
            <a:fillRect/>
          </a:stretch>
        </p:blipFill>
        <p:spPr>
          <a:xfrm>
            <a:off x="35496" y="2744820"/>
            <a:ext cx="5760640" cy="2772412"/>
          </a:xfrm>
          <a:prstGeom prst="rect">
            <a:avLst/>
          </a:prstGeom>
        </p:spPr>
      </p:pic>
      <p:pic>
        <p:nvPicPr>
          <p:cNvPr id="5" name="4 Imagen" descr="CU_Core.png"/>
          <p:cNvPicPr>
            <a:picLocks noChangeAspect="1"/>
          </p:cNvPicPr>
          <p:nvPr/>
        </p:nvPicPr>
        <p:blipFill>
          <a:blip r:embed="rId4" cstate="print"/>
          <a:stretch>
            <a:fillRect/>
          </a:stretch>
        </p:blipFill>
        <p:spPr>
          <a:xfrm>
            <a:off x="4932040" y="3789040"/>
            <a:ext cx="4191000" cy="3276600"/>
          </a:xfrm>
          <a:prstGeom prst="rect">
            <a:avLst/>
          </a:prstGeom>
        </p:spPr>
      </p:pic>
      <p:sp>
        <p:nvSpPr>
          <p:cNvPr id="6" name="1 Marcador de contenido"/>
          <p:cNvSpPr>
            <a:spLocks noGrp="1"/>
          </p:cNvSpPr>
          <p:nvPr>
            <p:ph idx="1"/>
          </p:nvPr>
        </p:nvSpPr>
        <p:spPr>
          <a:xfrm>
            <a:off x="457200" y="1481328"/>
            <a:ext cx="8229600" cy="4525963"/>
          </a:xfrm>
        </p:spPr>
        <p:txBody>
          <a:bodyPr/>
          <a:lstStyle/>
          <a:p>
            <a:r>
              <a:rPr lang="es-ES" dirty="0" smtClean="0">
                <a:solidFill>
                  <a:schemeClr val="bg2">
                    <a:lumMod val="25000"/>
                  </a:schemeClr>
                </a:solidFill>
              </a:rPr>
              <a:t>Catálogo formal de requisitos (funcionales y no funcionales)</a:t>
            </a:r>
          </a:p>
          <a:p>
            <a:r>
              <a:rPr lang="es-ES" dirty="0" smtClean="0">
                <a:solidFill>
                  <a:schemeClr val="bg2">
                    <a:lumMod val="25000"/>
                  </a:schemeClr>
                </a:solidFill>
              </a:rPr>
              <a:t>Especificación de 15 casos de uso</a:t>
            </a:r>
            <a:endParaRPr lang="es-ES"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r>
              <a:rPr lang="es-ES" dirty="0" smtClean="0"/>
              <a:t>A &amp; D - Subsistemas</a:t>
            </a:r>
            <a:endParaRPr lang="es-ES" dirty="0"/>
          </a:p>
        </p:txBody>
      </p:sp>
      <p:pic>
        <p:nvPicPr>
          <p:cNvPr id="6" name="5 Imagen" descr="subsistemas.png"/>
          <p:cNvPicPr>
            <a:picLocks noChangeAspect="1"/>
          </p:cNvPicPr>
          <p:nvPr/>
        </p:nvPicPr>
        <p:blipFill>
          <a:blip r:embed="rId3" cstate="print"/>
          <a:stretch>
            <a:fillRect/>
          </a:stretch>
        </p:blipFill>
        <p:spPr>
          <a:xfrm>
            <a:off x="3275856" y="984059"/>
            <a:ext cx="8028384" cy="5757309"/>
          </a:xfrm>
          <a:prstGeom prst="rect">
            <a:avLst/>
          </a:prstGeom>
        </p:spPr>
      </p:pic>
      <p:sp>
        <p:nvSpPr>
          <p:cNvPr id="7" name="1 Marcador de contenido"/>
          <p:cNvSpPr>
            <a:spLocks noGrp="1"/>
          </p:cNvSpPr>
          <p:nvPr>
            <p:ph idx="1"/>
          </p:nvPr>
        </p:nvSpPr>
        <p:spPr>
          <a:xfrm>
            <a:off x="457200" y="1481328"/>
            <a:ext cx="5122912" cy="4525963"/>
          </a:xfrm>
        </p:spPr>
        <p:txBody>
          <a:bodyPr/>
          <a:lstStyle/>
          <a:p>
            <a:r>
              <a:rPr lang="es-ES" dirty="0" smtClean="0">
                <a:solidFill>
                  <a:schemeClr val="bg2">
                    <a:lumMod val="25000"/>
                  </a:schemeClr>
                </a:solidFill>
              </a:rPr>
              <a:t>3 Subsistemas y 15 funciones</a:t>
            </a:r>
          </a:p>
          <a:p>
            <a:pPr lvl="1"/>
            <a:r>
              <a:rPr lang="es-ES" dirty="0" smtClean="0">
                <a:solidFill>
                  <a:schemeClr val="bg2">
                    <a:lumMod val="25000"/>
                  </a:schemeClr>
                </a:solidFill>
              </a:rPr>
              <a:t>Núcleo</a:t>
            </a:r>
          </a:p>
          <a:p>
            <a:pPr lvl="1"/>
            <a:r>
              <a:rPr lang="es-ES" dirty="0" smtClean="0">
                <a:solidFill>
                  <a:schemeClr val="bg2">
                    <a:lumMod val="25000"/>
                  </a:schemeClr>
                </a:solidFill>
              </a:rPr>
              <a:t>Interfaz web</a:t>
            </a:r>
          </a:p>
          <a:p>
            <a:pPr lvl="1"/>
            <a:r>
              <a:rPr lang="es-ES" dirty="0" err="1" smtClean="0">
                <a:solidFill>
                  <a:schemeClr val="bg2">
                    <a:lumMod val="25000"/>
                  </a:schemeClr>
                </a:solidFill>
              </a:rPr>
              <a:t>Plugin</a:t>
            </a:r>
            <a:r>
              <a:rPr lang="es-ES" dirty="0" smtClean="0">
                <a:solidFill>
                  <a:schemeClr val="bg2">
                    <a:lumMod val="25000"/>
                  </a:schemeClr>
                </a:solidFill>
              </a:rPr>
              <a:t> de estación de ejemplo</a:t>
            </a:r>
          </a:p>
          <a:p>
            <a:endParaRPr lang="es-ES" dirty="0" smtClean="0">
              <a:solidFill>
                <a:schemeClr val="bg2">
                  <a:lumMod val="25000"/>
                </a:schemeClr>
              </a:solidFill>
            </a:endParaRPr>
          </a:p>
          <a:p>
            <a:r>
              <a:rPr lang="es-ES" dirty="0" smtClean="0">
                <a:solidFill>
                  <a:schemeClr val="bg2">
                    <a:lumMod val="25000"/>
                  </a:schemeClr>
                </a:solidFill>
              </a:rPr>
              <a:t>Subsistemas + Diseño </a:t>
            </a:r>
            <a:r>
              <a:rPr lang="es-ES" dirty="0" smtClean="0">
                <a:solidFill>
                  <a:schemeClr val="bg2">
                    <a:lumMod val="25000"/>
                  </a:schemeClr>
                </a:solidFill>
                <a:sym typeface="Wingdings" pitchFamily="2" charset="2"/>
              </a:rPr>
              <a:t> lista de tareas a planificar</a:t>
            </a:r>
            <a:endParaRPr lang="es-ES"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r>
              <a:rPr lang="es-ES" dirty="0" smtClean="0"/>
              <a:t>A &amp; D - Arquitectura</a:t>
            </a:r>
            <a:endParaRPr lang="es-ES" dirty="0"/>
          </a:p>
        </p:txBody>
      </p:sp>
      <p:pic>
        <p:nvPicPr>
          <p:cNvPr id="4" name="3 Imagen" descr="arquitectura.png"/>
          <p:cNvPicPr>
            <a:picLocks noChangeAspect="1"/>
          </p:cNvPicPr>
          <p:nvPr/>
        </p:nvPicPr>
        <p:blipFill>
          <a:blip r:embed="rId3" cstate="print"/>
          <a:stretch>
            <a:fillRect/>
          </a:stretch>
        </p:blipFill>
        <p:spPr>
          <a:xfrm>
            <a:off x="2906512" y="1340768"/>
            <a:ext cx="6211196" cy="5256584"/>
          </a:xfrm>
          <a:prstGeom prst="rect">
            <a:avLst/>
          </a:prstGeom>
        </p:spPr>
      </p:pic>
      <p:sp>
        <p:nvSpPr>
          <p:cNvPr id="8" name="1 Marcador de contenido"/>
          <p:cNvSpPr txBox="1">
            <a:spLocks/>
          </p:cNvSpPr>
          <p:nvPr/>
        </p:nvSpPr>
        <p:spPr>
          <a:xfrm>
            <a:off x="-36512" y="1268760"/>
            <a:ext cx="3456384" cy="5256584"/>
          </a:xfrm>
          <a:prstGeom prst="rect">
            <a:avLst/>
          </a:prstGeom>
        </p:spPr>
        <p:txBody>
          <a:bodyPr vert="horz">
            <a:normAutofit fontScale="775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es-ES" sz="2700" dirty="0" smtClean="0">
                <a:solidFill>
                  <a:schemeClr val="bg2">
                    <a:lumMod val="25000"/>
                  </a:schemeClr>
                </a:solidFill>
              </a:rPr>
              <a:t>Tecnologías GWT + J2EE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es-ES" sz="2700" dirty="0" err="1" smtClean="0">
                <a:solidFill>
                  <a:schemeClr val="bg2">
                    <a:lumMod val="25000"/>
                  </a:schemeClr>
                </a:solidFill>
              </a:rPr>
              <a:t>Pseudo</a:t>
            </a:r>
            <a:r>
              <a:rPr lang="es-ES" sz="2700" dirty="0" smtClean="0">
                <a:solidFill>
                  <a:schemeClr val="bg2">
                    <a:lumMod val="25000"/>
                  </a:schemeClr>
                </a:solidFill>
              </a:rPr>
              <a:t> cliente-servidor</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es-ES" sz="2700" dirty="0" smtClean="0">
                <a:solidFill>
                  <a:schemeClr val="bg2">
                    <a:lumMod val="25000"/>
                  </a:schemeClr>
                </a:solidFill>
              </a:rPr>
              <a:t>Servidor:</a:t>
            </a:r>
          </a:p>
          <a:p>
            <a:pPr marL="822960" lvl="1" indent="-256032">
              <a:spcBef>
                <a:spcPts val="400"/>
              </a:spcBef>
              <a:buClr>
                <a:schemeClr val="accent1"/>
              </a:buClr>
              <a:buSzPct val="68000"/>
              <a:buFont typeface="Wingdings 3"/>
              <a:buChar char=""/>
            </a:pPr>
            <a:r>
              <a:rPr lang="es-ES" sz="2700" dirty="0" smtClean="0">
                <a:solidFill>
                  <a:schemeClr val="bg2">
                    <a:lumMod val="25000"/>
                  </a:schemeClr>
                </a:solidFill>
              </a:rPr>
              <a:t>VOs</a:t>
            </a:r>
          </a:p>
          <a:p>
            <a:pPr marL="822960" lvl="1" indent="-256032">
              <a:spcBef>
                <a:spcPts val="400"/>
              </a:spcBef>
              <a:buClr>
                <a:schemeClr val="accent1"/>
              </a:buClr>
              <a:buSzPct val="68000"/>
              <a:buFont typeface="Wingdings 3"/>
              <a:buChar char=""/>
            </a:pPr>
            <a:r>
              <a:rPr lang="es-ES" sz="2700" dirty="0" smtClean="0">
                <a:solidFill>
                  <a:schemeClr val="bg2">
                    <a:lumMod val="25000"/>
                  </a:schemeClr>
                </a:solidFill>
              </a:rPr>
              <a:t>DAOs</a:t>
            </a:r>
          </a:p>
          <a:p>
            <a:pPr marL="822960" lvl="1" indent="-256032">
              <a:spcBef>
                <a:spcPts val="400"/>
              </a:spcBef>
              <a:buClr>
                <a:schemeClr val="accent1"/>
              </a:buClr>
              <a:buSzPct val="68000"/>
              <a:buFont typeface="Wingdings 3"/>
              <a:buChar char=""/>
            </a:pPr>
            <a:r>
              <a:rPr lang="es-ES" sz="2700" dirty="0" smtClean="0">
                <a:solidFill>
                  <a:schemeClr val="bg2">
                    <a:lumMod val="25000"/>
                  </a:schemeClr>
                </a:solidFill>
              </a:rPr>
              <a:t>DTOs</a:t>
            </a:r>
          </a:p>
          <a:p>
            <a:pPr marL="822960" lvl="1" indent="-256032">
              <a:spcBef>
                <a:spcPts val="400"/>
              </a:spcBef>
              <a:buClr>
                <a:schemeClr val="accent1"/>
              </a:buClr>
              <a:buSzPct val="68000"/>
              <a:buFont typeface="Wingdings 3"/>
              <a:buChar char=""/>
            </a:pPr>
            <a:r>
              <a:rPr lang="es-ES" sz="2700" dirty="0" smtClean="0">
                <a:solidFill>
                  <a:schemeClr val="bg2">
                    <a:lumMod val="25000"/>
                  </a:schemeClr>
                </a:solidFill>
              </a:rPr>
              <a:t>Jobs</a:t>
            </a:r>
          </a:p>
          <a:p>
            <a:pPr marL="822960" lvl="1" indent="-256032">
              <a:spcBef>
                <a:spcPts val="400"/>
              </a:spcBef>
              <a:buClr>
                <a:schemeClr val="accent1"/>
              </a:buClr>
              <a:buSzPct val="68000"/>
              <a:buFont typeface="Wingdings 3"/>
              <a:buChar char=""/>
            </a:pPr>
            <a:r>
              <a:rPr lang="es-ES" sz="2700" dirty="0" smtClean="0">
                <a:solidFill>
                  <a:schemeClr val="bg2">
                    <a:lumMod val="25000"/>
                  </a:schemeClr>
                </a:solidFill>
              </a:rPr>
              <a:t>Servicios</a:t>
            </a:r>
          </a:p>
          <a:p>
            <a:pPr marL="365760" indent="-256032">
              <a:spcBef>
                <a:spcPts val="400"/>
              </a:spcBef>
              <a:buClr>
                <a:schemeClr val="accent1"/>
              </a:buClr>
              <a:buSzPct val="68000"/>
              <a:buFont typeface="Wingdings 3"/>
              <a:buChar char=""/>
            </a:pPr>
            <a:r>
              <a:rPr lang="es-ES" sz="2700" dirty="0" smtClean="0">
                <a:solidFill>
                  <a:schemeClr val="bg2">
                    <a:lumMod val="25000"/>
                  </a:schemeClr>
                </a:solidFill>
              </a:rPr>
              <a:t>Cliente:</a:t>
            </a:r>
          </a:p>
          <a:p>
            <a:pPr marL="822960" lvl="1" indent="-256032">
              <a:spcBef>
                <a:spcPts val="400"/>
              </a:spcBef>
              <a:buClr>
                <a:schemeClr val="accent1"/>
              </a:buClr>
              <a:buSzPct val="68000"/>
              <a:buFont typeface="Wingdings 3"/>
              <a:buChar char=""/>
            </a:pPr>
            <a:r>
              <a:rPr lang="es-ES" sz="2700" dirty="0" smtClean="0">
                <a:solidFill>
                  <a:schemeClr val="bg2">
                    <a:lumMod val="25000"/>
                  </a:schemeClr>
                </a:solidFill>
              </a:rPr>
              <a:t>Vistas</a:t>
            </a:r>
          </a:p>
          <a:p>
            <a:pPr marL="822960" lvl="1" indent="-256032">
              <a:spcBef>
                <a:spcPts val="400"/>
              </a:spcBef>
              <a:buClr>
                <a:schemeClr val="accent1"/>
              </a:buClr>
              <a:buSzPct val="68000"/>
              <a:buFont typeface="Wingdings 3"/>
              <a:buChar char=""/>
            </a:pPr>
            <a:r>
              <a:rPr lang="es-ES" sz="2700" dirty="0" smtClean="0">
                <a:solidFill>
                  <a:schemeClr val="bg2">
                    <a:lumMod val="25000"/>
                  </a:schemeClr>
                </a:solidFill>
              </a:rPr>
              <a:t>Actividades</a:t>
            </a:r>
          </a:p>
          <a:p>
            <a:pPr marL="822960" lvl="1" indent="-256032">
              <a:spcBef>
                <a:spcPts val="400"/>
              </a:spcBef>
              <a:buClr>
                <a:schemeClr val="accent1"/>
              </a:buClr>
              <a:buSzPct val="68000"/>
              <a:buFont typeface="Wingdings 3"/>
              <a:buChar char=""/>
            </a:pPr>
            <a:r>
              <a:rPr lang="es-ES" sz="2700" dirty="0" smtClean="0">
                <a:solidFill>
                  <a:schemeClr val="bg2">
                    <a:lumMod val="25000"/>
                  </a:schemeClr>
                </a:solidFill>
              </a:rPr>
              <a:t>Places</a:t>
            </a:r>
          </a:p>
          <a:p>
            <a:pPr marL="822960" lvl="1" indent="-256032">
              <a:spcBef>
                <a:spcPts val="400"/>
              </a:spcBef>
              <a:buClr>
                <a:schemeClr val="accent1"/>
              </a:buClr>
              <a:buSzPct val="68000"/>
              <a:buFont typeface="Wingdings 3"/>
              <a:buChar char=""/>
            </a:pPr>
            <a:r>
              <a:rPr lang="es-ES" sz="2700" dirty="0" smtClean="0">
                <a:solidFill>
                  <a:schemeClr val="bg2">
                    <a:lumMod val="25000"/>
                  </a:schemeClr>
                </a:solidFill>
              </a:rPr>
              <a:t>Proxies del modelo</a:t>
            </a:r>
          </a:p>
          <a:p>
            <a:pPr marL="822960" lvl="1" indent="-256032">
              <a:spcBef>
                <a:spcPts val="400"/>
              </a:spcBef>
              <a:buClr>
                <a:schemeClr val="accent1"/>
              </a:buClr>
              <a:buSzPct val="68000"/>
              <a:buFont typeface="Wingdings 3"/>
              <a:buChar char=""/>
            </a:pPr>
            <a:r>
              <a:rPr lang="es-ES" sz="2700" dirty="0" smtClean="0">
                <a:solidFill>
                  <a:schemeClr val="bg2">
                    <a:lumMod val="25000"/>
                  </a:schemeClr>
                </a:solidFill>
              </a:rPr>
              <a:t>Stubs</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lang="es-ES" sz="2700" dirty="0" smtClean="0">
              <a:solidFill>
                <a:schemeClr val="bg2">
                  <a:lumMod val="25000"/>
                </a:schemeClr>
              </a:solidFill>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700" b="0" i="0" u="none" strike="noStrike" kern="1200" cap="none" spc="0" normalizeH="0" baseline="0" noProof="0" dirty="0">
              <a:ln>
                <a:noFill/>
              </a:ln>
              <a:solidFill>
                <a:schemeClr val="bg2">
                  <a:lumMod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4" name="Text Box 2"/>
          <p:cNvSpPr txBox="1">
            <a:spLocks noChangeArrowheads="1"/>
          </p:cNvSpPr>
          <p:nvPr/>
        </p:nvSpPr>
        <p:spPr bwMode="auto">
          <a:xfrm>
            <a:off x="2095500" y="1488510"/>
            <a:ext cx="5716588"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dirty="0" smtClean="0">
                <a:solidFill>
                  <a:srgbClr val="777777"/>
                </a:solidFill>
              </a:rPr>
              <a:t>Introducción</a:t>
            </a:r>
            <a:endParaRPr lang="es-ES_tradnl" sz="2000" dirty="0">
              <a:solidFill>
                <a:srgbClr val="777777"/>
              </a:solidFill>
            </a:endParaRPr>
          </a:p>
        </p:txBody>
      </p:sp>
      <p:sp>
        <p:nvSpPr>
          <p:cNvPr id="6" name="Line 4"/>
          <p:cNvSpPr>
            <a:spLocks noChangeShapeType="1"/>
          </p:cNvSpPr>
          <p:nvPr/>
        </p:nvSpPr>
        <p:spPr bwMode="auto">
          <a:xfrm>
            <a:off x="1952625" y="1268760"/>
            <a:ext cx="26988" cy="4895850"/>
          </a:xfrm>
          <a:prstGeom prst="line">
            <a:avLst/>
          </a:prstGeom>
          <a:noFill/>
          <a:ln w="9525">
            <a:solidFill>
              <a:srgbClr val="336699"/>
            </a:solidFill>
            <a:round/>
            <a:headEnd/>
            <a:tailEnd/>
          </a:ln>
        </p:spPr>
        <p:txBody>
          <a:bodyPr wrap="none" anchor="ctr"/>
          <a:lstStyle/>
          <a:p>
            <a:endParaRPr lang="es-ES"/>
          </a:p>
        </p:txBody>
      </p:sp>
      <p:sp>
        <p:nvSpPr>
          <p:cNvPr id="7" name="Text Box 5"/>
          <p:cNvSpPr txBox="1">
            <a:spLocks noChangeArrowheads="1"/>
          </p:cNvSpPr>
          <p:nvPr/>
        </p:nvSpPr>
        <p:spPr bwMode="auto">
          <a:xfrm>
            <a:off x="2097088" y="2852936"/>
            <a:ext cx="5159375"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pPr>
            <a:r>
              <a:rPr lang="es-ES_tradnl" sz="2000" dirty="0" smtClean="0">
                <a:solidFill>
                  <a:srgbClr val="777777"/>
                </a:solidFill>
              </a:rPr>
              <a:t>Análisis y Diseño</a:t>
            </a:r>
          </a:p>
        </p:txBody>
      </p:sp>
      <p:sp>
        <p:nvSpPr>
          <p:cNvPr id="8" name="Rectangle 5">
            <a:hlinkClick r:id="rId3" action="ppaction://hlinksldjump"/>
          </p:cNvPr>
          <p:cNvSpPr>
            <a:spLocks noChangeArrowheads="1"/>
          </p:cNvSpPr>
          <p:nvPr/>
        </p:nvSpPr>
        <p:spPr bwMode="auto">
          <a:xfrm>
            <a:off x="914400" y="2132856"/>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2</a:t>
            </a:r>
          </a:p>
        </p:txBody>
      </p:sp>
      <p:sp>
        <p:nvSpPr>
          <p:cNvPr id="9" name="Rectangle 10"/>
          <p:cNvSpPr>
            <a:spLocks noChangeArrowheads="1"/>
          </p:cNvSpPr>
          <p:nvPr/>
        </p:nvSpPr>
        <p:spPr bwMode="auto">
          <a:xfrm>
            <a:off x="914400" y="1412776"/>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1</a:t>
            </a:r>
          </a:p>
        </p:txBody>
      </p:sp>
      <p:sp>
        <p:nvSpPr>
          <p:cNvPr id="10" name="Rectangle 5">
            <a:hlinkClick r:id="rId3" action="ppaction://hlinksldjump"/>
          </p:cNvPr>
          <p:cNvSpPr>
            <a:spLocks noChangeArrowheads="1"/>
          </p:cNvSpPr>
          <p:nvPr/>
        </p:nvSpPr>
        <p:spPr bwMode="auto">
          <a:xfrm>
            <a:off x="914400" y="2852936"/>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3</a:t>
            </a:r>
          </a:p>
        </p:txBody>
      </p:sp>
      <p:sp>
        <p:nvSpPr>
          <p:cNvPr id="11" name="Text Box 5"/>
          <p:cNvSpPr txBox="1">
            <a:spLocks noChangeArrowheads="1"/>
          </p:cNvSpPr>
          <p:nvPr/>
        </p:nvSpPr>
        <p:spPr bwMode="auto">
          <a:xfrm>
            <a:off x="2123728" y="3576742"/>
            <a:ext cx="6521450"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b="1" dirty="0" smtClean="0">
                <a:solidFill>
                  <a:srgbClr val="777777"/>
                </a:solidFill>
              </a:rPr>
              <a:t>Planificación</a:t>
            </a:r>
          </a:p>
        </p:txBody>
      </p:sp>
      <p:sp>
        <p:nvSpPr>
          <p:cNvPr id="12" name="Rectangle 5">
            <a:hlinkClick r:id="rId3" action="ppaction://hlinksldjump"/>
          </p:cNvPr>
          <p:cNvSpPr>
            <a:spLocks noChangeArrowheads="1"/>
          </p:cNvSpPr>
          <p:nvPr/>
        </p:nvSpPr>
        <p:spPr bwMode="auto">
          <a:xfrm>
            <a:off x="917575" y="3501008"/>
            <a:ext cx="485775" cy="485775"/>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wrap="none" lIns="72000" tIns="72000" rIns="72000" bIns="72000" anchor="ctr" anchorCtr="1"/>
          <a:lstStyle/>
          <a:p>
            <a:pPr algn="ctr" eaLnBrk="0" hangingPunct="0">
              <a:buClr>
                <a:schemeClr val="accent1"/>
              </a:buClr>
              <a:defRPr/>
            </a:pPr>
            <a:r>
              <a:rPr lang="es-ES_tradnl" b="1" dirty="0">
                <a:solidFill>
                  <a:schemeClr val="bg1"/>
                </a:solidFill>
                <a:effectLst>
                  <a:outerShdw blurRad="38100" dist="38100" dir="2700000" algn="tl">
                    <a:srgbClr val="C0C0C0"/>
                  </a:outerShdw>
                </a:effectLst>
                <a:latin typeface="Calibri" pitchFamily="34" charset="0"/>
              </a:rPr>
              <a:t>4</a:t>
            </a:r>
          </a:p>
        </p:txBody>
      </p:sp>
      <p:sp>
        <p:nvSpPr>
          <p:cNvPr id="13" name="Text Box 5"/>
          <p:cNvSpPr txBox="1">
            <a:spLocks noChangeArrowheads="1"/>
          </p:cNvSpPr>
          <p:nvPr/>
        </p:nvSpPr>
        <p:spPr bwMode="auto">
          <a:xfrm>
            <a:off x="2123728" y="5520958"/>
            <a:ext cx="5159375"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pPr>
            <a:r>
              <a:rPr lang="es-ES_tradnl" sz="2000" dirty="0" smtClean="0">
                <a:solidFill>
                  <a:srgbClr val="777777"/>
                </a:solidFill>
              </a:rPr>
              <a:t>Conclusiones</a:t>
            </a:r>
          </a:p>
        </p:txBody>
      </p:sp>
      <p:sp>
        <p:nvSpPr>
          <p:cNvPr id="14" name="Rectangle 5">
            <a:hlinkClick r:id="rId3" action="ppaction://hlinksldjump"/>
          </p:cNvPr>
          <p:cNvSpPr>
            <a:spLocks noChangeArrowheads="1"/>
          </p:cNvSpPr>
          <p:nvPr/>
        </p:nvSpPr>
        <p:spPr bwMode="auto">
          <a:xfrm>
            <a:off x="899592" y="4149080"/>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5</a:t>
            </a:r>
          </a:p>
        </p:txBody>
      </p:sp>
      <p:pic>
        <p:nvPicPr>
          <p:cNvPr id="15" name="Picture 7" descr="http://www.approach.be/images/istock_000005422719xsmall_services.jpg"/>
          <p:cNvPicPr>
            <a:picLocks noChangeAspect="1" noChangeArrowheads="1"/>
          </p:cNvPicPr>
          <p:nvPr/>
        </p:nvPicPr>
        <p:blipFill>
          <a:blip r:embed="rId4" cstate="print"/>
          <a:srcRect/>
          <a:stretch>
            <a:fillRect/>
          </a:stretch>
        </p:blipFill>
        <p:spPr bwMode="auto">
          <a:xfrm>
            <a:off x="6643688" y="1483072"/>
            <a:ext cx="2357437" cy="4518025"/>
          </a:xfrm>
          <a:prstGeom prst="rect">
            <a:avLst/>
          </a:prstGeom>
          <a:noFill/>
          <a:ln w="9525">
            <a:noFill/>
            <a:miter lim="800000"/>
            <a:headEnd/>
            <a:tailEnd/>
          </a:ln>
        </p:spPr>
      </p:pic>
      <p:sp>
        <p:nvSpPr>
          <p:cNvPr id="16" name="Text Box 5"/>
          <p:cNvSpPr txBox="1">
            <a:spLocks noChangeArrowheads="1"/>
          </p:cNvSpPr>
          <p:nvPr/>
        </p:nvSpPr>
        <p:spPr bwMode="auto">
          <a:xfrm>
            <a:off x="2123728" y="4224814"/>
            <a:ext cx="6521450"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pPr>
            <a:r>
              <a:rPr lang="es-ES_tradnl" sz="2000" dirty="0" smtClean="0">
                <a:solidFill>
                  <a:srgbClr val="777777"/>
                </a:solidFill>
              </a:rPr>
              <a:t>Demo</a:t>
            </a:r>
          </a:p>
        </p:txBody>
      </p:sp>
      <p:sp>
        <p:nvSpPr>
          <p:cNvPr id="17" name="Text Box 5"/>
          <p:cNvSpPr txBox="1">
            <a:spLocks noChangeArrowheads="1"/>
          </p:cNvSpPr>
          <p:nvPr/>
        </p:nvSpPr>
        <p:spPr bwMode="auto">
          <a:xfrm>
            <a:off x="2123728" y="4869160"/>
            <a:ext cx="6521450"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dirty="0" smtClean="0">
                <a:solidFill>
                  <a:srgbClr val="777777"/>
                </a:solidFill>
              </a:rPr>
              <a:t>Análisis de código</a:t>
            </a:r>
          </a:p>
        </p:txBody>
      </p:sp>
      <p:sp>
        <p:nvSpPr>
          <p:cNvPr id="18" name="Rectangle 5">
            <a:hlinkClick r:id="rId3" action="ppaction://hlinksldjump"/>
          </p:cNvPr>
          <p:cNvSpPr>
            <a:spLocks noChangeArrowheads="1"/>
          </p:cNvSpPr>
          <p:nvPr/>
        </p:nvSpPr>
        <p:spPr bwMode="auto">
          <a:xfrm>
            <a:off x="899592" y="4797152"/>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smtClean="0">
                <a:solidFill>
                  <a:srgbClr val="003399"/>
                </a:solidFill>
                <a:effectLst>
                  <a:outerShdw blurRad="38100" dist="38100" dir="2700000" algn="tl">
                    <a:srgbClr val="C0C0C0"/>
                  </a:outerShdw>
                </a:effectLst>
                <a:latin typeface="Calibri" pitchFamily="34" charset="0"/>
              </a:rPr>
              <a:t>6</a:t>
            </a:r>
            <a:endParaRPr lang="es-ES_tradnl" b="1" dirty="0">
              <a:solidFill>
                <a:srgbClr val="003399"/>
              </a:solidFill>
              <a:effectLst>
                <a:outerShdw blurRad="38100" dist="38100" dir="2700000" algn="tl">
                  <a:srgbClr val="C0C0C0"/>
                </a:outerShdw>
              </a:effectLst>
              <a:latin typeface="Calibri" pitchFamily="34" charset="0"/>
            </a:endParaRPr>
          </a:p>
        </p:txBody>
      </p:sp>
      <p:sp>
        <p:nvSpPr>
          <p:cNvPr id="19" name="Rectangle 5">
            <a:hlinkClick r:id="rId3" action="ppaction://hlinksldjump"/>
          </p:cNvPr>
          <p:cNvSpPr>
            <a:spLocks noChangeArrowheads="1"/>
          </p:cNvSpPr>
          <p:nvPr/>
        </p:nvSpPr>
        <p:spPr bwMode="auto">
          <a:xfrm>
            <a:off x="899592" y="5463505"/>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smtClean="0">
                <a:solidFill>
                  <a:srgbClr val="003399"/>
                </a:solidFill>
                <a:effectLst>
                  <a:outerShdw blurRad="38100" dist="38100" dir="2700000" algn="tl">
                    <a:srgbClr val="C0C0C0"/>
                  </a:outerShdw>
                </a:effectLst>
                <a:latin typeface="Calibri" pitchFamily="34" charset="0"/>
              </a:rPr>
              <a:t>7</a:t>
            </a:r>
            <a:endParaRPr lang="es-ES_tradnl" b="1" dirty="0">
              <a:solidFill>
                <a:srgbClr val="003399"/>
              </a:solidFill>
              <a:effectLst>
                <a:outerShdw blurRad="38100" dist="38100" dir="2700000" algn="tl">
                  <a:srgbClr val="C0C0C0"/>
                </a:outerShdw>
              </a:effectLst>
              <a:latin typeface="Calibri" pitchFamily="34" charset="0"/>
            </a:endParaRPr>
          </a:p>
        </p:txBody>
      </p:sp>
      <p:sp>
        <p:nvSpPr>
          <p:cNvPr id="20" name="Text Box 2"/>
          <p:cNvSpPr txBox="1">
            <a:spLocks noChangeArrowheads="1"/>
          </p:cNvSpPr>
          <p:nvPr/>
        </p:nvSpPr>
        <p:spPr bwMode="auto">
          <a:xfrm>
            <a:off x="2095772" y="2136582"/>
            <a:ext cx="5716588"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dirty="0" smtClean="0">
                <a:solidFill>
                  <a:srgbClr val="777777"/>
                </a:solidFill>
              </a:rPr>
              <a:t>Alcance</a:t>
            </a:r>
            <a:endParaRPr lang="es-ES_tradnl" sz="2000" dirty="0">
              <a:solidFill>
                <a:srgbClr val="777777"/>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r>
              <a:rPr lang="es-ES" dirty="0" smtClean="0"/>
              <a:t>Planificación - Iteraciones</a:t>
            </a:r>
            <a:endParaRPr lang="es-ES" dirty="0"/>
          </a:p>
        </p:txBody>
      </p:sp>
      <p:sp>
        <p:nvSpPr>
          <p:cNvPr id="7" name="1 Marcador de contenido"/>
          <p:cNvSpPr>
            <a:spLocks noGrp="1"/>
          </p:cNvSpPr>
          <p:nvPr>
            <p:ph idx="1"/>
          </p:nvPr>
        </p:nvSpPr>
        <p:spPr>
          <a:xfrm>
            <a:off x="457200" y="1481328"/>
            <a:ext cx="7931224" cy="4827992"/>
          </a:xfrm>
        </p:spPr>
        <p:txBody>
          <a:bodyPr>
            <a:normAutofit fontScale="70000" lnSpcReduction="20000"/>
          </a:bodyPr>
          <a:lstStyle/>
          <a:p>
            <a:r>
              <a:rPr lang="es-ES" dirty="0" smtClean="0">
                <a:solidFill>
                  <a:schemeClr val="bg2">
                    <a:lumMod val="25000"/>
                  </a:schemeClr>
                </a:solidFill>
              </a:rPr>
              <a:t>Planificación tipo Agile con 3 iteraciones</a:t>
            </a:r>
          </a:p>
          <a:p>
            <a:endParaRPr lang="es-ES" dirty="0" smtClean="0">
              <a:solidFill>
                <a:schemeClr val="bg2">
                  <a:lumMod val="25000"/>
                </a:schemeClr>
              </a:solidFill>
            </a:endParaRPr>
          </a:p>
          <a:p>
            <a:r>
              <a:rPr lang="es-ES" dirty="0" smtClean="0">
                <a:solidFill>
                  <a:schemeClr val="bg2">
                    <a:lumMod val="25000"/>
                  </a:schemeClr>
                </a:solidFill>
              </a:rPr>
              <a:t>Iteración 1:</a:t>
            </a:r>
          </a:p>
          <a:p>
            <a:pPr lvl="1"/>
            <a:r>
              <a:rPr lang="es-ES" dirty="0" smtClean="0">
                <a:solidFill>
                  <a:schemeClr val="bg2">
                    <a:lumMod val="25000"/>
                  </a:schemeClr>
                </a:solidFill>
              </a:rPr>
              <a:t>Elementos comunes</a:t>
            </a:r>
          </a:p>
          <a:p>
            <a:pPr lvl="1"/>
            <a:r>
              <a:rPr lang="es-ES" dirty="0" smtClean="0">
                <a:solidFill>
                  <a:schemeClr val="bg2">
                    <a:lumMod val="25000"/>
                  </a:schemeClr>
                </a:solidFill>
              </a:rPr>
              <a:t>Núcleo de recolección sin derivadas</a:t>
            </a:r>
          </a:p>
          <a:p>
            <a:pPr lvl="1"/>
            <a:r>
              <a:rPr lang="es-ES" dirty="0" smtClean="0">
                <a:solidFill>
                  <a:schemeClr val="bg2">
                    <a:lumMod val="25000"/>
                  </a:schemeClr>
                </a:solidFill>
              </a:rPr>
              <a:t>Presentación tabular de observaciones</a:t>
            </a:r>
          </a:p>
          <a:p>
            <a:pPr lvl="1"/>
            <a:r>
              <a:rPr lang="es-ES" dirty="0" smtClean="0">
                <a:solidFill>
                  <a:schemeClr val="bg2">
                    <a:lumMod val="25000"/>
                  </a:schemeClr>
                </a:solidFill>
              </a:rPr>
              <a:t>42 días naturales</a:t>
            </a:r>
          </a:p>
          <a:p>
            <a:pPr lvl="1"/>
            <a:endParaRPr lang="es-ES" dirty="0" smtClean="0">
              <a:solidFill>
                <a:schemeClr val="bg2">
                  <a:lumMod val="25000"/>
                </a:schemeClr>
              </a:solidFill>
            </a:endParaRPr>
          </a:p>
          <a:p>
            <a:r>
              <a:rPr lang="es-ES" dirty="0" smtClean="0">
                <a:solidFill>
                  <a:schemeClr val="bg2">
                    <a:lumMod val="25000"/>
                  </a:schemeClr>
                </a:solidFill>
              </a:rPr>
              <a:t>Iteración 2:</a:t>
            </a:r>
          </a:p>
          <a:p>
            <a:pPr lvl="1"/>
            <a:r>
              <a:rPr lang="es-ES" dirty="0" smtClean="0">
                <a:solidFill>
                  <a:schemeClr val="bg2">
                    <a:lumMod val="25000"/>
                  </a:schemeClr>
                </a:solidFill>
              </a:rPr>
              <a:t>Derivadas</a:t>
            </a:r>
          </a:p>
          <a:p>
            <a:pPr lvl="1"/>
            <a:r>
              <a:rPr lang="es-ES" dirty="0" smtClean="0">
                <a:solidFill>
                  <a:schemeClr val="bg2">
                    <a:lumMod val="25000"/>
                  </a:schemeClr>
                </a:solidFill>
              </a:rPr>
              <a:t>Representación gráfica</a:t>
            </a:r>
          </a:p>
          <a:p>
            <a:pPr lvl="1"/>
            <a:r>
              <a:rPr lang="es-ES" dirty="0" smtClean="0">
                <a:solidFill>
                  <a:schemeClr val="bg2">
                    <a:lumMod val="25000"/>
                  </a:schemeClr>
                </a:solidFill>
              </a:rPr>
              <a:t>Mapa y búsqueda de estaciones</a:t>
            </a:r>
          </a:p>
          <a:p>
            <a:pPr lvl="1"/>
            <a:r>
              <a:rPr lang="es-ES" dirty="0" smtClean="0">
                <a:solidFill>
                  <a:schemeClr val="bg2">
                    <a:lumMod val="25000"/>
                  </a:schemeClr>
                </a:solidFill>
              </a:rPr>
              <a:t>50 días naturales</a:t>
            </a:r>
          </a:p>
          <a:p>
            <a:pPr lvl="1"/>
            <a:endParaRPr lang="es-ES" dirty="0" smtClean="0">
              <a:solidFill>
                <a:schemeClr val="bg2">
                  <a:lumMod val="25000"/>
                </a:schemeClr>
              </a:solidFill>
            </a:endParaRPr>
          </a:p>
          <a:p>
            <a:r>
              <a:rPr lang="es-ES" dirty="0" smtClean="0">
                <a:solidFill>
                  <a:schemeClr val="bg2">
                    <a:lumMod val="25000"/>
                  </a:schemeClr>
                </a:solidFill>
              </a:rPr>
              <a:t>Iteración 3:</a:t>
            </a:r>
          </a:p>
          <a:p>
            <a:pPr lvl="1"/>
            <a:r>
              <a:rPr lang="es-ES" dirty="0" smtClean="0">
                <a:solidFill>
                  <a:schemeClr val="bg2">
                    <a:lumMod val="25000"/>
                  </a:schemeClr>
                </a:solidFill>
              </a:rPr>
              <a:t>Comentarios y </a:t>
            </a:r>
            <a:r>
              <a:rPr lang="es-ES" dirty="0" err="1" smtClean="0">
                <a:solidFill>
                  <a:schemeClr val="bg2">
                    <a:lumMod val="25000"/>
                  </a:schemeClr>
                </a:solidFill>
              </a:rPr>
              <a:t>Twitter</a:t>
            </a:r>
            <a:endParaRPr lang="es-ES" dirty="0" smtClean="0">
              <a:solidFill>
                <a:schemeClr val="bg2">
                  <a:lumMod val="25000"/>
                </a:schemeClr>
              </a:solidFill>
            </a:endParaRPr>
          </a:p>
          <a:p>
            <a:pPr lvl="1"/>
            <a:r>
              <a:rPr lang="es-ES" dirty="0" smtClean="0">
                <a:solidFill>
                  <a:schemeClr val="bg2">
                    <a:lumMod val="25000"/>
                  </a:schemeClr>
                </a:solidFill>
              </a:rPr>
              <a:t>Configuración de perfil</a:t>
            </a:r>
          </a:p>
          <a:p>
            <a:pPr lvl="1"/>
            <a:r>
              <a:rPr lang="es-ES" dirty="0" smtClean="0">
                <a:solidFill>
                  <a:schemeClr val="bg2">
                    <a:lumMod val="25000"/>
                  </a:schemeClr>
                </a:solidFill>
              </a:rPr>
              <a:t>Configuración de usuario</a:t>
            </a:r>
          </a:p>
          <a:p>
            <a:pPr lvl="1"/>
            <a:r>
              <a:rPr lang="es-ES" dirty="0" smtClean="0">
                <a:solidFill>
                  <a:schemeClr val="bg2">
                    <a:lumMod val="25000"/>
                  </a:schemeClr>
                </a:solidFill>
              </a:rPr>
              <a:t>22 días naturales</a:t>
            </a:r>
            <a:endParaRPr lang="es-ES" dirty="0">
              <a:solidFill>
                <a:schemeClr val="bg2">
                  <a:lumMod val="25000"/>
                </a:schemeClr>
              </a:solidFill>
            </a:endParaRPr>
          </a:p>
        </p:txBody>
      </p:sp>
      <p:graphicFrame>
        <p:nvGraphicFramePr>
          <p:cNvPr id="5" name="4 Diagrama"/>
          <p:cNvGraphicFramePr/>
          <p:nvPr/>
        </p:nvGraphicFramePr>
        <p:xfrm>
          <a:off x="3635896" y="2348880"/>
          <a:ext cx="5472608" cy="3328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4" name="Text Box 2"/>
          <p:cNvSpPr txBox="1">
            <a:spLocks noChangeArrowheads="1"/>
          </p:cNvSpPr>
          <p:nvPr/>
        </p:nvSpPr>
        <p:spPr bwMode="auto">
          <a:xfrm>
            <a:off x="2095500" y="1488510"/>
            <a:ext cx="5716588"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dirty="0" smtClean="0">
                <a:solidFill>
                  <a:srgbClr val="777777"/>
                </a:solidFill>
              </a:rPr>
              <a:t>Introducción</a:t>
            </a:r>
            <a:endParaRPr lang="es-ES_tradnl" sz="2000" dirty="0">
              <a:solidFill>
                <a:srgbClr val="777777"/>
              </a:solidFill>
            </a:endParaRPr>
          </a:p>
        </p:txBody>
      </p:sp>
      <p:sp>
        <p:nvSpPr>
          <p:cNvPr id="6" name="Line 4"/>
          <p:cNvSpPr>
            <a:spLocks noChangeShapeType="1"/>
          </p:cNvSpPr>
          <p:nvPr/>
        </p:nvSpPr>
        <p:spPr bwMode="auto">
          <a:xfrm>
            <a:off x="1952625" y="1268760"/>
            <a:ext cx="26988" cy="4895850"/>
          </a:xfrm>
          <a:prstGeom prst="line">
            <a:avLst/>
          </a:prstGeom>
          <a:noFill/>
          <a:ln w="9525">
            <a:solidFill>
              <a:srgbClr val="336699"/>
            </a:solidFill>
            <a:round/>
            <a:headEnd/>
            <a:tailEnd/>
          </a:ln>
        </p:spPr>
        <p:txBody>
          <a:bodyPr wrap="none" anchor="ctr"/>
          <a:lstStyle/>
          <a:p>
            <a:endParaRPr lang="es-ES"/>
          </a:p>
        </p:txBody>
      </p:sp>
      <p:sp>
        <p:nvSpPr>
          <p:cNvPr id="7" name="Text Box 5"/>
          <p:cNvSpPr txBox="1">
            <a:spLocks noChangeArrowheads="1"/>
          </p:cNvSpPr>
          <p:nvPr/>
        </p:nvSpPr>
        <p:spPr bwMode="auto">
          <a:xfrm>
            <a:off x="2097088" y="2852936"/>
            <a:ext cx="5159375"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pPr>
            <a:r>
              <a:rPr lang="es-ES_tradnl" sz="2000" dirty="0" smtClean="0">
                <a:solidFill>
                  <a:srgbClr val="777777"/>
                </a:solidFill>
              </a:rPr>
              <a:t>Análisis y Diseño</a:t>
            </a:r>
          </a:p>
        </p:txBody>
      </p:sp>
      <p:sp>
        <p:nvSpPr>
          <p:cNvPr id="8" name="Rectangle 5">
            <a:hlinkClick r:id="rId3" action="ppaction://hlinksldjump"/>
          </p:cNvPr>
          <p:cNvSpPr>
            <a:spLocks noChangeArrowheads="1"/>
          </p:cNvSpPr>
          <p:nvPr/>
        </p:nvSpPr>
        <p:spPr bwMode="auto">
          <a:xfrm>
            <a:off x="914400" y="2132856"/>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2</a:t>
            </a:r>
          </a:p>
        </p:txBody>
      </p:sp>
      <p:sp>
        <p:nvSpPr>
          <p:cNvPr id="9" name="Rectangle 10"/>
          <p:cNvSpPr>
            <a:spLocks noChangeArrowheads="1"/>
          </p:cNvSpPr>
          <p:nvPr/>
        </p:nvSpPr>
        <p:spPr bwMode="auto">
          <a:xfrm>
            <a:off x="914400" y="1412776"/>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1</a:t>
            </a:r>
          </a:p>
        </p:txBody>
      </p:sp>
      <p:sp>
        <p:nvSpPr>
          <p:cNvPr id="10" name="Rectangle 5">
            <a:hlinkClick r:id="rId3" action="ppaction://hlinksldjump"/>
          </p:cNvPr>
          <p:cNvSpPr>
            <a:spLocks noChangeArrowheads="1"/>
          </p:cNvSpPr>
          <p:nvPr/>
        </p:nvSpPr>
        <p:spPr bwMode="auto">
          <a:xfrm>
            <a:off x="914400" y="2852936"/>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3</a:t>
            </a:r>
          </a:p>
        </p:txBody>
      </p:sp>
      <p:sp>
        <p:nvSpPr>
          <p:cNvPr id="11" name="Text Box 5"/>
          <p:cNvSpPr txBox="1">
            <a:spLocks noChangeArrowheads="1"/>
          </p:cNvSpPr>
          <p:nvPr/>
        </p:nvSpPr>
        <p:spPr bwMode="auto">
          <a:xfrm>
            <a:off x="2123728" y="3576742"/>
            <a:ext cx="6521450"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dirty="0" smtClean="0">
                <a:solidFill>
                  <a:srgbClr val="777777"/>
                </a:solidFill>
              </a:rPr>
              <a:t>Planificación</a:t>
            </a:r>
          </a:p>
        </p:txBody>
      </p:sp>
      <p:sp>
        <p:nvSpPr>
          <p:cNvPr id="12" name="Rectangle 5">
            <a:hlinkClick r:id="rId3" action="ppaction://hlinksldjump"/>
          </p:cNvPr>
          <p:cNvSpPr>
            <a:spLocks noChangeArrowheads="1"/>
          </p:cNvSpPr>
          <p:nvPr/>
        </p:nvSpPr>
        <p:spPr bwMode="auto">
          <a:xfrm>
            <a:off x="917575" y="3501008"/>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4</a:t>
            </a:r>
          </a:p>
        </p:txBody>
      </p:sp>
      <p:sp>
        <p:nvSpPr>
          <p:cNvPr id="13" name="Text Box 5"/>
          <p:cNvSpPr txBox="1">
            <a:spLocks noChangeArrowheads="1"/>
          </p:cNvSpPr>
          <p:nvPr/>
        </p:nvSpPr>
        <p:spPr bwMode="auto">
          <a:xfrm>
            <a:off x="2123728" y="5520958"/>
            <a:ext cx="5159375"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pPr>
            <a:r>
              <a:rPr lang="es-ES_tradnl" sz="2000" dirty="0" smtClean="0">
                <a:solidFill>
                  <a:srgbClr val="777777"/>
                </a:solidFill>
              </a:rPr>
              <a:t>Conclusiones</a:t>
            </a:r>
          </a:p>
        </p:txBody>
      </p:sp>
      <p:sp>
        <p:nvSpPr>
          <p:cNvPr id="14" name="Rectangle 5">
            <a:hlinkClick r:id="rId3" action="ppaction://hlinksldjump"/>
          </p:cNvPr>
          <p:cNvSpPr>
            <a:spLocks noChangeArrowheads="1"/>
          </p:cNvSpPr>
          <p:nvPr/>
        </p:nvSpPr>
        <p:spPr bwMode="auto">
          <a:xfrm>
            <a:off x="899592" y="4149080"/>
            <a:ext cx="485775" cy="485775"/>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wrap="none" lIns="72000" tIns="72000" rIns="72000" bIns="72000" anchor="ctr" anchorCtr="1"/>
          <a:lstStyle/>
          <a:p>
            <a:pPr algn="ctr" eaLnBrk="0" hangingPunct="0">
              <a:buClr>
                <a:schemeClr val="accent1"/>
              </a:buClr>
              <a:defRPr/>
            </a:pPr>
            <a:r>
              <a:rPr lang="es-ES_tradnl" b="1" dirty="0">
                <a:solidFill>
                  <a:schemeClr val="bg1"/>
                </a:solidFill>
                <a:effectLst>
                  <a:outerShdw blurRad="38100" dist="38100" dir="2700000" algn="tl">
                    <a:srgbClr val="C0C0C0"/>
                  </a:outerShdw>
                </a:effectLst>
                <a:latin typeface="Calibri" pitchFamily="34" charset="0"/>
              </a:rPr>
              <a:t>5</a:t>
            </a:r>
          </a:p>
        </p:txBody>
      </p:sp>
      <p:pic>
        <p:nvPicPr>
          <p:cNvPr id="15" name="Picture 7" descr="http://www.approach.be/images/istock_000005422719xsmall_services.jpg"/>
          <p:cNvPicPr>
            <a:picLocks noChangeAspect="1" noChangeArrowheads="1"/>
          </p:cNvPicPr>
          <p:nvPr/>
        </p:nvPicPr>
        <p:blipFill>
          <a:blip r:embed="rId4" cstate="print"/>
          <a:srcRect/>
          <a:stretch>
            <a:fillRect/>
          </a:stretch>
        </p:blipFill>
        <p:spPr bwMode="auto">
          <a:xfrm>
            <a:off x="6643688" y="1483072"/>
            <a:ext cx="2357437" cy="4518025"/>
          </a:xfrm>
          <a:prstGeom prst="rect">
            <a:avLst/>
          </a:prstGeom>
          <a:noFill/>
          <a:ln w="9525">
            <a:noFill/>
            <a:miter lim="800000"/>
            <a:headEnd/>
            <a:tailEnd/>
          </a:ln>
        </p:spPr>
      </p:pic>
      <p:sp>
        <p:nvSpPr>
          <p:cNvPr id="16" name="Text Box 5"/>
          <p:cNvSpPr txBox="1">
            <a:spLocks noChangeArrowheads="1"/>
          </p:cNvSpPr>
          <p:nvPr/>
        </p:nvSpPr>
        <p:spPr bwMode="auto">
          <a:xfrm>
            <a:off x="2123728" y="4224814"/>
            <a:ext cx="6521450"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pPr>
            <a:r>
              <a:rPr lang="es-ES_tradnl" sz="2000" b="1" dirty="0" smtClean="0">
                <a:solidFill>
                  <a:srgbClr val="777777"/>
                </a:solidFill>
              </a:rPr>
              <a:t>Demo</a:t>
            </a:r>
          </a:p>
        </p:txBody>
      </p:sp>
      <p:sp>
        <p:nvSpPr>
          <p:cNvPr id="17" name="Text Box 5"/>
          <p:cNvSpPr txBox="1">
            <a:spLocks noChangeArrowheads="1"/>
          </p:cNvSpPr>
          <p:nvPr/>
        </p:nvSpPr>
        <p:spPr bwMode="auto">
          <a:xfrm>
            <a:off x="2123728" y="4869160"/>
            <a:ext cx="6521450"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dirty="0" smtClean="0">
                <a:solidFill>
                  <a:srgbClr val="777777"/>
                </a:solidFill>
              </a:rPr>
              <a:t>Análisis de código</a:t>
            </a:r>
          </a:p>
        </p:txBody>
      </p:sp>
      <p:sp>
        <p:nvSpPr>
          <p:cNvPr id="18" name="Rectangle 5">
            <a:hlinkClick r:id="rId3" action="ppaction://hlinksldjump"/>
          </p:cNvPr>
          <p:cNvSpPr>
            <a:spLocks noChangeArrowheads="1"/>
          </p:cNvSpPr>
          <p:nvPr/>
        </p:nvSpPr>
        <p:spPr bwMode="auto">
          <a:xfrm>
            <a:off x="899592" y="4797152"/>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smtClean="0">
                <a:solidFill>
                  <a:srgbClr val="003399"/>
                </a:solidFill>
                <a:effectLst>
                  <a:outerShdw blurRad="38100" dist="38100" dir="2700000" algn="tl">
                    <a:srgbClr val="C0C0C0"/>
                  </a:outerShdw>
                </a:effectLst>
                <a:latin typeface="Calibri" pitchFamily="34" charset="0"/>
              </a:rPr>
              <a:t>6</a:t>
            </a:r>
            <a:endParaRPr lang="es-ES_tradnl" b="1" dirty="0">
              <a:solidFill>
                <a:srgbClr val="003399"/>
              </a:solidFill>
              <a:effectLst>
                <a:outerShdw blurRad="38100" dist="38100" dir="2700000" algn="tl">
                  <a:srgbClr val="C0C0C0"/>
                </a:outerShdw>
              </a:effectLst>
              <a:latin typeface="Calibri" pitchFamily="34" charset="0"/>
            </a:endParaRPr>
          </a:p>
        </p:txBody>
      </p:sp>
      <p:sp>
        <p:nvSpPr>
          <p:cNvPr id="19" name="Rectangle 5">
            <a:hlinkClick r:id="rId3" action="ppaction://hlinksldjump"/>
          </p:cNvPr>
          <p:cNvSpPr>
            <a:spLocks noChangeArrowheads="1"/>
          </p:cNvSpPr>
          <p:nvPr/>
        </p:nvSpPr>
        <p:spPr bwMode="auto">
          <a:xfrm>
            <a:off x="899592" y="5463505"/>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smtClean="0">
                <a:solidFill>
                  <a:srgbClr val="003399"/>
                </a:solidFill>
                <a:effectLst>
                  <a:outerShdw blurRad="38100" dist="38100" dir="2700000" algn="tl">
                    <a:srgbClr val="C0C0C0"/>
                  </a:outerShdw>
                </a:effectLst>
                <a:latin typeface="Calibri" pitchFamily="34" charset="0"/>
              </a:rPr>
              <a:t>7</a:t>
            </a:r>
            <a:endParaRPr lang="es-ES_tradnl" b="1" dirty="0">
              <a:solidFill>
                <a:srgbClr val="003399"/>
              </a:solidFill>
              <a:effectLst>
                <a:outerShdw blurRad="38100" dist="38100" dir="2700000" algn="tl">
                  <a:srgbClr val="C0C0C0"/>
                </a:outerShdw>
              </a:effectLst>
              <a:latin typeface="Calibri" pitchFamily="34" charset="0"/>
            </a:endParaRPr>
          </a:p>
        </p:txBody>
      </p:sp>
      <p:sp>
        <p:nvSpPr>
          <p:cNvPr id="20" name="Text Box 2"/>
          <p:cNvSpPr txBox="1">
            <a:spLocks noChangeArrowheads="1"/>
          </p:cNvSpPr>
          <p:nvPr/>
        </p:nvSpPr>
        <p:spPr bwMode="auto">
          <a:xfrm>
            <a:off x="2095772" y="2136582"/>
            <a:ext cx="5716588"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dirty="0" smtClean="0">
                <a:solidFill>
                  <a:srgbClr val="777777"/>
                </a:solidFill>
              </a:rPr>
              <a:t>Alcance</a:t>
            </a:r>
            <a:endParaRPr lang="es-ES_tradnl" sz="2000" dirty="0">
              <a:solidFill>
                <a:srgbClr val="777777"/>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dirty="0" smtClean="0"/>
              <a:t>Demo – pantalla login</a:t>
            </a:r>
            <a:endParaRPr lang="es-ES" dirty="0"/>
          </a:p>
        </p:txBody>
      </p:sp>
      <p:pic>
        <p:nvPicPr>
          <p:cNvPr id="4" name="3 Imagen" descr="scr_login.png"/>
          <p:cNvPicPr>
            <a:picLocks noChangeAspect="1"/>
          </p:cNvPicPr>
          <p:nvPr/>
        </p:nvPicPr>
        <p:blipFill>
          <a:blip r:embed="rId3" cstate="print"/>
          <a:stretch>
            <a:fillRect/>
          </a:stretch>
        </p:blipFill>
        <p:spPr>
          <a:xfrm>
            <a:off x="0" y="1246757"/>
            <a:ext cx="9144000" cy="436448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dirty="0" smtClean="0"/>
              <a:t>Demo – lista de observaciones</a:t>
            </a:r>
            <a:endParaRPr lang="es-ES" dirty="0"/>
          </a:p>
        </p:txBody>
      </p:sp>
      <p:pic>
        <p:nvPicPr>
          <p:cNvPr id="5" name="4 Imagen" descr="scr_observation_list_errors.png"/>
          <p:cNvPicPr>
            <a:picLocks noChangeAspect="1"/>
          </p:cNvPicPr>
          <p:nvPr/>
        </p:nvPicPr>
        <p:blipFill>
          <a:blip r:embed="rId3" cstate="print"/>
          <a:stretch>
            <a:fillRect/>
          </a:stretch>
        </p:blipFill>
        <p:spPr>
          <a:xfrm>
            <a:off x="0" y="1124744"/>
            <a:ext cx="9144000" cy="407940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4" name="Text Box 2"/>
          <p:cNvSpPr txBox="1">
            <a:spLocks noChangeArrowheads="1"/>
          </p:cNvSpPr>
          <p:nvPr/>
        </p:nvSpPr>
        <p:spPr bwMode="auto">
          <a:xfrm>
            <a:off x="2095500" y="1488510"/>
            <a:ext cx="5716588"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b="1" dirty="0" smtClean="0">
                <a:solidFill>
                  <a:srgbClr val="777777"/>
                </a:solidFill>
              </a:rPr>
              <a:t>Introducción</a:t>
            </a:r>
            <a:endParaRPr lang="es-ES_tradnl" sz="2000" b="1" dirty="0">
              <a:solidFill>
                <a:srgbClr val="777777"/>
              </a:solidFill>
            </a:endParaRPr>
          </a:p>
        </p:txBody>
      </p:sp>
      <p:sp>
        <p:nvSpPr>
          <p:cNvPr id="6" name="Line 4"/>
          <p:cNvSpPr>
            <a:spLocks noChangeShapeType="1"/>
          </p:cNvSpPr>
          <p:nvPr/>
        </p:nvSpPr>
        <p:spPr bwMode="auto">
          <a:xfrm>
            <a:off x="1952625" y="1268760"/>
            <a:ext cx="26988" cy="4895850"/>
          </a:xfrm>
          <a:prstGeom prst="line">
            <a:avLst/>
          </a:prstGeom>
          <a:noFill/>
          <a:ln w="9525">
            <a:solidFill>
              <a:srgbClr val="336699"/>
            </a:solidFill>
            <a:round/>
            <a:headEnd/>
            <a:tailEnd/>
          </a:ln>
        </p:spPr>
        <p:txBody>
          <a:bodyPr wrap="none" anchor="ctr"/>
          <a:lstStyle/>
          <a:p>
            <a:endParaRPr lang="es-ES"/>
          </a:p>
        </p:txBody>
      </p:sp>
      <p:sp>
        <p:nvSpPr>
          <p:cNvPr id="7" name="Text Box 5"/>
          <p:cNvSpPr txBox="1">
            <a:spLocks noChangeArrowheads="1"/>
          </p:cNvSpPr>
          <p:nvPr/>
        </p:nvSpPr>
        <p:spPr bwMode="auto">
          <a:xfrm>
            <a:off x="2097088" y="2852936"/>
            <a:ext cx="5159375"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pPr>
            <a:r>
              <a:rPr lang="es-ES_tradnl" sz="2000" dirty="0" smtClean="0">
                <a:solidFill>
                  <a:srgbClr val="777777"/>
                </a:solidFill>
              </a:rPr>
              <a:t>Análisis y Diseño</a:t>
            </a:r>
          </a:p>
        </p:txBody>
      </p:sp>
      <p:sp>
        <p:nvSpPr>
          <p:cNvPr id="8" name="Rectangle 5">
            <a:hlinkClick r:id="rId3" action="ppaction://hlinksldjump"/>
          </p:cNvPr>
          <p:cNvSpPr>
            <a:spLocks noChangeArrowheads="1"/>
          </p:cNvSpPr>
          <p:nvPr/>
        </p:nvSpPr>
        <p:spPr bwMode="auto">
          <a:xfrm>
            <a:off x="914400" y="2132856"/>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2</a:t>
            </a:r>
          </a:p>
        </p:txBody>
      </p:sp>
      <p:sp>
        <p:nvSpPr>
          <p:cNvPr id="9" name="Rectangle 10"/>
          <p:cNvSpPr>
            <a:spLocks noChangeArrowheads="1"/>
          </p:cNvSpPr>
          <p:nvPr/>
        </p:nvSpPr>
        <p:spPr bwMode="auto">
          <a:xfrm>
            <a:off x="914400" y="1412776"/>
            <a:ext cx="485775" cy="485775"/>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wrap="none" lIns="72000" tIns="72000" rIns="72000" bIns="72000" anchor="ctr" anchorCtr="1"/>
          <a:lstStyle/>
          <a:p>
            <a:pPr algn="ctr" eaLnBrk="0" hangingPunct="0">
              <a:buClr>
                <a:schemeClr val="accent1"/>
              </a:buClr>
              <a:defRPr/>
            </a:pPr>
            <a:r>
              <a:rPr lang="es-ES_tradnl" b="1" dirty="0">
                <a:solidFill>
                  <a:schemeClr val="bg1"/>
                </a:solidFill>
                <a:effectLst>
                  <a:outerShdw blurRad="38100" dist="38100" dir="2700000" algn="tl">
                    <a:srgbClr val="C0C0C0"/>
                  </a:outerShdw>
                </a:effectLst>
                <a:latin typeface="Calibri" pitchFamily="34" charset="0"/>
              </a:rPr>
              <a:t>1</a:t>
            </a:r>
          </a:p>
        </p:txBody>
      </p:sp>
      <p:sp>
        <p:nvSpPr>
          <p:cNvPr id="10" name="Rectangle 5">
            <a:hlinkClick r:id="rId3" action="ppaction://hlinksldjump"/>
          </p:cNvPr>
          <p:cNvSpPr>
            <a:spLocks noChangeArrowheads="1"/>
          </p:cNvSpPr>
          <p:nvPr/>
        </p:nvSpPr>
        <p:spPr bwMode="auto">
          <a:xfrm>
            <a:off x="914400" y="2852936"/>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3</a:t>
            </a:r>
          </a:p>
        </p:txBody>
      </p:sp>
      <p:sp>
        <p:nvSpPr>
          <p:cNvPr id="11" name="Text Box 5"/>
          <p:cNvSpPr txBox="1">
            <a:spLocks noChangeArrowheads="1"/>
          </p:cNvSpPr>
          <p:nvPr/>
        </p:nvSpPr>
        <p:spPr bwMode="auto">
          <a:xfrm>
            <a:off x="2123728" y="3576742"/>
            <a:ext cx="6521450"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dirty="0" smtClean="0">
                <a:solidFill>
                  <a:srgbClr val="777777"/>
                </a:solidFill>
              </a:rPr>
              <a:t>Planificación</a:t>
            </a:r>
          </a:p>
        </p:txBody>
      </p:sp>
      <p:sp>
        <p:nvSpPr>
          <p:cNvPr id="12" name="Rectangle 5">
            <a:hlinkClick r:id="rId3" action="ppaction://hlinksldjump"/>
          </p:cNvPr>
          <p:cNvSpPr>
            <a:spLocks noChangeArrowheads="1"/>
          </p:cNvSpPr>
          <p:nvPr/>
        </p:nvSpPr>
        <p:spPr bwMode="auto">
          <a:xfrm>
            <a:off x="917575" y="3501008"/>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4</a:t>
            </a:r>
          </a:p>
        </p:txBody>
      </p:sp>
      <p:sp>
        <p:nvSpPr>
          <p:cNvPr id="13" name="Text Box 5"/>
          <p:cNvSpPr txBox="1">
            <a:spLocks noChangeArrowheads="1"/>
          </p:cNvSpPr>
          <p:nvPr/>
        </p:nvSpPr>
        <p:spPr bwMode="auto">
          <a:xfrm>
            <a:off x="2123728" y="5520958"/>
            <a:ext cx="5159375"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pPr>
            <a:r>
              <a:rPr lang="es-ES_tradnl" sz="2000" dirty="0" smtClean="0">
                <a:solidFill>
                  <a:srgbClr val="777777"/>
                </a:solidFill>
              </a:rPr>
              <a:t>Conclusiones</a:t>
            </a:r>
          </a:p>
        </p:txBody>
      </p:sp>
      <p:sp>
        <p:nvSpPr>
          <p:cNvPr id="14" name="Rectangle 5">
            <a:hlinkClick r:id="rId3" action="ppaction://hlinksldjump"/>
          </p:cNvPr>
          <p:cNvSpPr>
            <a:spLocks noChangeArrowheads="1"/>
          </p:cNvSpPr>
          <p:nvPr/>
        </p:nvSpPr>
        <p:spPr bwMode="auto">
          <a:xfrm>
            <a:off x="899592" y="4149080"/>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5</a:t>
            </a:r>
          </a:p>
        </p:txBody>
      </p:sp>
      <p:pic>
        <p:nvPicPr>
          <p:cNvPr id="15" name="Picture 7" descr="http://www.approach.be/images/istock_000005422719xsmall_services.jpg"/>
          <p:cNvPicPr>
            <a:picLocks noChangeAspect="1" noChangeArrowheads="1"/>
          </p:cNvPicPr>
          <p:nvPr/>
        </p:nvPicPr>
        <p:blipFill>
          <a:blip r:embed="rId4" cstate="print"/>
          <a:srcRect/>
          <a:stretch>
            <a:fillRect/>
          </a:stretch>
        </p:blipFill>
        <p:spPr bwMode="auto">
          <a:xfrm>
            <a:off x="6643688" y="1483072"/>
            <a:ext cx="2357437" cy="4518025"/>
          </a:xfrm>
          <a:prstGeom prst="rect">
            <a:avLst/>
          </a:prstGeom>
          <a:noFill/>
          <a:ln w="9525">
            <a:noFill/>
            <a:miter lim="800000"/>
            <a:headEnd/>
            <a:tailEnd/>
          </a:ln>
        </p:spPr>
      </p:pic>
      <p:sp>
        <p:nvSpPr>
          <p:cNvPr id="16" name="Text Box 5"/>
          <p:cNvSpPr txBox="1">
            <a:spLocks noChangeArrowheads="1"/>
          </p:cNvSpPr>
          <p:nvPr/>
        </p:nvSpPr>
        <p:spPr bwMode="auto">
          <a:xfrm>
            <a:off x="2123728" y="4224814"/>
            <a:ext cx="6521450"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pPr>
            <a:r>
              <a:rPr lang="es-ES_tradnl" sz="2000" dirty="0" smtClean="0">
                <a:solidFill>
                  <a:srgbClr val="777777"/>
                </a:solidFill>
              </a:rPr>
              <a:t>Demo</a:t>
            </a:r>
          </a:p>
        </p:txBody>
      </p:sp>
      <p:sp>
        <p:nvSpPr>
          <p:cNvPr id="17" name="Text Box 5"/>
          <p:cNvSpPr txBox="1">
            <a:spLocks noChangeArrowheads="1"/>
          </p:cNvSpPr>
          <p:nvPr/>
        </p:nvSpPr>
        <p:spPr bwMode="auto">
          <a:xfrm>
            <a:off x="2123728" y="4869160"/>
            <a:ext cx="6521450"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dirty="0" smtClean="0">
                <a:solidFill>
                  <a:srgbClr val="777777"/>
                </a:solidFill>
              </a:rPr>
              <a:t>Análisis de código</a:t>
            </a:r>
          </a:p>
        </p:txBody>
      </p:sp>
      <p:sp>
        <p:nvSpPr>
          <p:cNvPr id="18" name="Rectangle 5">
            <a:hlinkClick r:id="rId3" action="ppaction://hlinksldjump"/>
          </p:cNvPr>
          <p:cNvSpPr>
            <a:spLocks noChangeArrowheads="1"/>
          </p:cNvSpPr>
          <p:nvPr/>
        </p:nvSpPr>
        <p:spPr bwMode="auto">
          <a:xfrm>
            <a:off x="899592" y="4797152"/>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smtClean="0">
                <a:solidFill>
                  <a:srgbClr val="003399"/>
                </a:solidFill>
                <a:effectLst>
                  <a:outerShdw blurRad="38100" dist="38100" dir="2700000" algn="tl">
                    <a:srgbClr val="C0C0C0"/>
                  </a:outerShdw>
                </a:effectLst>
                <a:latin typeface="Calibri" pitchFamily="34" charset="0"/>
              </a:rPr>
              <a:t>6</a:t>
            </a:r>
            <a:endParaRPr lang="es-ES_tradnl" b="1" dirty="0">
              <a:solidFill>
                <a:srgbClr val="003399"/>
              </a:solidFill>
              <a:effectLst>
                <a:outerShdw blurRad="38100" dist="38100" dir="2700000" algn="tl">
                  <a:srgbClr val="C0C0C0"/>
                </a:outerShdw>
              </a:effectLst>
              <a:latin typeface="Calibri" pitchFamily="34" charset="0"/>
            </a:endParaRPr>
          </a:p>
        </p:txBody>
      </p:sp>
      <p:sp>
        <p:nvSpPr>
          <p:cNvPr id="19" name="Rectangle 5">
            <a:hlinkClick r:id="rId3" action="ppaction://hlinksldjump"/>
          </p:cNvPr>
          <p:cNvSpPr>
            <a:spLocks noChangeArrowheads="1"/>
          </p:cNvSpPr>
          <p:nvPr/>
        </p:nvSpPr>
        <p:spPr bwMode="auto">
          <a:xfrm>
            <a:off x="899592" y="5463505"/>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smtClean="0">
                <a:solidFill>
                  <a:srgbClr val="003399"/>
                </a:solidFill>
                <a:effectLst>
                  <a:outerShdw blurRad="38100" dist="38100" dir="2700000" algn="tl">
                    <a:srgbClr val="C0C0C0"/>
                  </a:outerShdw>
                </a:effectLst>
                <a:latin typeface="Calibri" pitchFamily="34" charset="0"/>
              </a:rPr>
              <a:t>7</a:t>
            </a:r>
            <a:endParaRPr lang="es-ES_tradnl" b="1" dirty="0">
              <a:solidFill>
                <a:srgbClr val="003399"/>
              </a:solidFill>
              <a:effectLst>
                <a:outerShdw blurRad="38100" dist="38100" dir="2700000" algn="tl">
                  <a:srgbClr val="C0C0C0"/>
                </a:outerShdw>
              </a:effectLst>
              <a:latin typeface="Calibri" pitchFamily="34" charset="0"/>
            </a:endParaRPr>
          </a:p>
        </p:txBody>
      </p:sp>
      <p:sp>
        <p:nvSpPr>
          <p:cNvPr id="20" name="Text Box 2"/>
          <p:cNvSpPr txBox="1">
            <a:spLocks noChangeArrowheads="1"/>
          </p:cNvSpPr>
          <p:nvPr/>
        </p:nvSpPr>
        <p:spPr bwMode="auto">
          <a:xfrm>
            <a:off x="2095772" y="2136582"/>
            <a:ext cx="5716588"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dirty="0" smtClean="0">
                <a:solidFill>
                  <a:srgbClr val="777777"/>
                </a:solidFill>
              </a:rPr>
              <a:t>Alcance</a:t>
            </a:r>
            <a:endParaRPr lang="es-ES_tradnl" sz="2000" dirty="0">
              <a:solidFill>
                <a:srgbClr val="777777"/>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ES" dirty="0" smtClean="0"/>
              <a:t>Demo – gráfica de observaciones</a:t>
            </a:r>
            <a:endParaRPr lang="es-ES" dirty="0"/>
          </a:p>
        </p:txBody>
      </p:sp>
      <p:pic>
        <p:nvPicPr>
          <p:cNvPr id="4" name="3 Imagen" descr="scr_observation_graphs.png"/>
          <p:cNvPicPr>
            <a:picLocks noChangeAspect="1"/>
          </p:cNvPicPr>
          <p:nvPr/>
        </p:nvPicPr>
        <p:blipFill>
          <a:blip r:embed="rId3" cstate="print"/>
          <a:stretch>
            <a:fillRect/>
          </a:stretch>
        </p:blipFill>
        <p:spPr>
          <a:xfrm>
            <a:off x="258911" y="1268760"/>
            <a:ext cx="8626177" cy="561662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dirty="0" smtClean="0"/>
              <a:t>Demo – tabla derivadas</a:t>
            </a:r>
            <a:endParaRPr lang="es-ES" dirty="0"/>
          </a:p>
        </p:txBody>
      </p:sp>
      <p:pic>
        <p:nvPicPr>
          <p:cNvPr id="4" name="3 Imagen" descr="scr_derived_list.png"/>
          <p:cNvPicPr>
            <a:picLocks noChangeAspect="1"/>
          </p:cNvPicPr>
          <p:nvPr/>
        </p:nvPicPr>
        <p:blipFill>
          <a:blip r:embed="rId3" cstate="print"/>
          <a:stretch>
            <a:fillRect/>
          </a:stretch>
        </p:blipFill>
        <p:spPr>
          <a:xfrm>
            <a:off x="179512" y="1340768"/>
            <a:ext cx="8964488" cy="551723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dirty="0" smtClean="0"/>
              <a:t>Demo – gráficas derivadas</a:t>
            </a:r>
            <a:endParaRPr lang="es-ES" dirty="0"/>
          </a:p>
        </p:txBody>
      </p:sp>
      <p:pic>
        <p:nvPicPr>
          <p:cNvPr id="4" name="3 Imagen" descr="scr_derived_graph.png"/>
          <p:cNvPicPr>
            <a:picLocks noChangeAspect="1"/>
          </p:cNvPicPr>
          <p:nvPr/>
        </p:nvPicPr>
        <p:blipFill>
          <a:blip r:embed="rId3" cstate="print"/>
          <a:stretch>
            <a:fillRect/>
          </a:stretch>
        </p:blipFill>
        <p:spPr>
          <a:xfrm>
            <a:off x="0" y="1243410"/>
            <a:ext cx="9144000" cy="437118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dirty="0" smtClean="0"/>
              <a:t>Demo – mapa de estaciones</a:t>
            </a:r>
            <a:endParaRPr lang="es-ES" dirty="0"/>
          </a:p>
        </p:txBody>
      </p:sp>
      <p:pic>
        <p:nvPicPr>
          <p:cNvPr id="5" name="4 Imagen" descr="scr_station_map.png"/>
          <p:cNvPicPr>
            <a:picLocks noChangeAspect="1"/>
          </p:cNvPicPr>
          <p:nvPr/>
        </p:nvPicPr>
        <p:blipFill>
          <a:blip r:embed="rId3" cstate="print"/>
          <a:stretch>
            <a:fillRect/>
          </a:stretch>
        </p:blipFill>
        <p:spPr>
          <a:xfrm>
            <a:off x="0" y="1243410"/>
            <a:ext cx="9144000" cy="437118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r>
              <a:rPr lang="es-ES" dirty="0" smtClean="0"/>
              <a:t>Demo – configuración de perfil</a:t>
            </a:r>
            <a:endParaRPr lang="es-ES" dirty="0"/>
          </a:p>
        </p:txBody>
      </p:sp>
      <p:pic>
        <p:nvPicPr>
          <p:cNvPr id="4" name="3 Imagen" descr="scr_user_setup.png"/>
          <p:cNvPicPr>
            <a:picLocks noChangeAspect="1"/>
          </p:cNvPicPr>
          <p:nvPr/>
        </p:nvPicPr>
        <p:blipFill>
          <a:blip r:embed="rId3" cstate="print"/>
          <a:stretch>
            <a:fillRect/>
          </a:stretch>
        </p:blipFill>
        <p:spPr>
          <a:xfrm>
            <a:off x="0" y="1243410"/>
            <a:ext cx="9144000" cy="437118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ES" dirty="0" smtClean="0"/>
              <a:t>Demo – configuración de estación</a:t>
            </a:r>
            <a:endParaRPr lang="es-ES" dirty="0"/>
          </a:p>
        </p:txBody>
      </p:sp>
      <p:pic>
        <p:nvPicPr>
          <p:cNvPr id="4" name="3 Imagen" descr="scr_station_setup.png"/>
          <p:cNvPicPr>
            <a:picLocks noChangeAspect="1"/>
          </p:cNvPicPr>
          <p:nvPr/>
        </p:nvPicPr>
        <p:blipFill>
          <a:blip r:embed="rId3" cstate="print"/>
          <a:stretch>
            <a:fillRect/>
          </a:stretch>
        </p:blipFill>
        <p:spPr>
          <a:xfrm>
            <a:off x="0" y="1243410"/>
            <a:ext cx="9144000" cy="437118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4" name="Text Box 2"/>
          <p:cNvSpPr txBox="1">
            <a:spLocks noChangeArrowheads="1"/>
          </p:cNvSpPr>
          <p:nvPr/>
        </p:nvSpPr>
        <p:spPr bwMode="auto">
          <a:xfrm>
            <a:off x="2095500" y="1488510"/>
            <a:ext cx="5716588"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dirty="0" smtClean="0">
                <a:solidFill>
                  <a:srgbClr val="777777"/>
                </a:solidFill>
              </a:rPr>
              <a:t>Introducción</a:t>
            </a:r>
            <a:endParaRPr lang="es-ES_tradnl" sz="2000" dirty="0">
              <a:solidFill>
                <a:srgbClr val="777777"/>
              </a:solidFill>
            </a:endParaRPr>
          </a:p>
        </p:txBody>
      </p:sp>
      <p:sp>
        <p:nvSpPr>
          <p:cNvPr id="6" name="Line 4"/>
          <p:cNvSpPr>
            <a:spLocks noChangeShapeType="1"/>
          </p:cNvSpPr>
          <p:nvPr/>
        </p:nvSpPr>
        <p:spPr bwMode="auto">
          <a:xfrm>
            <a:off x="1952625" y="1268760"/>
            <a:ext cx="26988" cy="4895850"/>
          </a:xfrm>
          <a:prstGeom prst="line">
            <a:avLst/>
          </a:prstGeom>
          <a:noFill/>
          <a:ln w="9525">
            <a:solidFill>
              <a:srgbClr val="336699"/>
            </a:solidFill>
            <a:round/>
            <a:headEnd/>
            <a:tailEnd/>
          </a:ln>
        </p:spPr>
        <p:txBody>
          <a:bodyPr wrap="none" anchor="ctr"/>
          <a:lstStyle/>
          <a:p>
            <a:endParaRPr lang="es-ES"/>
          </a:p>
        </p:txBody>
      </p:sp>
      <p:sp>
        <p:nvSpPr>
          <p:cNvPr id="7" name="Text Box 5"/>
          <p:cNvSpPr txBox="1">
            <a:spLocks noChangeArrowheads="1"/>
          </p:cNvSpPr>
          <p:nvPr/>
        </p:nvSpPr>
        <p:spPr bwMode="auto">
          <a:xfrm>
            <a:off x="2097088" y="2852936"/>
            <a:ext cx="5159375"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pPr>
            <a:r>
              <a:rPr lang="es-ES_tradnl" sz="2000" dirty="0" smtClean="0">
                <a:solidFill>
                  <a:srgbClr val="777777"/>
                </a:solidFill>
              </a:rPr>
              <a:t>Análisis y Diseño</a:t>
            </a:r>
          </a:p>
        </p:txBody>
      </p:sp>
      <p:sp>
        <p:nvSpPr>
          <p:cNvPr id="8" name="Rectangle 5">
            <a:hlinkClick r:id="rId3" action="ppaction://hlinksldjump"/>
          </p:cNvPr>
          <p:cNvSpPr>
            <a:spLocks noChangeArrowheads="1"/>
          </p:cNvSpPr>
          <p:nvPr/>
        </p:nvSpPr>
        <p:spPr bwMode="auto">
          <a:xfrm>
            <a:off x="914400" y="2132856"/>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2</a:t>
            </a:r>
          </a:p>
        </p:txBody>
      </p:sp>
      <p:sp>
        <p:nvSpPr>
          <p:cNvPr id="9" name="Rectangle 10"/>
          <p:cNvSpPr>
            <a:spLocks noChangeArrowheads="1"/>
          </p:cNvSpPr>
          <p:nvPr/>
        </p:nvSpPr>
        <p:spPr bwMode="auto">
          <a:xfrm>
            <a:off x="914400" y="1412776"/>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1</a:t>
            </a:r>
          </a:p>
        </p:txBody>
      </p:sp>
      <p:sp>
        <p:nvSpPr>
          <p:cNvPr id="10" name="Rectangle 5">
            <a:hlinkClick r:id="rId3" action="ppaction://hlinksldjump"/>
          </p:cNvPr>
          <p:cNvSpPr>
            <a:spLocks noChangeArrowheads="1"/>
          </p:cNvSpPr>
          <p:nvPr/>
        </p:nvSpPr>
        <p:spPr bwMode="auto">
          <a:xfrm>
            <a:off x="914400" y="2852936"/>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3</a:t>
            </a:r>
          </a:p>
        </p:txBody>
      </p:sp>
      <p:sp>
        <p:nvSpPr>
          <p:cNvPr id="11" name="Text Box 5"/>
          <p:cNvSpPr txBox="1">
            <a:spLocks noChangeArrowheads="1"/>
          </p:cNvSpPr>
          <p:nvPr/>
        </p:nvSpPr>
        <p:spPr bwMode="auto">
          <a:xfrm>
            <a:off x="2123728" y="3576742"/>
            <a:ext cx="6521450"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dirty="0" smtClean="0">
                <a:solidFill>
                  <a:srgbClr val="777777"/>
                </a:solidFill>
              </a:rPr>
              <a:t>Planificación</a:t>
            </a:r>
          </a:p>
        </p:txBody>
      </p:sp>
      <p:sp>
        <p:nvSpPr>
          <p:cNvPr id="12" name="Rectangle 5">
            <a:hlinkClick r:id="rId3" action="ppaction://hlinksldjump"/>
          </p:cNvPr>
          <p:cNvSpPr>
            <a:spLocks noChangeArrowheads="1"/>
          </p:cNvSpPr>
          <p:nvPr/>
        </p:nvSpPr>
        <p:spPr bwMode="auto">
          <a:xfrm>
            <a:off x="917575" y="3501008"/>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4</a:t>
            </a:r>
          </a:p>
        </p:txBody>
      </p:sp>
      <p:sp>
        <p:nvSpPr>
          <p:cNvPr id="13" name="Text Box 5"/>
          <p:cNvSpPr txBox="1">
            <a:spLocks noChangeArrowheads="1"/>
          </p:cNvSpPr>
          <p:nvPr/>
        </p:nvSpPr>
        <p:spPr bwMode="auto">
          <a:xfrm>
            <a:off x="2123728" y="5520958"/>
            <a:ext cx="5159375"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pPr>
            <a:r>
              <a:rPr lang="es-ES_tradnl" sz="2000" dirty="0" smtClean="0">
                <a:solidFill>
                  <a:srgbClr val="777777"/>
                </a:solidFill>
              </a:rPr>
              <a:t>Conclusiones</a:t>
            </a:r>
          </a:p>
        </p:txBody>
      </p:sp>
      <p:sp>
        <p:nvSpPr>
          <p:cNvPr id="14" name="Rectangle 5">
            <a:hlinkClick r:id="rId3" action="ppaction://hlinksldjump"/>
          </p:cNvPr>
          <p:cNvSpPr>
            <a:spLocks noChangeArrowheads="1"/>
          </p:cNvSpPr>
          <p:nvPr/>
        </p:nvSpPr>
        <p:spPr bwMode="auto">
          <a:xfrm>
            <a:off x="899592" y="4149080"/>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5</a:t>
            </a:r>
          </a:p>
        </p:txBody>
      </p:sp>
      <p:pic>
        <p:nvPicPr>
          <p:cNvPr id="15" name="Picture 7" descr="http://www.approach.be/images/istock_000005422719xsmall_services.jpg"/>
          <p:cNvPicPr>
            <a:picLocks noChangeAspect="1" noChangeArrowheads="1"/>
          </p:cNvPicPr>
          <p:nvPr/>
        </p:nvPicPr>
        <p:blipFill>
          <a:blip r:embed="rId4" cstate="print"/>
          <a:srcRect/>
          <a:stretch>
            <a:fillRect/>
          </a:stretch>
        </p:blipFill>
        <p:spPr bwMode="auto">
          <a:xfrm>
            <a:off x="6643688" y="1483072"/>
            <a:ext cx="2357437" cy="4518025"/>
          </a:xfrm>
          <a:prstGeom prst="rect">
            <a:avLst/>
          </a:prstGeom>
          <a:noFill/>
          <a:ln w="9525">
            <a:noFill/>
            <a:miter lim="800000"/>
            <a:headEnd/>
            <a:tailEnd/>
          </a:ln>
        </p:spPr>
      </p:pic>
      <p:sp>
        <p:nvSpPr>
          <p:cNvPr id="16" name="Text Box 5"/>
          <p:cNvSpPr txBox="1">
            <a:spLocks noChangeArrowheads="1"/>
          </p:cNvSpPr>
          <p:nvPr/>
        </p:nvSpPr>
        <p:spPr bwMode="auto">
          <a:xfrm>
            <a:off x="2123728" y="4224814"/>
            <a:ext cx="6521450"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pPr>
            <a:r>
              <a:rPr lang="es-ES_tradnl" sz="2000" dirty="0" smtClean="0">
                <a:solidFill>
                  <a:srgbClr val="777777"/>
                </a:solidFill>
              </a:rPr>
              <a:t>Demo</a:t>
            </a:r>
          </a:p>
        </p:txBody>
      </p:sp>
      <p:sp>
        <p:nvSpPr>
          <p:cNvPr id="17" name="Text Box 5"/>
          <p:cNvSpPr txBox="1">
            <a:spLocks noChangeArrowheads="1"/>
          </p:cNvSpPr>
          <p:nvPr/>
        </p:nvSpPr>
        <p:spPr bwMode="auto">
          <a:xfrm>
            <a:off x="2123728" y="4869160"/>
            <a:ext cx="6521450"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b="1" dirty="0" smtClean="0">
                <a:solidFill>
                  <a:srgbClr val="777777"/>
                </a:solidFill>
              </a:rPr>
              <a:t>Análisis de código</a:t>
            </a:r>
          </a:p>
        </p:txBody>
      </p:sp>
      <p:sp>
        <p:nvSpPr>
          <p:cNvPr id="18" name="Rectangle 5">
            <a:hlinkClick r:id="rId3" action="ppaction://hlinksldjump"/>
          </p:cNvPr>
          <p:cNvSpPr>
            <a:spLocks noChangeArrowheads="1"/>
          </p:cNvSpPr>
          <p:nvPr/>
        </p:nvSpPr>
        <p:spPr bwMode="auto">
          <a:xfrm>
            <a:off x="899592" y="4797152"/>
            <a:ext cx="485775" cy="485775"/>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wrap="none" lIns="72000" tIns="72000" rIns="72000" bIns="72000" anchor="ctr" anchorCtr="1"/>
          <a:lstStyle/>
          <a:p>
            <a:pPr algn="ctr" eaLnBrk="0" hangingPunct="0">
              <a:buClr>
                <a:schemeClr val="accent1"/>
              </a:buClr>
              <a:defRPr/>
            </a:pPr>
            <a:r>
              <a:rPr lang="es-ES_tradnl" b="1" dirty="0" smtClean="0">
                <a:solidFill>
                  <a:schemeClr val="bg1"/>
                </a:solidFill>
                <a:effectLst>
                  <a:outerShdw blurRad="38100" dist="38100" dir="2700000" algn="tl">
                    <a:srgbClr val="C0C0C0"/>
                  </a:outerShdw>
                </a:effectLst>
                <a:latin typeface="Calibri" pitchFamily="34" charset="0"/>
              </a:rPr>
              <a:t>6</a:t>
            </a:r>
            <a:endParaRPr lang="es-ES_tradnl" b="1" dirty="0">
              <a:solidFill>
                <a:schemeClr val="bg1"/>
              </a:solidFill>
              <a:effectLst>
                <a:outerShdw blurRad="38100" dist="38100" dir="2700000" algn="tl">
                  <a:srgbClr val="C0C0C0"/>
                </a:outerShdw>
              </a:effectLst>
              <a:latin typeface="Calibri" pitchFamily="34" charset="0"/>
            </a:endParaRPr>
          </a:p>
        </p:txBody>
      </p:sp>
      <p:sp>
        <p:nvSpPr>
          <p:cNvPr id="19" name="Rectangle 5">
            <a:hlinkClick r:id="rId3" action="ppaction://hlinksldjump"/>
          </p:cNvPr>
          <p:cNvSpPr>
            <a:spLocks noChangeArrowheads="1"/>
          </p:cNvSpPr>
          <p:nvPr/>
        </p:nvSpPr>
        <p:spPr bwMode="auto">
          <a:xfrm>
            <a:off x="899592" y="5463505"/>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smtClean="0">
                <a:solidFill>
                  <a:srgbClr val="003399"/>
                </a:solidFill>
                <a:effectLst>
                  <a:outerShdw blurRad="38100" dist="38100" dir="2700000" algn="tl">
                    <a:srgbClr val="C0C0C0"/>
                  </a:outerShdw>
                </a:effectLst>
                <a:latin typeface="Calibri" pitchFamily="34" charset="0"/>
              </a:rPr>
              <a:t>7</a:t>
            </a:r>
            <a:endParaRPr lang="es-ES_tradnl" b="1" dirty="0">
              <a:solidFill>
                <a:srgbClr val="003399"/>
              </a:solidFill>
              <a:effectLst>
                <a:outerShdw blurRad="38100" dist="38100" dir="2700000" algn="tl">
                  <a:srgbClr val="C0C0C0"/>
                </a:outerShdw>
              </a:effectLst>
              <a:latin typeface="Calibri" pitchFamily="34" charset="0"/>
            </a:endParaRPr>
          </a:p>
        </p:txBody>
      </p:sp>
      <p:sp>
        <p:nvSpPr>
          <p:cNvPr id="20" name="Text Box 2"/>
          <p:cNvSpPr txBox="1">
            <a:spLocks noChangeArrowheads="1"/>
          </p:cNvSpPr>
          <p:nvPr/>
        </p:nvSpPr>
        <p:spPr bwMode="auto">
          <a:xfrm>
            <a:off x="2095772" y="2136582"/>
            <a:ext cx="5716588"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dirty="0" smtClean="0">
                <a:solidFill>
                  <a:srgbClr val="777777"/>
                </a:solidFill>
              </a:rPr>
              <a:t>Alcance</a:t>
            </a:r>
            <a:endParaRPr lang="es-ES_tradnl" sz="2000" dirty="0">
              <a:solidFill>
                <a:srgbClr val="777777"/>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dirty="0" smtClean="0"/>
              <a:t>Análisis de código - </a:t>
            </a:r>
            <a:r>
              <a:rPr lang="es-ES" dirty="0" err="1" smtClean="0"/>
              <a:t>SonarQube</a:t>
            </a:r>
            <a:endParaRPr lang="es-ES" dirty="0"/>
          </a:p>
        </p:txBody>
      </p:sp>
      <p:pic>
        <p:nvPicPr>
          <p:cNvPr id="4" name="3 Imagen" descr="sonar_full.png"/>
          <p:cNvPicPr>
            <a:picLocks noChangeAspect="1"/>
          </p:cNvPicPr>
          <p:nvPr/>
        </p:nvPicPr>
        <p:blipFill>
          <a:blip r:embed="rId3" cstate="print"/>
          <a:stretch>
            <a:fillRect/>
          </a:stretch>
        </p:blipFill>
        <p:spPr>
          <a:xfrm>
            <a:off x="179512" y="1268760"/>
            <a:ext cx="8892480" cy="5540707"/>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4" name="Text Box 2"/>
          <p:cNvSpPr txBox="1">
            <a:spLocks noChangeArrowheads="1"/>
          </p:cNvSpPr>
          <p:nvPr/>
        </p:nvSpPr>
        <p:spPr bwMode="auto">
          <a:xfrm>
            <a:off x="2095500" y="1488510"/>
            <a:ext cx="5716588"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dirty="0" smtClean="0">
                <a:solidFill>
                  <a:srgbClr val="777777"/>
                </a:solidFill>
              </a:rPr>
              <a:t>Introducción</a:t>
            </a:r>
            <a:endParaRPr lang="es-ES_tradnl" sz="2000" dirty="0">
              <a:solidFill>
                <a:srgbClr val="777777"/>
              </a:solidFill>
            </a:endParaRPr>
          </a:p>
        </p:txBody>
      </p:sp>
      <p:sp>
        <p:nvSpPr>
          <p:cNvPr id="6" name="Line 4"/>
          <p:cNvSpPr>
            <a:spLocks noChangeShapeType="1"/>
          </p:cNvSpPr>
          <p:nvPr/>
        </p:nvSpPr>
        <p:spPr bwMode="auto">
          <a:xfrm>
            <a:off x="1952625" y="1268760"/>
            <a:ext cx="26988" cy="4895850"/>
          </a:xfrm>
          <a:prstGeom prst="line">
            <a:avLst/>
          </a:prstGeom>
          <a:noFill/>
          <a:ln w="9525">
            <a:solidFill>
              <a:srgbClr val="336699"/>
            </a:solidFill>
            <a:round/>
            <a:headEnd/>
            <a:tailEnd/>
          </a:ln>
        </p:spPr>
        <p:txBody>
          <a:bodyPr wrap="none" anchor="ctr"/>
          <a:lstStyle/>
          <a:p>
            <a:endParaRPr lang="es-ES"/>
          </a:p>
        </p:txBody>
      </p:sp>
      <p:sp>
        <p:nvSpPr>
          <p:cNvPr id="7" name="Text Box 5"/>
          <p:cNvSpPr txBox="1">
            <a:spLocks noChangeArrowheads="1"/>
          </p:cNvSpPr>
          <p:nvPr/>
        </p:nvSpPr>
        <p:spPr bwMode="auto">
          <a:xfrm>
            <a:off x="2097088" y="2852936"/>
            <a:ext cx="5159375"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pPr>
            <a:r>
              <a:rPr lang="es-ES_tradnl" sz="2000" dirty="0" smtClean="0">
                <a:solidFill>
                  <a:srgbClr val="777777"/>
                </a:solidFill>
              </a:rPr>
              <a:t>Análisis y Diseño</a:t>
            </a:r>
          </a:p>
        </p:txBody>
      </p:sp>
      <p:sp>
        <p:nvSpPr>
          <p:cNvPr id="8" name="Rectangle 5">
            <a:hlinkClick r:id="rId3" action="ppaction://hlinksldjump"/>
          </p:cNvPr>
          <p:cNvSpPr>
            <a:spLocks noChangeArrowheads="1"/>
          </p:cNvSpPr>
          <p:nvPr/>
        </p:nvSpPr>
        <p:spPr bwMode="auto">
          <a:xfrm>
            <a:off x="914400" y="2132856"/>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2</a:t>
            </a:r>
          </a:p>
        </p:txBody>
      </p:sp>
      <p:sp>
        <p:nvSpPr>
          <p:cNvPr id="9" name="Rectangle 10"/>
          <p:cNvSpPr>
            <a:spLocks noChangeArrowheads="1"/>
          </p:cNvSpPr>
          <p:nvPr/>
        </p:nvSpPr>
        <p:spPr bwMode="auto">
          <a:xfrm>
            <a:off x="914400" y="1412776"/>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1</a:t>
            </a:r>
          </a:p>
        </p:txBody>
      </p:sp>
      <p:sp>
        <p:nvSpPr>
          <p:cNvPr id="10" name="Rectangle 5">
            <a:hlinkClick r:id="rId3" action="ppaction://hlinksldjump"/>
          </p:cNvPr>
          <p:cNvSpPr>
            <a:spLocks noChangeArrowheads="1"/>
          </p:cNvSpPr>
          <p:nvPr/>
        </p:nvSpPr>
        <p:spPr bwMode="auto">
          <a:xfrm>
            <a:off x="914400" y="2852936"/>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3</a:t>
            </a:r>
          </a:p>
        </p:txBody>
      </p:sp>
      <p:sp>
        <p:nvSpPr>
          <p:cNvPr id="11" name="Text Box 5"/>
          <p:cNvSpPr txBox="1">
            <a:spLocks noChangeArrowheads="1"/>
          </p:cNvSpPr>
          <p:nvPr/>
        </p:nvSpPr>
        <p:spPr bwMode="auto">
          <a:xfrm>
            <a:off x="2123728" y="3576742"/>
            <a:ext cx="6521450"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dirty="0" smtClean="0">
                <a:solidFill>
                  <a:srgbClr val="777777"/>
                </a:solidFill>
              </a:rPr>
              <a:t>Planificación</a:t>
            </a:r>
          </a:p>
        </p:txBody>
      </p:sp>
      <p:sp>
        <p:nvSpPr>
          <p:cNvPr id="12" name="Rectangle 5">
            <a:hlinkClick r:id="rId3" action="ppaction://hlinksldjump"/>
          </p:cNvPr>
          <p:cNvSpPr>
            <a:spLocks noChangeArrowheads="1"/>
          </p:cNvSpPr>
          <p:nvPr/>
        </p:nvSpPr>
        <p:spPr bwMode="auto">
          <a:xfrm>
            <a:off x="917575" y="3501008"/>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4</a:t>
            </a:r>
          </a:p>
        </p:txBody>
      </p:sp>
      <p:sp>
        <p:nvSpPr>
          <p:cNvPr id="13" name="Text Box 5"/>
          <p:cNvSpPr txBox="1">
            <a:spLocks noChangeArrowheads="1"/>
          </p:cNvSpPr>
          <p:nvPr/>
        </p:nvSpPr>
        <p:spPr bwMode="auto">
          <a:xfrm>
            <a:off x="2123728" y="5520958"/>
            <a:ext cx="5159375"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pPr>
            <a:r>
              <a:rPr lang="es-ES_tradnl" sz="2000" b="1" dirty="0" smtClean="0">
                <a:solidFill>
                  <a:srgbClr val="777777"/>
                </a:solidFill>
              </a:rPr>
              <a:t>Conclusiones</a:t>
            </a:r>
          </a:p>
        </p:txBody>
      </p:sp>
      <p:sp>
        <p:nvSpPr>
          <p:cNvPr id="14" name="Rectangle 5">
            <a:hlinkClick r:id="rId3" action="ppaction://hlinksldjump"/>
          </p:cNvPr>
          <p:cNvSpPr>
            <a:spLocks noChangeArrowheads="1"/>
          </p:cNvSpPr>
          <p:nvPr/>
        </p:nvSpPr>
        <p:spPr bwMode="auto">
          <a:xfrm>
            <a:off x="899592" y="4149080"/>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5</a:t>
            </a:r>
          </a:p>
        </p:txBody>
      </p:sp>
      <p:pic>
        <p:nvPicPr>
          <p:cNvPr id="15" name="Picture 7" descr="http://www.approach.be/images/istock_000005422719xsmall_services.jpg"/>
          <p:cNvPicPr>
            <a:picLocks noChangeAspect="1" noChangeArrowheads="1"/>
          </p:cNvPicPr>
          <p:nvPr/>
        </p:nvPicPr>
        <p:blipFill>
          <a:blip r:embed="rId4" cstate="print"/>
          <a:srcRect/>
          <a:stretch>
            <a:fillRect/>
          </a:stretch>
        </p:blipFill>
        <p:spPr bwMode="auto">
          <a:xfrm>
            <a:off x="6643688" y="1483072"/>
            <a:ext cx="2357437" cy="4518025"/>
          </a:xfrm>
          <a:prstGeom prst="rect">
            <a:avLst/>
          </a:prstGeom>
          <a:noFill/>
          <a:ln w="9525">
            <a:noFill/>
            <a:miter lim="800000"/>
            <a:headEnd/>
            <a:tailEnd/>
          </a:ln>
        </p:spPr>
      </p:pic>
      <p:sp>
        <p:nvSpPr>
          <p:cNvPr id="16" name="Text Box 5"/>
          <p:cNvSpPr txBox="1">
            <a:spLocks noChangeArrowheads="1"/>
          </p:cNvSpPr>
          <p:nvPr/>
        </p:nvSpPr>
        <p:spPr bwMode="auto">
          <a:xfrm>
            <a:off x="2123728" y="4224814"/>
            <a:ext cx="6521450"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pPr>
            <a:r>
              <a:rPr lang="es-ES_tradnl" sz="2000" dirty="0" smtClean="0">
                <a:solidFill>
                  <a:srgbClr val="777777"/>
                </a:solidFill>
              </a:rPr>
              <a:t>Demo</a:t>
            </a:r>
          </a:p>
        </p:txBody>
      </p:sp>
      <p:sp>
        <p:nvSpPr>
          <p:cNvPr id="17" name="Text Box 5"/>
          <p:cNvSpPr txBox="1">
            <a:spLocks noChangeArrowheads="1"/>
          </p:cNvSpPr>
          <p:nvPr/>
        </p:nvSpPr>
        <p:spPr bwMode="auto">
          <a:xfrm>
            <a:off x="2123728" y="4869160"/>
            <a:ext cx="6521450"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dirty="0" smtClean="0">
                <a:solidFill>
                  <a:srgbClr val="777777"/>
                </a:solidFill>
              </a:rPr>
              <a:t>Análisis de código</a:t>
            </a:r>
          </a:p>
        </p:txBody>
      </p:sp>
      <p:sp>
        <p:nvSpPr>
          <p:cNvPr id="18" name="Rectangle 5">
            <a:hlinkClick r:id="rId3" action="ppaction://hlinksldjump"/>
          </p:cNvPr>
          <p:cNvSpPr>
            <a:spLocks noChangeArrowheads="1"/>
          </p:cNvSpPr>
          <p:nvPr/>
        </p:nvSpPr>
        <p:spPr bwMode="auto">
          <a:xfrm>
            <a:off x="899592" y="4797152"/>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smtClean="0">
                <a:solidFill>
                  <a:srgbClr val="003399"/>
                </a:solidFill>
                <a:effectLst>
                  <a:outerShdw blurRad="38100" dist="38100" dir="2700000" algn="tl">
                    <a:srgbClr val="C0C0C0"/>
                  </a:outerShdw>
                </a:effectLst>
                <a:latin typeface="Calibri" pitchFamily="34" charset="0"/>
              </a:rPr>
              <a:t>6</a:t>
            </a:r>
            <a:endParaRPr lang="es-ES_tradnl" b="1" dirty="0">
              <a:solidFill>
                <a:srgbClr val="003399"/>
              </a:solidFill>
              <a:effectLst>
                <a:outerShdw blurRad="38100" dist="38100" dir="2700000" algn="tl">
                  <a:srgbClr val="C0C0C0"/>
                </a:outerShdw>
              </a:effectLst>
              <a:latin typeface="Calibri" pitchFamily="34" charset="0"/>
            </a:endParaRPr>
          </a:p>
        </p:txBody>
      </p:sp>
      <p:sp>
        <p:nvSpPr>
          <p:cNvPr id="19" name="Rectangle 5">
            <a:hlinkClick r:id="rId3" action="ppaction://hlinksldjump"/>
          </p:cNvPr>
          <p:cNvSpPr>
            <a:spLocks noChangeArrowheads="1"/>
          </p:cNvSpPr>
          <p:nvPr/>
        </p:nvSpPr>
        <p:spPr bwMode="auto">
          <a:xfrm>
            <a:off x="899592" y="5463505"/>
            <a:ext cx="485775" cy="485775"/>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wrap="none" lIns="72000" tIns="72000" rIns="72000" bIns="72000" anchor="ctr" anchorCtr="1"/>
          <a:lstStyle/>
          <a:p>
            <a:pPr algn="ctr" eaLnBrk="0" hangingPunct="0">
              <a:buClr>
                <a:schemeClr val="accent1"/>
              </a:buClr>
              <a:defRPr/>
            </a:pPr>
            <a:r>
              <a:rPr lang="es-ES_tradnl" b="1" dirty="0" smtClean="0">
                <a:solidFill>
                  <a:schemeClr val="bg1"/>
                </a:solidFill>
                <a:effectLst>
                  <a:outerShdw blurRad="38100" dist="38100" dir="2700000" algn="tl">
                    <a:srgbClr val="C0C0C0"/>
                  </a:outerShdw>
                </a:effectLst>
                <a:latin typeface="Calibri" pitchFamily="34" charset="0"/>
              </a:rPr>
              <a:t>7</a:t>
            </a:r>
          </a:p>
        </p:txBody>
      </p:sp>
      <p:sp>
        <p:nvSpPr>
          <p:cNvPr id="20" name="Text Box 2"/>
          <p:cNvSpPr txBox="1">
            <a:spLocks noChangeArrowheads="1"/>
          </p:cNvSpPr>
          <p:nvPr/>
        </p:nvSpPr>
        <p:spPr bwMode="auto">
          <a:xfrm>
            <a:off x="2095772" y="2136582"/>
            <a:ext cx="5716588"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dirty="0" smtClean="0">
                <a:solidFill>
                  <a:srgbClr val="777777"/>
                </a:solidFill>
              </a:rPr>
              <a:t>Alcance</a:t>
            </a:r>
            <a:endParaRPr lang="es-ES_tradnl" sz="2000" dirty="0">
              <a:solidFill>
                <a:srgbClr val="777777"/>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dirty="0" smtClean="0"/>
              <a:t>Conclusiones</a:t>
            </a:r>
            <a:endParaRPr lang="es-ES" dirty="0"/>
          </a:p>
        </p:txBody>
      </p:sp>
      <p:graphicFrame>
        <p:nvGraphicFramePr>
          <p:cNvPr id="5" name="4 Diagrama"/>
          <p:cNvGraphicFramePr/>
          <p:nvPr/>
        </p:nvGraphicFramePr>
        <p:xfrm>
          <a:off x="467544" y="1124744"/>
          <a:ext cx="8496944" cy="5733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dirty="0" smtClean="0"/>
              <a:t>Introducción - Objetivos</a:t>
            </a:r>
            <a:endParaRPr lang="es-ES" dirty="0"/>
          </a:p>
        </p:txBody>
      </p:sp>
      <p:graphicFrame>
        <p:nvGraphicFramePr>
          <p:cNvPr id="4" name="3 Diagrama"/>
          <p:cNvGraphicFramePr/>
          <p:nvPr/>
        </p:nvGraphicFramePr>
        <p:xfrm>
          <a:off x="251520" y="1988840"/>
          <a:ext cx="8712968"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Rectángulo"/>
          <p:cNvSpPr/>
          <p:nvPr/>
        </p:nvSpPr>
        <p:spPr>
          <a:xfrm>
            <a:off x="539552" y="1268760"/>
            <a:ext cx="8208912" cy="646331"/>
          </a:xfrm>
          <a:prstGeom prst="rect">
            <a:avLst/>
          </a:prstGeom>
        </p:spPr>
        <p:txBody>
          <a:bodyPr wrap="square">
            <a:spAutoFit/>
          </a:bodyPr>
          <a:lstStyle/>
          <a:p>
            <a:r>
              <a:rPr lang="es-ES" dirty="0" smtClean="0">
                <a:solidFill>
                  <a:schemeClr val="bg2">
                    <a:lumMod val="25000"/>
                  </a:schemeClr>
                </a:solidFill>
              </a:rPr>
              <a:t>El objetivo principal del Sistema es el de crear una </a:t>
            </a:r>
            <a:r>
              <a:rPr lang="es-ES" b="1" dirty="0" smtClean="0">
                <a:solidFill>
                  <a:schemeClr val="bg2">
                    <a:lumMod val="25000"/>
                  </a:schemeClr>
                </a:solidFill>
              </a:rPr>
              <a:t>red distribuida de observación meteorológica de propósito social</a:t>
            </a:r>
            <a:endParaRPr lang="es-ES"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0"/>
            <a:ext cx="8229600" cy="1143000"/>
          </a:xfrm>
        </p:spPr>
        <p:txBody>
          <a:bodyPr>
            <a:normAutofit fontScale="90000"/>
          </a:bodyPr>
          <a:lstStyle/>
          <a:p>
            <a:pPr algn="ctr"/>
            <a:r>
              <a:rPr lang="es-ES" dirty="0" smtClean="0"/>
              <a:t>Gracias por la atención</a:t>
            </a:r>
            <a:br>
              <a:rPr lang="es-ES" dirty="0" smtClean="0"/>
            </a:br>
            <a:r>
              <a:rPr lang="es-ES" dirty="0" smtClean="0"/>
              <a:t>¿Preguntas?</a:t>
            </a:r>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ES" dirty="0" smtClean="0">
                <a:solidFill>
                  <a:schemeClr val="bg2">
                    <a:lumMod val="25000"/>
                  </a:schemeClr>
                </a:solidFill>
              </a:rPr>
              <a:t>Agencias e Instituciones (públicas y privadas)</a:t>
            </a:r>
          </a:p>
          <a:p>
            <a:pPr lvl="1"/>
            <a:r>
              <a:rPr lang="es-ES" dirty="0" smtClean="0">
                <a:solidFill>
                  <a:schemeClr val="bg2">
                    <a:lumMod val="25000"/>
                  </a:schemeClr>
                </a:solidFill>
              </a:rPr>
              <a:t>Procesos meteorológicos</a:t>
            </a:r>
          </a:p>
          <a:p>
            <a:pPr lvl="1"/>
            <a:r>
              <a:rPr lang="es-ES" dirty="0" smtClean="0">
                <a:solidFill>
                  <a:schemeClr val="bg2">
                    <a:lumMod val="25000"/>
                  </a:schemeClr>
                </a:solidFill>
              </a:rPr>
              <a:t>Redes de estaciones heterogéneas</a:t>
            </a:r>
          </a:p>
          <a:p>
            <a:pPr lvl="1"/>
            <a:r>
              <a:rPr lang="es-ES" dirty="0" smtClean="0">
                <a:solidFill>
                  <a:schemeClr val="bg2">
                    <a:lumMod val="25000"/>
                  </a:schemeClr>
                </a:solidFill>
              </a:rPr>
              <a:t>Herramientas </a:t>
            </a:r>
            <a:r>
              <a:rPr lang="es-ES" dirty="0" err="1" smtClean="0">
                <a:solidFill>
                  <a:schemeClr val="bg2">
                    <a:lumMod val="25000"/>
                  </a:schemeClr>
                </a:solidFill>
              </a:rPr>
              <a:t>multifabricante</a:t>
            </a:r>
            <a:endParaRPr lang="es-ES" dirty="0" smtClean="0">
              <a:solidFill>
                <a:schemeClr val="bg2">
                  <a:lumMod val="25000"/>
                </a:schemeClr>
              </a:solidFill>
            </a:endParaRPr>
          </a:p>
          <a:p>
            <a:r>
              <a:rPr lang="es-ES" dirty="0" smtClean="0">
                <a:solidFill>
                  <a:schemeClr val="bg2">
                    <a:lumMod val="25000"/>
                  </a:schemeClr>
                </a:solidFill>
              </a:rPr>
              <a:t>Estación de observación</a:t>
            </a:r>
          </a:p>
          <a:p>
            <a:pPr lvl="1"/>
            <a:r>
              <a:rPr lang="es-ES" dirty="0" err="1" smtClean="0">
                <a:solidFill>
                  <a:schemeClr val="bg2">
                    <a:lumMod val="25000"/>
                  </a:schemeClr>
                </a:solidFill>
              </a:rPr>
              <a:t>Datalogger</a:t>
            </a:r>
            <a:endParaRPr lang="es-ES" dirty="0" smtClean="0">
              <a:solidFill>
                <a:schemeClr val="bg2">
                  <a:lumMod val="25000"/>
                </a:schemeClr>
              </a:solidFill>
            </a:endParaRPr>
          </a:p>
          <a:p>
            <a:pPr lvl="1"/>
            <a:r>
              <a:rPr lang="es-ES" dirty="0" smtClean="0">
                <a:solidFill>
                  <a:schemeClr val="bg2">
                    <a:lumMod val="25000"/>
                  </a:schemeClr>
                </a:solidFill>
              </a:rPr>
              <a:t>Sensores</a:t>
            </a:r>
          </a:p>
          <a:p>
            <a:pPr lvl="1"/>
            <a:r>
              <a:rPr lang="es-ES" dirty="0" smtClean="0">
                <a:solidFill>
                  <a:schemeClr val="bg2">
                    <a:lumMod val="25000"/>
                  </a:schemeClr>
                </a:solidFill>
              </a:rPr>
              <a:t>Software</a:t>
            </a:r>
          </a:p>
          <a:p>
            <a:r>
              <a:rPr lang="es-ES" dirty="0" smtClean="0">
                <a:solidFill>
                  <a:schemeClr val="bg2">
                    <a:lumMod val="25000"/>
                  </a:schemeClr>
                </a:solidFill>
              </a:rPr>
              <a:t>Uso personal</a:t>
            </a:r>
          </a:p>
          <a:p>
            <a:pPr lvl="1"/>
            <a:r>
              <a:rPr lang="es-ES" dirty="0" smtClean="0">
                <a:solidFill>
                  <a:schemeClr val="bg2">
                    <a:lumMod val="25000"/>
                  </a:schemeClr>
                </a:solidFill>
              </a:rPr>
              <a:t>Aficionados</a:t>
            </a:r>
          </a:p>
          <a:p>
            <a:pPr lvl="1"/>
            <a:r>
              <a:rPr lang="es-ES" dirty="0" smtClean="0">
                <a:solidFill>
                  <a:schemeClr val="bg2">
                    <a:lumMod val="25000"/>
                  </a:schemeClr>
                </a:solidFill>
              </a:rPr>
              <a:t>Estaciones caseras independientes y heterogéneas</a:t>
            </a:r>
          </a:p>
          <a:p>
            <a:endParaRPr lang="es-ES" dirty="0">
              <a:solidFill>
                <a:schemeClr val="bg2">
                  <a:lumMod val="25000"/>
                </a:schemeClr>
              </a:solidFill>
            </a:endParaRPr>
          </a:p>
        </p:txBody>
      </p:sp>
      <p:sp>
        <p:nvSpPr>
          <p:cNvPr id="3" name="2 Título"/>
          <p:cNvSpPr>
            <a:spLocks noGrp="1"/>
          </p:cNvSpPr>
          <p:nvPr>
            <p:ph type="title"/>
          </p:nvPr>
        </p:nvSpPr>
        <p:spPr/>
        <p:txBody>
          <a:bodyPr/>
          <a:lstStyle/>
          <a:p>
            <a:r>
              <a:rPr lang="es-ES" dirty="0" smtClean="0"/>
              <a:t>Introducción - Contexto</a:t>
            </a:r>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Autofit/>
          </a:bodyPr>
          <a:lstStyle/>
          <a:p>
            <a:r>
              <a:rPr lang="es-ES" dirty="0" smtClean="0"/>
              <a:t>Introducción – Procesos meteorológicos</a:t>
            </a:r>
            <a:endParaRPr lang="es-ES" dirty="0"/>
          </a:p>
        </p:txBody>
      </p:sp>
      <p:graphicFrame>
        <p:nvGraphicFramePr>
          <p:cNvPr id="4" name="3 Diagrama"/>
          <p:cNvGraphicFramePr/>
          <p:nvPr/>
        </p:nvGraphicFramePr>
        <p:xfrm>
          <a:off x="827584" y="1340768"/>
          <a:ext cx="7632848"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4" name="Text Box 2"/>
          <p:cNvSpPr txBox="1">
            <a:spLocks noChangeArrowheads="1"/>
          </p:cNvSpPr>
          <p:nvPr/>
        </p:nvSpPr>
        <p:spPr bwMode="auto">
          <a:xfrm>
            <a:off x="2095500" y="1488510"/>
            <a:ext cx="5716588"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dirty="0" smtClean="0">
                <a:solidFill>
                  <a:srgbClr val="777777"/>
                </a:solidFill>
              </a:rPr>
              <a:t>Introducción</a:t>
            </a:r>
            <a:endParaRPr lang="es-ES_tradnl" sz="2000" dirty="0">
              <a:solidFill>
                <a:srgbClr val="777777"/>
              </a:solidFill>
            </a:endParaRPr>
          </a:p>
        </p:txBody>
      </p:sp>
      <p:sp>
        <p:nvSpPr>
          <p:cNvPr id="6" name="Line 4"/>
          <p:cNvSpPr>
            <a:spLocks noChangeShapeType="1"/>
          </p:cNvSpPr>
          <p:nvPr/>
        </p:nvSpPr>
        <p:spPr bwMode="auto">
          <a:xfrm>
            <a:off x="1952625" y="1268760"/>
            <a:ext cx="26988" cy="4895850"/>
          </a:xfrm>
          <a:prstGeom prst="line">
            <a:avLst/>
          </a:prstGeom>
          <a:noFill/>
          <a:ln w="9525">
            <a:solidFill>
              <a:srgbClr val="336699"/>
            </a:solidFill>
            <a:round/>
            <a:headEnd/>
            <a:tailEnd/>
          </a:ln>
        </p:spPr>
        <p:txBody>
          <a:bodyPr wrap="none" anchor="ctr"/>
          <a:lstStyle/>
          <a:p>
            <a:endParaRPr lang="es-ES"/>
          </a:p>
        </p:txBody>
      </p:sp>
      <p:sp>
        <p:nvSpPr>
          <p:cNvPr id="7" name="Text Box 5"/>
          <p:cNvSpPr txBox="1">
            <a:spLocks noChangeArrowheads="1"/>
          </p:cNvSpPr>
          <p:nvPr/>
        </p:nvSpPr>
        <p:spPr bwMode="auto">
          <a:xfrm>
            <a:off x="2097088" y="2852936"/>
            <a:ext cx="5159375"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pPr>
            <a:r>
              <a:rPr lang="es-ES_tradnl" sz="2000" dirty="0" smtClean="0">
                <a:solidFill>
                  <a:srgbClr val="777777"/>
                </a:solidFill>
              </a:rPr>
              <a:t>Análisis y Diseño</a:t>
            </a:r>
          </a:p>
        </p:txBody>
      </p:sp>
      <p:sp>
        <p:nvSpPr>
          <p:cNvPr id="8" name="Rectangle 5">
            <a:hlinkClick r:id="rId3" action="ppaction://hlinksldjump"/>
          </p:cNvPr>
          <p:cNvSpPr>
            <a:spLocks noChangeArrowheads="1"/>
          </p:cNvSpPr>
          <p:nvPr/>
        </p:nvSpPr>
        <p:spPr bwMode="auto">
          <a:xfrm>
            <a:off x="914400" y="2132856"/>
            <a:ext cx="485775" cy="485775"/>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wrap="none" lIns="72000" tIns="72000" rIns="72000" bIns="72000" anchor="ctr" anchorCtr="1"/>
          <a:lstStyle/>
          <a:p>
            <a:pPr algn="ctr" eaLnBrk="0" hangingPunct="0">
              <a:buClr>
                <a:schemeClr val="accent1"/>
              </a:buClr>
              <a:defRPr/>
            </a:pPr>
            <a:r>
              <a:rPr lang="es-ES_tradnl" b="1" dirty="0">
                <a:solidFill>
                  <a:schemeClr val="bg1"/>
                </a:solidFill>
                <a:effectLst>
                  <a:outerShdw blurRad="38100" dist="38100" dir="2700000" algn="tl">
                    <a:srgbClr val="C0C0C0"/>
                  </a:outerShdw>
                </a:effectLst>
                <a:latin typeface="Calibri" pitchFamily="34" charset="0"/>
              </a:rPr>
              <a:t>2</a:t>
            </a:r>
          </a:p>
        </p:txBody>
      </p:sp>
      <p:sp>
        <p:nvSpPr>
          <p:cNvPr id="9" name="Rectangle 10"/>
          <p:cNvSpPr>
            <a:spLocks noChangeArrowheads="1"/>
          </p:cNvSpPr>
          <p:nvPr/>
        </p:nvSpPr>
        <p:spPr bwMode="auto">
          <a:xfrm>
            <a:off x="914400" y="1412776"/>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1</a:t>
            </a:r>
          </a:p>
        </p:txBody>
      </p:sp>
      <p:sp>
        <p:nvSpPr>
          <p:cNvPr id="10" name="Rectangle 5">
            <a:hlinkClick r:id="rId3" action="ppaction://hlinksldjump"/>
          </p:cNvPr>
          <p:cNvSpPr>
            <a:spLocks noChangeArrowheads="1"/>
          </p:cNvSpPr>
          <p:nvPr/>
        </p:nvSpPr>
        <p:spPr bwMode="auto">
          <a:xfrm>
            <a:off x="914400" y="2852936"/>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3</a:t>
            </a:r>
          </a:p>
        </p:txBody>
      </p:sp>
      <p:sp>
        <p:nvSpPr>
          <p:cNvPr id="11" name="Text Box 5"/>
          <p:cNvSpPr txBox="1">
            <a:spLocks noChangeArrowheads="1"/>
          </p:cNvSpPr>
          <p:nvPr/>
        </p:nvSpPr>
        <p:spPr bwMode="auto">
          <a:xfrm>
            <a:off x="2123728" y="3576742"/>
            <a:ext cx="6521450"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dirty="0" smtClean="0">
                <a:solidFill>
                  <a:srgbClr val="777777"/>
                </a:solidFill>
              </a:rPr>
              <a:t>Planificación</a:t>
            </a:r>
          </a:p>
        </p:txBody>
      </p:sp>
      <p:sp>
        <p:nvSpPr>
          <p:cNvPr id="12" name="Rectangle 5">
            <a:hlinkClick r:id="rId3" action="ppaction://hlinksldjump"/>
          </p:cNvPr>
          <p:cNvSpPr>
            <a:spLocks noChangeArrowheads="1"/>
          </p:cNvSpPr>
          <p:nvPr/>
        </p:nvSpPr>
        <p:spPr bwMode="auto">
          <a:xfrm>
            <a:off x="917575" y="3501008"/>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4</a:t>
            </a:r>
          </a:p>
        </p:txBody>
      </p:sp>
      <p:sp>
        <p:nvSpPr>
          <p:cNvPr id="13" name="Text Box 5"/>
          <p:cNvSpPr txBox="1">
            <a:spLocks noChangeArrowheads="1"/>
          </p:cNvSpPr>
          <p:nvPr/>
        </p:nvSpPr>
        <p:spPr bwMode="auto">
          <a:xfrm>
            <a:off x="2123728" y="5520958"/>
            <a:ext cx="5159375"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pPr>
            <a:r>
              <a:rPr lang="es-ES_tradnl" sz="2000" dirty="0" smtClean="0">
                <a:solidFill>
                  <a:srgbClr val="777777"/>
                </a:solidFill>
              </a:rPr>
              <a:t>Conclusiones</a:t>
            </a:r>
          </a:p>
        </p:txBody>
      </p:sp>
      <p:sp>
        <p:nvSpPr>
          <p:cNvPr id="14" name="Rectangle 5">
            <a:hlinkClick r:id="rId3" action="ppaction://hlinksldjump"/>
          </p:cNvPr>
          <p:cNvSpPr>
            <a:spLocks noChangeArrowheads="1"/>
          </p:cNvSpPr>
          <p:nvPr/>
        </p:nvSpPr>
        <p:spPr bwMode="auto">
          <a:xfrm>
            <a:off x="899592" y="4149080"/>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a:solidFill>
                  <a:srgbClr val="003399"/>
                </a:solidFill>
                <a:effectLst>
                  <a:outerShdw blurRad="38100" dist="38100" dir="2700000" algn="tl">
                    <a:srgbClr val="C0C0C0"/>
                  </a:outerShdw>
                </a:effectLst>
                <a:latin typeface="Calibri" pitchFamily="34" charset="0"/>
              </a:rPr>
              <a:t>5</a:t>
            </a:r>
          </a:p>
        </p:txBody>
      </p:sp>
      <p:pic>
        <p:nvPicPr>
          <p:cNvPr id="15" name="Picture 7" descr="http://www.approach.be/images/istock_000005422719xsmall_services.jpg"/>
          <p:cNvPicPr>
            <a:picLocks noChangeAspect="1" noChangeArrowheads="1"/>
          </p:cNvPicPr>
          <p:nvPr/>
        </p:nvPicPr>
        <p:blipFill>
          <a:blip r:embed="rId4" cstate="print"/>
          <a:srcRect/>
          <a:stretch>
            <a:fillRect/>
          </a:stretch>
        </p:blipFill>
        <p:spPr bwMode="auto">
          <a:xfrm>
            <a:off x="6643688" y="1483072"/>
            <a:ext cx="2357437" cy="4518025"/>
          </a:xfrm>
          <a:prstGeom prst="rect">
            <a:avLst/>
          </a:prstGeom>
          <a:noFill/>
          <a:ln w="9525">
            <a:noFill/>
            <a:miter lim="800000"/>
            <a:headEnd/>
            <a:tailEnd/>
          </a:ln>
        </p:spPr>
      </p:pic>
      <p:sp>
        <p:nvSpPr>
          <p:cNvPr id="16" name="Text Box 5"/>
          <p:cNvSpPr txBox="1">
            <a:spLocks noChangeArrowheads="1"/>
          </p:cNvSpPr>
          <p:nvPr/>
        </p:nvSpPr>
        <p:spPr bwMode="auto">
          <a:xfrm>
            <a:off x="2123728" y="4224814"/>
            <a:ext cx="6521450"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pPr>
            <a:r>
              <a:rPr lang="es-ES_tradnl" sz="2000" dirty="0" smtClean="0">
                <a:solidFill>
                  <a:srgbClr val="777777"/>
                </a:solidFill>
              </a:rPr>
              <a:t>Demo</a:t>
            </a:r>
          </a:p>
        </p:txBody>
      </p:sp>
      <p:sp>
        <p:nvSpPr>
          <p:cNvPr id="17" name="Text Box 5"/>
          <p:cNvSpPr txBox="1">
            <a:spLocks noChangeArrowheads="1"/>
          </p:cNvSpPr>
          <p:nvPr/>
        </p:nvSpPr>
        <p:spPr bwMode="auto">
          <a:xfrm>
            <a:off x="2123728" y="4869160"/>
            <a:ext cx="6521450"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dirty="0" smtClean="0">
                <a:solidFill>
                  <a:srgbClr val="777777"/>
                </a:solidFill>
              </a:rPr>
              <a:t>Análisis de código</a:t>
            </a:r>
          </a:p>
        </p:txBody>
      </p:sp>
      <p:sp>
        <p:nvSpPr>
          <p:cNvPr id="18" name="Rectangle 5">
            <a:hlinkClick r:id="rId3" action="ppaction://hlinksldjump"/>
          </p:cNvPr>
          <p:cNvSpPr>
            <a:spLocks noChangeArrowheads="1"/>
          </p:cNvSpPr>
          <p:nvPr/>
        </p:nvSpPr>
        <p:spPr bwMode="auto">
          <a:xfrm>
            <a:off x="899592" y="4797152"/>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smtClean="0">
                <a:solidFill>
                  <a:srgbClr val="003399"/>
                </a:solidFill>
                <a:effectLst>
                  <a:outerShdw blurRad="38100" dist="38100" dir="2700000" algn="tl">
                    <a:srgbClr val="C0C0C0"/>
                  </a:outerShdw>
                </a:effectLst>
                <a:latin typeface="Calibri" pitchFamily="34" charset="0"/>
              </a:rPr>
              <a:t>6</a:t>
            </a:r>
            <a:endParaRPr lang="es-ES_tradnl" b="1" dirty="0">
              <a:solidFill>
                <a:srgbClr val="003399"/>
              </a:solidFill>
              <a:effectLst>
                <a:outerShdw blurRad="38100" dist="38100" dir="2700000" algn="tl">
                  <a:srgbClr val="C0C0C0"/>
                </a:outerShdw>
              </a:effectLst>
              <a:latin typeface="Calibri" pitchFamily="34" charset="0"/>
            </a:endParaRPr>
          </a:p>
        </p:txBody>
      </p:sp>
      <p:sp>
        <p:nvSpPr>
          <p:cNvPr id="19" name="Rectangle 5">
            <a:hlinkClick r:id="rId3" action="ppaction://hlinksldjump"/>
          </p:cNvPr>
          <p:cNvSpPr>
            <a:spLocks noChangeArrowheads="1"/>
          </p:cNvSpPr>
          <p:nvPr/>
        </p:nvSpPr>
        <p:spPr bwMode="auto">
          <a:xfrm>
            <a:off x="899592" y="5463505"/>
            <a:ext cx="485775" cy="485775"/>
          </a:xfrm>
          <a:prstGeom prst="rect">
            <a:avLst/>
          </a:prstGeom>
          <a:ln>
            <a:headEnd/>
            <a:tailEnd type="none" w="sm" len="med"/>
          </a:ln>
        </p:spPr>
        <p:style>
          <a:lnRef idx="2">
            <a:schemeClr val="accent1"/>
          </a:lnRef>
          <a:fillRef idx="1">
            <a:schemeClr val="lt1"/>
          </a:fillRef>
          <a:effectRef idx="0">
            <a:schemeClr val="accent1"/>
          </a:effectRef>
          <a:fontRef idx="minor">
            <a:schemeClr val="dk1"/>
          </a:fontRef>
        </p:style>
        <p:txBody>
          <a:bodyPr wrap="none" lIns="72000" tIns="72000" rIns="72000" bIns="72000" anchor="ctr" anchorCtr="1"/>
          <a:lstStyle/>
          <a:p>
            <a:pPr algn="ctr" eaLnBrk="0" hangingPunct="0">
              <a:buClr>
                <a:schemeClr val="accent1"/>
              </a:buClr>
              <a:defRPr/>
            </a:pPr>
            <a:r>
              <a:rPr lang="es-ES_tradnl" b="1" dirty="0" smtClean="0">
                <a:solidFill>
                  <a:srgbClr val="003399"/>
                </a:solidFill>
                <a:effectLst>
                  <a:outerShdw blurRad="38100" dist="38100" dir="2700000" algn="tl">
                    <a:srgbClr val="C0C0C0"/>
                  </a:outerShdw>
                </a:effectLst>
                <a:latin typeface="Calibri" pitchFamily="34" charset="0"/>
              </a:rPr>
              <a:t>7</a:t>
            </a:r>
            <a:endParaRPr lang="es-ES_tradnl" b="1" dirty="0">
              <a:solidFill>
                <a:srgbClr val="003399"/>
              </a:solidFill>
              <a:effectLst>
                <a:outerShdw blurRad="38100" dist="38100" dir="2700000" algn="tl">
                  <a:srgbClr val="C0C0C0"/>
                </a:outerShdw>
              </a:effectLst>
              <a:latin typeface="Calibri" pitchFamily="34" charset="0"/>
            </a:endParaRPr>
          </a:p>
        </p:txBody>
      </p:sp>
      <p:sp>
        <p:nvSpPr>
          <p:cNvPr id="20" name="Text Box 2"/>
          <p:cNvSpPr txBox="1">
            <a:spLocks noChangeArrowheads="1"/>
          </p:cNvSpPr>
          <p:nvPr/>
        </p:nvSpPr>
        <p:spPr bwMode="auto">
          <a:xfrm>
            <a:off x="2095772" y="2136582"/>
            <a:ext cx="5716588" cy="428322"/>
          </a:xfrm>
          <a:prstGeom prst="rect">
            <a:avLst/>
          </a:prstGeom>
          <a:noFill/>
          <a:ln w="9525" algn="ctr">
            <a:noFill/>
            <a:miter lim="800000"/>
            <a:headEnd/>
            <a:tailEnd/>
          </a:ln>
        </p:spPr>
        <p:txBody>
          <a:bodyPr lIns="90488" tIns="44450" rIns="90488" bIns="44450">
            <a:spAutoFit/>
          </a:bodyPr>
          <a:lstStyle/>
          <a:p>
            <a:pPr eaLnBrk="0" hangingPunct="0">
              <a:lnSpc>
                <a:spcPct val="110000"/>
              </a:lnSpc>
              <a:spcBef>
                <a:spcPct val="10000"/>
              </a:spcBef>
              <a:spcAft>
                <a:spcPct val="10000"/>
              </a:spcAft>
              <a:buClr>
                <a:schemeClr val="accent2"/>
              </a:buClr>
              <a:buSzPct val="95000"/>
              <a:buFont typeface="Monotype Sorts" pitchFamily="2" charset="2"/>
              <a:buNone/>
            </a:pPr>
            <a:r>
              <a:rPr lang="es-ES_tradnl" sz="2000" b="1" dirty="0" smtClean="0">
                <a:solidFill>
                  <a:srgbClr val="777777"/>
                </a:solidFill>
              </a:rPr>
              <a:t>Alcance</a:t>
            </a:r>
            <a:endParaRPr lang="es-ES_tradnl" sz="2000" b="1" dirty="0">
              <a:solidFill>
                <a:srgbClr val="777777"/>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solidFill>
                  <a:schemeClr val="bg2">
                    <a:lumMod val="25000"/>
                  </a:schemeClr>
                </a:solidFill>
              </a:rPr>
              <a:t>Núcleo genérico (independiente de estaciones) de recolección</a:t>
            </a:r>
          </a:p>
          <a:p>
            <a:endParaRPr lang="es-ES" dirty="0" smtClean="0">
              <a:solidFill>
                <a:schemeClr val="bg2">
                  <a:lumMod val="25000"/>
                </a:schemeClr>
              </a:solidFill>
            </a:endParaRPr>
          </a:p>
          <a:p>
            <a:r>
              <a:rPr lang="es-ES" dirty="0" smtClean="0">
                <a:solidFill>
                  <a:schemeClr val="bg2">
                    <a:lumMod val="25000"/>
                  </a:schemeClr>
                </a:solidFill>
              </a:rPr>
              <a:t>Sistema de </a:t>
            </a:r>
            <a:r>
              <a:rPr lang="es-ES" dirty="0" err="1" smtClean="0">
                <a:solidFill>
                  <a:schemeClr val="bg2">
                    <a:lumMod val="25000"/>
                  </a:schemeClr>
                </a:solidFill>
              </a:rPr>
              <a:t>plugins</a:t>
            </a:r>
            <a:r>
              <a:rPr lang="es-ES" dirty="0" smtClean="0">
                <a:solidFill>
                  <a:schemeClr val="bg2">
                    <a:lumMod val="25000"/>
                  </a:schemeClr>
                </a:solidFill>
              </a:rPr>
              <a:t> de estación</a:t>
            </a:r>
          </a:p>
          <a:p>
            <a:endParaRPr lang="es-ES" dirty="0" smtClean="0">
              <a:solidFill>
                <a:schemeClr val="bg2">
                  <a:lumMod val="25000"/>
                </a:schemeClr>
              </a:solidFill>
            </a:endParaRPr>
          </a:p>
          <a:p>
            <a:r>
              <a:rPr lang="es-ES" dirty="0" smtClean="0">
                <a:solidFill>
                  <a:schemeClr val="bg2">
                    <a:lumMod val="25000"/>
                  </a:schemeClr>
                </a:solidFill>
              </a:rPr>
              <a:t>Implementación de ejemplo (ninguna estación real)</a:t>
            </a:r>
          </a:p>
          <a:p>
            <a:endParaRPr lang="es-ES" dirty="0" smtClean="0">
              <a:solidFill>
                <a:schemeClr val="bg2">
                  <a:lumMod val="25000"/>
                </a:schemeClr>
              </a:solidFill>
            </a:endParaRPr>
          </a:p>
          <a:p>
            <a:r>
              <a:rPr lang="es-ES" dirty="0" smtClean="0">
                <a:solidFill>
                  <a:schemeClr val="bg2">
                    <a:lumMod val="25000"/>
                  </a:schemeClr>
                </a:solidFill>
              </a:rPr>
              <a:t>Configuración dinámica de parámetros y umbrales</a:t>
            </a:r>
            <a:endParaRPr lang="es-ES" dirty="0">
              <a:solidFill>
                <a:schemeClr val="bg2">
                  <a:lumMod val="25000"/>
                </a:schemeClr>
              </a:solidFill>
            </a:endParaRPr>
          </a:p>
        </p:txBody>
      </p:sp>
      <p:sp>
        <p:nvSpPr>
          <p:cNvPr id="3" name="2 Título"/>
          <p:cNvSpPr>
            <a:spLocks noGrp="1"/>
          </p:cNvSpPr>
          <p:nvPr>
            <p:ph type="title"/>
          </p:nvPr>
        </p:nvSpPr>
        <p:spPr/>
        <p:txBody>
          <a:bodyPr>
            <a:normAutofit fontScale="90000"/>
          </a:bodyPr>
          <a:lstStyle/>
          <a:p>
            <a:r>
              <a:rPr lang="es-ES" dirty="0" smtClean="0"/>
              <a:t>Alcance – Recopilación de observaciones</a:t>
            </a:r>
            <a:endParaRPr lang="es-E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solidFill>
                  <a:schemeClr val="bg2">
                    <a:lumMod val="25000"/>
                  </a:schemeClr>
                </a:solidFill>
              </a:rPr>
              <a:t>Modelo único, comprensible y escalable</a:t>
            </a:r>
          </a:p>
          <a:p>
            <a:pPr lvl="1"/>
            <a:r>
              <a:rPr lang="es-ES" dirty="0" smtClean="0">
                <a:solidFill>
                  <a:schemeClr val="bg2">
                    <a:lumMod val="25000"/>
                  </a:schemeClr>
                </a:solidFill>
              </a:rPr>
              <a:t>En volumen</a:t>
            </a:r>
          </a:p>
          <a:p>
            <a:pPr lvl="1"/>
            <a:r>
              <a:rPr lang="es-ES" dirty="0" smtClean="0">
                <a:solidFill>
                  <a:schemeClr val="bg2">
                    <a:lumMod val="25000"/>
                  </a:schemeClr>
                </a:solidFill>
              </a:rPr>
              <a:t>En tipología</a:t>
            </a:r>
          </a:p>
          <a:p>
            <a:pPr lvl="1"/>
            <a:endParaRPr lang="es-ES" dirty="0" smtClean="0">
              <a:solidFill>
                <a:schemeClr val="bg2">
                  <a:lumMod val="25000"/>
                </a:schemeClr>
              </a:solidFill>
            </a:endParaRPr>
          </a:p>
          <a:p>
            <a:r>
              <a:rPr lang="es-ES" dirty="0" smtClean="0">
                <a:solidFill>
                  <a:schemeClr val="bg2">
                    <a:lumMod val="25000"/>
                  </a:schemeClr>
                </a:solidFill>
              </a:rPr>
              <a:t>Control de calidad del dato</a:t>
            </a:r>
          </a:p>
          <a:p>
            <a:pPr lvl="1"/>
            <a:r>
              <a:rPr lang="es-ES" dirty="0" smtClean="0">
                <a:solidFill>
                  <a:schemeClr val="bg2">
                    <a:lumMod val="25000"/>
                  </a:schemeClr>
                </a:solidFill>
              </a:rPr>
              <a:t>Valores umbrales configurables</a:t>
            </a:r>
          </a:p>
          <a:p>
            <a:pPr lvl="1"/>
            <a:endParaRPr lang="es-ES" dirty="0" smtClean="0">
              <a:solidFill>
                <a:schemeClr val="bg2">
                  <a:lumMod val="25000"/>
                </a:schemeClr>
              </a:solidFill>
            </a:endParaRPr>
          </a:p>
          <a:p>
            <a:r>
              <a:rPr lang="es-ES" dirty="0" smtClean="0">
                <a:solidFill>
                  <a:schemeClr val="bg2">
                    <a:lumMod val="25000"/>
                  </a:schemeClr>
                </a:solidFill>
              </a:rPr>
              <a:t>Cálculo de derivadas</a:t>
            </a:r>
          </a:p>
          <a:p>
            <a:pPr lvl="1"/>
            <a:r>
              <a:rPr lang="es-ES" dirty="0" smtClean="0">
                <a:solidFill>
                  <a:schemeClr val="bg2">
                    <a:lumMod val="25000"/>
                  </a:schemeClr>
                </a:solidFill>
              </a:rPr>
              <a:t>Mínima, media, máxima</a:t>
            </a:r>
            <a:endParaRPr lang="es-ES" dirty="0">
              <a:solidFill>
                <a:schemeClr val="bg2">
                  <a:lumMod val="25000"/>
                </a:schemeClr>
              </a:solidFill>
            </a:endParaRPr>
          </a:p>
        </p:txBody>
      </p:sp>
      <p:sp>
        <p:nvSpPr>
          <p:cNvPr id="3" name="2 Título"/>
          <p:cNvSpPr>
            <a:spLocks noGrp="1"/>
          </p:cNvSpPr>
          <p:nvPr>
            <p:ph type="title"/>
          </p:nvPr>
        </p:nvSpPr>
        <p:spPr/>
        <p:txBody>
          <a:bodyPr>
            <a:normAutofit fontScale="90000"/>
          </a:bodyPr>
          <a:lstStyle/>
          <a:p>
            <a:r>
              <a:rPr lang="es-ES" dirty="0" smtClean="0"/>
              <a:t>Alcance – Almacenamiento y estandarización de observaciones</a:t>
            </a:r>
            <a:endParaRPr lang="es-ES" dirty="0"/>
          </a:p>
        </p:txBody>
      </p:sp>
      <p:graphicFrame>
        <p:nvGraphicFramePr>
          <p:cNvPr id="4" name="3 Diagrama"/>
          <p:cNvGraphicFramePr/>
          <p:nvPr/>
        </p:nvGraphicFramePr>
        <p:xfrm>
          <a:off x="5004048" y="2492896"/>
          <a:ext cx="3984104" cy="2896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ES" dirty="0" smtClean="0"/>
              <a:t>Alcance – Interfaz de presentación de observaciones</a:t>
            </a:r>
            <a:endParaRPr lang="es-ES" dirty="0"/>
          </a:p>
        </p:txBody>
      </p:sp>
      <p:graphicFrame>
        <p:nvGraphicFramePr>
          <p:cNvPr id="4" name="3 Diagrama"/>
          <p:cNvGraphicFramePr/>
          <p:nvPr/>
        </p:nvGraphicFramePr>
        <p:xfrm>
          <a:off x="1019944" y="1397000"/>
          <a:ext cx="6936432" cy="4984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3655</TotalTime>
  <Words>1971</Words>
  <Application>Microsoft Office PowerPoint</Application>
  <PresentationFormat>Presentación en pantalla (4:3)</PresentationFormat>
  <Paragraphs>374</Paragraphs>
  <Slides>30</Slides>
  <Notes>30</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Concurrencia</vt:lpstr>
      <vt:lpstr>DESARROLLO DE UN SISTEMA DE RECOGIDA Y NORMALIZACIÓN DE INFORMACIÓN METEOROLÓGICA DE CARÁCTER DISTRIBUIDO Y SOCIAL</vt:lpstr>
      <vt:lpstr>Índice</vt:lpstr>
      <vt:lpstr>Introducción - Objetivos</vt:lpstr>
      <vt:lpstr>Introducción - Contexto</vt:lpstr>
      <vt:lpstr>Introducción – Procesos meteorológicos</vt:lpstr>
      <vt:lpstr>Índice</vt:lpstr>
      <vt:lpstr>Alcance – Recopilación de observaciones</vt:lpstr>
      <vt:lpstr>Alcance – Almacenamiento y estandarización de observaciones</vt:lpstr>
      <vt:lpstr>Alcance – Interfaz de presentación de observaciones</vt:lpstr>
      <vt:lpstr>Alcance – Integración social</vt:lpstr>
      <vt:lpstr>Índice</vt:lpstr>
      <vt:lpstr>A &amp; D – Casos de uso</vt:lpstr>
      <vt:lpstr>A &amp; D - Subsistemas</vt:lpstr>
      <vt:lpstr>A &amp; D - Arquitectura</vt:lpstr>
      <vt:lpstr>Índice</vt:lpstr>
      <vt:lpstr>Planificación - Iteraciones</vt:lpstr>
      <vt:lpstr>Índice</vt:lpstr>
      <vt:lpstr>Demo – pantalla login</vt:lpstr>
      <vt:lpstr>Demo – lista de observaciones</vt:lpstr>
      <vt:lpstr>Demo – gráfica de observaciones</vt:lpstr>
      <vt:lpstr>Demo – tabla derivadas</vt:lpstr>
      <vt:lpstr>Demo – gráficas derivadas</vt:lpstr>
      <vt:lpstr>Demo – mapa de estaciones</vt:lpstr>
      <vt:lpstr>Demo – configuración de perfil</vt:lpstr>
      <vt:lpstr>Demo – configuración de estación</vt:lpstr>
      <vt:lpstr>Índice</vt:lpstr>
      <vt:lpstr>Análisis de código - SonarQube</vt:lpstr>
      <vt:lpstr>Índice</vt:lpstr>
      <vt:lpstr>Conclusiones</vt:lpstr>
      <vt:lpstr>Gracias por la atención ¿Preguntas?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sysadmin</dc:creator>
  <cp:lastModifiedBy>sysadmin</cp:lastModifiedBy>
  <cp:revision>107</cp:revision>
  <dcterms:created xsi:type="dcterms:W3CDTF">2015-05-01T09:27:14Z</dcterms:created>
  <dcterms:modified xsi:type="dcterms:W3CDTF">2015-05-18T21:25:47Z</dcterms:modified>
</cp:coreProperties>
</file>