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4D11-6F7D-CF05-EBFD-C32CC313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A63C-BD87-0ED3-DB8B-09112FF4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1AC6-98B1-3107-0BC6-12ACD3E7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A0E3-4418-C109-2E29-4A0B2792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F855-EE3C-AAF3-A245-410C34A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CA08-89E0-AA87-FE7A-01D25F9D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CE928-6A39-7291-AAAF-2453D898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B34A-9587-6C65-ED39-3DACFDC5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DF04-4E26-D759-3E6A-E932BF49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E724-9524-9ED0-B1AF-29CBD40B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5C9AA-44A0-A450-FFCF-03D988DA0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403A3-DCBD-31F0-9DA8-71CA36E9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CF65-BC4C-20C3-16EA-D1C76D4A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BE21-E870-75E1-E8CB-31418310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223D-302B-AEB9-5D64-979C007E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A2E4-6D43-BEC2-5D67-FE5F1970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F071-1151-4164-FDA6-7577D7AC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1C4B-E585-F69A-6F1D-9F5EB31C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067A-2C62-9F13-235E-5C9E90F9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3318-90B9-2E44-0A9D-D102B89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03DB-A8A7-44C2-BADE-8666CA24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327C-0119-4181-A5A6-8E25CBFC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F22C-4DCA-4CA7-A99D-E1482C0E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3AC4-3508-2CF7-F941-883821B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8B39-D7F6-C306-047D-1964914A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2C7-109E-2D4B-830C-06365DB5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DC5A-DA64-7C55-EC48-494F4DF0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2B72-823B-94E8-7F85-AF35F09B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A1B2B-7BAD-CB67-C504-DF8C18CD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2832B-5F46-B672-614E-0FCCDD68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2C9C-B7C2-53A2-1285-D9A7123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F2FC-82C6-F539-1184-D8C826CA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0061-F1B9-1535-0B30-AE59CFEE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0CFA-11D4-4C99-6C7D-3B838E2C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CC32-49C7-A0F4-E8B7-B275AFD2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5CDA7-D037-E030-C41C-05114C124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35AB-7F68-C689-81CC-36851DA8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7613-E595-CD72-18A0-EF640F1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31CC5-5E71-C7A8-D309-92F850E3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1DF-28BC-F0DC-4CA5-190D1C7F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FBCC3-45D9-4B32-5FE4-897E5919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2645E-FBFF-6D0A-96DE-DA511625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5F95-2EEC-FFCB-CF05-46FEC4D3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679E1-1EFD-6ABC-038E-66BA5EBA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93115-5B85-94CE-9EFB-E3F55821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F143D-8209-FB54-DA3C-B2531C9E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7DC3-C068-3C47-6CF6-E0AA734E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42B3-19DB-E416-CD7E-668323DB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0C727-DA83-DB1B-0A45-157D57CD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762D-ACCB-FF6D-9F36-FAE27CDC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DE50-1970-2998-4823-4E719796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F18D-3CE4-F9F8-7A31-20751A3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152D-3E45-6A3A-142B-3BC66B5E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B8BBA-820B-4C6F-0402-C8ABCC0B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A0D49-2BE4-DC56-AB66-9A360C19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8935-D488-72F5-40E5-1AB01A37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5FD35-CDD2-374A-8B48-5155442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1D89-9FCF-69ED-DD32-1299CBF8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06A63-BA21-91AA-8B03-73CBEB0E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5722-DB94-0E8E-997C-B1D333FD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B216-0D6F-EB38-2073-7E5220BF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EF9D3-4791-A74D-8636-8DEDFEDE943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B837-E102-9630-08E5-A438FD6B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9D1A-8D38-FC54-8EE8-C644ADCB5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5342C-FC93-A244-BDBB-7E8CE86B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A1EFCC-2F17-A4C6-BF02-36ED8911D394}"/>
              </a:ext>
            </a:extLst>
          </p:cNvPr>
          <p:cNvGrpSpPr/>
          <p:nvPr/>
        </p:nvGrpSpPr>
        <p:grpSpPr>
          <a:xfrm>
            <a:off x="2307839" y="1954850"/>
            <a:ext cx="7576321" cy="2948299"/>
            <a:chOff x="3170490" y="1051133"/>
            <a:chExt cx="7576321" cy="294829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7519B2B-3822-D28D-26CA-9D4414E79F74}"/>
                </a:ext>
              </a:extLst>
            </p:cNvPr>
            <p:cNvGrpSpPr/>
            <p:nvPr/>
          </p:nvGrpSpPr>
          <p:grpSpPr>
            <a:xfrm>
              <a:off x="3170490" y="1051133"/>
              <a:ext cx="7576321" cy="2948299"/>
              <a:chOff x="3170490" y="1051133"/>
              <a:chExt cx="7576321" cy="294829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6151D76-3240-A168-853F-4D921B8403F6}"/>
                  </a:ext>
                </a:extLst>
              </p:cNvPr>
              <p:cNvCxnSpPr/>
              <p:nvPr/>
            </p:nvCxnSpPr>
            <p:spPr>
              <a:xfrm>
                <a:off x="3170490" y="2395313"/>
                <a:ext cx="3905428" cy="1224185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E27B9D-0424-4DEC-2C99-BA11A333BCC8}"/>
                  </a:ext>
                </a:extLst>
              </p:cNvPr>
              <p:cNvCxnSpPr/>
              <p:nvPr/>
            </p:nvCxnSpPr>
            <p:spPr>
              <a:xfrm>
                <a:off x="3170490" y="1417177"/>
                <a:ext cx="3905428" cy="1224185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501E7-E6CF-0D0B-8A2C-8463F32AEEA3}"/>
                  </a:ext>
                </a:extLst>
              </p:cNvPr>
              <p:cNvSpPr txBox="1"/>
              <p:nvPr/>
            </p:nvSpPr>
            <p:spPr>
              <a:xfrm rot="989138">
                <a:off x="4742916" y="2957916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HER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06B071-0994-A1CB-749A-CA8F8C507A8A}"/>
                  </a:ext>
                </a:extLst>
              </p:cNvPr>
              <p:cNvSpPr txBox="1"/>
              <p:nvPr/>
            </p:nvSpPr>
            <p:spPr>
              <a:xfrm rot="989138">
                <a:off x="4800038" y="170942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ORR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F001B73-B9DE-356C-DEAD-CB48186CAAED}"/>
                  </a:ext>
                </a:extLst>
              </p:cNvPr>
              <p:cNvSpPr/>
              <p:nvPr/>
            </p:nvSpPr>
            <p:spPr>
              <a:xfrm>
                <a:off x="4760919" y="2304114"/>
                <a:ext cx="782415" cy="674496"/>
              </a:xfrm>
              <a:custGeom>
                <a:avLst/>
                <a:gdLst>
                  <a:gd name="connsiteX0" fmla="*/ 0 w 1239140"/>
                  <a:gd name="connsiteY0" fmla="*/ 0 h 1068224"/>
                  <a:gd name="connsiteX1" fmla="*/ 94003 w 1239140"/>
                  <a:gd name="connsiteY1" fmla="*/ 700755 h 1068224"/>
                  <a:gd name="connsiteX2" fmla="*/ 1239140 w 1239140"/>
                  <a:gd name="connsiteY2" fmla="*/ 1068224 h 1068224"/>
                  <a:gd name="connsiteX3" fmla="*/ 837487 w 1239140"/>
                  <a:gd name="connsiteY3" fmla="*/ 393106 h 1068224"/>
                  <a:gd name="connsiteX4" fmla="*/ 717846 w 1239140"/>
                  <a:gd name="connsiteY4" fmla="*/ 0 h 1068224"/>
                  <a:gd name="connsiteX5" fmla="*/ 0 w 1239140"/>
                  <a:gd name="connsiteY5" fmla="*/ 0 h 1068224"/>
                  <a:gd name="connsiteX0" fmla="*/ 0 w 1239140"/>
                  <a:gd name="connsiteY0" fmla="*/ 0 h 1068224"/>
                  <a:gd name="connsiteX1" fmla="*/ 94003 w 1239140"/>
                  <a:gd name="connsiteY1" fmla="*/ 700755 h 1068224"/>
                  <a:gd name="connsiteX2" fmla="*/ 1239140 w 1239140"/>
                  <a:gd name="connsiteY2" fmla="*/ 1068224 h 1068224"/>
                  <a:gd name="connsiteX3" fmla="*/ 1175844 w 1239140"/>
                  <a:gd name="connsiteY3" fmla="*/ 122420 h 1068224"/>
                  <a:gd name="connsiteX4" fmla="*/ 717846 w 1239140"/>
                  <a:gd name="connsiteY4" fmla="*/ 0 h 1068224"/>
                  <a:gd name="connsiteX5" fmla="*/ 0 w 1239140"/>
                  <a:gd name="connsiteY5" fmla="*/ 0 h 106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9140" h="1068224">
                    <a:moveTo>
                      <a:pt x="0" y="0"/>
                    </a:moveTo>
                    <a:lnTo>
                      <a:pt x="94003" y="700755"/>
                    </a:lnTo>
                    <a:lnTo>
                      <a:pt x="1239140" y="1068224"/>
                    </a:lnTo>
                    <a:lnTo>
                      <a:pt x="1175844" y="122420"/>
                    </a:lnTo>
                    <a:lnTo>
                      <a:pt x="7178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E470B6F-647A-8431-0904-0C5AD27F2126}"/>
                  </a:ext>
                </a:extLst>
              </p:cNvPr>
              <p:cNvCxnSpPr/>
              <p:nvPr/>
            </p:nvCxnSpPr>
            <p:spPr>
              <a:xfrm>
                <a:off x="4754776" y="1051133"/>
                <a:ext cx="0" cy="2948299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71BB1D-7568-1C02-C3E7-BBC7749887F0}"/>
                  </a:ext>
                </a:extLst>
              </p:cNvPr>
              <p:cNvCxnSpPr/>
              <p:nvPr/>
            </p:nvCxnSpPr>
            <p:spPr>
              <a:xfrm>
                <a:off x="5551880" y="1051133"/>
                <a:ext cx="0" cy="2948299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00B4C33-7A74-02B7-4A32-F5DE8A603724}"/>
                  </a:ext>
                </a:extLst>
              </p:cNvPr>
              <p:cNvCxnSpPr/>
              <p:nvPr/>
            </p:nvCxnSpPr>
            <p:spPr>
              <a:xfrm>
                <a:off x="3170490" y="2292761"/>
                <a:ext cx="3905428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128FC2-2CEA-AA63-0EA4-813C057DCB5F}"/>
                  </a:ext>
                </a:extLst>
              </p:cNvPr>
              <p:cNvCxnSpPr/>
              <p:nvPr/>
            </p:nvCxnSpPr>
            <p:spPr>
              <a:xfrm>
                <a:off x="3177610" y="2992093"/>
                <a:ext cx="3905428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8B6BE7-A643-EF6D-3DB6-46460067A1F1}"/>
                  </a:ext>
                </a:extLst>
              </p:cNvPr>
              <p:cNvSpPr/>
              <p:nvPr/>
            </p:nvSpPr>
            <p:spPr>
              <a:xfrm>
                <a:off x="3170490" y="1051133"/>
                <a:ext cx="3905428" cy="294829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53BF00-EAB3-3211-8DEF-8AD4A12F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4744" y="2242817"/>
                <a:ext cx="3881174" cy="122401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9DA2265-53CF-C5F3-FFAD-7FB845174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616" y="1634028"/>
                <a:ext cx="3881174" cy="122401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865F337-830F-501F-425B-2120E1093B43}"/>
                  </a:ext>
                </a:extLst>
              </p:cNvPr>
              <p:cNvGrpSpPr/>
              <p:nvPr/>
            </p:nvGrpSpPr>
            <p:grpSpPr>
              <a:xfrm>
                <a:off x="7302343" y="1112334"/>
                <a:ext cx="2127904" cy="369332"/>
                <a:chOff x="7302343" y="1018867"/>
                <a:chExt cx="2127904" cy="369332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676C7C9-93E1-CBA8-8102-298A99CF0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2343" y="1203533"/>
                  <a:ext cx="482875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229D98-2B45-344E-2AA2-0E79719B300C}"/>
                    </a:ext>
                  </a:extLst>
                </p:cNvPr>
                <p:cNvSpPr txBox="1"/>
                <p:nvPr/>
              </p:nvSpPr>
              <p:spPr>
                <a:xfrm>
                  <a:off x="7865908" y="1018867"/>
                  <a:ext cx="15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pH limit range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2BF2332-5D0F-E9C7-205E-6197BA29C0A5}"/>
                  </a:ext>
                </a:extLst>
              </p:cNvPr>
              <p:cNvGrpSpPr/>
              <p:nvPr/>
            </p:nvGrpSpPr>
            <p:grpSpPr>
              <a:xfrm>
                <a:off x="7302343" y="1615891"/>
                <a:ext cx="3439863" cy="369332"/>
                <a:chOff x="7302343" y="1341957"/>
                <a:chExt cx="3439863" cy="36933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423587F-27A5-9DBE-4F58-FC73B0E17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2343" y="1526623"/>
                  <a:ext cx="482875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E4AA7D-B9B9-C588-0EE2-CBFAE4FE9C6E}"/>
                    </a:ext>
                  </a:extLst>
                </p:cNvPr>
                <p:cNvSpPr txBox="1"/>
                <p:nvPr/>
              </p:nvSpPr>
              <p:spPr>
                <a:xfrm>
                  <a:off x="7865906" y="1341957"/>
                  <a:ext cx="2876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Voltage limit range (vs SHE)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28160CD-5E03-5078-EE66-CE4C3BE0E1C7}"/>
                  </a:ext>
                </a:extLst>
              </p:cNvPr>
              <p:cNvGrpSpPr/>
              <p:nvPr/>
            </p:nvGrpSpPr>
            <p:grpSpPr>
              <a:xfrm>
                <a:off x="7297330" y="2119448"/>
                <a:ext cx="3449481" cy="369332"/>
                <a:chOff x="7297330" y="2025981"/>
                <a:chExt cx="3449481" cy="36933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6C3CDD8E-58A2-BE3D-D73E-00510A99D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330" y="2208784"/>
                  <a:ext cx="482875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8086A4-CBB0-42C9-72C1-BCB418CFA2AA}"/>
                    </a:ext>
                  </a:extLst>
                </p:cNvPr>
                <p:cNvSpPr txBox="1"/>
                <p:nvPr/>
              </p:nvSpPr>
              <p:spPr>
                <a:xfrm>
                  <a:off x="7860893" y="2025981"/>
                  <a:ext cx="28859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Voltage limit range (vs RHE)</a:t>
                  </a:r>
                </a:p>
              </p:txBody>
            </p:sp>
          </p:grpSp>
        </p:grp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F9A84EA-13C2-B84E-0821-014050AA2B9E}"/>
                </a:ext>
              </a:extLst>
            </p:cNvPr>
            <p:cNvSpPr/>
            <p:nvPr/>
          </p:nvSpPr>
          <p:spPr>
            <a:xfrm>
              <a:off x="7330345" y="2652731"/>
              <a:ext cx="416843" cy="359348"/>
            </a:xfrm>
            <a:custGeom>
              <a:avLst/>
              <a:gdLst>
                <a:gd name="connsiteX0" fmla="*/ 0 w 1239140"/>
                <a:gd name="connsiteY0" fmla="*/ 0 h 1068224"/>
                <a:gd name="connsiteX1" fmla="*/ 94003 w 1239140"/>
                <a:gd name="connsiteY1" fmla="*/ 700755 h 1068224"/>
                <a:gd name="connsiteX2" fmla="*/ 1239140 w 1239140"/>
                <a:gd name="connsiteY2" fmla="*/ 1068224 h 1068224"/>
                <a:gd name="connsiteX3" fmla="*/ 837487 w 1239140"/>
                <a:gd name="connsiteY3" fmla="*/ 393106 h 1068224"/>
                <a:gd name="connsiteX4" fmla="*/ 717846 w 1239140"/>
                <a:gd name="connsiteY4" fmla="*/ 0 h 1068224"/>
                <a:gd name="connsiteX5" fmla="*/ 0 w 1239140"/>
                <a:gd name="connsiteY5" fmla="*/ 0 h 1068224"/>
                <a:gd name="connsiteX0" fmla="*/ 0 w 1239140"/>
                <a:gd name="connsiteY0" fmla="*/ 0 h 1068224"/>
                <a:gd name="connsiteX1" fmla="*/ 94003 w 1239140"/>
                <a:gd name="connsiteY1" fmla="*/ 700755 h 1068224"/>
                <a:gd name="connsiteX2" fmla="*/ 1239140 w 1239140"/>
                <a:gd name="connsiteY2" fmla="*/ 1068224 h 1068224"/>
                <a:gd name="connsiteX3" fmla="*/ 1175844 w 1239140"/>
                <a:gd name="connsiteY3" fmla="*/ 122420 h 1068224"/>
                <a:gd name="connsiteX4" fmla="*/ 717846 w 1239140"/>
                <a:gd name="connsiteY4" fmla="*/ 0 h 1068224"/>
                <a:gd name="connsiteX5" fmla="*/ 0 w 1239140"/>
                <a:gd name="connsiteY5" fmla="*/ 0 h 10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9140" h="1068224">
                  <a:moveTo>
                    <a:pt x="0" y="0"/>
                  </a:moveTo>
                  <a:lnTo>
                    <a:pt x="94003" y="700755"/>
                  </a:lnTo>
                  <a:lnTo>
                    <a:pt x="1239140" y="1068224"/>
                  </a:lnTo>
                  <a:lnTo>
                    <a:pt x="1175844" y="122420"/>
                  </a:lnTo>
                  <a:lnTo>
                    <a:pt x="717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A81C4F-D609-5BA0-A2EE-788A773D88FC}"/>
                </a:ext>
              </a:extLst>
            </p:cNvPr>
            <p:cNvSpPr txBox="1"/>
            <p:nvPr/>
          </p:nvSpPr>
          <p:spPr>
            <a:xfrm>
              <a:off x="7873021" y="2622761"/>
              <a:ext cx="1531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3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4CE62-0A28-EA6C-313D-177E9461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67" y="0"/>
            <a:ext cx="4601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C410A-ED79-747A-437C-56E7FB840509}"/>
              </a:ext>
            </a:extLst>
          </p:cNvPr>
          <p:cNvGrpSpPr/>
          <p:nvPr/>
        </p:nvGrpSpPr>
        <p:grpSpPr>
          <a:xfrm>
            <a:off x="968401" y="0"/>
            <a:ext cx="10387947" cy="6858000"/>
            <a:chOff x="968401" y="0"/>
            <a:chExt cx="103879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B99BEC-6984-15CB-614B-269A36F6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699" y="0"/>
              <a:ext cx="7612602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2797C0-AEB8-6C0D-F9F8-651F3F4E212D}"/>
                </a:ext>
              </a:extLst>
            </p:cNvPr>
            <p:cNvSpPr/>
            <p:nvPr/>
          </p:nvSpPr>
          <p:spPr>
            <a:xfrm>
              <a:off x="4386943" y="1240971"/>
              <a:ext cx="4365171" cy="3951515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2ABEE86-663F-589B-4D81-39E0199B60FD}"/>
                </a:ext>
              </a:extLst>
            </p:cNvPr>
            <p:cNvCxnSpPr/>
            <p:nvPr/>
          </p:nvCxnSpPr>
          <p:spPr>
            <a:xfrm flipH="1">
              <a:off x="8752114" y="1623701"/>
              <a:ext cx="6738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A0AB0F-6C60-5DB0-8673-15DA30DFD0B7}"/>
                </a:ext>
              </a:extLst>
            </p:cNvPr>
            <p:cNvSpPr txBox="1"/>
            <p:nvPr/>
          </p:nvSpPr>
          <p:spPr>
            <a:xfrm>
              <a:off x="9426011" y="1439035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InteractionBlock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056E9F-8B1A-9138-89C5-FE87B3B7017C}"/>
                </a:ext>
              </a:extLst>
            </p:cNvPr>
            <p:cNvSpPr txBox="1"/>
            <p:nvPr/>
          </p:nvSpPr>
          <p:spPr>
            <a:xfrm>
              <a:off x="968401" y="916317"/>
              <a:ext cx="22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C00000"/>
                  </a:solidFill>
                </a:rPr>
                <a:t>Convolutional Layer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14E725-669B-5E37-3891-F1C8DE6860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5374" y="1100983"/>
              <a:ext cx="81222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6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D0CC1-2850-3832-F935-D3A4EE01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83" y="0"/>
            <a:ext cx="527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BB84-4AF9-5F65-61FA-4644B430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68" y="0"/>
            <a:ext cx="700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Zhengda He</dc:creator>
  <cp:lastModifiedBy>Zhengda He</cp:lastModifiedBy>
  <cp:revision>3</cp:revision>
  <dcterms:created xsi:type="dcterms:W3CDTF">2024-09-16T13:33:13Z</dcterms:created>
  <dcterms:modified xsi:type="dcterms:W3CDTF">2024-09-18T00:40:59Z</dcterms:modified>
</cp:coreProperties>
</file>