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A891-44E9-2348-A2BE-9711484F9DD6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82121-A271-6349-94AA-FC04077E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82121-A271-6349-94AA-FC04077E57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6EBB-CEFB-2B47-A6F4-5C1372AAB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C60F6-6064-5B42-86E3-1653E8DBB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7B37-EAE4-DB45-87AA-9ABA8564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1395-0F7F-C940-8850-B33F8C4B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327F6-EFC3-9A49-AFE8-AC8897C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3147-A9AE-574E-97E7-2A6B2BE3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9C4E0-521F-E847-88E1-00BFF8BA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3A3A-00B1-0A45-B22E-7688D683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200F-0703-CB4F-AA65-B54B724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357B4-27BA-5142-8168-1E1B1646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067F5-5FD8-0441-9F23-045F34D63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78B6-4016-C242-8DF1-EFDB280F5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0624-F00A-8846-AED8-06AA260B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B49D-8E75-0F44-B862-218FB8D6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DE24-B2A7-4147-A794-37E512DE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1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8838-B10F-6C49-91BD-5D213192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161A-1370-8C40-BF95-3071F626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54FE0-C3C8-7942-A426-AB7637D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D317-F92D-7D40-AF10-C55ED84A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2866-8B39-0A4D-9651-62553590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2C9E-78DB-4F48-91AE-36581656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1CA9-0526-0642-B00B-8FF854581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A69BD-B8D9-0446-B0DD-D0E02DB1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E35C-2000-4C4C-8717-4EF2A011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D563-65D9-8D41-B194-81C80999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1D31-B8BE-AC40-8D1D-A26E9792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F45B-2445-6E4B-BF3B-AC7DD836D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4F032-7FBE-844D-BDE1-FD9C15E2F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F7DF-25C7-9847-9645-A14946A4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B0B69-885B-F542-BBC2-0288ED1B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20AA-5B24-EB42-B43F-68FEDF3D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3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21C-EF6B-844F-9A0C-98E80A84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5F80B-43EE-DC4D-AFF5-E0EC4393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41F7C-D7C7-D24F-80CD-96141BC86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1053D-C989-F64F-B0F5-86B9F00D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B1B39-392C-7E49-BB8C-F5BEA7DBC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D4EFF-588B-8548-B97B-EAB47CBF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B6B37-A20C-184B-B683-6A9D03CB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44C6-107A-074D-86A8-2E0C7A75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49B4-27FE-2E43-8B83-5930729F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C80AD-E3CB-F747-A57A-CF2B27D9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2040D-0E4D-EB44-91A6-DE025CCC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DEC04-D0C1-7343-B4C4-B268B9B7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A9975-F126-0447-8C68-4D9FB973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D9C32-05FF-D84C-B10D-6262F0C4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8702D-8E15-0742-BCB5-9CB64AD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6538-1C46-3B49-8632-BE4EE515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4E48-E041-2D46-8028-BEB12C67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C3D9F-0837-FA46-AFCA-AB2625457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D2C71-15B3-BF42-8711-9A8E3D35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22286-FBCC-284A-9B97-E0844D0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77E9-D081-BB4A-8EBD-D4B2A878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4852-350C-3F4E-A6EB-213B5028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3283D-B8D3-D54C-B5A9-37A2B08C1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F4EDD-BE68-2C4B-BF56-04FC779AA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846D7-ACE6-A040-9549-3D91243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DE443-0FF4-7445-AA3A-6D69C6AD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FBFA-2700-784D-9AB9-C614727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C14F7-21F1-9743-9077-B304E6B6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4A9F-E9A3-4646-A3B4-655E6DD3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BEEA-EA1C-5A4B-8F71-49980DB70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0AA5-9CB1-5549-A73A-9A1AA1197EEF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4869-8B48-D149-9B4B-35BD98D1F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DE05-2251-CC49-BA12-CC484218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E9D3-9E59-7C48-A0C4-9307EF426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7A4F-4BFA-6241-8729-F560D1239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CDA2-A5AD-5745-BF23-9B0AC0222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name, email address, major/year</a:t>
            </a:r>
          </a:p>
        </p:txBody>
      </p:sp>
    </p:spTree>
    <p:extLst>
      <p:ext uri="{BB962C8B-B14F-4D97-AF65-F5344CB8AC3E}">
        <p14:creationId xmlns:p14="http://schemas.microsoft.com/office/powerpoint/2010/main" val="7152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C53E4-43A6-4944-9BB5-D20CCECB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Proposal Presentation 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2010-11FE-D241-BA74-7F589B28C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Each team will present for 5 minutes, and we will have additional few minutes for Q and A. We will not record the presentations. Please come to the class to present in person. </a:t>
            </a:r>
          </a:p>
          <a:p>
            <a:r>
              <a:rPr lang="en-US" dirty="0"/>
              <a:t>3/21 </a:t>
            </a:r>
            <a:br>
              <a:rPr lang="en-US" dirty="0"/>
            </a:br>
            <a:r>
              <a:rPr lang="en-US" dirty="0"/>
              <a:t>1 Tanisha </a:t>
            </a:r>
            <a:r>
              <a:rPr lang="en-US" dirty="0" err="1"/>
              <a:t>Shrotriya</a:t>
            </a:r>
            <a:br>
              <a:rPr lang="en-US" dirty="0"/>
            </a:br>
            <a:r>
              <a:rPr lang="en-US" dirty="0"/>
              <a:t>2 </a:t>
            </a:r>
            <a:r>
              <a:rPr lang="en-US" dirty="0" err="1"/>
              <a:t>Minoh</a:t>
            </a:r>
            <a:r>
              <a:rPr lang="en-US" dirty="0"/>
              <a:t> </a:t>
            </a:r>
            <a:r>
              <a:rPr lang="en-US" dirty="0" err="1"/>
              <a:t>Jeong</a:t>
            </a:r>
            <a:br>
              <a:rPr lang="en-US" dirty="0"/>
            </a:br>
            <a:r>
              <a:rPr lang="en-US" dirty="0"/>
              <a:t>3 Zachary Chavis</a:t>
            </a:r>
            <a:br>
              <a:rPr lang="en-US" dirty="0"/>
            </a:br>
            <a:r>
              <a:rPr lang="en-US" dirty="0"/>
              <a:t>4 </a:t>
            </a:r>
            <a:r>
              <a:rPr lang="en-US" dirty="0" err="1"/>
              <a:t>asia</a:t>
            </a:r>
            <a:r>
              <a:rPr lang="en-US" dirty="0"/>
              <a:t> nor</a:t>
            </a:r>
            <a:br>
              <a:rPr lang="en-US" dirty="0"/>
            </a:br>
            <a:r>
              <a:rPr lang="en-US" dirty="0"/>
              <a:t>5 </a:t>
            </a:r>
            <a:r>
              <a:rPr lang="en-US" dirty="0" err="1"/>
              <a:t>Aviral</a:t>
            </a:r>
            <a:r>
              <a:rPr lang="en-US" dirty="0"/>
              <a:t> Bhatnagar</a:t>
            </a:r>
            <a:br>
              <a:rPr lang="en-US" dirty="0"/>
            </a:br>
            <a:r>
              <a:rPr lang="en-US" dirty="0"/>
              <a:t>6 Gene(</a:t>
            </a:r>
            <a:r>
              <a:rPr lang="en-US" dirty="0" err="1"/>
              <a:t>Ziying</a:t>
            </a:r>
            <a:r>
              <a:rPr lang="en-US" dirty="0"/>
              <a:t>) Cheng</a:t>
            </a:r>
            <a:br>
              <a:rPr lang="en-US" dirty="0"/>
            </a:br>
            <a:r>
              <a:rPr lang="en-US" dirty="0"/>
              <a:t>7 Min </a:t>
            </a:r>
            <a:r>
              <a:rPr lang="en-US" dirty="0" err="1"/>
              <a:t>Namgung</a:t>
            </a:r>
            <a:br>
              <a:rPr lang="en-US" dirty="0"/>
            </a:br>
            <a:r>
              <a:rPr lang="en-US" dirty="0"/>
              <a:t>8 Majid </a:t>
            </a:r>
            <a:r>
              <a:rPr lang="en-US" dirty="0" err="1"/>
              <a:t>Farhadloo</a:t>
            </a:r>
            <a:br>
              <a:rPr lang="en-US" dirty="0"/>
            </a:br>
            <a:r>
              <a:rPr lang="en-US" dirty="0"/>
              <a:t>9 Suzie Hoops</a:t>
            </a:r>
            <a:br>
              <a:rPr lang="en-US" dirty="0"/>
            </a:br>
            <a:r>
              <a:rPr lang="en-US" dirty="0"/>
              <a:t>  Eric </a:t>
            </a:r>
            <a:r>
              <a:rPr lang="en-US" dirty="0" err="1"/>
              <a:t>Mccalla</a:t>
            </a:r>
            <a:br>
              <a:rPr lang="en-US" dirty="0"/>
            </a:br>
            <a:r>
              <a:rPr lang="en-US" dirty="0"/>
              <a:t>10 Vishnu Ravichandran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Yashveer</a:t>
            </a:r>
            <a:r>
              <a:rPr lang="en-US" dirty="0"/>
              <a:t> </a:t>
            </a:r>
            <a:r>
              <a:rPr lang="en-US" dirty="0" err="1"/>
              <a:t>Bika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83D48-047A-2844-8864-B93C8465CA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3/23</a:t>
            </a:r>
            <a:br>
              <a:rPr lang="en-US" dirty="0"/>
            </a:br>
            <a:r>
              <a:rPr lang="en-US" dirty="0"/>
              <a:t>11 Riley O'Neill</a:t>
            </a:r>
            <a:br>
              <a:rPr lang="en-US" dirty="0"/>
            </a:br>
            <a:r>
              <a:rPr lang="en-US" dirty="0"/>
              <a:t>12 He Zhou</a:t>
            </a:r>
            <a:br>
              <a:rPr lang="en-US" dirty="0"/>
            </a:br>
            <a:r>
              <a:rPr lang="en-US" dirty="0"/>
              <a:t>13 </a:t>
            </a:r>
            <a:r>
              <a:rPr lang="en-US" dirty="0" err="1"/>
              <a:t>Zishuo</a:t>
            </a:r>
            <a:r>
              <a:rPr lang="en-US" dirty="0"/>
              <a:t> Li</a:t>
            </a:r>
            <a:br>
              <a:rPr lang="en-US" dirty="0"/>
            </a:br>
            <a:r>
              <a:rPr lang="en-US" dirty="0"/>
              <a:t>   </a:t>
            </a:r>
            <a:r>
              <a:rPr lang="en-US" dirty="0" err="1"/>
              <a:t>Yilong</a:t>
            </a:r>
            <a:r>
              <a:rPr lang="en-US" dirty="0"/>
              <a:t> Wang</a:t>
            </a:r>
            <a:br>
              <a:rPr lang="en-US" dirty="0"/>
            </a:br>
            <a:r>
              <a:rPr lang="en-US" dirty="0"/>
              <a:t>14 </a:t>
            </a:r>
            <a:r>
              <a:rPr lang="en-US" dirty="0" err="1"/>
              <a:t>Tianyi</a:t>
            </a:r>
            <a:r>
              <a:rPr lang="en-US" dirty="0"/>
              <a:t> Li</a:t>
            </a:r>
            <a:br>
              <a:rPr lang="en-US" dirty="0"/>
            </a:br>
            <a:r>
              <a:rPr lang="en-US" dirty="0"/>
              <a:t>15 </a:t>
            </a:r>
            <a:r>
              <a:rPr lang="en-US" dirty="0" err="1"/>
              <a:t>Shivam</a:t>
            </a:r>
            <a:r>
              <a:rPr lang="en-US" dirty="0"/>
              <a:t> Bhandari</a:t>
            </a:r>
            <a:br>
              <a:rPr lang="en-US" dirty="0"/>
            </a:br>
            <a:r>
              <a:rPr lang="en-US" dirty="0"/>
              <a:t>16 </a:t>
            </a:r>
            <a:r>
              <a:rPr lang="en-US" dirty="0" err="1"/>
              <a:t>Jina</a:t>
            </a:r>
            <a:r>
              <a:rPr lang="en-US" dirty="0"/>
              <a:t> Kim</a:t>
            </a:r>
            <a:br>
              <a:rPr lang="en-US" dirty="0"/>
            </a:br>
            <a:r>
              <a:rPr lang="en-US" dirty="0"/>
              <a:t>17 Bharath </a:t>
            </a:r>
            <a:r>
              <a:rPr lang="en-US" dirty="0" err="1"/>
              <a:t>Sivaram</a:t>
            </a:r>
            <a:br>
              <a:rPr lang="en-US" dirty="0"/>
            </a:br>
            <a:r>
              <a:rPr lang="en-US" dirty="0"/>
              <a:t>   Pranav </a:t>
            </a:r>
            <a:r>
              <a:rPr lang="en-US" dirty="0" err="1"/>
              <a:t>Julakanti</a:t>
            </a:r>
            <a:br>
              <a:rPr lang="en-US" dirty="0"/>
            </a:br>
            <a:r>
              <a:rPr lang="en-US" dirty="0"/>
              <a:t>18 Roby Thomas</a:t>
            </a:r>
            <a:br>
              <a:rPr lang="en-US" dirty="0"/>
            </a:br>
            <a:r>
              <a:rPr lang="en-US" dirty="0"/>
              <a:t>19 </a:t>
            </a:r>
            <a:r>
              <a:rPr lang="en-US" dirty="0" err="1"/>
              <a:t>Madhushan</a:t>
            </a:r>
            <a:r>
              <a:rPr lang="en-US" dirty="0"/>
              <a:t> Tennakoon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5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1939-C45F-F449-A9A2-7B384F16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project trying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8DCB-87A8-8041-A256-8B5980ECB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the project is going to survey the latest work on air quality prediction/traffic forecasting/object detection from satellite imagery</a:t>
            </a:r>
          </a:p>
          <a:p>
            <a:pPr lvl="1"/>
            <a:r>
              <a:rPr lang="en-US" dirty="0"/>
              <a:t>the project is going to build a machine learning method for car detection from satellite imagery</a:t>
            </a:r>
          </a:p>
        </p:txBody>
      </p:sp>
    </p:spTree>
    <p:extLst>
      <p:ext uri="{BB962C8B-B14F-4D97-AF65-F5344CB8AC3E}">
        <p14:creationId xmlns:p14="http://schemas.microsoft.com/office/powerpoint/2010/main" val="176493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9404-711A-A842-A73D-D825EA55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is it done today, and what are the limits of current practice?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E1DF-6548-9E40-BA87-4B04556DE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you need to provide a brief explanation to motivate the project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Car detection from satellite imagery often does not take into consideration the total number of possible cars in the region. </a:t>
            </a:r>
          </a:p>
          <a:p>
            <a:pPr lvl="2"/>
            <a:r>
              <a:rPr lang="en-US" dirty="0"/>
              <a:t>Briefly about the existing work and their limitation here</a:t>
            </a:r>
          </a:p>
          <a:p>
            <a:pPr lvl="1"/>
            <a:r>
              <a:rPr lang="en-US" dirty="0"/>
              <a:t>If the project is about a survey of existing approaches for e.g., air quality prediction/traffic forecasting/object detection, discuss the latest survey you can find and the approaches this final project is going to test </a:t>
            </a:r>
          </a:p>
          <a:p>
            <a:pPr lvl="2"/>
            <a:r>
              <a:rPr lang="en-US" dirty="0"/>
              <a:t>(one approach for a single member team and one additional approaches when adding one more member to the team, e.g., a 2 persons team needs to implement and compare two approaches</a:t>
            </a:r>
          </a:p>
        </p:txBody>
      </p:sp>
    </p:spTree>
    <p:extLst>
      <p:ext uri="{BB962C8B-B14F-4D97-AF65-F5344CB8AC3E}">
        <p14:creationId xmlns:p14="http://schemas.microsoft.com/office/powerpoint/2010/main" val="97239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6B64-22F4-974A-9E8C-A501705E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What is your approach, and what is new in your approach?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AD45-949A-124D-BF25-25D1E6D9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will use the knowledge of the total number of possible cars to help detect cars from satellite imagery in a robust way.</a:t>
            </a:r>
          </a:p>
          <a:p>
            <a:r>
              <a:rPr lang="en-US" dirty="0"/>
              <a:t>The project will implement/evaluate/compare the following approaches for e.g., air quality prediction/traffic forecasting/object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0CB-759F-254F-8B5D-011A8812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Who cares? If you succeed, what difference will it make?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8B4F-80D4-F544-AC7C-606B4C12B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discuss the impact of your final project</a:t>
            </a:r>
          </a:p>
        </p:txBody>
      </p:sp>
    </p:spTree>
    <p:extLst>
      <p:ext uri="{BB962C8B-B14F-4D97-AF65-F5344CB8AC3E}">
        <p14:creationId xmlns:p14="http://schemas.microsoft.com/office/powerpoint/2010/main" val="59688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D3F9-C84A-994C-9C37-35B68DC2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do you know if your approach is successful?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7FD8-DE6D-BD4D-AA8A-E4CCE973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project will evaluate the proposed car detection algorithm using xxx datasets and </a:t>
            </a:r>
            <a:r>
              <a:rPr lang="en-US" dirty="0" err="1"/>
              <a:t>yyy</a:t>
            </a:r>
            <a:r>
              <a:rPr lang="en-US" dirty="0"/>
              <a:t> evaluation metrics</a:t>
            </a:r>
          </a:p>
          <a:p>
            <a:pPr lvl="1"/>
            <a:r>
              <a:rPr lang="en-US" dirty="0"/>
              <a:t>The survey project will compare the surveyed approaches using xxx datasets and </a:t>
            </a:r>
            <a:r>
              <a:rPr lang="en-US" dirty="0" err="1"/>
              <a:t>yyy</a:t>
            </a:r>
            <a:r>
              <a:rPr lang="en-US" dirty="0"/>
              <a:t>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02101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459</Words>
  <Application>Microsoft Macintosh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Final Project Proposal</vt:lpstr>
      <vt:lpstr>Proposal Presentation Schedule</vt:lpstr>
      <vt:lpstr>What is the project trying to do?</vt:lpstr>
      <vt:lpstr>How is it done today, and what are the limits of current practice?</vt:lpstr>
      <vt:lpstr>What is your approach, and what is new in your approach?</vt:lpstr>
      <vt:lpstr>Who cares? If you succeed, what difference will it make?</vt:lpstr>
      <vt:lpstr>How do you know if your approach is successful?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Yao-Yi Chiang</dc:creator>
  <cp:lastModifiedBy>Yao-Yi Chiang</cp:lastModifiedBy>
  <cp:revision>3</cp:revision>
  <dcterms:created xsi:type="dcterms:W3CDTF">2022-03-10T18:15:36Z</dcterms:created>
  <dcterms:modified xsi:type="dcterms:W3CDTF">2022-03-15T01:56:07Z</dcterms:modified>
</cp:coreProperties>
</file>