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3" r:id="rId4"/>
    <p:sldId id="269" r:id="rId5"/>
    <p:sldId id="271" r:id="rId6"/>
    <p:sldId id="260" r:id="rId7"/>
    <p:sldId id="259" r:id="rId8"/>
    <p:sldId id="272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3E398-51C6-774C-84BD-7EC203CB7BBC}" v="75" dt="2021-01-26T07:41:09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D656-7874-0445-BA97-CF3615F61F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4163-DF56-8D4F-A2C5-23997AEC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351C-C12A-5C41-8AD9-F6CEED3E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3B3E9-34C9-8145-B954-AD47050F6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2505-3F7A-6940-ABD9-CC1400B7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FE40-133E-FB43-8C18-034137A8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3644-DA9A-6445-ACAC-095AC2DE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4E99-EA5C-774A-9705-6813DDEA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B1C2-890E-1D4F-B81E-F0B3E997E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103A-6861-5046-8866-8C5B47D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56D1-EDB4-F34C-B1F1-7839130E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AA9D-AC80-EF41-9006-AEF4047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111E0-2A2D-1642-B038-0D17C2211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15F6C-61FC-E24A-95A1-13AEA6812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0FDE-E931-2E4F-8789-F51A1BB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377D-7416-3540-A059-6B25F9D1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1F-714C-A445-84FD-E48E2E25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3DF6-A714-5946-93E9-D6820955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EC25-A784-1F4C-B5C6-5E6473D4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FCE8-2C92-AC45-8CD6-5C4A34B0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3642-8A6D-CA40-9816-4CA7BFFC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BA535-D9B6-434B-9625-E8D1DCEE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FED0-D16D-554A-B4F8-3B490DFD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0274C-E5AD-3945-B247-751705F0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8CB4F-703A-C147-AA10-6E8CA933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79199-BD7A-C74A-9AD1-E6CD742F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F6DB-F62E-D64F-9DA4-9F4FE654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3CA-F3AA-2B41-9EC3-3258B8EA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F3DE-4A5A-DE4E-B93C-F5102293E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662B1-28DB-354F-8B70-A533B497A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EABE-13E9-2E49-A23D-64EEAD57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FE4B2-8582-DF41-BFB7-CB4EEE84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D1D8-6E09-D749-AEF4-8412B15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94F0-5625-A54D-89F2-DC9F888F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34DB-8B6A-294E-B83A-50092309B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CB2D8-3A8D-534D-8893-78B0925C2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001BB-5894-6242-8962-091EB230A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FEF6A-0779-0C45-A5F9-5CDE13F49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4391E-13B6-AA4E-BCCB-F4516E79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12CBB-BF82-9C46-9AFE-95BE4F7F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E38E3-01B3-FD43-8BF2-2986965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4B13-C3E2-1247-9708-44420D6B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ED6CC-7AFF-454C-870B-DF8811D1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E5E50-138B-B74D-99A7-8A284CB8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DA6E-E7A7-C246-B59C-7F98F63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B7070-82D0-FD4E-8306-47D96970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13FB9-D9F2-9649-9939-8158AE08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CA890-3056-2E41-8611-8A3A0E11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A443-415E-654E-AD24-178E6F0D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4AD7-FC22-A046-B018-01E9124A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1924F-82D3-C74C-9B72-4DF4ACDAE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3A8E7-94B5-3D4B-97B8-6ACF0FD1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6C39-6140-9D4E-8ECE-3AC51740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788D0-4061-9746-B46C-CB1321B8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A49-CE96-3548-A0A1-77A2EF07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8819F-C271-914D-B804-4C378899E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20493-EAC7-5D48-936E-7E9B4ED5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619F2-6484-B74C-839D-F75A79D2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B2BB2-FE99-914B-8830-6147E82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E189-B500-4041-AF7D-1763899F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3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9D4DF-ADA0-0247-ADFA-DB5E372C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03CC-483E-1745-8D25-9BB95040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536C-EA73-3643-813A-B3E902730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96FA-D873-434C-AF62-DE3DE434871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C6C0-F563-D647-A0B0-5883F21CE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5024-1A3B-234F-8667-7F4D7909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B7D6-0761-6241-B015-56C9CCC1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FE07-D0A7-7A47-A149-53A1B712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365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0AA2E-386B-4949-9EED-B8BF8243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365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Tutor: Liu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Changshuo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3874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D7EA-E44D-4097-BE1A-06F0D305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6DF-9FDE-49CC-96E8-4695B73B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following the steps in the lab1 to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Ubuntu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Java, Maven, Spark, and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environment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zh-CN" alt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M1 or M2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: following the steps in lab1 document to </a:t>
            </a:r>
            <a:r>
              <a:rPr lang="en-US" altLang="zh-C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stand-alone Spark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without M1 or M2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chip: either configure the environment in downloaded Ubuntu or get the stand-alone Spark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commands to configure the environment are in the links of Lab1_2022_sem1.pdf or Appendix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8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D42FE3-438F-89A3-EED3-DB19AC72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and Debug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3D20E9-1790-FBFD-C088-1546C757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with command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spark-submit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and Debug with PyCharm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(recommended)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see the links in Lab1 document about how to get PyCharm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link PyCharm with Spark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3AF7-FFD8-405B-8707-2F6D416F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Configure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29C3-9AB6-4300-BA57-031A83D1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we just set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below: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 = </a:t>
            </a:r>
            <a:r>
              <a:rPr lang="en-SG" altLang="zh-C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SparkConf</a:t>
            </a:r>
            <a:r>
              <a:rPr lang="en-SG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conf.setMaster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("local").</a:t>
            </a:r>
            <a:r>
              <a:rPr lang="en-US" altLang="zh-CN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setAppName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("My app")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SG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SG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en-SG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(conf=conf)</a:t>
            </a:r>
          </a:p>
          <a:p>
            <a:pPr marL="0" indent="0">
              <a:lnSpc>
                <a:spcPct val="100000"/>
              </a:lnSpc>
              <a:buNone/>
            </a:pPr>
            <a:endParaRPr lang="en-SG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entry point to any spark functionality.</a:t>
            </a:r>
          </a:p>
          <a:p>
            <a:pPr lvl="1">
              <a:lnSpc>
                <a:spcPct val="150000"/>
              </a:lnSpc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run any Spark program, </a:t>
            </a:r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start and run the main function</a:t>
            </a:r>
          </a:p>
          <a:p>
            <a:pPr lvl="1">
              <a:lnSpc>
                <a:spcPct val="150000"/>
              </a:lnSpc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then allocates different operations to worker nodes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SG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8F3-3733-4C63-94E3-20B160F8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Coding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8C47-E9CB-4C2E-9D14-956B5A87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endParaRPr lang="en-SG" altLang="zh-CN" sz="2000" b="1" dirty="0">
              <a:solidFill>
                <a:srgbClr val="4F4F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SG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partitions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dependencies on other RDDs</a:t>
            </a:r>
          </a:p>
          <a:p>
            <a:pPr>
              <a:lnSpc>
                <a:spcPct val="150000"/>
              </a:lnSpc>
            </a:pPr>
            <a:endParaRPr lang="en-SG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SG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apply different operations on RDD:</a:t>
            </a:r>
            <a:endParaRPr lang="en-SG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SG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SG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These are the operations that are applied on RDD, which will guide Spark to perform computation and send the result back to the driver.</a:t>
            </a:r>
          </a:p>
          <a:p>
            <a:pPr lvl="1">
              <a:lnSpc>
                <a:spcPct val="150000"/>
              </a:lnSpc>
            </a:pPr>
            <a:r>
              <a:rPr lang="en-SG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</a:t>
            </a:r>
            <a:r>
              <a:rPr lang="en-SG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These are the operations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SG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on a RDD to create a new RDD. </a:t>
            </a:r>
            <a:endParaRPr lang="en-SG" altLang="zh-CN" sz="2000" b="1" i="0" dirty="0">
              <a:solidFill>
                <a:srgbClr val="4F4F4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A745-AB29-3F47-8C3A-8060BE24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6037-A8DF-A44F-9DB9-4B0B140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saveastextfile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saveassequencefile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countbykey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8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A745-AB29-3F47-8C3A-8060BE24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6037-A8DF-A44F-9DB9-4B0B140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1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groupByKey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groupWith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sortByKey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sortBy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endParaRPr lang="en-S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3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5B5A-2084-44A0-9628-C002900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- Count word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CE363-5B0E-0ACA-B05F-24A8AC28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0180"/>
            <a:ext cx="6502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1873-3499-4C6E-8F0F-E9837B23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run the code!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4E7B-F623-47E1-AFD0-E300FFE8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spark-submit wordcount.py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in.txt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Debug of PyCharm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to delete the output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running the codes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9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321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Tutorials for PySpark  </vt:lpstr>
      <vt:lpstr>Environment</vt:lpstr>
      <vt:lpstr>Run and Debug</vt:lpstr>
      <vt:lpstr>1 Configure PySpark</vt:lpstr>
      <vt:lpstr>2 Coding</vt:lpstr>
      <vt:lpstr>Action</vt:lpstr>
      <vt:lpstr>Transformation</vt:lpstr>
      <vt:lpstr>Example - Count word</vt:lpstr>
      <vt:lpstr>3 run the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for </dc:title>
  <dc:creator>Zhao Xuejun</dc:creator>
  <cp:lastModifiedBy>Liu Changshuo</cp:lastModifiedBy>
  <cp:revision>139</cp:revision>
  <dcterms:created xsi:type="dcterms:W3CDTF">2021-01-26T05:57:49Z</dcterms:created>
  <dcterms:modified xsi:type="dcterms:W3CDTF">2022-08-25T06:25:53Z</dcterms:modified>
</cp:coreProperties>
</file>