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8404800" cy="29260800"/>
  <p:notesSz cx="6881813" cy="9296400"/>
  <p:custDataLst>
    <p:tags r:id="rId3"/>
  </p:custDataLst>
  <p:defaultTextStyle>
    <a:defPPr>
      <a:defRPr lang="en-US"/>
    </a:defPPr>
    <a:lvl1pPr algn="l" rtl="0" fontAlgn="base">
      <a:spcBef>
        <a:spcPct val="0"/>
      </a:spcBef>
      <a:spcAft>
        <a:spcPct val="0"/>
      </a:spcAft>
      <a:defRPr sz="3083" kern="1200">
        <a:solidFill>
          <a:schemeClr val="tx1"/>
        </a:solidFill>
        <a:latin typeface="Arial"/>
        <a:ea typeface="+mn-ea"/>
        <a:cs typeface="+mn-cs"/>
      </a:defRPr>
    </a:lvl1pPr>
    <a:lvl2pPr marL="402710" algn="l" rtl="0" fontAlgn="base">
      <a:spcBef>
        <a:spcPct val="0"/>
      </a:spcBef>
      <a:spcAft>
        <a:spcPct val="0"/>
      </a:spcAft>
      <a:defRPr sz="3083" kern="1200">
        <a:solidFill>
          <a:schemeClr val="tx1"/>
        </a:solidFill>
        <a:latin typeface="Arial"/>
        <a:ea typeface="+mn-ea"/>
        <a:cs typeface="+mn-cs"/>
      </a:defRPr>
    </a:lvl2pPr>
    <a:lvl3pPr marL="805422" algn="l" rtl="0" fontAlgn="base">
      <a:spcBef>
        <a:spcPct val="0"/>
      </a:spcBef>
      <a:spcAft>
        <a:spcPct val="0"/>
      </a:spcAft>
      <a:defRPr sz="3083" kern="1200">
        <a:solidFill>
          <a:schemeClr val="tx1"/>
        </a:solidFill>
        <a:latin typeface="Arial"/>
        <a:ea typeface="+mn-ea"/>
        <a:cs typeface="+mn-cs"/>
      </a:defRPr>
    </a:lvl3pPr>
    <a:lvl4pPr marL="1208132" algn="l" rtl="0" fontAlgn="base">
      <a:spcBef>
        <a:spcPct val="0"/>
      </a:spcBef>
      <a:spcAft>
        <a:spcPct val="0"/>
      </a:spcAft>
      <a:defRPr sz="3083" kern="1200">
        <a:solidFill>
          <a:schemeClr val="tx1"/>
        </a:solidFill>
        <a:latin typeface="Arial"/>
        <a:ea typeface="+mn-ea"/>
        <a:cs typeface="+mn-cs"/>
      </a:defRPr>
    </a:lvl4pPr>
    <a:lvl5pPr marL="1610845" algn="l" rtl="0" fontAlgn="base">
      <a:spcBef>
        <a:spcPct val="0"/>
      </a:spcBef>
      <a:spcAft>
        <a:spcPct val="0"/>
      </a:spcAft>
      <a:defRPr sz="3083" kern="1200">
        <a:solidFill>
          <a:schemeClr val="tx1"/>
        </a:solidFill>
        <a:latin typeface="Arial"/>
        <a:ea typeface="+mn-ea"/>
        <a:cs typeface="+mn-cs"/>
      </a:defRPr>
    </a:lvl5pPr>
    <a:lvl6pPr marL="2013555" algn="l" defTabSz="805422" rtl="0" eaLnBrk="1" latinLnBrk="0" hangingPunct="1">
      <a:defRPr sz="3083" kern="1200">
        <a:solidFill>
          <a:schemeClr val="tx1"/>
        </a:solidFill>
        <a:latin typeface="Arial"/>
        <a:ea typeface="+mn-ea"/>
        <a:cs typeface="+mn-cs"/>
      </a:defRPr>
    </a:lvl6pPr>
    <a:lvl7pPr marL="2416266" algn="l" defTabSz="805422" rtl="0" eaLnBrk="1" latinLnBrk="0" hangingPunct="1">
      <a:defRPr sz="3083" kern="1200">
        <a:solidFill>
          <a:schemeClr val="tx1"/>
        </a:solidFill>
        <a:latin typeface="Arial"/>
        <a:ea typeface="+mn-ea"/>
        <a:cs typeface="+mn-cs"/>
      </a:defRPr>
    </a:lvl7pPr>
    <a:lvl8pPr marL="2818977" algn="l" defTabSz="805422" rtl="0" eaLnBrk="1" latinLnBrk="0" hangingPunct="1">
      <a:defRPr sz="3083" kern="1200">
        <a:solidFill>
          <a:schemeClr val="tx1"/>
        </a:solidFill>
        <a:latin typeface="Arial"/>
        <a:ea typeface="+mn-ea"/>
        <a:cs typeface="+mn-cs"/>
      </a:defRPr>
    </a:lvl8pPr>
    <a:lvl9pPr marL="3221688" algn="l" defTabSz="805422" rtl="0" eaLnBrk="1" latinLnBrk="0" hangingPunct="1">
      <a:defRPr sz="3083"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9216" userDrawn="1">
          <p15:clr>
            <a:srgbClr val="A4A3A4"/>
          </p15:clr>
        </p15:guide>
        <p15:guide id="2" pos="1228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FFFFB3"/>
    <a:srgbClr val="FFFFD1"/>
    <a:srgbClr val="FFFF99"/>
    <a:srgbClr val="FEFDC6"/>
    <a:srgbClr val="FFECC5"/>
    <a:srgbClr val="33CC33"/>
    <a:srgbClr val="D800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79" autoAdjust="0"/>
    <p:restoredTop sz="94660"/>
  </p:normalViewPr>
  <p:slideViewPr>
    <p:cSldViewPr>
      <p:cViewPr>
        <p:scale>
          <a:sx n="33" d="100"/>
          <a:sy n="33" d="100"/>
        </p:scale>
        <p:origin x="240" y="19"/>
      </p:cViewPr>
      <p:guideLst>
        <p:guide orient="horz" pos="9216"/>
        <p:guide pos="12285"/>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tags" Target="tags/tag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79993" y="9090027"/>
            <a:ext cx="32644820" cy="6271683"/>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5759980" y="16580910"/>
            <a:ext cx="26884842" cy="7478184"/>
          </a:xfrm>
        </p:spPr>
        <p:txBody>
          <a:bodyPr/>
          <a:lstStyle>
            <a:defPPr>
              <a:defRPr kern="1200" smtId="4294967295"/>
            </a:defPPr>
            <a:lvl1pPr marL="0" indent="0" algn="ctr">
              <a:buNone/>
              <a:defRPr/>
            </a:lvl1pPr>
            <a:lvl2pPr marL="304797" indent="0" algn="ctr">
              <a:buNone/>
              <a:defRPr/>
            </a:lvl2pPr>
            <a:lvl3pPr marL="609592" indent="0" algn="ctr">
              <a:buNone/>
              <a:defRPr/>
            </a:lvl3pPr>
            <a:lvl4pPr marL="914389" indent="0" algn="ctr">
              <a:buNone/>
              <a:defRPr/>
            </a:lvl4pPr>
            <a:lvl5pPr marL="1219185" indent="0" algn="ctr">
              <a:buNone/>
              <a:defRPr/>
            </a:lvl5pPr>
            <a:lvl6pPr marL="1523981" indent="0" algn="ctr">
              <a:buNone/>
              <a:defRPr/>
            </a:lvl6pPr>
            <a:lvl7pPr marL="1828777" indent="0" algn="ctr">
              <a:buNone/>
              <a:defRPr/>
            </a:lvl7pPr>
            <a:lvl8pPr marL="2133573" indent="0" algn="ctr">
              <a:buNone/>
              <a:defRPr/>
            </a:lvl8pPr>
            <a:lvl9pPr marL="243837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992635E1-84E5-4F13-B43E-37D2FAED0D2C}" type="slidenum">
              <a:rPr lang="en-US"/>
              <a:pPr>
                <a:defRPr/>
              </a:pPr>
              <a:t>‹#›</a:t>
            </a:fld>
            <a:endParaRPr lang="en-US"/>
          </a:p>
        </p:txBody>
      </p:sp>
    </p:spTree>
    <p:extLst>
      <p:ext uri="{BB962C8B-B14F-4D97-AF65-F5344CB8AC3E}">
        <p14:creationId xmlns:p14="http://schemas.microsoft.com/office/powerpoint/2010/main" val="245175025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960A6F3F-9C8B-44CE-BED2-1CF41933011C}" type="slidenum">
              <a:rPr lang="en-US"/>
              <a:pPr>
                <a:defRPr/>
              </a:pPr>
              <a:t>‹#›</a:t>
            </a:fld>
            <a:endParaRPr lang="en-US"/>
          </a:p>
        </p:txBody>
      </p:sp>
    </p:spTree>
    <p:extLst>
      <p:ext uri="{BB962C8B-B14F-4D97-AF65-F5344CB8AC3E}">
        <p14:creationId xmlns:p14="http://schemas.microsoft.com/office/powerpoint/2010/main" val="137954660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4222" y="1171578"/>
            <a:ext cx="8641820" cy="24967141"/>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1918761" y="1171578"/>
            <a:ext cx="25747663" cy="24967141"/>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936F67EB-EDCF-4E87-986D-D9362CB4B02A}" type="slidenum">
              <a:rPr lang="en-US"/>
              <a:pPr>
                <a:defRPr/>
              </a:pPr>
              <a:t>‹#›</a:t>
            </a:fld>
            <a:endParaRPr lang="en-US"/>
          </a:p>
        </p:txBody>
      </p:sp>
    </p:spTree>
    <p:extLst>
      <p:ext uri="{BB962C8B-B14F-4D97-AF65-F5344CB8AC3E}">
        <p14:creationId xmlns:p14="http://schemas.microsoft.com/office/powerpoint/2010/main" val="54192778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DD3195DB-34A1-4119-A215-F62A5FE6440B}" type="slidenum">
              <a:rPr lang="en-US"/>
              <a:pPr>
                <a:defRPr/>
              </a:pPr>
              <a:t>‹#›</a:t>
            </a:fld>
            <a:endParaRPr lang="en-US"/>
          </a:p>
        </p:txBody>
      </p:sp>
    </p:spTree>
    <p:extLst>
      <p:ext uri="{BB962C8B-B14F-4D97-AF65-F5344CB8AC3E}">
        <p14:creationId xmlns:p14="http://schemas.microsoft.com/office/powerpoint/2010/main" val="115183394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18802351"/>
            <a:ext cx="32644820" cy="5812366"/>
          </a:xfrm>
        </p:spPr>
        <p:txBody>
          <a:bodyPr anchor="t"/>
          <a:lstStyle>
            <a:defPPr>
              <a:defRPr kern="1200" smtId="4294967295"/>
            </a:defPPr>
            <a:lvl1pPr algn="l">
              <a:defRPr sz="2667" b="1" cap="all"/>
            </a:lvl1pPr>
          </a:lstStyle>
          <a:p>
            <a:r>
              <a:rPr lang="en-US"/>
              <a:t>Click to edit Master title style</a:t>
            </a:r>
          </a:p>
        </p:txBody>
      </p:sp>
      <p:sp>
        <p:nvSpPr>
          <p:cNvPr id="3" name="Text Placeholder 2"/>
          <p:cNvSpPr>
            <a:spLocks noGrp="1"/>
          </p:cNvSpPr>
          <p:nvPr>
            <p:ph type="body" idx="1"/>
          </p:nvPr>
        </p:nvSpPr>
        <p:spPr>
          <a:xfrm>
            <a:off x="3033715" y="12401550"/>
            <a:ext cx="32644820" cy="6400800"/>
          </a:xfrm>
        </p:spPr>
        <p:txBody>
          <a:bodyPr anchor="b"/>
          <a:lstStyle>
            <a:defPPr>
              <a:defRPr kern="1200" smtId="4294967295"/>
            </a:defPPr>
            <a:lvl1pPr marL="0" indent="0">
              <a:buNone/>
              <a:defRPr sz="1333"/>
            </a:lvl1pPr>
            <a:lvl2pPr marL="304797" indent="0">
              <a:buNone/>
              <a:defRPr sz="1200"/>
            </a:lvl2pPr>
            <a:lvl3pPr marL="609592" indent="0">
              <a:buNone/>
              <a:defRPr sz="1067"/>
            </a:lvl3pPr>
            <a:lvl4pPr marL="914389" indent="0">
              <a:buNone/>
              <a:defRPr sz="933"/>
            </a:lvl4pPr>
            <a:lvl5pPr marL="1219185" indent="0">
              <a:buNone/>
              <a:defRPr sz="933"/>
            </a:lvl5pPr>
            <a:lvl6pPr marL="1523981" indent="0">
              <a:buNone/>
              <a:defRPr sz="933"/>
            </a:lvl6pPr>
            <a:lvl7pPr marL="1828777" indent="0">
              <a:buNone/>
              <a:defRPr sz="933"/>
            </a:lvl7pPr>
            <a:lvl8pPr marL="2133573" indent="0">
              <a:buNone/>
              <a:defRPr sz="933"/>
            </a:lvl8pPr>
            <a:lvl9pPr marL="2438370" indent="0">
              <a:buNone/>
              <a:defRPr sz="933"/>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90D09999-C139-4E94-B477-200ECFECFBA2}" type="slidenum">
              <a:rPr lang="en-US"/>
              <a:pPr>
                <a:defRPr/>
              </a:pPr>
              <a:t>‹#›</a:t>
            </a:fld>
            <a:endParaRPr lang="en-US"/>
          </a:p>
        </p:txBody>
      </p:sp>
    </p:spTree>
    <p:extLst>
      <p:ext uri="{BB962C8B-B14F-4D97-AF65-F5344CB8AC3E}">
        <p14:creationId xmlns:p14="http://schemas.microsoft.com/office/powerpoint/2010/main" val="59529933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1918760" y="6827310"/>
            <a:ext cx="17194742" cy="19311408"/>
          </a:xfrm>
        </p:spPr>
        <p:txBody>
          <a:bodyPr/>
          <a:lstStyle>
            <a:defPPr>
              <a:defRPr kern="1200" smtId="4294967295"/>
            </a:defPPr>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9291300" y="6827310"/>
            <a:ext cx="17194742" cy="19311408"/>
          </a:xfrm>
        </p:spPr>
        <p:txBody>
          <a:bodyPr/>
          <a:lstStyle>
            <a:defPPr>
              <a:defRPr kern="1200" smtId="4294967295"/>
            </a:defPPr>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5CC60876-B1C0-4410-8573-5412B519133D}" type="slidenum">
              <a:rPr lang="en-US"/>
              <a:pPr>
                <a:defRPr/>
              </a:pPr>
              <a:t>‹#›</a:t>
            </a:fld>
            <a:endParaRPr lang="en-US"/>
          </a:p>
        </p:txBody>
      </p:sp>
    </p:spTree>
    <p:extLst>
      <p:ext uri="{BB962C8B-B14F-4D97-AF65-F5344CB8AC3E}">
        <p14:creationId xmlns:p14="http://schemas.microsoft.com/office/powerpoint/2010/main" val="295881697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611" y="1171576"/>
            <a:ext cx="34563580" cy="4876800"/>
          </a:xfr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1920611" y="6550026"/>
            <a:ext cx="16968788" cy="2729442"/>
          </a:xfrm>
        </p:spPr>
        <p:txBody>
          <a:bodyPr anchor="b"/>
          <a:lstStyle>
            <a:defPPr>
              <a:defRPr kern="1200" smtId="4294967295"/>
            </a:defPPr>
            <a:lvl1pPr marL="0" indent="0">
              <a:buNone/>
              <a:defRPr sz="1600" b="1"/>
            </a:lvl1pPr>
            <a:lvl2pPr marL="304797" indent="0">
              <a:buNone/>
              <a:defRPr sz="1333" b="1"/>
            </a:lvl2pPr>
            <a:lvl3pPr marL="609592" indent="0">
              <a:buNone/>
              <a:defRPr sz="1200" b="1"/>
            </a:lvl3pPr>
            <a:lvl4pPr marL="914389" indent="0">
              <a:buNone/>
              <a:defRPr sz="1067" b="1"/>
            </a:lvl4pPr>
            <a:lvl5pPr marL="1219185" indent="0">
              <a:buNone/>
              <a:defRPr sz="1067" b="1"/>
            </a:lvl5pPr>
            <a:lvl6pPr marL="1523981" indent="0">
              <a:buNone/>
              <a:defRPr sz="1067" b="1"/>
            </a:lvl6pPr>
            <a:lvl7pPr marL="1828777" indent="0">
              <a:buNone/>
              <a:defRPr sz="1067" b="1"/>
            </a:lvl7pPr>
            <a:lvl8pPr marL="2133573" indent="0">
              <a:buNone/>
              <a:defRPr sz="1067" b="1"/>
            </a:lvl8pPr>
            <a:lvl9pPr marL="2438370" indent="0">
              <a:buNone/>
              <a:defRPr sz="1067" b="1"/>
            </a:lvl9pPr>
          </a:lstStyle>
          <a:p>
            <a:pPr lvl="0"/>
            <a:r>
              <a:rPr lang="en-US"/>
              <a:t>Click to edit Master text styles</a:t>
            </a:r>
          </a:p>
        </p:txBody>
      </p:sp>
      <p:sp>
        <p:nvSpPr>
          <p:cNvPr id="4" name="Content Placeholder 3"/>
          <p:cNvSpPr>
            <a:spLocks noGrp="1"/>
          </p:cNvSpPr>
          <p:nvPr>
            <p:ph sz="half" idx="2"/>
          </p:nvPr>
        </p:nvSpPr>
        <p:spPr>
          <a:xfrm>
            <a:off x="1920611" y="9279467"/>
            <a:ext cx="16968788" cy="16859250"/>
          </a:xfrm>
        </p:spPr>
        <p:txBody>
          <a:bodyPr/>
          <a:lstStyle>
            <a:defPPr>
              <a:defRPr kern="1200" smtId="4294967295"/>
            </a:defPPr>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509845" y="6550026"/>
            <a:ext cx="16974345" cy="2729442"/>
          </a:xfrm>
        </p:spPr>
        <p:txBody>
          <a:bodyPr anchor="b"/>
          <a:lstStyle>
            <a:defPPr>
              <a:defRPr kern="1200" smtId="4294967295"/>
            </a:defPPr>
            <a:lvl1pPr marL="0" indent="0">
              <a:buNone/>
              <a:defRPr sz="1600" b="1"/>
            </a:lvl1pPr>
            <a:lvl2pPr marL="304797" indent="0">
              <a:buNone/>
              <a:defRPr sz="1333" b="1"/>
            </a:lvl2pPr>
            <a:lvl3pPr marL="609592" indent="0">
              <a:buNone/>
              <a:defRPr sz="1200" b="1"/>
            </a:lvl3pPr>
            <a:lvl4pPr marL="914389" indent="0">
              <a:buNone/>
              <a:defRPr sz="1067" b="1"/>
            </a:lvl4pPr>
            <a:lvl5pPr marL="1219185" indent="0">
              <a:buNone/>
              <a:defRPr sz="1067" b="1"/>
            </a:lvl5pPr>
            <a:lvl6pPr marL="1523981" indent="0">
              <a:buNone/>
              <a:defRPr sz="1067" b="1"/>
            </a:lvl6pPr>
            <a:lvl7pPr marL="1828777" indent="0">
              <a:buNone/>
              <a:defRPr sz="1067" b="1"/>
            </a:lvl7pPr>
            <a:lvl8pPr marL="2133573" indent="0">
              <a:buNone/>
              <a:defRPr sz="1067" b="1"/>
            </a:lvl8pPr>
            <a:lvl9pPr marL="2438370" indent="0">
              <a:buNone/>
              <a:defRPr sz="1067" b="1"/>
            </a:lvl9pPr>
          </a:lstStyle>
          <a:p>
            <a:pPr lvl="0"/>
            <a:r>
              <a:rPr lang="en-US"/>
              <a:t>Click to edit Master text styles</a:t>
            </a:r>
          </a:p>
        </p:txBody>
      </p:sp>
      <p:sp>
        <p:nvSpPr>
          <p:cNvPr id="6" name="Content Placeholder 5"/>
          <p:cNvSpPr>
            <a:spLocks noGrp="1"/>
          </p:cNvSpPr>
          <p:nvPr>
            <p:ph sz="quarter" idx="4"/>
          </p:nvPr>
        </p:nvSpPr>
        <p:spPr>
          <a:xfrm>
            <a:off x="19509845" y="9279467"/>
            <a:ext cx="16974345" cy="16859250"/>
          </a:xfrm>
        </p:spPr>
        <p:txBody>
          <a:bodyPr/>
          <a:lstStyle>
            <a:defPPr>
              <a:defRPr kern="1200" smtId="4294967295"/>
            </a:defPPr>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5C81FEE9-9B80-4F2A-956D-065E37A727D4}" type="slidenum">
              <a:rPr lang="en-US"/>
              <a:pPr>
                <a:defRPr/>
              </a:pPr>
              <a:t>‹#›</a:t>
            </a:fld>
            <a:endParaRPr lang="en-US"/>
          </a:p>
        </p:txBody>
      </p:sp>
    </p:spTree>
    <p:extLst>
      <p:ext uri="{BB962C8B-B14F-4D97-AF65-F5344CB8AC3E}">
        <p14:creationId xmlns:p14="http://schemas.microsoft.com/office/powerpoint/2010/main" val="113273190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3015E0EE-8FC2-494C-80EA-877234696199}" type="slidenum">
              <a:rPr lang="en-US"/>
              <a:pPr>
                <a:defRPr/>
              </a:pPr>
              <a:t>‹#›</a:t>
            </a:fld>
            <a:endParaRPr lang="en-US"/>
          </a:p>
        </p:txBody>
      </p:sp>
    </p:spTree>
    <p:extLst>
      <p:ext uri="{BB962C8B-B14F-4D97-AF65-F5344CB8AC3E}">
        <p14:creationId xmlns:p14="http://schemas.microsoft.com/office/powerpoint/2010/main" val="366069489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9DFD8BC5-FEAE-4CD8-9AC4-640BB6EAE280}" type="slidenum">
              <a:rPr lang="en-US"/>
              <a:pPr>
                <a:defRPr/>
              </a:pPr>
              <a:t>‹#›</a:t>
            </a:fld>
            <a:endParaRPr lang="en-US"/>
          </a:p>
        </p:txBody>
      </p:sp>
    </p:spTree>
    <p:extLst>
      <p:ext uri="{BB962C8B-B14F-4D97-AF65-F5344CB8AC3E}">
        <p14:creationId xmlns:p14="http://schemas.microsoft.com/office/powerpoint/2010/main" val="291781282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611" y="1165228"/>
            <a:ext cx="12634913" cy="4958291"/>
          </a:xfrm>
        </p:spPr>
        <p:txBody>
          <a:bodyPr anchor="b"/>
          <a:lstStyle>
            <a:defPPr>
              <a:defRPr kern="1200" smtId="4294967295"/>
            </a:defPPr>
            <a:lvl1pPr algn="l">
              <a:defRPr sz="1333" b="1"/>
            </a:lvl1pPr>
          </a:lstStyle>
          <a:p>
            <a:r>
              <a:rPr lang="en-US"/>
              <a:t>Click to edit Master title style</a:t>
            </a:r>
          </a:p>
        </p:txBody>
      </p:sp>
      <p:sp>
        <p:nvSpPr>
          <p:cNvPr id="3" name="Content Placeholder 2"/>
          <p:cNvSpPr>
            <a:spLocks noGrp="1"/>
          </p:cNvSpPr>
          <p:nvPr>
            <p:ph idx="1"/>
          </p:nvPr>
        </p:nvSpPr>
        <p:spPr>
          <a:xfrm>
            <a:off x="15014840" y="1165225"/>
            <a:ext cx="21469350" cy="24973492"/>
          </a:xfrm>
        </p:spPr>
        <p:txBody>
          <a:bodyPr/>
          <a:lstStyle>
            <a:defPPr>
              <a:defRPr kern="1200" smtId="4294967295"/>
            </a:defPPr>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20611" y="6123517"/>
            <a:ext cx="12634913" cy="20015200"/>
          </a:xfrm>
        </p:spPr>
        <p:txBody>
          <a:bodyPr/>
          <a:lstStyle>
            <a:defPPr>
              <a:defRPr kern="1200" smtId="4294967295"/>
            </a:defPPr>
            <a:lvl1pPr marL="0" indent="0">
              <a:buNone/>
              <a:defRPr sz="933"/>
            </a:lvl1pPr>
            <a:lvl2pPr marL="304797" indent="0">
              <a:buNone/>
              <a:defRPr sz="800"/>
            </a:lvl2pPr>
            <a:lvl3pPr marL="609592" indent="0">
              <a:buNone/>
              <a:defRPr sz="667"/>
            </a:lvl3pPr>
            <a:lvl4pPr marL="914389" indent="0">
              <a:buNone/>
              <a:defRPr sz="600"/>
            </a:lvl4pPr>
            <a:lvl5pPr marL="1219185" indent="0">
              <a:buNone/>
              <a:defRPr sz="600"/>
            </a:lvl5pPr>
            <a:lvl6pPr marL="1523981" indent="0">
              <a:buNone/>
              <a:defRPr sz="600"/>
            </a:lvl6pPr>
            <a:lvl7pPr marL="1828777" indent="0">
              <a:buNone/>
              <a:defRPr sz="600"/>
            </a:lvl7pPr>
            <a:lvl8pPr marL="2133573" indent="0">
              <a:buNone/>
              <a:defRPr sz="600"/>
            </a:lvl8pPr>
            <a:lvl9pPr marL="2438370" indent="0">
              <a:buNone/>
              <a:defRPr sz="6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54B659F8-F290-4B1F-9DE5-08C57403E385}" type="slidenum">
              <a:rPr lang="en-US"/>
              <a:pPr>
                <a:defRPr/>
              </a:pPr>
              <a:t>‹#›</a:t>
            </a:fld>
            <a:endParaRPr lang="en-US"/>
          </a:p>
        </p:txBody>
      </p:sp>
    </p:spTree>
    <p:extLst>
      <p:ext uri="{BB962C8B-B14F-4D97-AF65-F5344CB8AC3E}">
        <p14:creationId xmlns:p14="http://schemas.microsoft.com/office/powerpoint/2010/main" val="22427364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6867" y="20482984"/>
            <a:ext cx="23043620" cy="2417234"/>
          </a:xfrm>
        </p:spPr>
        <p:txBody>
          <a:bodyPr anchor="b"/>
          <a:lstStyle>
            <a:defPPr>
              <a:defRPr kern="1200" smtId="4294967295"/>
            </a:defPPr>
            <a:lvl1pPr algn="l">
              <a:defRPr sz="1333" b="1"/>
            </a:lvl1pPr>
          </a:lstStyle>
          <a:p>
            <a:r>
              <a:rPr lang="en-US"/>
              <a:t>Click to edit Master title style</a:t>
            </a:r>
          </a:p>
        </p:txBody>
      </p:sp>
      <p:sp>
        <p:nvSpPr>
          <p:cNvPr id="3" name="Picture Placeholder 2"/>
          <p:cNvSpPr>
            <a:spLocks noGrp="1"/>
          </p:cNvSpPr>
          <p:nvPr>
            <p:ph type="pic" idx="1"/>
          </p:nvPr>
        </p:nvSpPr>
        <p:spPr>
          <a:xfrm>
            <a:off x="7526867" y="2614084"/>
            <a:ext cx="23043620" cy="17556692"/>
          </a:xfrm>
        </p:spPr>
        <p:txBody>
          <a:bodyPr/>
          <a:lstStyle>
            <a:defPPr>
              <a:defRPr kern="1200" smtId="4294967295"/>
            </a:defPPr>
            <a:lvl1pPr marL="0" indent="0">
              <a:buNone/>
              <a:defRPr sz="2133"/>
            </a:lvl1pPr>
            <a:lvl2pPr marL="304797" indent="0">
              <a:buNone/>
              <a:defRPr sz="1867"/>
            </a:lvl2pPr>
            <a:lvl3pPr marL="609592" indent="0">
              <a:buNone/>
              <a:defRPr sz="1600"/>
            </a:lvl3pPr>
            <a:lvl4pPr marL="914389" indent="0">
              <a:buNone/>
              <a:defRPr sz="1333"/>
            </a:lvl4pPr>
            <a:lvl5pPr marL="1219185" indent="0">
              <a:buNone/>
              <a:defRPr sz="1333"/>
            </a:lvl5pPr>
            <a:lvl6pPr marL="1523981" indent="0">
              <a:buNone/>
              <a:defRPr sz="1333"/>
            </a:lvl6pPr>
            <a:lvl7pPr marL="1828777" indent="0">
              <a:buNone/>
              <a:defRPr sz="1333"/>
            </a:lvl7pPr>
            <a:lvl8pPr marL="2133573" indent="0">
              <a:buNone/>
              <a:defRPr sz="1333"/>
            </a:lvl8pPr>
            <a:lvl9pPr marL="2438370" indent="0">
              <a:buNone/>
              <a:defRPr sz="1333"/>
            </a:lvl9pPr>
          </a:lstStyle>
          <a:p>
            <a:pPr lvl="0"/>
            <a:endParaRPr lang="en-US" noProof="0"/>
          </a:p>
        </p:txBody>
      </p:sp>
      <p:sp>
        <p:nvSpPr>
          <p:cNvPr id="4" name="Text Placeholder 3"/>
          <p:cNvSpPr>
            <a:spLocks noGrp="1"/>
          </p:cNvSpPr>
          <p:nvPr>
            <p:ph type="body" sz="half" idx="2"/>
          </p:nvPr>
        </p:nvSpPr>
        <p:spPr>
          <a:xfrm>
            <a:off x="7526867" y="22900217"/>
            <a:ext cx="23043620" cy="3434292"/>
          </a:xfrm>
        </p:spPr>
        <p:txBody>
          <a:bodyPr/>
          <a:lstStyle>
            <a:defPPr>
              <a:defRPr kern="1200" smtId="4294967295"/>
            </a:defPPr>
            <a:lvl1pPr marL="0" indent="0">
              <a:buNone/>
              <a:defRPr sz="933"/>
            </a:lvl1pPr>
            <a:lvl2pPr marL="304797" indent="0">
              <a:buNone/>
              <a:defRPr sz="800"/>
            </a:lvl2pPr>
            <a:lvl3pPr marL="609592" indent="0">
              <a:buNone/>
              <a:defRPr sz="667"/>
            </a:lvl3pPr>
            <a:lvl4pPr marL="914389" indent="0">
              <a:buNone/>
              <a:defRPr sz="600"/>
            </a:lvl4pPr>
            <a:lvl5pPr marL="1219185" indent="0">
              <a:buNone/>
              <a:defRPr sz="600"/>
            </a:lvl5pPr>
            <a:lvl6pPr marL="1523981" indent="0">
              <a:buNone/>
              <a:defRPr sz="600"/>
            </a:lvl6pPr>
            <a:lvl7pPr marL="1828777" indent="0">
              <a:buNone/>
              <a:defRPr sz="600"/>
            </a:lvl7pPr>
            <a:lvl8pPr marL="2133573" indent="0">
              <a:buNone/>
              <a:defRPr sz="600"/>
            </a:lvl8pPr>
            <a:lvl9pPr marL="2438370" indent="0">
              <a:buNone/>
              <a:defRPr sz="6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8BEE6216-8EDC-47E6-B758-9DADFEBD3721}" type="slidenum">
              <a:rPr lang="en-US"/>
              <a:pPr>
                <a:defRPr/>
              </a:pPr>
              <a:t>‹#›</a:t>
            </a:fld>
            <a:endParaRPr lang="en-US"/>
          </a:p>
        </p:txBody>
      </p:sp>
    </p:spTree>
    <p:extLst>
      <p:ext uri="{BB962C8B-B14F-4D97-AF65-F5344CB8AC3E}">
        <p14:creationId xmlns:p14="http://schemas.microsoft.com/office/powerpoint/2010/main" val="280438233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918758" y="1171576"/>
            <a:ext cx="34567284"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904" tIns="219452" rIns="438904" bIns="219452"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1918758" y="6827310"/>
            <a:ext cx="34567284" cy="19311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904" tIns="219452" rIns="438904" bIns="219452"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918758" y="26646717"/>
            <a:ext cx="8964084" cy="203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904" tIns="219452" rIns="438904" bIns="219452" anchor="t" anchorCtr="0" compatLnSpc="1">
            <a:prstTxWarp prst="textNoShape">
              <a:avLst/>
            </a:prstTxWarp>
          </a:bodyPr>
          <a:lstStyle>
            <a:defPPr>
              <a:defRPr kern="1200" smtId="4294967295"/>
            </a:defPPr>
            <a:lvl1pPr defTabSz="2926255">
              <a:defRPr sz="4467">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3120158" y="26646717"/>
            <a:ext cx="12164484" cy="203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904" tIns="219452" rIns="438904" bIns="219452" anchor="t" anchorCtr="0" compatLnSpc="1">
            <a:prstTxWarp prst="textNoShape">
              <a:avLst/>
            </a:prstTxWarp>
          </a:bodyPr>
          <a:lstStyle>
            <a:defPPr>
              <a:defRPr kern="1200" smtId="4294967295"/>
            </a:defPPr>
            <a:lvl1pPr algn="ctr" defTabSz="2926255">
              <a:defRPr sz="4467">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27521958" y="26646717"/>
            <a:ext cx="8964084" cy="203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904" tIns="219452" rIns="438904" bIns="219452" anchor="t" anchorCtr="0" compatLnSpc="1">
            <a:prstTxWarp prst="textNoShape">
              <a:avLst/>
            </a:prstTxWarp>
          </a:bodyPr>
          <a:lstStyle>
            <a:defPPr>
              <a:defRPr kern="1200" smtId="4294967295"/>
            </a:defPPr>
            <a:lvl1pPr algn="r" defTabSz="2926255">
              <a:defRPr sz="4467">
                <a:latin typeface="Arial" pitchFamily="34" charset="0"/>
              </a:defRPr>
            </a:lvl1pPr>
          </a:lstStyle>
          <a:p>
            <a:pPr>
              <a:defRPr/>
            </a:pPr>
            <a:fld id="{2E84C739-9377-45E7-B2FE-AF118EBE9EF2}" type="slidenum">
              <a:rPr lang="en-US"/>
              <a:pPr>
                <a:defRPr/>
              </a:pPr>
              <a:t>‹#›</a:t>
            </a:fld>
            <a:endParaRPr lang="en-US"/>
          </a:p>
        </p:txBody>
      </p:sp>
      <p:pic>
        <p:nvPicPr>
          <p:cNvPr id="1031" name="New picture"/>
          <p:cNvPicPr/>
          <p:nvPr/>
        </p:nvPicPr>
        <p:blipFill dpi="0">
          <a:blip r:embed="rId13"/>
          <a:stretch>
            <a:fillRect/>
          </a:stretch>
        </p:blipFill>
        <p:spPr>
          <a:xfrm rot="16200000">
            <a:off x="-9855200" y="13538200"/>
            <a:ext cx="9516533" cy="5096934"/>
          </a:xfrm>
          <a:prstGeom prst="rect">
            <a:avLst/>
          </a:prstGeom>
        </p:spPr>
      </p:pic>
      <p:pic>
        <p:nvPicPr>
          <p:cNvPr id="1032" name="New picture"/>
          <p:cNvPicPr/>
          <p:nvPr/>
        </p:nvPicPr>
        <p:blipFill dpi="0">
          <a:blip r:embed="rId13"/>
          <a:stretch>
            <a:fillRect/>
          </a:stretch>
        </p:blipFill>
        <p:spPr>
          <a:xfrm rot="5400000">
            <a:off x="38743467" y="13538200"/>
            <a:ext cx="9516533" cy="5096934"/>
          </a:xfrm>
          <a:prstGeom prst="rect">
            <a:avLst/>
          </a:prstGeom>
        </p:spPr>
      </p:pic>
      <p:pic>
        <p:nvPicPr>
          <p:cNvPr id="1033" name="New picture"/>
          <p:cNvPicPr/>
          <p:nvPr/>
        </p:nvPicPr>
        <p:blipFill dpi="0">
          <a:blip r:embed="rId14"/>
          <a:stretch>
            <a:fillRect/>
          </a:stretch>
        </p:blipFill>
        <p:spPr>
          <a:xfrm>
            <a:off x="1370544" y="29599469"/>
            <a:ext cx="35663717" cy="1032933"/>
          </a:xfrm>
          <a:prstGeom prst="rect">
            <a:avLst/>
          </a:prstGeom>
        </p:spPr>
      </p:pic>
      <p:sp>
        <p:nvSpPr>
          <p:cNvPr id="1034" name="New shape"/>
          <p:cNvSpPr/>
          <p:nvPr/>
        </p:nvSpPr>
        <p:spPr>
          <a:xfrm>
            <a:off x="1370541" y="29980468"/>
            <a:ext cx="19202400" cy="8466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l"/>
            <a:r>
              <a:rPr sz="3253">
                <a:solidFill>
                  <a:srgbClr val="808080"/>
                </a:solidFill>
              </a:rPr>
              <a:t>Template ID: simplestructure  Size: 36x48</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2926255" rtl="0" eaLnBrk="0" fontAlgn="base" hangingPunct="0">
        <a:spcBef>
          <a:spcPct val="0"/>
        </a:spcBef>
        <a:spcAft>
          <a:spcPct val="0"/>
        </a:spcAft>
        <a:defRPr sz="14133">
          <a:solidFill>
            <a:schemeClr val="tx2"/>
          </a:solidFill>
          <a:latin typeface="+mj-lt"/>
          <a:ea typeface="+mj-ea"/>
          <a:cs typeface="+mj-cs"/>
        </a:defRPr>
      </a:lvl1pPr>
      <a:lvl2pPr algn="ctr" defTabSz="2926255" rtl="0" eaLnBrk="0" fontAlgn="base" hangingPunct="0">
        <a:spcBef>
          <a:spcPct val="0"/>
        </a:spcBef>
        <a:spcAft>
          <a:spcPct val="0"/>
        </a:spcAft>
        <a:defRPr sz="14133">
          <a:solidFill>
            <a:schemeClr val="tx2"/>
          </a:solidFill>
          <a:latin typeface="Arial" pitchFamily="34" charset="0"/>
        </a:defRPr>
      </a:lvl2pPr>
      <a:lvl3pPr algn="ctr" defTabSz="2926255" rtl="0" eaLnBrk="0" fontAlgn="base" hangingPunct="0">
        <a:spcBef>
          <a:spcPct val="0"/>
        </a:spcBef>
        <a:spcAft>
          <a:spcPct val="0"/>
        </a:spcAft>
        <a:defRPr sz="14133">
          <a:solidFill>
            <a:schemeClr val="tx2"/>
          </a:solidFill>
          <a:latin typeface="Arial" pitchFamily="34" charset="0"/>
        </a:defRPr>
      </a:lvl3pPr>
      <a:lvl4pPr algn="ctr" defTabSz="2926255" rtl="0" eaLnBrk="0" fontAlgn="base" hangingPunct="0">
        <a:spcBef>
          <a:spcPct val="0"/>
        </a:spcBef>
        <a:spcAft>
          <a:spcPct val="0"/>
        </a:spcAft>
        <a:defRPr sz="14133">
          <a:solidFill>
            <a:schemeClr val="tx2"/>
          </a:solidFill>
          <a:latin typeface="Arial" pitchFamily="34" charset="0"/>
        </a:defRPr>
      </a:lvl4pPr>
      <a:lvl5pPr algn="ctr" defTabSz="2926255" rtl="0" eaLnBrk="0" fontAlgn="base" hangingPunct="0">
        <a:spcBef>
          <a:spcPct val="0"/>
        </a:spcBef>
        <a:spcAft>
          <a:spcPct val="0"/>
        </a:spcAft>
        <a:defRPr sz="14133">
          <a:solidFill>
            <a:schemeClr val="tx2"/>
          </a:solidFill>
          <a:latin typeface="Arial" pitchFamily="34" charset="0"/>
        </a:defRPr>
      </a:lvl5pPr>
      <a:lvl6pPr marL="304797" algn="ctr" defTabSz="2926255" rtl="0" fontAlgn="base">
        <a:spcBef>
          <a:spcPct val="0"/>
        </a:spcBef>
        <a:spcAft>
          <a:spcPct val="0"/>
        </a:spcAft>
        <a:defRPr sz="14133">
          <a:solidFill>
            <a:schemeClr val="tx2"/>
          </a:solidFill>
          <a:latin typeface="Arial" pitchFamily="34" charset="0"/>
        </a:defRPr>
      </a:lvl6pPr>
      <a:lvl7pPr marL="609592" algn="ctr" defTabSz="2926255" rtl="0" fontAlgn="base">
        <a:spcBef>
          <a:spcPct val="0"/>
        </a:spcBef>
        <a:spcAft>
          <a:spcPct val="0"/>
        </a:spcAft>
        <a:defRPr sz="14133">
          <a:solidFill>
            <a:schemeClr val="tx2"/>
          </a:solidFill>
          <a:latin typeface="Arial" pitchFamily="34" charset="0"/>
        </a:defRPr>
      </a:lvl7pPr>
      <a:lvl8pPr marL="914389" algn="ctr" defTabSz="2926255" rtl="0" fontAlgn="base">
        <a:spcBef>
          <a:spcPct val="0"/>
        </a:spcBef>
        <a:spcAft>
          <a:spcPct val="0"/>
        </a:spcAft>
        <a:defRPr sz="14133">
          <a:solidFill>
            <a:schemeClr val="tx2"/>
          </a:solidFill>
          <a:latin typeface="Arial" pitchFamily="34" charset="0"/>
        </a:defRPr>
      </a:lvl8pPr>
      <a:lvl9pPr marL="1219185" algn="ctr" defTabSz="2926255" rtl="0" fontAlgn="base">
        <a:spcBef>
          <a:spcPct val="0"/>
        </a:spcBef>
        <a:spcAft>
          <a:spcPct val="0"/>
        </a:spcAft>
        <a:defRPr sz="14133">
          <a:solidFill>
            <a:schemeClr val="tx2"/>
          </a:solidFill>
          <a:latin typeface="Arial" pitchFamily="34" charset="0"/>
        </a:defRPr>
      </a:lvl9pPr>
    </p:titleStyle>
    <p:bodyStyle>
      <a:defPPr>
        <a:defRPr kern="1200" smtId="4294967295"/>
      </a:defPPr>
      <a:lvl1pPr marL="1096420" indent="-1096420" algn="l" defTabSz="2926255" rtl="0" eaLnBrk="0" fontAlgn="base" hangingPunct="0">
        <a:spcBef>
          <a:spcPct val="20000"/>
        </a:spcBef>
        <a:spcAft>
          <a:spcPct val="0"/>
        </a:spcAft>
        <a:buChar char="•"/>
        <a:defRPr sz="10267">
          <a:solidFill>
            <a:schemeClr val="tx1"/>
          </a:solidFill>
          <a:latin typeface="+mn-lt"/>
          <a:ea typeface="+mn-ea"/>
          <a:cs typeface="+mn-cs"/>
        </a:defRPr>
      </a:lvl1pPr>
      <a:lvl2pPr marL="2378046" indent="-914389" algn="l" defTabSz="2926255" rtl="0" eaLnBrk="0" fontAlgn="base" hangingPunct="0">
        <a:spcBef>
          <a:spcPct val="20000"/>
        </a:spcBef>
        <a:spcAft>
          <a:spcPct val="0"/>
        </a:spcAft>
        <a:buChar char="–"/>
        <a:defRPr sz="9000">
          <a:solidFill>
            <a:schemeClr val="tx1"/>
          </a:solidFill>
          <a:latin typeface="+mn-lt"/>
        </a:defRPr>
      </a:lvl2pPr>
      <a:lvl3pPr marL="3657554" indent="-731300" algn="l" defTabSz="2926255" rtl="0" eaLnBrk="0" fontAlgn="base" hangingPunct="0">
        <a:spcBef>
          <a:spcPct val="20000"/>
        </a:spcBef>
        <a:spcAft>
          <a:spcPct val="0"/>
        </a:spcAft>
        <a:buChar char="•"/>
        <a:defRPr sz="7733">
          <a:solidFill>
            <a:schemeClr val="tx1"/>
          </a:solidFill>
          <a:latin typeface="+mn-lt"/>
        </a:defRPr>
      </a:lvl3pPr>
      <a:lvl4pPr marL="5121211" indent="-731300" algn="l" defTabSz="2926255" rtl="0" eaLnBrk="0" fontAlgn="base" hangingPunct="0">
        <a:spcBef>
          <a:spcPct val="20000"/>
        </a:spcBef>
        <a:spcAft>
          <a:spcPct val="0"/>
        </a:spcAft>
        <a:buChar char="–"/>
        <a:defRPr sz="6400">
          <a:solidFill>
            <a:schemeClr val="tx1"/>
          </a:solidFill>
          <a:latin typeface="+mn-lt"/>
        </a:defRPr>
      </a:lvl4pPr>
      <a:lvl5pPr marL="6583810" indent="-731300" algn="l" defTabSz="2926255" rtl="0" eaLnBrk="0" fontAlgn="base" hangingPunct="0">
        <a:spcBef>
          <a:spcPct val="20000"/>
        </a:spcBef>
        <a:spcAft>
          <a:spcPct val="0"/>
        </a:spcAft>
        <a:buChar char="»"/>
        <a:defRPr sz="6400">
          <a:solidFill>
            <a:schemeClr val="tx1"/>
          </a:solidFill>
          <a:latin typeface="+mn-lt"/>
        </a:defRPr>
      </a:lvl5pPr>
      <a:lvl6pPr marL="6888605" indent="-731300" algn="l" defTabSz="2926255" rtl="0" fontAlgn="base">
        <a:spcBef>
          <a:spcPct val="20000"/>
        </a:spcBef>
        <a:spcAft>
          <a:spcPct val="0"/>
        </a:spcAft>
        <a:buChar char="»"/>
        <a:defRPr sz="6400">
          <a:solidFill>
            <a:schemeClr val="tx1"/>
          </a:solidFill>
          <a:latin typeface="+mn-lt"/>
        </a:defRPr>
      </a:lvl6pPr>
      <a:lvl7pPr marL="7193402" indent="-731300" algn="l" defTabSz="2926255" rtl="0" fontAlgn="base">
        <a:spcBef>
          <a:spcPct val="20000"/>
        </a:spcBef>
        <a:spcAft>
          <a:spcPct val="0"/>
        </a:spcAft>
        <a:buChar char="»"/>
        <a:defRPr sz="6400">
          <a:solidFill>
            <a:schemeClr val="tx1"/>
          </a:solidFill>
          <a:latin typeface="+mn-lt"/>
        </a:defRPr>
      </a:lvl7pPr>
      <a:lvl8pPr marL="7498198" indent="-731300" algn="l" defTabSz="2926255" rtl="0" fontAlgn="base">
        <a:spcBef>
          <a:spcPct val="20000"/>
        </a:spcBef>
        <a:spcAft>
          <a:spcPct val="0"/>
        </a:spcAft>
        <a:buChar char="»"/>
        <a:defRPr sz="6400">
          <a:solidFill>
            <a:schemeClr val="tx1"/>
          </a:solidFill>
          <a:latin typeface="+mn-lt"/>
        </a:defRPr>
      </a:lvl8pPr>
      <a:lvl9pPr marL="7802994" indent="-731300" algn="l" defTabSz="2926255" rtl="0" fontAlgn="base">
        <a:spcBef>
          <a:spcPct val="20000"/>
        </a:spcBef>
        <a:spcAft>
          <a:spcPct val="0"/>
        </a:spcAft>
        <a:buChar char="»"/>
        <a:defRPr sz="6400">
          <a:solidFill>
            <a:schemeClr val="tx1"/>
          </a:solidFill>
          <a:latin typeface="+mn-lt"/>
        </a:defRPr>
      </a:lvl9pPr>
    </p:bodyStyle>
    <p:otherStyle>
      <a:defPPr>
        <a:defRPr lang="en-US"/>
      </a:defPPr>
      <a:lvl1pPr marL="0" algn="l" defTabSz="609592" rtl="0" eaLnBrk="1" latinLnBrk="0" hangingPunct="1">
        <a:defRPr sz="1200" kern="1200">
          <a:solidFill>
            <a:schemeClr val="tx1"/>
          </a:solidFill>
          <a:latin typeface="+mn-lt"/>
          <a:ea typeface="+mn-ea"/>
          <a:cs typeface="+mn-cs"/>
        </a:defRPr>
      </a:lvl1pPr>
      <a:lvl2pPr marL="304797" algn="l" defTabSz="609592" rtl="0" eaLnBrk="1" latinLnBrk="0" hangingPunct="1">
        <a:defRPr sz="1200" kern="1200">
          <a:solidFill>
            <a:schemeClr val="tx1"/>
          </a:solidFill>
          <a:latin typeface="+mn-lt"/>
          <a:ea typeface="+mn-ea"/>
          <a:cs typeface="+mn-cs"/>
        </a:defRPr>
      </a:lvl2pPr>
      <a:lvl3pPr marL="609592" algn="l" defTabSz="609592" rtl="0" eaLnBrk="1" latinLnBrk="0" hangingPunct="1">
        <a:defRPr sz="1200" kern="1200">
          <a:solidFill>
            <a:schemeClr val="tx1"/>
          </a:solidFill>
          <a:latin typeface="+mn-lt"/>
          <a:ea typeface="+mn-ea"/>
          <a:cs typeface="+mn-cs"/>
        </a:defRPr>
      </a:lvl3pPr>
      <a:lvl4pPr marL="914389" algn="l" defTabSz="609592" rtl="0" eaLnBrk="1" latinLnBrk="0" hangingPunct="1">
        <a:defRPr sz="1200" kern="1200">
          <a:solidFill>
            <a:schemeClr val="tx1"/>
          </a:solidFill>
          <a:latin typeface="+mn-lt"/>
          <a:ea typeface="+mn-ea"/>
          <a:cs typeface="+mn-cs"/>
        </a:defRPr>
      </a:lvl4pPr>
      <a:lvl5pPr marL="1219185" algn="l" defTabSz="609592" rtl="0" eaLnBrk="1" latinLnBrk="0" hangingPunct="1">
        <a:defRPr sz="1200" kern="1200">
          <a:solidFill>
            <a:schemeClr val="tx1"/>
          </a:solidFill>
          <a:latin typeface="+mn-lt"/>
          <a:ea typeface="+mn-ea"/>
          <a:cs typeface="+mn-cs"/>
        </a:defRPr>
      </a:lvl5pPr>
      <a:lvl6pPr marL="1523981" algn="l" defTabSz="609592" rtl="0" eaLnBrk="1" latinLnBrk="0" hangingPunct="1">
        <a:defRPr sz="1200" kern="1200">
          <a:solidFill>
            <a:schemeClr val="tx1"/>
          </a:solidFill>
          <a:latin typeface="+mn-lt"/>
          <a:ea typeface="+mn-ea"/>
          <a:cs typeface="+mn-cs"/>
        </a:defRPr>
      </a:lvl6pPr>
      <a:lvl7pPr marL="1828777" algn="l" defTabSz="609592" rtl="0" eaLnBrk="1" latinLnBrk="0" hangingPunct="1">
        <a:defRPr sz="1200" kern="1200">
          <a:solidFill>
            <a:schemeClr val="tx1"/>
          </a:solidFill>
          <a:latin typeface="+mn-lt"/>
          <a:ea typeface="+mn-ea"/>
          <a:cs typeface="+mn-cs"/>
        </a:defRPr>
      </a:lvl7pPr>
      <a:lvl8pPr marL="2133573" algn="l" defTabSz="609592" rtl="0" eaLnBrk="1" latinLnBrk="0" hangingPunct="1">
        <a:defRPr sz="1200" kern="1200">
          <a:solidFill>
            <a:schemeClr val="tx1"/>
          </a:solidFill>
          <a:latin typeface="+mn-lt"/>
          <a:ea typeface="+mn-ea"/>
          <a:cs typeface="+mn-cs"/>
        </a:defRPr>
      </a:lvl8pPr>
      <a:lvl9pPr marL="2438370" algn="l" defTabSz="609592"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jpg"/><Relationship Id="rId11" Type="http://schemas.openxmlformats.org/officeDocument/2006/relationships/image" Target="../media/image12.emf"/><Relationship Id="rId5" Type="http://schemas.openxmlformats.org/officeDocument/2006/relationships/image" Target="../media/image6.jpeg"/><Relationship Id="rId10" Type="http://schemas.openxmlformats.org/officeDocument/2006/relationships/image" Target="../media/image11.jpg"/><Relationship Id="rId4" Type="http://schemas.openxmlformats.org/officeDocument/2006/relationships/image" Target="../media/image5.jpeg"/><Relationship Id="rId9"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4"/>
          <p:cNvSpPr>
            <a:spLocks noChangeArrowheads="1"/>
          </p:cNvSpPr>
          <p:nvPr/>
        </p:nvSpPr>
        <p:spPr bwMode="auto">
          <a:xfrm>
            <a:off x="304800" y="267688"/>
            <a:ext cx="37795199" cy="3170799"/>
          </a:xfrm>
          <a:prstGeom prst="rect">
            <a:avLst/>
          </a:prstGeom>
          <a:solidFill>
            <a:schemeClr val="accent1">
              <a:lumMod val="75000"/>
            </a:schemeClr>
          </a:solidFill>
          <a:ln w="9525">
            <a:solidFill>
              <a:schemeClr val="tx1"/>
            </a:solidFill>
            <a:miter lim="800000"/>
          </a:ln>
        </p:spPr>
        <p:txBody>
          <a:bodyPr lIns="106680" tIns="53340" rIns="106680" bIns="53340" anchor="ctr"/>
          <a:lstStyle>
            <a:defPPr>
              <a:defRPr kern="1200" smtId="4294967295"/>
            </a:defPPr>
          </a:lstStyle>
          <a:p>
            <a:pPr algn="ctr" defTabSz="2926255"/>
            <a:r>
              <a:rPr lang="en-US" sz="7000" b="1" dirty="0">
                <a:solidFill>
                  <a:schemeClr val="bg1"/>
                </a:solidFill>
              </a:rPr>
              <a:t>A Theoretical Study of The Methyl Rotational Barrier In Dimethyl Tartrate Energy Conformers </a:t>
            </a:r>
          </a:p>
          <a:p>
            <a:pPr algn="ctr" defTabSz="2926255"/>
            <a:r>
              <a:rPr lang="en-US" sz="3200" b="1" dirty="0">
                <a:solidFill>
                  <a:schemeClr val="bg1"/>
                </a:solidFill>
              </a:rPr>
              <a:t>Hussein </a:t>
            </a:r>
            <a:r>
              <a:rPr lang="en-US" sz="3200" b="1" dirty="0" err="1">
                <a:solidFill>
                  <a:schemeClr val="bg1"/>
                </a:solidFill>
              </a:rPr>
              <a:t>Faara</a:t>
            </a:r>
            <a:r>
              <a:rPr lang="en-US" sz="3200" b="1" dirty="0">
                <a:solidFill>
                  <a:schemeClr val="bg1"/>
                </a:solidFill>
              </a:rPr>
              <a:t> and Daniel J. O’Leary</a:t>
            </a:r>
          </a:p>
          <a:p>
            <a:pPr algn="ctr" defTabSz="2926255"/>
            <a:r>
              <a:rPr lang="en-US" sz="3200" b="1" dirty="0">
                <a:solidFill>
                  <a:schemeClr val="bg1"/>
                </a:solidFill>
              </a:rPr>
              <a:t>Pomona College, Claremont</a:t>
            </a:r>
          </a:p>
        </p:txBody>
      </p:sp>
      <p:sp>
        <p:nvSpPr>
          <p:cNvPr id="2052" name="Rectangle 10"/>
          <p:cNvSpPr>
            <a:spLocks noChangeArrowheads="1"/>
          </p:cNvSpPr>
          <p:nvPr/>
        </p:nvSpPr>
        <p:spPr bwMode="auto">
          <a:xfrm>
            <a:off x="258717" y="3779716"/>
            <a:ext cx="18897600" cy="1140911"/>
          </a:xfrm>
          <a:prstGeom prst="rect">
            <a:avLst/>
          </a:prstGeom>
          <a:solidFill>
            <a:schemeClr val="accent1">
              <a:lumMod val="75000"/>
            </a:schemeClr>
          </a:solidFill>
          <a:ln w="9525">
            <a:solidFill>
              <a:schemeClr val="tx1"/>
            </a:solidFill>
            <a:miter lim="800000"/>
          </a:ln>
        </p:spPr>
        <p:txBody>
          <a:bodyPr wrap="none" lIns="106680" tIns="53340" rIns="106680" bIns="53340" anchor="ctr"/>
          <a:lstStyle>
            <a:defPPr>
              <a:defRPr kern="1200" smtId="4294967295"/>
            </a:defPPr>
          </a:lstStyle>
          <a:p>
            <a:pPr algn="ctr" defTabSz="2926255"/>
            <a:r>
              <a:rPr lang="en-US" sz="3733" b="1">
                <a:solidFill>
                  <a:schemeClr val="bg1"/>
                </a:solidFill>
              </a:rPr>
              <a:t>Introduction</a:t>
            </a:r>
            <a:endParaRPr lang="en-US" sz="1400" b="1">
              <a:solidFill>
                <a:schemeClr val="bg1"/>
              </a:solidFill>
            </a:endParaRPr>
          </a:p>
        </p:txBody>
      </p:sp>
      <p:sp>
        <p:nvSpPr>
          <p:cNvPr id="2053" name="Rectangle 11"/>
          <p:cNvSpPr>
            <a:spLocks noChangeArrowheads="1"/>
          </p:cNvSpPr>
          <p:nvPr/>
        </p:nvSpPr>
        <p:spPr bwMode="auto">
          <a:xfrm>
            <a:off x="19507201" y="3775881"/>
            <a:ext cx="18592798" cy="1144746"/>
          </a:xfrm>
          <a:prstGeom prst="rect">
            <a:avLst/>
          </a:prstGeom>
          <a:solidFill>
            <a:schemeClr val="accent1">
              <a:lumMod val="75000"/>
            </a:schemeClr>
          </a:solidFill>
          <a:ln w="9525">
            <a:solidFill>
              <a:schemeClr val="tx1"/>
            </a:solidFill>
            <a:miter lim="800000"/>
          </a:ln>
        </p:spPr>
        <p:txBody>
          <a:bodyPr wrap="none" lIns="106680" tIns="53340" rIns="106680" bIns="53340" anchor="ctr"/>
          <a:lstStyle>
            <a:defPPr>
              <a:defRPr kern="1200" smtId="4294967295"/>
            </a:defPPr>
          </a:lstStyle>
          <a:p>
            <a:pPr algn="ctr" defTabSz="2926255"/>
            <a:r>
              <a:rPr lang="en-US" sz="3733" b="1">
                <a:solidFill>
                  <a:schemeClr val="bg1"/>
                </a:solidFill>
              </a:rPr>
              <a:t>Results</a:t>
            </a:r>
          </a:p>
        </p:txBody>
      </p:sp>
      <p:sp>
        <p:nvSpPr>
          <p:cNvPr id="2054" name="Rectangle 12"/>
          <p:cNvSpPr>
            <a:spLocks noChangeArrowheads="1"/>
          </p:cNvSpPr>
          <p:nvPr/>
        </p:nvSpPr>
        <p:spPr bwMode="auto">
          <a:xfrm>
            <a:off x="258717" y="11918720"/>
            <a:ext cx="18943683" cy="1006412"/>
          </a:xfrm>
          <a:prstGeom prst="rect">
            <a:avLst/>
          </a:prstGeom>
          <a:solidFill>
            <a:schemeClr val="accent1">
              <a:lumMod val="75000"/>
            </a:schemeClr>
          </a:solidFill>
          <a:ln w="9525">
            <a:solidFill>
              <a:schemeClr val="tx1"/>
            </a:solidFill>
            <a:miter lim="800000"/>
          </a:ln>
        </p:spPr>
        <p:txBody>
          <a:bodyPr wrap="none" lIns="106680" tIns="53340" rIns="106680" bIns="53340" anchor="ctr"/>
          <a:lstStyle>
            <a:defPPr>
              <a:defRPr kern="1200" smtId="4294967295"/>
            </a:defPPr>
          </a:lstStyle>
          <a:p>
            <a:pPr algn="ctr" defTabSz="2926255"/>
            <a:r>
              <a:rPr lang="en-US" sz="3733" b="1" dirty="0">
                <a:solidFill>
                  <a:schemeClr val="bg1"/>
                </a:solidFill>
              </a:rPr>
              <a:t>Objectives</a:t>
            </a:r>
          </a:p>
        </p:txBody>
      </p:sp>
      <p:sp>
        <p:nvSpPr>
          <p:cNvPr id="2055" name="Rectangle 13"/>
          <p:cNvSpPr>
            <a:spLocks noChangeArrowheads="1"/>
          </p:cNvSpPr>
          <p:nvPr/>
        </p:nvSpPr>
        <p:spPr bwMode="auto">
          <a:xfrm>
            <a:off x="19543568" y="26054394"/>
            <a:ext cx="18210601" cy="1191685"/>
          </a:xfrm>
          <a:prstGeom prst="rect">
            <a:avLst/>
          </a:prstGeom>
          <a:solidFill>
            <a:schemeClr val="accent1">
              <a:lumMod val="75000"/>
            </a:schemeClr>
          </a:solidFill>
          <a:ln w="9525">
            <a:solidFill>
              <a:schemeClr val="tx1"/>
            </a:solidFill>
            <a:miter lim="800000"/>
          </a:ln>
        </p:spPr>
        <p:txBody>
          <a:bodyPr wrap="none" lIns="106680" tIns="53340" rIns="106680" bIns="53340" anchor="ctr"/>
          <a:lstStyle>
            <a:defPPr>
              <a:defRPr kern="1200" smtId="4294967295"/>
            </a:defPPr>
          </a:lstStyle>
          <a:p>
            <a:pPr algn="ctr" defTabSz="2926255"/>
            <a:r>
              <a:rPr lang="en-US" sz="3733" b="1" dirty="0">
                <a:solidFill>
                  <a:schemeClr val="bg1"/>
                </a:solidFill>
              </a:rPr>
              <a:t>Acknowledgements</a:t>
            </a:r>
          </a:p>
        </p:txBody>
      </p:sp>
      <p:sp>
        <p:nvSpPr>
          <p:cNvPr id="2056" name="Rectangle 14"/>
          <p:cNvSpPr>
            <a:spLocks noChangeArrowheads="1"/>
          </p:cNvSpPr>
          <p:nvPr/>
        </p:nvSpPr>
        <p:spPr bwMode="auto">
          <a:xfrm>
            <a:off x="19507201" y="18507972"/>
            <a:ext cx="18246968" cy="1093708"/>
          </a:xfrm>
          <a:prstGeom prst="rect">
            <a:avLst/>
          </a:prstGeom>
          <a:solidFill>
            <a:schemeClr val="accent1">
              <a:lumMod val="75000"/>
            </a:schemeClr>
          </a:solidFill>
          <a:ln w="9525">
            <a:solidFill>
              <a:schemeClr val="tx1"/>
            </a:solidFill>
            <a:miter lim="800000"/>
          </a:ln>
        </p:spPr>
        <p:txBody>
          <a:bodyPr wrap="none" lIns="106680" tIns="53340" rIns="106680" bIns="53340" anchor="ctr"/>
          <a:lstStyle>
            <a:defPPr>
              <a:defRPr kern="1200" smtId="4294967295"/>
            </a:defPPr>
          </a:lstStyle>
          <a:p>
            <a:pPr algn="ctr" defTabSz="2926255"/>
            <a:r>
              <a:rPr lang="en-US" sz="3733" b="1" dirty="0">
                <a:solidFill>
                  <a:schemeClr val="bg1"/>
                </a:solidFill>
              </a:rPr>
              <a:t>Discussion and Future Work</a:t>
            </a:r>
          </a:p>
        </p:txBody>
      </p:sp>
      <p:sp>
        <p:nvSpPr>
          <p:cNvPr id="2057" name="Rectangle 15"/>
          <p:cNvSpPr>
            <a:spLocks noChangeArrowheads="1"/>
          </p:cNvSpPr>
          <p:nvPr/>
        </p:nvSpPr>
        <p:spPr bwMode="auto">
          <a:xfrm>
            <a:off x="252862" y="16080911"/>
            <a:ext cx="18949538" cy="1107839"/>
          </a:xfrm>
          <a:prstGeom prst="rect">
            <a:avLst/>
          </a:prstGeom>
          <a:solidFill>
            <a:schemeClr val="accent1">
              <a:lumMod val="75000"/>
            </a:schemeClr>
          </a:solidFill>
          <a:ln w="9525">
            <a:solidFill>
              <a:schemeClr val="tx1"/>
            </a:solidFill>
            <a:miter lim="800000"/>
          </a:ln>
        </p:spPr>
        <p:txBody>
          <a:bodyPr wrap="none" lIns="106680" tIns="53340" rIns="106680" bIns="53340" anchor="ctr"/>
          <a:lstStyle>
            <a:defPPr>
              <a:defRPr kern="1200" smtId="4294967295"/>
            </a:defPPr>
          </a:lstStyle>
          <a:p>
            <a:pPr algn="ctr" defTabSz="2926255"/>
            <a:r>
              <a:rPr lang="en-US" sz="3733" b="1">
                <a:solidFill>
                  <a:schemeClr val="bg1"/>
                </a:solidFill>
              </a:rPr>
              <a:t>Methods</a:t>
            </a:r>
          </a:p>
        </p:txBody>
      </p:sp>
      <p:sp>
        <p:nvSpPr>
          <p:cNvPr id="2058" name="Text Box 19"/>
          <p:cNvSpPr txBox="1">
            <a:spLocks noChangeArrowheads="1"/>
          </p:cNvSpPr>
          <p:nvPr/>
        </p:nvSpPr>
        <p:spPr bwMode="auto">
          <a:xfrm>
            <a:off x="609599" y="5137980"/>
            <a:ext cx="18418629" cy="62488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680" tIns="53340" rIns="106680" bIns="53340">
            <a:spAutoFit/>
          </a:bodyPr>
          <a:lstStyle>
            <a:defPPr>
              <a:defRPr kern="1200" smtId="4294967295"/>
            </a:defPPr>
            <a:lvl1pPr defTabSz="4389438" eaLnBrk="0" hangingPunct="0">
              <a:defRPr sz="3500">
                <a:solidFill>
                  <a:schemeClr val="tx1"/>
                </a:solidFill>
                <a:latin typeface="Arial"/>
              </a:defRPr>
            </a:lvl1pPr>
            <a:lvl2pPr marL="742950" indent="-285750" defTabSz="4389438" eaLnBrk="0" hangingPunct="0">
              <a:defRPr sz="3500">
                <a:solidFill>
                  <a:schemeClr val="tx1"/>
                </a:solidFill>
                <a:latin typeface="Arial"/>
              </a:defRPr>
            </a:lvl2pPr>
            <a:lvl3pPr marL="1143000" indent="-228600" defTabSz="4389438" eaLnBrk="0" hangingPunct="0">
              <a:defRPr sz="3500">
                <a:solidFill>
                  <a:schemeClr val="tx1"/>
                </a:solidFill>
                <a:latin typeface="Arial"/>
              </a:defRPr>
            </a:lvl3pPr>
            <a:lvl4pPr marL="1600200" indent="-228600" defTabSz="4389438" eaLnBrk="0" hangingPunct="0">
              <a:defRPr sz="3500">
                <a:solidFill>
                  <a:schemeClr val="tx1"/>
                </a:solidFill>
                <a:latin typeface="Arial"/>
              </a:defRPr>
            </a:lvl4pPr>
            <a:lvl5pPr marL="2057400" indent="-228600" defTabSz="4389438" eaLnBrk="0" hangingPunct="0">
              <a:defRPr sz="3500">
                <a:solidFill>
                  <a:schemeClr val="tx1"/>
                </a:solidFill>
                <a:latin typeface="Arial"/>
              </a:defRPr>
            </a:lvl5pPr>
            <a:lvl6pPr marL="2514600" indent="-228600" defTabSz="4389438" eaLnBrk="0" fontAlgn="base" hangingPunct="0">
              <a:spcBef>
                <a:spcPct val="0"/>
              </a:spcBef>
              <a:spcAft>
                <a:spcPct val="0"/>
              </a:spcAft>
              <a:defRPr sz="3500">
                <a:solidFill>
                  <a:schemeClr val="tx1"/>
                </a:solidFill>
                <a:latin typeface="Arial"/>
              </a:defRPr>
            </a:lvl6pPr>
            <a:lvl7pPr marL="2971800" indent="-228600" defTabSz="4389438" eaLnBrk="0" fontAlgn="base" hangingPunct="0">
              <a:spcBef>
                <a:spcPct val="0"/>
              </a:spcBef>
              <a:spcAft>
                <a:spcPct val="0"/>
              </a:spcAft>
              <a:defRPr sz="3500">
                <a:solidFill>
                  <a:schemeClr val="tx1"/>
                </a:solidFill>
                <a:latin typeface="Arial"/>
              </a:defRPr>
            </a:lvl7pPr>
            <a:lvl8pPr marL="3429000" indent="-228600" defTabSz="4389438" eaLnBrk="0" fontAlgn="base" hangingPunct="0">
              <a:spcBef>
                <a:spcPct val="0"/>
              </a:spcBef>
              <a:spcAft>
                <a:spcPct val="0"/>
              </a:spcAft>
              <a:defRPr sz="3500">
                <a:solidFill>
                  <a:schemeClr val="tx1"/>
                </a:solidFill>
                <a:latin typeface="Arial"/>
              </a:defRPr>
            </a:lvl8pPr>
            <a:lvl9pPr marL="3886200" indent="-228600" defTabSz="4389438" eaLnBrk="0" fontAlgn="base" hangingPunct="0">
              <a:spcBef>
                <a:spcPct val="0"/>
              </a:spcBef>
              <a:spcAft>
                <a:spcPct val="0"/>
              </a:spcAft>
              <a:defRPr sz="3500">
                <a:solidFill>
                  <a:schemeClr val="tx1"/>
                </a:solidFill>
                <a:latin typeface="Arial"/>
              </a:defRPr>
            </a:lvl9pPr>
          </a:lstStyle>
          <a:p>
            <a:pPr eaLnBrk="1" hangingPunct="1">
              <a:spcBef>
                <a:spcPct val="50000"/>
              </a:spcBef>
            </a:pPr>
            <a:r>
              <a:rPr lang="en-US" sz="3200" dirty="0"/>
              <a:t>The methyl rotational barrier of dimethyl tartrate plays a significant role in understanding the stereochemistry and the dynamics of esters. Over 45 different conformers of dimethyl tartrate are known to exist but little information is provided on how the energy of each conformer affects its methyl rotational barrier. A study of the relationship between a conformer’s energy and its methyl rotational barrier will give a better understanding of the steric effects between molecules and their substituents. Thus, it is important that computational techniques are used to model the possible conformers of dimethyl tartrate to examine the above said relationship</a:t>
            </a:r>
          </a:p>
          <a:p>
            <a:pPr eaLnBrk="1" hangingPunct="1">
              <a:spcBef>
                <a:spcPct val="50000"/>
              </a:spcBef>
            </a:pPr>
            <a:endParaRPr lang="en-US" sz="2334" dirty="0"/>
          </a:p>
          <a:p>
            <a:pPr eaLnBrk="1" hangingPunct="1">
              <a:spcBef>
                <a:spcPct val="50000"/>
              </a:spcBef>
            </a:pPr>
            <a:endParaRPr lang="en-US" sz="2334" dirty="0"/>
          </a:p>
          <a:p>
            <a:pPr eaLnBrk="1" hangingPunct="1">
              <a:spcBef>
                <a:spcPct val="50000"/>
              </a:spcBef>
            </a:pPr>
            <a:endParaRPr lang="en-US" sz="2334" dirty="0"/>
          </a:p>
          <a:p>
            <a:pPr eaLnBrk="1" hangingPunct="1">
              <a:spcBef>
                <a:spcPct val="50000"/>
              </a:spcBef>
            </a:pPr>
            <a:endParaRPr lang="en-US" sz="2334" dirty="0"/>
          </a:p>
          <a:p>
            <a:pPr eaLnBrk="1" hangingPunct="1">
              <a:spcBef>
                <a:spcPct val="50000"/>
              </a:spcBef>
            </a:pPr>
            <a:endParaRPr lang="en-US" sz="2334" dirty="0"/>
          </a:p>
        </p:txBody>
      </p:sp>
      <p:sp>
        <p:nvSpPr>
          <p:cNvPr id="2059" name="Text Box 20"/>
          <p:cNvSpPr txBox="1">
            <a:spLocks noChangeArrowheads="1"/>
          </p:cNvSpPr>
          <p:nvPr/>
        </p:nvSpPr>
        <p:spPr bwMode="auto">
          <a:xfrm>
            <a:off x="573667" y="13102739"/>
            <a:ext cx="17953819" cy="4047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680" tIns="53340" rIns="106680" bIns="53340">
            <a:spAutoFit/>
          </a:bodyPr>
          <a:lstStyle>
            <a:defPPr>
              <a:defRPr kern="1200" smtId="4294967295"/>
            </a:defPPr>
            <a:lvl1pPr defTabSz="4389438" eaLnBrk="0" hangingPunct="0">
              <a:defRPr sz="3500">
                <a:solidFill>
                  <a:schemeClr val="tx1"/>
                </a:solidFill>
                <a:latin typeface="Arial"/>
              </a:defRPr>
            </a:lvl1pPr>
            <a:lvl2pPr marL="742950" indent="-285750" defTabSz="4389438" eaLnBrk="0" hangingPunct="0">
              <a:defRPr sz="3500">
                <a:solidFill>
                  <a:schemeClr val="tx1"/>
                </a:solidFill>
                <a:latin typeface="Arial"/>
              </a:defRPr>
            </a:lvl2pPr>
            <a:lvl3pPr marL="1143000" indent="-228600" defTabSz="4389438" eaLnBrk="0" hangingPunct="0">
              <a:defRPr sz="3500">
                <a:solidFill>
                  <a:schemeClr val="tx1"/>
                </a:solidFill>
                <a:latin typeface="Arial"/>
              </a:defRPr>
            </a:lvl3pPr>
            <a:lvl4pPr marL="1600200" indent="-228600" defTabSz="4389438" eaLnBrk="0" hangingPunct="0">
              <a:defRPr sz="3500">
                <a:solidFill>
                  <a:schemeClr val="tx1"/>
                </a:solidFill>
                <a:latin typeface="Arial"/>
              </a:defRPr>
            </a:lvl4pPr>
            <a:lvl5pPr marL="2057400" indent="-228600" defTabSz="4389438" eaLnBrk="0" hangingPunct="0">
              <a:defRPr sz="3500">
                <a:solidFill>
                  <a:schemeClr val="tx1"/>
                </a:solidFill>
                <a:latin typeface="Arial"/>
              </a:defRPr>
            </a:lvl5pPr>
            <a:lvl6pPr marL="2514600" indent="-228600" defTabSz="4389438" eaLnBrk="0" fontAlgn="base" hangingPunct="0">
              <a:spcBef>
                <a:spcPct val="0"/>
              </a:spcBef>
              <a:spcAft>
                <a:spcPct val="0"/>
              </a:spcAft>
              <a:defRPr sz="3500">
                <a:solidFill>
                  <a:schemeClr val="tx1"/>
                </a:solidFill>
                <a:latin typeface="Arial"/>
              </a:defRPr>
            </a:lvl6pPr>
            <a:lvl7pPr marL="2971800" indent="-228600" defTabSz="4389438" eaLnBrk="0" fontAlgn="base" hangingPunct="0">
              <a:spcBef>
                <a:spcPct val="0"/>
              </a:spcBef>
              <a:spcAft>
                <a:spcPct val="0"/>
              </a:spcAft>
              <a:defRPr sz="3500">
                <a:solidFill>
                  <a:schemeClr val="tx1"/>
                </a:solidFill>
                <a:latin typeface="Arial"/>
              </a:defRPr>
            </a:lvl7pPr>
            <a:lvl8pPr marL="3429000" indent="-228600" defTabSz="4389438" eaLnBrk="0" fontAlgn="base" hangingPunct="0">
              <a:spcBef>
                <a:spcPct val="0"/>
              </a:spcBef>
              <a:spcAft>
                <a:spcPct val="0"/>
              </a:spcAft>
              <a:defRPr sz="3500">
                <a:solidFill>
                  <a:schemeClr val="tx1"/>
                </a:solidFill>
                <a:latin typeface="Arial"/>
              </a:defRPr>
            </a:lvl8pPr>
            <a:lvl9pPr marL="3886200" indent="-228600" defTabSz="4389438" eaLnBrk="0" fontAlgn="base" hangingPunct="0">
              <a:spcBef>
                <a:spcPct val="0"/>
              </a:spcBef>
              <a:spcAft>
                <a:spcPct val="0"/>
              </a:spcAft>
              <a:defRPr sz="3500">
                <a:solidFill>
                  <a:schemeClr val="tx1"/>
                </a:solidFill>
                <a:latin typeface="Arial"/>
              </a:defRPr>
            </a:lvl9pPr>
          </a:lstStyle>
          <a:p>
            <a:pPr marL="391880" indent="-391880" eaLnBrk="1" hangingPunct="1">
              <a:spcBef>
                <a:spcPct val="50000"/>
              </a:spcBef>
              <a:buAutoNum type="arabicPeriod"/>
            </a:pPr>
            <a:r>
              <a:rPr lang="en-US" sz="3200" dirty="0"/>
              <a:t>Identify and optimize geometries of existing dimethyl tartrate conformers.</a:t>
            </a:r>
          </a:p>
          <a:p>
            <a:pPr marL="391880" indent="-391880" eaLnBrk="1" hangingPunct="1">
              <a:spcBef>
                <a:spcPct val="50000"/>
              </a:spcBef>
              <a:buAutoNum type="arabicPeriod"/>
            </a:pPr>
            <a:r>
              <a:rPr lang="en-US" sz="3200" dirty="0"/>
              <a:t>Compute the rotational barriers of the identified conformers</a:t>
            </a:r>
          </a:p>
          <a:p>
            <a:pPr marL="391880" indent="-391880" eaLnBrk="1" hangingPunct="1">
              <a:spcBef>
                <a:spcPct val="50000"/>
              </a:spcBef>
              <a:buAutoNum type="arabicPeriod"/>
            </a:pPr>
            <a:r>
              <a:rPr lang="en-US" sz="3200" dirty="0"/>
              <a:t>Investigate the existence of a relationship between a conformer’s energy and the rotational barrier.</a:t>
            </a:r>
          </a:p>
          <a:p>
            <a:pPr eaLnBrk="1" hangingPunct="1">
              <a:spcBef>
                <a:spcPct val="50000"/>
              </a:spcBef>
            </a:pPr>
            <a:endParaRPr lang="en-US" sz="3200" dirty="0"/>
          </a:p>
          <a:p>
            <a:pPr eaLnBrk="1" hangingPunct="1">
              <a:spcBef>
                <a:spcPct val="50000"/>
              </a:spcBef>
            </a:pPr>
            <a:endParaRPr lang="en-US" sz="3200" dirty="0"/>
          </a:p>
        </p:txBody>
      </p:sp>
      <p:sp>
        <p:nvSpPr>
          <p:cNvPr id="2060" name="Text Box 21"/>
          <p:cNvSpPr txBox="1">
            <a:spLocks noChangeArrowheads="1"/>
          </p:cNvSpPr>
          <p:nvPr/>
        </p:nvSpPr>
        <p:spPr bwMode="auto">
          <a:xfrm>
            <a:off x="610624" y="17416096"/>
            <a:ext cx="18417604" cy="23744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680" tIns="53340" rIns="106680" bIns="53340">
            <a:spAutoFit/>
          </a:bodyPr>
          <a:lstStyle>
            <a:defPPr>
              <a:defRPr kern="1200" smtId="4294967295"/>
            </a:defPPr>
            <a:lvl1pPr defTabSz="4389438" eaLnBrk="0" hangingPunct="0">
              <a:defRPr sz="3500">
                <a:solidFill>
                  <a:schemeClr val="tx1"/>
                </a:solidFill>
                <a:latin typeface="Arial"/>
              </a:defRPr>
            </a:lvl1pPr>
            <a:lvl2pPr marL="742950" indent="-285750" defTabSz="4389438" eaLnBrk="0" hangingPunct="0">
              <a:defRPr sz="3500">
                <a:solidFill>
                  <a:schemeClr val="tx1"/>
                </a:solidFill>
                <a:latin typeface="Arial"/>
              </a:defRPr>
            </a:lvl2pPr>
            <a:lvl3pPr marL="1143000" indent="-228600" defTabSz="4389438" eaLnBrk="0" hangingPunct="0">
              <a:defRPr sz="3500">
                <a:solidFill>
                  <a:schemeClr val="tx1"/>
                </a:solidFill>
                <a:latin typeface="Arial"/>
              </a:defRPr>
            </a:lvl3pPr>
            <a:lvl4pPr marL="1600200" indent="-228600" defTabSz="4389438" eaLnBrk="0" hangingPunct="0">
              <a:defRPr sz="3500">
                <a:solidFill>
                  <a:schemeClr val="tx1"/>
                </a:solidFill>
                <a:latin typeface="Arial"/>
              </a:defRPr>
            </a:lvl4pPr>
            <a:lvl5pPr marL="2057400" indent="-228600" defTabSz="4389438" eaLnBrk="0" hangingPunct="0">
              <a:defRPr sz="3500">
                <a:solidFill>
                  <a:schemeClr val="tx1"/>
                </a:solidFill>
                <a:latin typeface="Arial"/>
              </a:defRPr>
            </a:lvl5pPr>
            <a:lvl6pPr marL="2514600" indent="-228600" defTabSz="4389438" eaLnBrk="0" fontAlgn="base" hangingPunct="0">
              <a:spcBef>
                <a:spcPct val="0"/>
              </a:spcBef>
              <a:spcAft>
                <a:spcPct val="0"/>
              </a:spcAft>
              <a:defRPr sz="3500">
                <a:solidFill>
                  <a:schemeClr val="tx1"/>
                </a:solidFill>
                <a:latin typeface="Arial"/>
              </a:defRPr>
            </a:lvl6pPr>
            <a:lvl7pPr marL="2971800" indent="-228600" defTabSz="4389438" eaLnBrk="0" fontAlgn="base" hangingPunct="0">
              <a:spcBef>
                <a:spcPct val="0"/>
              </a:spcBef>
              <a:spcAft>
                <a:spcPct val="0"/>
              </a:spcAft>
              <a:defRPr sz="3500">
                <a:solidFill>
                  <a:schemeClr val="tx1"/>
                </a:solidFill>
                <a:latin typeface="Arial"/>
              </a:defRPr>
            </a:lvl7pPr>
            <a:lvl8pPr marL="3429000" indent="-228600" defTabSz="4389438" eaLnBrk="0" fontAlgn="base" hangingPunct="0">
              <a:spcBef>
                <a:spcPct val="0"/>
              </a:spcBef>
              <a:spcAft>
                <a:spcPct val="0"/>
              </a:spcAft>
              <a:defRPr sz="3500">
                <a:solidFill>
                  <a:schemeClr val="tx1"/>
                </a:solidFill>
                <a:latin typeface="Arial"/>
              </a:defRPr>
            </a:lvl8pPr>
            <a:lvl9pPr marL="3886200" indent="-228600" defTabSz="4389438" eaLnBrk="0" fontAlgn="base" hangingPunct="0">
              <a:spcBef>
                <a:spcPct val="0"/>
              </a:spcBef>
              <a:spcAft>
                <a:spcPct val="0"/>
              </a:spcAft>
              <a:defRPr sz="3500">
                <a:solidFill>
                  <a:schemeClr val="tx1"/>
                </a:solidFill>
                <a:latin typeface="Arial"/>
              </a:defRPr>
            </a:lvl9pPr>
          </a:lstStyle>
          <a:p>
            <a:pPr marL="391880" indent="-391880" eaLnBrk="1" hangingPunct="1">
              <a:spcBef>
                <a:spcPct val="50000"/>
              </a:spcBef>
              <a:buAutoNum type="arabicPeriod"/>
            </a:pPr>
            <a:r>
              <a:rPr lang="en-US" sz="3200" dirty="0"/>
              <a:t>The Maestro software was used with the Merck Molecular Force Field (MMFF) to generate the 45 dimethyl tartrate conformers.</a:t>
            </a:r>
          </a:p>
          <a:p>
            <a:pPr marL="391880" indent="-391880" eaLnBrk="1" hangingPunct="1">
              <a:spcBef>
                <a:spcPct val="50000"/>
              </a:spcBef>
              <a:buAutoNum type="arabicPeriod"/>
            </a:pPr>
            <a:endParaRPr lang="en-US" sz="3200" dirty="0"/>
          </a:p>
          <a:p>
            <a:pPr marL="391880" indent="-391880" eaLnBrk="1" hangingPunct="1">
              <a:spcBef>
                <a:spcPct val="50000"/>
              </a:spcBef>
              <a:buAutoNum type="arabicPeriod"/>
            </a:pPr>
            <a:endParaRPr lang="en-US" sz="3200" dirty="0"/>
          </a:p>
          <a:p>
            <a:pPr marL="391880" indent="-391880" eaLnBrk="1" hangingPunct="1">
              <a:spcBef>
                <a:spcPct val="50000"/>
              </a:spcBef>
              <a:buAutoNum type="arabicPeriod"/>
            </a:pPr>
            <a:endParaRPr lang="en-US" sz="3200" dirty="0"/>
          </a:p>
          <a:p>
            <a:pPr marL="391880" indent="-391880" eaLnBrk="1" hangingPunct="1">
              <a:spcBef>
                <a:spcPct val="50000"/>
              </a:spcBef>
              <a:buAutoNum type="arabicPeriod"/>
            </a:pPr>
            <a:endParaRPr lang="en-US" sz="3200" dirty="0"/>
          </a:p>
          <a:p>
            <a:pPr eaLnBrk="1" hangingPunct="1">
              <a:spcBef>
                <a:spcPct val="50000"/>
              </a:spcBef>
            </a:pPr>
            <a:endParaRPr lang="en-US" sz="3200" dirty="0"/>
          </a:p>
          <a:p>
            <a:pPr eaLnBrk="1" hangingPunct="1">
              <a:spcBef>
                <a:spcPct val="50000"/>
              </a:spcBef>
            </a:pPr>
            <a:r>
              <a:rPr lang="en-US" sz="3200" dirty="0"/>
              <a:t>2. Gaussian 09 was used to perform geometry optimizations(Fig.1) of the conformers in order to obtain the lowest energy structure for each conformer. </a:t>
            </a:r>
            <a:r>
              <a:rPr lang="en-US" sz="3200" dirty="0"/>
              <a:t>The rotational barriers were then determined by performing Potential Energy Surface(PES) scans on seven of the conformers with relative energy differences of about 2 kcal, a value that is indicative of structures likely to exist at room temperature.</a:t>
            </a:r>
          </a:p>
          <a:p>
            <a:pPr eaLnBrk="1" hangingPunct="1">
              <a:spcBef>
                <a:spcPct val="50000"/>
              </a:spcBef>
            </a:pPr>
            <a:endParaRPr lang="en-US" sz="3200" dirty="0"/>
          </a:p>
          <a:p>
            <a:pPr marL="391880" indent="-391880" eaLnBrk="1" hangingPunct="1">
              <a:spcBef>
                <a:spcPct val="50000"/>
              </a:spcBef>
              <a:buAutoNum type="arabicPeriod" startAt="2"/>
            </a:pPr>
            <a:endParaRPr lang="en-US" sz="3200" dirty="0"/>
          </a:p>
          <a:p>
            <a:pPr marL="391880" indent="-391880" eaLnBrk="1" hangingPunct="1">
              <a:spcBef>
                <a:spcPct val="50000"/>
              </a:spcBef>
              <a:buAutoNum type="arabicPeriod" startAt="2"/>
            </a:pPr>
            <a:endParaRPr lang="en-US" sz="3200" dirty="0"/>
          </a:p>
          <a:p>
            <a:pPr marL="391880" indent="-391880" eaLnBrk="1" hangingPunct="1">
              <a:spcBef>
                <a:spcPct val="50000"/>
              </a:spcBef>
              <a:buAutoNum type="arabicPeriod" startAt="2"/>
            </a:pPr>
            <a:endParaRPr lang="en-US" sz="3200" dirty="0"/>
          </a:p>
          <a:p>
            <a:pPr marL="391880" indent="-391880" eaLnBrk="1" hangingPunct="1">
              <a:spcBef>
                <a:spcPct val="50000"/>
              </a:spcBef>
              <a:buAutoNum type="arabicPeriod" startAt="2"/>
            </a:pPr>
            <a:endParaRPr lang="en-US" sz="3200" dirty="0"/>
          </a:p>
          <a:p>
            <a:pPr eaLnBrk="1" hangingPunct="1">
              <a:spcBef>
                <a:spcPct val="50000"/>
              </a:spcBef>
            </a:pPr>
            <a:r>
              <a:rPr lang="en-US" sz="3200" dirty="0"/>
              <a:t>        Fig.1. A visualization of the iterations geometry optimizations utilize to achieve the lowest energy            	conformation of an energy structure.</a:t>
            </a:r>
          </a:p>
          <a:p>
            <a:pPr marL="391880" indent="-391880" eaLnBrk="1" hangingPunct="1">
              <a:spcBef>
                <a:spcPct val="50000"/>
              </a:spcBef>
              <a:buAutoNum type="arabicPeriod" startAt="2"/>
            </a:pPr>
            <a:endParaRPr lang="en-US" sz="3200" dirty="0"/>
          </a:p>
          <a:p>
            <a:pPr marL="391880" indent="-391880" eaLnBrk="1" hangingPunct="1">
              <a:spcBef>
                <a:spcPct val="50000"/>
              </a:spcBef>
              <a:buAutoNum type="arabicPeriod" startAt="2"/>
            </a:pPr>
            <a:endParaRPr lang="en-US" sz="3200" dirty="0"/>
          </a:p>
          <a:p>
            <a:pPr marL="391880" indent="-391880" eaLnBrk="1" hangingPunct="1">
              <a:spcBef>
                <a:spcPct val="50000"/>
              </a:spcBef>
              <a:buAutoNum type="arabicPeriod" startAt="2"/>
            </a:pPr>
            <a:endParaRPr lang="en-US" sz="3200" dirty="0"/>
          </a:p>
          <a:p>
            <a:pPr eaLnBrk="1" hangingPunct="1">
              <a:spcBef>
                <a:spcPct val="50000"/>
              </a:spcBef>
            </a:pPr>
            <a:endParaRPr lang="en-US" sz="3200" dirty="0"/>
          </a:p>
          <a:p>
            <a:pPr eaLnBrk="1" hangingPunct="1">
              <a:spcBef>
                <a:spcPct val="50000"/>
              </a:spcBef>
            </a:pPr>
            <a:endParaRPr lang="en-US" sz="3200" dirty="0"/>
          </a:p>
          <a:p>
            <a:pPr eaLnBrk="1" hangingPunct="1">
              <a:spcBef>
                <a:spcPct val="50000"/>
              </a:spcBef>
            </a:pPr>
            <a:endParaRPr lang="en-US" sz="3200" dirty="0"/>
          </a:p>
          <a:p>
            <a:pPr eaLnBrk="1" hangingPunct="1">
              <a:spcBef>
                <a:spcPct val="50000"/>
              </a:spcBef>
            </a:pPr>
            <a:endParaRPr lang="en-US" sz="3200" dirty="0"/>
          </a:p>
          <a:p>
            <a:pPr eaLnBrk="1" hangingPunct="1">
              <a:spcBef>
                <a:spcPct val="50000"/>
              </a:spcBef>
            </a:pPr>
            <a:endParaRPr lang="en-US" sz="3200" dirty="0"/>
          </a:p>
          <a:p>
            <a:pPr eaLnBrk="1" hangingPunct="1">
              <a:spcBef>
                <a:spcPct val="50000"/>
              </a:spcBef>
            </a:pPr>
            <a:endParaRPr lang="en-US" sz="3200" dirty="0"/>
          </a:p>
          <a:p>
            <a:pPr eaLnBrk="1" hangingPunct="1">
              <a:spcBef>
                <a:spcPct val="50000"/>
              </a:spcBef>
            </a:pPr>
            <a:endParaRPr lang="en-US" sz="3200" dirty="0"/>
          </a:p>
          <a:p>
            <a:pPr eaLnBrk="1" hangingPunct="1">
              <a:spcBef>
                <a:spcPct val="50000"/>
              </a:spcBef>
            </a:pPr>
            <a:endParaRPr lang="en-US" sz="3200" dirty="0"/>
          </a:p>
          <a:p>
            <a:pPr eaLnBrk="1" hangingPunct="1">
              <a:spcBef>
                <a:spcPct val="50000"/>
              </a:spcBef>
            </a:pPr>
            <a:endParaRPr lang="en-US" sz="3200" dirty="0"/>
          </a:p>
          <a:p>
            <a:pPr eaLnBrk="1" hangingPunct="1">
              <a:spcBef>
                <a:spcPct val="50000"/>
              </a:spcBef>
            </a:pPr>
            <a:endParaRPr lang="en-US" sz="3200" dirty="0"/>
          </a:p>
          <a:p>
            <a:pPr eaLnBrk="1" hangingPunct="1">
              <a:spcBef>
                <a:spcPct val="50000"/>
              </a:spcBef>
            </a:pPr>
            <a:endParaRPr lang="en-US" sz="3200" dirty="0"/>
          </a:p>
          <a:p>
            <a:pPr eaLnBrk="1" hangingPunct="1">
              <a:spcBef>
                <a:spcPct val="50000"/>
              </a:spcBef>
            </a:pPr>
            <a:endParaRPr lang="en-US" sz="3200" dirty="0"/>
          </a:p>
          <a:p>
            <a:pPr eaLnBrk="1" hangingPunct="1">
              <a:spcBef>
                <a:spcPct val="50000"/>
              </a:spcBef>
            </a:pPr>
            <a:endParaRPr lang="en-US" sz="3200" dirty="0"/>
          </a:p>
        </p:txBody>
      </p:sp>
      <p:sp>
        <p:nvSpPr>
          <p:cNvPr id="2061" name="Text Box 22"/>
          <p:cNvSpPr txBox="1">
            <a:spLocks noChangeArrowheads="1"/>
          </p:cNvSpPr>
          <p:nvPr/>
        </p:nvSpPr>
        <p:spPr bwMode="auto">
          <a:xfrm>
            <a:off x="19507201" y="4401694"/>
            <a:ext cx="10377713" cy="4664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680" tIns="53340" rIns="106680" bIns="53340">
            <a:spAutoFit/>
          </a:bodyPr>
          <a:lstStyle>
            <a:defPPr>
              <a:defRPr kern="1200" smtId="4294967295"/>
            </a:defPPr>
            <a:lvl1pPr defTabSz="4389438" eaLnBrk="0" hangingPunct="0">
              <a:defRPr sz="3500">
                <a:solidFill>
                  <a:schemeClr val="tx1"/>
                </a:solidFill>
                <a:latin typeface="Arial"/>
              </a:defRPr>
            </a:lvl1pPr>
            <a:lvl2pPr marL="742950" indent="-285750" defTabSz="4389438" eaLnBrk="0" hangingPunct="0">
              <a:defRPr sz="3500">
                <a:solidFill>
                  <a:schemeClr val="tx1"/>
                </a:solidFill>
                <a:latin typeface="Arial"/>
              </a:defRPr>
            </a:lvl2pPr>
            <a:lvl3pPr marL="1143000" indent="-228600" defTabSz="4389438" eaLnBrk="0" hangingPunct="0">
              <a:defRPr sz="3500">
                <a:solidFill>
                  <a:schemeClr val="tx1"/>
                </a:solidFill>
                <a:latin typeface="Arial"/>
              </a:defRPr>
            </a:lvl3pPr>
            <a:lvl4pPr marL="1600200" indent="-228600" defTabSz="4389438" eaLnBrk="0" hangingPunct="0">
              <a:defRPr sz="3500">
                <a:solidFill>
                  <a:schemeClr val="tx1"/>
                </a:solidFill>
                <a:latin typeface="Arial"/>
              </a:defRPr>
            </a:lvl4pPr>
            <a:lvl5pPr marL="2057400" indent="-228600" defTabSz="4389438" eaLnBrk="0" hangingPunct="0">
              <a:defRPr sz="3500">
                <a:solidFill>
                  <a:schemeClr val="tx1"/>
                </a:solidFill>
                <a:latin typeface="Arial"/>
              </a:defRPr>
            </a:lvl5pPr>
            <a:lvl6pPr marL="2514600" indent="-228600" defTabSz="4389438" eaLnBrk="0" fontAlgn="base" hangingPunct="0">
              <a:spcBef>
                <a:spcPct val="0"/>
              </a:spcBef>
              <a:spcAft>
                <a:spcPct val="0"/>
              </a:spcAft>
              <a:defRPr sz="3500">
                <a:solidFill>
                  <a:schemeClr val="tx1"/>
                </a:solidFill>
                <a:latin typeface="Arial"/>
              </a:defRPr>
            </a:lvl6pPr>
            <a:lvl7pPr marL="2971800" indent="-228600" defTabSz="4389438" eaLnBrk="0" fontAlgn="base" hangingPunct="0">
              <a:spcBef>
                <a:spcPct val="0"/>
              </a:spcBef>
              <a:spcAft>
                <a:spcPct val="0"/>
              </a:spcAft>
              <a:defRPr sz="3500">
                <a:solidFill>
                  <a:schemeClr val="tx1"/>
                </a:solidFill>
                <a:latin typeface="Arial"/>
              </a:defRPr>
            </a:lvl7pPr>
            <a:lvl8pPr marL="3429000" indent="-228600" defTabSz="4389438" eaLnBrk="0" fontAlgn="base" hangingPunct="0">
              <a:spcBef>
                <a:spcPct val="0"/>
              </a:spcBef>
              <a:spcAft>
                <a:spcPct val="0"/>
              </a:spcAft>
              <a:defRPr sz="3500">
                <a:solidFill>
                  <a:schemeClr val="tx1"/>
                </a:solidFill>
                <a:latin typeface="Arial"/>
              </a:defRPr>
            </a:lvl8pPr>
            <a:lvl9pPr marL="3886200" indent="-228600" defTabSz="4389438" eaLnBrk="0" fontAlgn="base" hangingPunct="0">
              <a:spcBef>
                <a:spcPct val="0"/>
              </a:spcBef>
              <a:spcAft>
                <a:spcPct val="0"/>
              </a:spcAft>
              <a:defRPr sz="3500">
                <a:solidFill>
                  <a:schemeClr val="tx1"/>
                </a:solidFill>
                <a:latin typeface="Arial"/>
              </a:defRPr>
            </a:lvl9pPr>
          </a:lstStyle>
          <a:p>
            <a:pPr lvl="1" eaLnBrk="1" hangingPunct="1">
              <a:spcBef>
                <a:spcPct val="50000"/>
              </a:spcBef>
            </a:pPr>
            <a:r>
              <a:rPr lang="en-US" sz="2331" dirty="0"/>
              <a:t>	</a:t>
            </a:r>
          </a:p>
        </p:txBody>
      </p:sp>
      <p:sp>
        <p:nvSpPr>
          <p:cNvPr id="2062" name="Text Box 24"/>
          <p:cNvSpPr txBox="1">
            <a:spLocks noChangeArrowheads="1"/>
          </p:cNvSpPr>
          <p:nvPr/>
        </p:nvSpPr>
        <p:spPr bwMode="auto">
          <a:xfrm>
            <a:off x="19993670" y="19746907"/>
            <a:ext cx="17760499" cy="6017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680" tIns="53340" rIns="106680" bIns="53340">
            <a:spAutoFit/>
          </a:bodyPr>
          <a:lstStyle>
            <a:defPPr>
              <a:defRPr kern="1200" smtId="4294967295"/>
            </a:defPPr>
            <a:lvl1pPr defTabSz="4389438" eaLnBrk="0" hangingPunct="0">
              <a:defRPr sz="3500">
                <a:solidFill>
                  <a:schemeClr val="tx1"/>
                </a:solidFill>
                <a:latin typeface="Arial"/>
              </a:defRPr>
            </a:lvl1pPr>
            <a:lvl2pPr marL="742950" indent="-285750" defTabSz="4389438" eaLnBrk="0" hangingPunct="0">
              <a:defRPr sz="3500">
                <a:solidFill>
                  <a:schemeClr val="tx1"/>
                </a:solidFill>
                <a:latin typeface="Arial"/>
              </a:defRPr>
            </a:lvl2pPr>
            <a:lvl3pPr marL="1143000" indent="-228600" defTabSz="4389438" eaLnBrk="0" hangingPunct="0">
              <a:defRPr sz="3500">
                <a:solidFill>
                  <a:schemeClr val="tx1"/>
                </a:solidFill>
                <a:latin typeface="Arial"/>
              </a:defRPr>
            </a:lvl3pPr>
            <a:lvl4pPr marL="1600200" indent="-228600" defTabSz="4389438" eaLnBrk="0" hangingPunct="0">
              <a:defRPr sz="3500">
                <a:solidFill>
                  <a:schemeClr val="tx1"/>
                </a:solidFill>
                <a:latin typeface="Arial"/>
              </a:defRPr>
            </a:lvl4pPr>
            <a:lvl5pPr marL="2057400" indent="-228600" defTabSz="4389438" eaLnBrk="0" hangingPunct="0">
              <a:defRPr sz="3500">
                <a:solidFill>
                  <a:schemeClr val="tx1"/>
                </a:solidFill>
                <a:latin typeface="Arial"/>
              </a:defRPr>
            </a:lvl5pPr>
            <a:lvl6pPr marL="2514600" indent="-228600" defTabSz="4389438" eaLnBrk="0" fontAlgn="base" hangingPunct="0">
              <a:spcBef>
                <a:spcPct val="0"/>
              </a:spcBef>
              <a:spcAft>
                <a:spcPct val="0"/>
              </a:spcAft>
              <a:defRPr sz="3500">
                <a:solidFill>
                  <a:schemeClr val="tx1"/>
                </a:solidFill>
                <a:latin typeface="Arial"/>
              </a:defRPr>
            </a:lvl6pPr>
            <a:lvl7pPr marL="2971800" indent="-228600" defTabSz="4389438" eaLnBrk="0" fontAlgn="base" hangingPunct="0">
              <a:spcBef>
                <a:spcPct val="0"/>
              </a:spcBef>
              <a:spcAft>
                <a:spcPct val="0"/>
              </a:spcAft>
              <a:defRPr sz="3500">
                <a:solidFill>
                  <a:schemeClr val="tx1"/>
                </a:solidFill>
                <a:latin typeface="Arial"/>
              </a:defRPr>
            </a:lvl7pPr>
            <a:lvl8pPr marL="3429000" indent="-228600" defTabSz="4389438" eaLnBrk="0" fontAlgn="base" hangingPunct="0">
              <a:spcBef>
                <a:spcPct val="0"/>
              </a:spcBef>
              <a:spcAft>
                <a:spcPct val="0"/>
              </a:spcAft>
              <a:defRPr sz="3500">
                <a:solidFill>
                  <a:schemeClr val="tx1"/>
                </a:solidFill>
                <a:latin typeface="Arial"/>
              </a:defRPr>
            </a:lvl8pPr>
            <a:lvl9pPr marL="3886200" indent="-228600" defTabSz="4389438" eaLnBrk="0" fontAlgn="base" hangingPunct="0">
              <a:spcBef>
                <a:spcPct val="0"/>
              </a:spcBef>
              <a:spcAft>
                <a:spcPct val="0"/>
              </a:spcAft>
              <a:defRPr sz="3500">
                <a:solidFill>
                  <a:schemeClr val="tx1"/>
                </a:solidFill>
                <a:latin typeface="Arial"/>
              </a:defRPr>
            </a:lvl9pPr>
          </a:lstStyle>
          <a:p>
            <a:pPr eaLnBrk="1" hangingPunct="1">
              <a:spcBef>
                <a:spcPct val="50000"/>
              </a:spcBef>
            </a:pPr>
            <a:r>
              <a:rPr lang="en-US" sz="3200" dirty="0"/>
              <a:t>An examination of the rotational barriers of the 7 isomers discovered no significant differences in the methyl rotational barriers of the different dimethyl tartrate conformers (Fig.3). The data suggested no significant relationship between the energy of a conformer and its rotational barrier, as shown by the correlation coefficient(Fig.4), which could mean that the barrier to rotation of a group is an inherent molecular property.</a:t>
            </a:r>
          </a:p>
          <a:p>
            <a:pPr eaLnBrk="1" hangingPunct="1">
              <a:spcBef>
                <a:spcPct val="50000"/>
              </a:spcBef>
            </a:pPr>
            <a:endParaRPr lang="en-US" sz="3200" dirty="0"/>
          </a:p>
          <a:p>
            <a:pPr eaLnBrk="1" hangingPunct="1">
              <a:spcBef>
                <a:spcPct val="50000"/>
              </a:spcBef>
            </a:pPr>
            <a:r>
              <a:rPr lang="en-US" sz="3200" dirty="0"/>
              <a:t>Further research is going to be centered on:</a:t>
            </a:r>
          </a:p>
          <a:p>
            <a:pPr marL="391880" indent="-391880" eaLnBrk="1" hangingPunct="1">
              <a:spcBef>
                <a:spcPct val="50000"/>
              </a:spcBef>
              <a:buAutoNum type="arabicPeriod"/>
            </a:pPr>
            <a:r>
              <a:rPr lang="en-US" sz="3200" dirty="0"/>
              <a:t>Experimentally determining the validity of the behavior predicted by computation.</a:t>
            </a:r>
          </a:p>
          <a:p>
            <a:pPr marL="391880" indent="-391880" eaLnBrk="1" hangingPunct="1">
              <a:spcBef>
                <a:spcPct val="50000"/>
              </a:spcBef>
              <a:buAutoNum type="arabicPeriod"/>
            </a:pPr>
            <a:r>
              <a:rPr lang="en-US" sz="3200" dirty="0"/>
              <a:t>Repeating the process for other groups of compounds to determine if the rotational barrier is an inherent property.</a:t>
            </a:r>
          </a:p>
        </p:txBody>
      </p:sp>
      <p:sp>
        <p:nvSpPr>
          <p:cNvPr id="2063" name="Text Box 25"/>
          <p:cNvSpPr txBox="1">
            <a:spLocks noChangeArrowheads="1"/>
          </p:cNvSpPr>
          <p:nvPr/>
        </p:nvSpPr>
        <p:spPr bwMode="auto">
          <a:xfrm>
            <a:off x="20091454" y="27536534"/>
            <a:ext cx="17739592" cy="10926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680" tIns="53340" rIns="106680" bIns="53340">
            <a:spAutoFit/>
          </a:bodyPr>
          <a:lstStyle>
            <a:defPPr>
              <a:defRPr kern="1200" smtId="4294967295"/>
            </a:defPPr>
            <a:lvl1pPr defTabSz="4389438" eaLnBrk="0" hangingPunct="0">
              <a:defRPr sz="3500">
                <a:solidFill>
                  <a:schemeClr val="tx1"/>
                </a:solidFill>
                <a:latin typeface="Arial"/>
              </a:defRPr>
            </a:lvl1pPr>
            <a:lvl2pPr marL="742950" indent="-285750" defTabSz="4389438" eaLnBrk="0" hangingPunct="0">
              <a:defRPr sz="3500">
                <a:solidFill>
                  <a:schemeClr val="tx1"/>
                </a:solidFill>
                <a:latin typeface="Arial"/>
              </a:defRPr>
            </a:lvl2pPr>
            <a:lvl3pPr marL="1143000" indent="-228600" defTabSz="4389438" eaLnBrk="0" hangingPunct="0">
              <a:defRPr sz="3500">
                <a:solidFill>
                  <a:schemeClr val="tx1"/>
                </a:solidFill>
                <a:latin typeface="Arial"/>
              </a:defRPr>
            </a:lvl3pPr>
            <a:lvl4pPr marL="1600200" indent="-228600" defTabSz="4389438" eaLnBrk="0" hangingPunct="0">
              <a:defRPr sz="3500">
                <a:solidFill>
                  <a:schemeClr val="tx1"/>
                </a:solidFill>
                <a:latin typeface="Arial"/>
              </a:defRPr>
            </a:lvl4pPr>
            <a:lvl5pPr marL="2057400" indent="-228600" defTabSz="4389438" eaLnBrk="0" hangingPunct="0">
              <a:defRPr sz="3500">
                <a:solidFill>
                  <a:schemeClr val="tx1"/>
                </a:solidFill>
                <a:latin typeface="Arial"/>
              </a:defRPr>
            </a:lvl5pPr>
            <a:lvl6pPr marL="2514600" indent="-228600" defTabSz="4389438" eaLnBrk="0" fontAlgn="base" hangingPunct="0">
              <a:spcBef>
                <a:spcPct val="0"/>
              </a:spcBef>
              <a:spcAft>
                <a:spcPct val="0"/>
              </a:spcAft>
              <a:defRPr sz="3500">
                <a:solidFill>
                  <a:schemeClr val="tx1"/>
                </a:solidFill>
                <a:latin typeface="Arial"/>
              </a:defRPr>
            </a:lvl6pPr>
            <a:lvl7pPr marL="2971800" indent="-228600" defTabSz="4389438" eaLnBrk="0" fontAlgn="base" hangingPunct="0">
              <a:spcBef>
                <a:spcPct val="0"/>
              </a:spcBef>
              <a:spcAft>
                <a:spcPct val="0"/>
              </a:spcAft>
              <a:defRPr sz="3500">
                <a:solidFill>
                  <a:schemeClr val="tx1"/>
                </a:solidFill>
                <a:latin typeface="Arial"/>
              </a:defRPr>
            </a:lvl7pPr>
            <a:lvl8pPr marL="3429000" indent="-228600" defTabSz="4389438" eaLnBrk="0" fontAlgn="base" hangingPunct="0">
              <a:spcBef>
                <a:spcPct val="0"/>
              </a:spcBef>
              <a:spcAft>
                <a:spcPct val="0"/>
              </a:spcAft>
              <a:defRPr sz="3500">
                <a:solidFill>
                  <a:schemeClr val="tx1"/>
                </a:solidFill>
                <a:latin typeface="Arial"/>
              </a:defRPr>
            </a:lvl8pPr>
            <a:lvl9pPr marL="3886200" indent="-228600" defTabSz="4389438" eaLnBrk="0" fontAlgn="base" hangingPunct="0">
              <a:spcBef>
                <a:spcPct val="0"/>
              </a:spcBef>
              <a:spcAft>
                <a:spcPct val="0"/>
              </a:spcAft>
              <a:defRPr sz="3500">
                <a:solidFill>
                  <a:schemeClr val="tx1"/>
                </a:solidFill>
                <a:latin typeface="Arial"/>
              </a:defRPr>
            </a:lvl9pPr>
          </a:lstStyle>
          <a:p>
            <a:pPr eaLnBrk="1" hangingPunct="1">
              <a:spcBef>
                <a:spcPct val="50000"/>
              </a:spcBef>
            </a:pPr>
            <a:r>
              <a:rPr lang="en-US" sz="3200" dirty="0"/>
              <a:t>This summer undergraduate research project was funded by the Pomona College Chemistry Department.</a:t>
            </a: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941" y="19030873"/>
            <a:ext cx="2020146" cy="2272095"/>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4825" y="18931020"/>
            <a:ext cx="2239805" cy="2163064"/>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6800" y="19122303"/>
            <a:ext cx="1683657" cy="2089237"/>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21529" y="19030873"/>
            <a:ext cx="2589590" cy="2201358"/>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94149" y="24844894"/>
            <a:ext cx="16084251" cy="3199147"/>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80498" y="25237155"/>
            <a:ext cx="15097902" cy="2806885"/>
          </a:xfrm>
          <a:prstGeom prst="rect">
            <a:avLst/>
          </a:prstGeom>
        </p:spPr>
      </p:pic>
      <p:pic>
        <p:nvPicPr>
          <p:cNvPr id="2148" name="Picture 214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01571" y="8728473"/>
            <a:ext cx="5856514" cy="3095403"/>
          </a:xfrm>
          <a:prstGeom prst="rect">
            <a:avLst/>
          </a:prstGeom>
        </p:spPr>
      </p:pic>
      <p:sp>
        <p:nvSpPr>
          <p:cNvPr id="2149" name="TextBox 2148"/>
          <p:cNvSpPr txBox="1"/>
          <p:nvPr/>
        </p:nvSpPr>
        <p:spPr>
          <a:xfrm>
            <a:off x="10324302" y="9605883"/>
            <a:ext cx="5372898" cy="584775"/>
          </a:xfrm>
          <a:prstGeom prst="rect">
            <a:avLst/>
          </a:prstGeom>
          <a:noFill/>
        </p:spPr>
        <p:txBody>
          <a:bodyPr wrap="square" rtlCol="0">
            <a:spAutoFit/>
          </a:bodyPr>
          <a:lstStyle/>
          <a:p>
            <a:r>
              <a:rPr lang="en-US" sz="3200" dirty="0"/>
              <a:t>dimethyl tartrate</a:t>
            </a:r>
          </a:p>
        </p:txBody>
      </p:sp>
      <p:sp>
        <p:nvSpPr>
          <p:cNvPr id="2150" name="TextBox 2149"/>
          <p:cNvSpPr txBox="1"/>
          <p:nvPr/>
        </p:nvSpPr>
        <p:spPr>
          <a:xfrm>
            <a:off x="13628915" y="28157714"/>
            <a:ext cx="184731" cy="453842"/>
          </a:xfrm>
          <a:prstGeom prst="rect">
            <a:avLst/>
          </a:prstGeom>
          <a:noFill/>
        </p:spPr>
        <p:txBody>
          <a:bodyPr wrap="none" rtlCol="0">
            <a:spAutoFit/>
          </a:bodyPr>
          <a:lstStyle/>
          <a:p>
            <a:endParaRPr lang="en-US" sz="2349" dirty="0"/>
          </a:p>
        </p:txBody>
      </p:sp>
      <p:sp>
        <p:nvSpPr>
          <p:cNvPr id="2152" name="TextBox 2151"/>
          <p:cNvSpPr txBox="1"/>
          <p:nvPr/>
        </p:nvSpPr>
        <p:spPr>
          <a:xfrm>
            <a:off x="19601861" y="10461049"/>
            <a:ext cx="17969483" cy="1077218"/>
          </a:xfrm>
          <a:prstGeom prst="rect">
            <a:avLst/>
          </a:prstGeom>
          <a:noFill/>
        </p:spPr>
        <p:txBody>
          <a:bodyPr wrap="square" rtlCol="0">
            <a:spAutoFit/>
          </a:bodyPr>
          <a:lstStyle/>
          <a:p>
            <a:r>
              <a:rPr lang="en-US" sz="3200" dirty="0"/>
              <a:t>	Fig.2. A plot showing the relative energies of all 45 dimethyl tartrate conformers. The energy 		differences between consecutive conformers were plotted on a scatter plot. </a:t>
            </a:r>
          </a:p>
        </p:txBody>
      </p:sp>
      <p:sp>
        <p:nvSpPr>
          <p:cNvPr id="2153" name="TextBox 2152"/>
          <p:cNvSpPr txBox="1"/>
          <p:nvPr/>
        </p:nvSpPr>
        <p:spPr>
          <a:xfrm>
            <a:off x="19645884" y="16836845"/>
            <a:ext cx="8402255" cy="1569660"/>
          </a:xfrm>
          <a:prstGeom prst="rect">
            <a:avLst/>
          </a:prstGeom>
          <a:noFill/>
        </p:spPr>
        <p:txBody>
          <a:bodyPr wrap="square" rtlCol="0">
            <a:spAutoFit/>
          </a:bodyPr>
          <a:lstStyle/>
          <a:p>
            <a:r>
              <a:rPr lang="en-US" sz="3200" dirty="0"/>
              <a:t>Fig.3. The rotational barriers of the conformers and a line depicting how they vary.</a:t>
            </a:r>
          </a:p>
        </p:txBody>
      </p:sp>
      <p:sp>
        <p:nvSpPr>
          <p:cNvPr id="2154" name="TextBox 2153"/>
          <p:cNvSpPr txBox="1"/>
          <p:nvPr/>
        </p:nvSpPr>
        <p:spPr>
          <a:xfrm>
            <a:off x="28673277" y="16789009"/>
            <a:ext cx="9080892" cy="1569660"/>
          </a:xfrm>
          <a:prstGeom prst="rect">
            <a:avLst/>
          </a:prstGeom>
          <a:noFill/>
        </p:spPr>
        <p:txBody>
          <a:bodyPr wrap="square" rtlCol="0">
            <a:spAutoFit/>
          </a:bodyPr>
          <a:lstStyle/>
          <a:p>
            <a:r>
              <a:rPr lang="en-US" sz="3200" dirty="0"/>
              <a:t>Fig.4. A linear regression depicting the relationship between a conformer’s energy and it’s rotational barrier.</a:t>
            </a:r>
          </a:p>
        </p:txBody>
      </p:sp>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629854" y="11924712"/>
            <a:ext cx="8469402" cy="4904565"/>
          </a:xfrm>
          <a:prstGeom prst="rect">
            <a:avLst/>
          </a:prstGeom>
        </p:spPr>
      </p:pic>
      <p:pic>
        <p:nvPicPr>
          <p:cNvPr id="4" name="Picture 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630685" y="11924711"/>
            <a:ext cx="9168843" cy="4904565"/>
          </a:xfrm>
          <a:prstGeom prst="rect">
            <a:avLst/>
          </a:prstGeom>
        </p:spPr>
      </p:pic>
      <p:pic>
        <p:nvPicPr>
          <p:cNvPr id="5" name="Picture 4"/>
          <p:cNvPicPr>
            <a:picLocks noChangeAspect="1"/>
          </p:cNvPicPr>
          <p:nvPr/>
        </p:nvPicPr>
        <p:blipFill>
          <a:blip r:embed="rId11"/>
          <a:stretch>
            <a:fillRect/>
          </a:stretch>
        </p:blipFill>
        <p:spPr>
          <a:xfrm>
            <a:off x="20574000" y="5137980"/>
            <a:ext cx="16459200" cy="5206501"/>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5.10.08"/>
  <p:tag name="AS_TITLE" val="Aspose.Slides for .NET 4.0"/>
  <p:tag name="AS_VERSION" val="15.8.1.0"/>
</p:tagLst>
</file>

<file path=ppt/theme/theme1.xml><?xml version="1.0" encoding="utf-8"?>
<a:theme xmlns:a="http://schemas.openxmlformats.org/drawingml/2006/main" name="Default Design">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35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35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516</TotalTime>
  <Words>449</Words>
  <Application>Microsoft Office PowerPoint</Application>
  <PresentationFormat>Custom</PresentationFormat>
  <Paragraphs>54</Paragraphs>
  <Slides>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Default Design</vt:lpstr>
      <vt:lpstr>PowerPoint Presentation</vt:lpstr>
    </vt:vector>
  </TitlesOfParts>
  <Manager/>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a scientific poster</dc:title>
  <dc:subject>Template For Scientific Poster Presentation</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Hussein</cp:lastModifiedBy>
  <cp:revision>64</cp:revision>
  <dcterms:modified xsi:type="dcterms:W3CDTF">2018-09-10T04:50:30Z</dcterms:modified>
  <cp:category>scientific poster template</cp:category>
</cp:coreProperties>
</file>