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48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1-10-08T11:29:53.6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2406 1563,'0'-25,"0"75,0-1,0 26,0-50,0 24,0-24,0 25,0-1,0-24,0 25,0-26,0 1,0 25,0-25,0-1,-25 1,25 0,0 0,0 0,-24 24,24-24,0 0,0 0,0 0,0-1,0 26,0-25,0 0,0-1,0 1,0 25,0-25,0-1,0 1,0 25,0-1,0-24,0 25,0-25,0 24,0 1,0-25,0 24,-25 1,25-25,0 24,-25 1,25-25,0 24,0-24,0 0,0 25,-25-1,25-24,0 0,0 0,0-1,-25-24,25 25,0 0,0 0,0 0,0-1,50-48,24-1,1-25,-25 1,123-1,50 0,-49-24,0 24,-1-24,26 24,-75 1,-25 49,-49-25,-26 25,26-25,-25 25,0 0,0 0,-25-25,24 25,1 0,0 0,0 0,0 0,-1 0,1 0,0 0,25 25,-26 0,1-25,0 25,0-25,0 25,-25-1,49-24,-24 0,0 25,24 25,-24-25,25-1,0 26,-26 0,26-1,0 1,-1-25,-24 24,25-49,-26 25,1 0,0-25,0 0,-25 25,25-25,24 0,-24 0,25 0,-26 0,26 0,0 0,-26 0,26 0,0 24,-1-24,51 0,-1 0,25 25,-25 0,-49-25,24 25,-24 0,-1 0,-24-25,25 0,-25 24,-1-24,26 0,-25 0,24 25,1-25,0 25,24 0,0 24,1-24,-26 0,1 25,25-26,-26 26,-24-50,0 0,0 0,-1 0,1 25,0-25,25 25,-1-25,1 0,49 24,-25-24,-24 0,0 0,-1 0,-24 0,0 0,0 0,0 0,-1 0,1 0,0 0,0 0,49 0,25-24,100 24,24-25,25 25,-25-50,-49 25,-25 25,-50 0,-49 0,-25 0,-1-24,1 24,0 0,0 0,0 0,-1 0,1 0,0 0,25 0,-26 0,26 0,0 24,-25-24,-1 25,1-25,25 0,-1 0,-24 0,0 0,0 0,0 0,-1 0,1 0,0 0,0 0,0-25,24-24,-24-1,25 25,-26-49,-24 24,0 1,0 24,25-25,-25 25,0-24,0-1,0 25,0-24,0-1,0 25,0-24,0 24,0-25,-25 1,25 24,-24-25,24 1,-25 24,0-25,0 1,25 24,0-25,-25 1,1-1,24 25,-25-24,0-1,0 25,25-24,-25-1,25 25,0-24,-24-1,-1 0,25 26,-25-26,0 0,25 25,0 1,0-26,-25 50,25-25,0 0,0 1,0-1,0 0,0 0,0 0,0 1,0-1,0 0,0 0,-24 25,-1-25,-25 1,-74-1,-25 0,50 0,-75 0,125 1,-1-1,-24 0,49 25,-25-25,1 25,24-25,-25 25,1-25,24 25,-25-24,-24 24,49-25,-25 25,1-25,24 25,-25 0,-24 0,24 0,-24 0,-1 0,51 0,-51 0,26 0,24 0,-25 0,1 0,24 0,-50 25,26-25,24 25,-25-1,1 1,24-25,-25 25,1-25,24 25,-25-25,1 25,-1 24,25 1,-49-25,-1 24,1-24,-25 25,49-25,-24 24,24 1,-24-25,24-1,0 1,1 0,24-25,-25 0,1 50,-1-26,25 1,-24-25,-1 0,50 25,-25-25,1 0,-26 0,25 0,0 0,1 0,-1 0,-25 0,25 0,-24 0,24 0,0 0,0 0,0 0,-24-25,-1 0,-24 25,24-24,-24-1,-1 0,51 25,-26 0,0 0,25-25,-24 25,24 0,0-25,0 25,1 0,-1 0,0 0,0-24,0 24,-24 0,24 0,-25 0,1-25,24 25,-25 0,26 0,-26 0,0 0,26 0,-26-25,25 25,-25 0,1 0,-1 0,1-25,-1 25,25 0,-24-25,-1 1,0 24,1-25,-1 0,1 0,24 25,-25 0,25 0,-24-25,-1 1,25 24,0-25,1 0,-1 25,-25 0,25 0,1-25,-1 0,0 25,0 0,0 0,1-24,-1 24,0 0,0 0,-24-25,-1 0,25 25,-24-25,-1 25,25-25,0 25,0 0,1-25,-1 25,-25 0,25 0,1 0,24-24,-25 24,0 0,0 0,25-25,-49 25,24 0,-25 0,-24 0,49-25,-25 25,1 0,24 0,0 0,0 0,25 25,0 0</inkml:trace>
  <inkml:trace contextRef="#ctx0" brushRef="#br0" timeOffset="1803.9376">5929 4068,'0'-24,"0"48,0 26,0-25,0 24,0-24,0 25,0-1,0-24,0 25,0-25,0 49,0-24,0 24,0 1,-25-1,25 0,0-49,-25 25,25-25,0 24,0 1,0-25,0 24,-25 1,25 0,0-1,-24 1,24-25,0-1,-25 1,25 25,0-1,0-24,0 0,0 0,0 0,0-1,0 1,0 0,0-50</inkml:trace>
  <inkml:trace contextRef="#ctx0" brushRef="#br0" timeOffset="3340.0045">6177 4242,'0'-25,"0"75,0-1,0 26,0 24,0-49,0 49,0-49,0-26,0 26,0 24,0-49,0 25,0-25,0 24,0 1,0 0,0-1,0-24,0 0,0 24,0 1,0-25,0 0,0-1,0 1,0 0</inkml:trace>
  <inkml:trace contextRef="#ctx0" brushRef="#br0" timeOffset="4912.0099">5458 5557,'0'-25,"0"75,49-1,1 1,-50 0,49-26,1 1,-25 0,-25 25,49-50,-49 24,25 1,0 0,-25 0,0 0,25-25,0 24,-25 1,0 0,24-25,1 0,0 25,-25 0,25-1,0 1,-25 0,0 0,24-25,1-25,25 0,0-24,-26-1,26 0,0 26,-1-26,1 0,-25 1,24-1,-24 25,25 1,-50-1,24 0,1 25,0-50,0 25,0 25,-1 0,1-49,0 24,0 25,-25-25,25 0,-1 25,-24-24,25 24,-25-25,0 0</inkml:trace>
  <inkml:trace contextRef="#ctx0" brushRef="#br0" timeOffset="7280.9956">5061 6698,'0'-25,"-25"0,25 1,-25-1,0 25,25-25,-25 0,1 25,-1-25,0 25,0 0,25-24,-25 24,1 0,-1 0,0 0,0 24,25 1,0 0,-25-25,25 25,0 0,0-1,0 1,-24 0,24 0,0 0,0-1,0 1,0 0,0 0,0 0,0-1,24-24,-24 25,0 0,0 0,0 0,25-25,0 24,0 1,0 0,24 0,-24 0,0-25,0 0,-25 25,49-25,-24 24,0-24,24 25,-24-25,-25 25,25-25,0 0,-25 25,0 0,0-1,0 1,0 25,0-25,0-1,0 1,0 0,-25 0,25 0,-25-25,25 24,-25 1,25 0,0 0,-24-25,-1 0,0 0,-25 0,26-25,-26 0,0 0,26 1,-1-1,0 25,0-25,0 25,1 0</inkml:trace>
  <inkml:trace contextRef="#ctx0" brushRef="#br0" timeOffset="9275.0352">5557 7244,'0'-25,"0"0,0 0,-25 25,0 25,25 0,0 0,-25-25,25 25,0-1,0 1,0 0,0 0,0 0,0-1,0 1,0 0,25 25,-25-26,25-24,-25 25,0 0,0 0,0 0,25-25,0-25,-1 25,-24-25,0 0,25 25,-25-25,25 25,-25-24,25-1,-25 0,0 0,25 0,-1 1,1-1,-25 0,0 0,0 0,0 1,0-1,0 0,0 0,0 0,-25 25,-24 0,24 0,0 0,0 0,25 25,0 0,0 0</inkml:trace>
  <inkml:trace contextRef="#ctx0" brushRef="#br0" timeOffset="11540.8605">6028 7194,'25'0,"-25"-25,0 1,0-1,0 0,0 75,-25-50,0 49,0-24,25 0,0 0,0-1,0 1,0 0,0 0,0 0,0-1,0 26,25-25,-25 24,25-49,-25 25,0 0,0 0,0 0,0-1,50-24,-25 0,-1 0,1 0,-25-24,25-1,25 0,-1-25,-24 1,25-1,-26 25,1-24,-25 24,25 0,0 0,0-24,-1 49,-24-25,0 0,25 0,-25 1,0 48,0 1,-25 0,25 25,0-26,0 1,0 0,0 0,0 0,0-1,0 1,0 0,0 0,25 0,0-25,0-25,0 25,-25-25,24 25,1 0,0-50,0 26,0 24,-1-25,-24 0</inkml:trace>
  <inkml:trace contextRef="#ctx0" brushRef="#br0" timeOffset="14827.9775">7219 7219,'0'-25,"0"0,0 1,0-1,0 0,0 0,0 0,-25 25,0 0,-24 50,24-25,-25 24,1 1,-1 0,0-1,50-24,-24 0,-1 0,25-1,0 1,0 0,0 0,0 0,0-1,25-24,24 0,1 0,-25 0,24 0,-24-24,0-1,0 25,-1 0,-24-25,25 0,25 25,-25-25,-1 1,1-26,25 50,-50-25,25 0,-1 1,1 24,0-25,-25 0,0 0,0 0,0 1,-25 73,25-24,0 0,0 0,0-1,0 1,0 0,0 0,0 0,0-1,0 1,0 0,25-25,-25 25,25 0,0-25,0 0,-1 0,1 0,0-25,25-25,-1 25,-24-24,0-1,0 25,-25 1,24-1,-24 0,25 25,0-25,0 0,0 1,-1-1,1 0,0-25,0 50,-25-25,25 1,-25-1,24-25,1 50,-25-49,25 24,-25 0,0 0,25 0,0-24,-1 24,-24 0,25 25,-25-25,0 1,0-1,0 0,0 0,0 0,0 1,0-1,-49 25,24 0,-25 0,25 25,-24 24,24 1,-25-1,26-24,-1 0,0 25,25-26,-25-24,0 0,25 25,0 0,-24 25,24-26,-25-24,25 25,-25 25,25-25,0 24,0 1,-25-25,25 24,0-24,0 0,-25 25,25-26,0 26,0 0,0-1,0 1,0-25,0-1,0 1,0 0,0 0,0 0,50-1,-25-24,0 0,-1 0,1-24,0 24,0-25,0 25,-1 0,1-25,0 25,0-25,0 25,-1-25,1 25,0-24,-25-1,-25 0,0-25</inkml:trace>
  <inkml:trace contextRef="#ctx0" brushRef="#br0" timeOffset="15614.7323">6698 6971,'0'-25,"0"0,0 50,0 0</inkml:trace>
  <inkml:trace contextRef="#ctx0" brushRef="#br0" timeOffset="17370.7769">8881 6624,'0'-25,"0"74,0 1,0-25,-25 24,25-24,0 25,-25-1,25-24,0 25,0-1,0 1,-25 0,25-25,0 24,0-24,0 25,-24-1,24-24,0 0,0 0,0-1,0 1,0 0,0 0,0 0,49-25,1 0,0 0,-26 0,26 0,0 0,-26 0,1 0,0 0,0 0,-25-25,-25-25,-25 1</inkml:trace>
  <inkml:trace contextRef="#ctx0" brushRef="#br0" timeOffset="18262.235">8658 6648,'49'0,"1"0,-1 0,1 0,-25 0,25 0,-26-24,1 24,0 0,0 0,-25-25,0 50</inkml:trace>
  <inkml:trace contextRef="#ctx0" brushRef="#br0" timeOffset="19114.7817">8856 6872,'0'24,"25"-24,0 0,24 0,-24 0,25 0,-25 0,24 0,1 0,-25 0,-25-24,0 48</inkml:trace>
  <inkml:trace contextRef="#ctx0" brushRef="#br0" timeOffset="22286.9357">9303 7145,'0'-25,"24"25,-24 25,0-1,0 26,0-25,0 24,0 1,0-25,0 0,0-1,0 26,0-25,0 0,0-1,0-48,25-1,0 0,-25 0,25 25,-25-25,25 25,-25-24,24-1,-24 0,25 25,0 0,0 0,-25 25,25 0,-1-1,-24 1,0 0,25-25,0 25,-25 0,25-25,-25 24,0 1,50-50,-26 25,-24-24,50-1,0 0,-26 0,1 25,-25-25,25 1,-25-1,25 0,0 25,-25-25,0-24,24 49,-24-50,25 50,-25-50,0 26,25 24,-25-25,0 0,0 0,0 0,0 0,-50 50,1 25,24-25,-25 0,26 24,24-24,0 0,0 0,0-1,0 1,0 0,0 0,24 24,26-24,0 0,-1 25,-24-26,0-24,0 0,-1-24,1-1,-25-25,0 1,0 24,0 0,0 0,0 0,25 25,-25-24,25-1,0 50,-25-1,24 26,1 0,-25-26,0 26,25 0,-25-26,0 26,0-25,0 24,0 1,0-25,25 25,-25-1,0-24,0 25,0-26,0 26,0-25,0 0,0-1,0 1,0 0,0 0,0 49,0-49,0 25,-25-26,25 1,-25-25,25 25,-25-25,1 0,-26 0,0 0,1-25,-1 0,1 1,24-1,0 25,25-25,-25 25,0-25,25 0,-24 1,-1-1,25 0,0 0,0 0,25-24,24-1,-24 25,25-24,-1-1,1 1,-1-1,-24 25,25 0,-25 0,-1 25,1 0,0 0,0 0,0 0,-50 0,25-24</inkml:trace>
  <inkml:trace contextRef="#ctx0" brushRef="#br0" timeOffset="23010.9715">10568 7541,'0'-24,"0"-1,0 0,0 50</inkml:trace>
  <inkml:trace contextRef="#ctx0" brushRef="#br0" timeOffset="30369.1636">11709 7070,'0'-25,"0"0,25 25,-25 25,24-25,26 25,0-25,74 0,25 0,-75 0,75 0,-25 0,0-25,99-24,-99 49,0 0,-74 0,-25 0,24 0,1 0,-25 0,24 0,-24 0,0 0,25 24,-26-24,26 25,0 0,-1 0,26 0,24 0,0 24,-24-49,-1 25,-24 25,-1-50,1 24,24 1,-24 0,-1-25,26 25,-50-25,49 25,0-25,-49 24,25-24,0 0,-26 0,51 25,-26 0,-24 0,25-25,-1 25,-24-25,25 0,-25 0,-25 24,24-24,1 0,0 0,0 0,0 0,-25-49,-25 24</inkml:trace>
  <inkml:trace contextRef="#ctx0" brushRef="#br0" timeOffset="31396.5154">15132 7169,'25'0,"0"0,24 50,1-25,0 24,-25-49,24 25,-24 0,0-25,-25 25,25-25,-1 0,-24 25,-49 24,24 1,0-1,-24-24,24 25,25-1,-25 1,0-25,25 0,0 0,0-1,0 1</inkml:trace>
  <inkml:trace contextRef="#ctx0" brushRef="#br0" timeOffset="42967.1376">16819 6648,'25'0,"-25"-24,0-1,0 0,-25 50,0-25,-24 25,49-1,-25-24,0 25,0 0,25 0,-25 0,1-1,24 1,0 0,-25 0,25 0,0-1,0 1,0 0,0 0,0 0,0 24,0-24,0 0,0 0,0 0,0-1,25-24,-1 25,-24 0,25-25,0 25,-25 0,25-1,0-24,0 0,-25 25,0 0,24-25,-24 25,0 24,-24-24,-26 25,25-1,25-24,-25-25,0 50,25-25,-24-1,24 1,-25-25,25 25,-25-25,0 0,0 0,1 0,-26 0,25-25,0 0,1 25,24-24,0-1,-25 25,25-25,-25 25,25 25,0 0,0-1</inkml:trace>
  <inkml:trace contextRef="#ctx0" brushRef="#br0" timeOffset="44488.9283">17315 7194,'-25'0,"1"0,-1 0,0 0,0 25,25 0,-25-25,1 0,24 25,0-1,0 1,-25-25,25 50,-25-25,25-1,0 1,-25-25,25 25,0 0,0 0,0-1,0 1,25-25,0 0,0 0,-1 0,1 0,-25-25,25 25,-25-24,25 24,-25-25,25 0,-25 0,0 0,24 1,-24-1,0 0,0 0,0-24,0 24,0 0,0 0,0 0,0 1,0 48</inkml:trace>
  <inkml:trace contextRef="#ctx0" brushRef="#br0" timeOffset="46052.8556">17563 7145,'-24'0,"-1"0,25 24,0 1,0 0,-25 25,25-26,0 1,0 0,0 0,0 0,0-1,0 1,0 0,0 0,25-25,0 25,-1-25,1 0,0 0,0 0,0 0,-1 0,26-25,-25 0,-25 0,25 25,-1 0,-24-25,0 1,0-1,0 0,25 25,0 0,-25 25,25-25,-25 25,25-1,-1-24,-24 25,25-25,0 0,-25 25,25-25,0 0,-1 0,-24-25,25 25</inkml:trace>
  <inkml:trace contextRef="#ctx0" brushRef="#br0" timeOffset="48136.8662">18456 7169,'-24'0,"-26"25,25 0,0 25,1-26,-1-24,25 25,-25 0,0-25,25 25,0 0,0-1,0 1,0 0,25-25,-25-25,25 25,0 0,-1 0,1 0,0 25,0-25,0 25,24 0,-24 24,0-24,0-25,-25 25,24-25,1 0,0 0,-25-25,0 0,25 0,0 1,-25-1,24 0,-24-25,25 26,-25-26,25 50,0-50,-25 1,25 24,-25 0,24-24,1-1,-25 25,25 0,-25 0,0 1,0-1,0 0,0 0,0 0,0 1,-25 24,-24 0,24 0,0 0,0 0,0 0,-24 24,24 1,25 0,0 0,0 0,0-1,0 1,0 25,0-25,0 24,0 1,0-25,0 24,25 1,0-50,-1 50,-24-26,25-24,-25 25,0 0,25-25,0 25,0 0,24-1,-24-24,0 0,0 0,-25-24,25 24,-1-25,1-25,0 1,-25 24,25 25,-25-25,0 0</inkml:trace>
  <inkml:trace contextRef="#ctx0" brushRef="#br0" timeOffset="48794.3027">18134 7020,'-25'0</inkml:trace>
  <inkml:trace contextRef="#ctx0" brushRef="#br0" timeOffset="49751.9835">19597 6723,'0'-25,"0"75,0 49,0-25,0 1,-24 24,-1-49,25-1,0-24,0 0,0 0,-25-25,25 24</inkml:trace>
  <inkml:trace contextRef="#ctx0" brushRef="#br0" timeOffset="51070.915">19548 6797,'0'-25,"25"25,-1 0,1 0,0 25,25 25,-1-1,1 1,-25 0,24-1,1 1,0 0,-26-26,1 26,0 0,0-26,0 1,-25 0,24 0,-24 0,0-50,25-25,-25 1,25-1,0-24,0 24,-25 25,24-25,-24 1,0 24,0-25,0 26,0-1,0 0,0 0,0 0,0 1,25-1,-25-25,0 25,0 1</inkml:trace>
  <inkml:trace contextRef="#ctx0" brushRef="#br0" timeOffset="54414.2422">20267 7244,'0'-25,"25"25,25-50,-50 26,25-1,-1 25,1-25,0 0,0 0,-25 0,0 1,25 24,-25-25,0 50,-25-1,0 1,25 0,0 0,0 0,0 0,50-1,-50 1,24 0,1-25,0 0,0 0,0-25,-25 0,24 1,1-1,0-25,-25 25,25 0,24-24,-24-1,-25 25,25-24,-25-1,0 25,25-24,-25 24,0 0,0-24,0-1,0 25,25 0,-25 1,0-1,0-25,0 25,0 0,0 1,0-1,0 50,0-1,0 26,0 0,0-25,0 24,0-24,0 25,0-1,0 1,0-1,0 1,0-25,0 24,0-24,0 0,0 0,0 24,24 1,1-25,-25 0,0 0,25-50,0 0,0-25,-1 1,1-1,25 25,-25-24,0-1,-1 0,-24 1,25 24,-25 0,0 0,25 25,-25 25,25 0,-25 25,25-1,-1-24,-24 0,25-25,-25 25,0-1,0 1,25-25,-25 50,25-25,0-1,-25 1,-25-25,-25 25,25 0,1 0,-1-25,0 25,0-25,0 0,1 0,-1-25,25 0,-25 25</inkml:trace>
  <inkml:trace contextRef="#ctx0" brushRef="#br0" timeOffset="56148.2174">20763 6723,'25'0,"0"0,25 0,-26 0,26 0,-25-25,0 25,-1 0</inkml:trace>
  <inkml:trace contextRef="#ctx0" brushRef="#br0" timeOffset="58808.9015">19771 6053,'0'25,"0"-50,75-124,49 0,74-49,1-25,-51-1,26 26,-75 49,25 50,-49-25,-26 74,1 1,0-1,-50 25,24 25,1-25,-25-24,25 49,0 0,0-25,-25 0</inkml:trace>
  <inkml:trace contextRef="#ctx0" brushRef="#br0" timeOffset="59928.901">21210 4118,'0'-25,"25"0,0 25,-1 0,26-24,-25 24,0 0,-1 0,-24-25,25 25,0 0,0 49,24 1,-24 24,0-49,0 25,-25-25</inkml:trace>
  <inkml:trace contextRef="#ctx0" brushRef="#br0" timeOffset="60751.3876">22227 3076,'0'-25,"0"75,0-25,0 24,0 26,25-26,-25 51,0-1,25-25,-25-49,24 25,-24-26,25 26,-25 0,25-50,-25 25,0-1,-25-24</inkml:trace>
  <inkml:trace contextRef="#ctx0" brushRef="#br0" timeOffset="61802.8233">22004 2977,'25'0,"-1"0,1 0,0 0,0 0,0 0,-1 0,26 25,-25-25,0 0,-25 25,24-25,-24 24,0 1,0 0,25-25,-25 25,0 24,25 1,-25-25,0 24,0-24,0 0,0 0,-25-25,0 0,1 0,24 25</inkml:trace>
  <inkml:trace contextRef="#ctx0" brushRef="#br0" timeOffset="68632.8857">22599 3597,'25'0,"-25"-25,25 25,0-25,-25 1,0-1,0 0,0 0,-25 0,25 1,-25 24,0 0,0-25,1 25,24 25,0-1,0 26,24 0,-24-26,25 26,-25 0,0-26,0 26,25-25,-25 0,25 0,0-25,-25 24,0 1,24 0,1-25,-25 25,25-25,-25 25,25-25,0 0,-25-25,24 25,-24-25,0 0,0 0,25 1,-25-1,0 0,0 0,0 0,0-24,0-1,0 25,0 0,0 1,0-1,0 0,0 0,0 0,0 1,0-1,0 50,25-1,0-24,0 25,-1 0,1 0,25-25,-50 25,25-1,24 1,-24 0,0-25,-25 25,0 0,0-1,0 1,0 0,0 0,0 0,25 0,-25-1,0 1,0 0,25-25,-1-25,26 0,0 1,-1-1,-49-25,50 25,-50 0,25 25,-25-24,24-1,-24 0,0-25,0 1,0 24,0 0,0 0,0 1,25 24,-25-25,0 0,0 50,0 0,-49-1,49 26,-25-50,25 25,0 0,0-1,0 1,0 0,0 0,0 0,0-1,25-24,-25 25,24 0,26 0,-25-25,24 0,1 25,-25-25,0 0,-1 0,-24 25,0 24,0-24,-24 25,-1-26,0-24,0 0,25-24,0-26,0 25,0-24,25-1,0 25,0-49,-25 49,0 0,0 0,0 0,24 1,1 24,-25 24,0 26,0-25,25 24,0-49,-25 25,25 0,-25 0,24-25,1 25,-25 0,25-25,0 0,0 0,0 0,-1 0,-24-25,0 0,0 0,0 0,0 0,0 1,-49-1,49 0,0 0,-25 25,25-25,-50 1,50-1,-25 25,1-25,-1 0,0 25,0 0,25-25,25 25,0 0,0 0,-1 0,1 0,0 0,0 0,0 0,0 0,-1 0,-24 25,0 0,25-25,-25 25,25 0,-25-1,25-24,-25 25,0 25,25-25,-25 24,24-24,-24-50,25 0,-25 1,25 24,0 0,0 0,-25 49,24-24,1-25,-25 25,50-25,-25 0,-1 0,-24-25,25 0,0 0,-25 1,0-1,25 25,-25-25,0 0,0 50,-25 0,25 0,0-1,0 26,0 0,0-25,0-1,0 1,25-25,-25 25,25-25,-25 25,24-25,1 0,0 0,0 0,0 0,24 0,-24 0,-25-25,25 25,-25-25,25 25,-25-49,25 24,-25-25,49 0,-24 1,25 24,-26-25,1 1,-25 24,25 25,-25-50,0 26,25-1,-25 0,0 0,0 0,0 1,0-1,0 0,-25 25,25 25,0 24,0 1,0-25,0 24,0 1,25-25,0 24,-25 1,24 0,1-26,-25 26,25 0,-25-25,0-1,0 1,0 0,25 0,0 24,-25 1,24-50,-24 25,25 0,0-25,0 0,49-50,-24 0,0 50,-26-49,26 24,-25 0,0 0,-25 1,24-1,1 0,0 0,-25-25,25 50,0-24,-25-1,24 25,1-25,0 0,0 0,0 25,-1-24</inkml:trace>
  <inkml:trace contextRef="#ctx0" brushRef="#br0" timeOffset="69337.5055">26097 3051,'25'0,"-25"75,0 49,0 0,25-25,-25 0,0-49,0-1,0 1,24-25,-24 25,0-26,0-48,0-26</inkml:trace>
  <inkml:trace contextRef="#ctx0" brushRef="#br0" timeOffset="69986.6505">25626 3027,'74'0,"-49"0,24 0,1 0,0 0,24 0,-49 0,49 0,1 0,-50 0,24 0,1 0,-50-25,25 25,-1 0,51 0,-26 0,1 0,-25 0,0 0,-25 25,-25-1,-25 76</inkml:trace>
  <inkml:trace contextRef="#ctx0" brushRef="#br0" timeOffset="70742.8773">25898 3994,'25'0,"99"-25,-24 0,-26 1,0 24,-49-25,25 25,-25-25,-1 0</inkml:trace>
  <inkml:trace contextRef="#ctx0" brushRef="#br0" timeOffset="72146.3128">26519 3572,'0'25,"24"25,-24-26,0 26,0 0,0-25,0 24,0-24,0 0,0 0,25-50,0-25,0 50,-25-25,25 1,-1 24,1 0,0 0,0 0,0 24,0 1,-1-25,-24 25,25 25,0-50,0 24,-25 1,25-25,-1 0,1 0,0 0,0 0,0 0,-1-25,-24 1,0-1,0 0,0-25,0 26,0-1,0-25,0 25,0 0,-24 25,-1 25,25 0,0 25,-25-25,25 24,0 1,0-1,0 26,0 24,0-49,-25-1,25 1,0-25,0 24,0 1,0-25,25 49,-25-24,25-25,-25 24,25 1,-25-25,0 24,0-24,0 0,0 0,0-1,0 1,0 0,24-25,-24 50,0-26,0-48,-24-26,24 25,0 0,-50 1</inkml:trace>
  <inkml:trace contextRef="#ctx0" brushRef="#br0" timeOffset="73677.1661">26866 4391,'25'0,"-25"-25,0 0,49 0,-24 1,25-1,-1 0,1 0,-25 0,-25 1,49-1,1 0,-25-25,0 1,24 24,-24-25,0 1,-25 24,25 0,-25 0,0 1,0-1,0 0,0 0,24 50,1 0,-25 0,0-1,25 1,0 0,-25 0,0 0,25-25,0 0,-1-25,-24 0,0 0,25 0,-25 1,0-1,0 0,0 0,0 0,0 0,-49 1,24-1,-25 25,25 0,25-25,-25 25,1 0,-1-25,0 25,0 25,0-25,25 25,-24-25,24 25,0-1,0 1,0 0</inkml:trace>
  <inkml:trace contextRef="#ctx0" brushRef="#br0" timeOffset="76032.1811">24807 4316,'50'100,"-50"-26,0-49,0 49,0 1,0-50,0 24,0-24,0 25,-25-1,25-24,0 25,0-26,0 1,0 0</inkml:trace>
  <inkml:trace contextRef="#ctx0" brushRef="#br0" timeOffset="76988.8468">25129 4441,'0'24,"50"51,-50-26,0 1,0 24,25 1,-25-26,0 26,0-26,0-24,0 25,0 0,0-26,0 1</inkml:trace>
  <inkml:trace contextRef="#ctx0" brushRef="#br0" timeOffset="78896.2968">24609 5358,'24'0,"76"50,-51-25,-24 24,25 1,-1 0,1-26,-25-24,-25 25,24-25,26 0,0-25,-50 1,24-1,1 25,0 0,-25-25,50 0,-26-24,1 49,0 0</inkml:trace>
  <inkml:trace contextRef="#ctx0" brushRef="#br0" timeOffset="79873.8674">23790 5805,'25'0,"-1"0,1 74,0 26,-25-26,25 75,-25-100,0 51,25-51,-25 26,25-1,-1 1,-24-26,0-24,0 25,0-26,0 1,0 25,25-25,-25-1,0 1,0-74,0-26</inkml:trace>
  <inkml:trace contextRef="#ctx0" brushRef="#br0" timeOffset="80802.8478">23964 5879,'24'0,"26"0,-25 0,-25 25,0 0,25-25,-1 0,-24 25,0 0,0-1,0 1,0 0,0 0,0 0,-24-1,24 1,0 0,-25-25,0 0,0 0,25 25</inkml:trace>
  <inkml:trace contextRef="#ctx0" brushRef="#br0" timeOffset="82782.7418">24683 5879,'-50'0,"26"25,-1-25,-25 25,25 0,0 0,1-1,-1-24,25 25,-25-25,25 25,0 0,0 0,0-1,0 1,0 0,50-25,-1-25,-24 25,0-25,-25 1,25 24,0 24,-25 1,24-25,-24 25,25 0,0-25,0 0,0 0,-1-25,1 25,0-25,0-24,24-1,-24 0,25 1,-25 24,-1 25,-24-25,0 50,25 25,-25-26,0 26,0-25,25 0,-25-1,0 1,25-25,0 0,-1 0,1 0,-50 25,25 0,-24-25,24 25,-25-1,25 1</inkml:trace>
  <inkml:trace contextRef="#ctx0" brushRef="#br0" timeOffset="83814.139">25601 5805,'-50'25,"1"0,24-1,0 1,0-25,0 0,25 25,-24-25,24 25,-25 0,0 24,0-24,25 0,-25-25,25 25,25-25,74 24,-74-24,25 0,-25 0,-1 0,-24 50,-49 0,-1-1,1 1,-1-25,25 24,25-24,-50 25,26-50,24 25,0-1</inkml:trace>
  <inkml:trace contextRef="#ctx0" brushRef="#br0" timeOffset="85500.6929">26271 5706,'-25'0,"-124"173,25 26,-75-26,51 26,24-25,49-26,-24 51,49-75,-49 25,49-75,1 1,24-26,0-24,0 0,1 0,24-1</inkml:trace>
  <inkml:trace contextRef="#ctx0" brushRef="#br0" timeOffset="87292.8524">26097 6599,'25'0,"0"0,-25 49,49 1,-24-25,0 0,-25-1,25-48,-25-26,24 0,-24 26,25-1,-25-25,25 50,0 0,0 25,-1-25,-24 25,0 0,50-1,-50 26,25-25,-25 0,-25-50,25 0,0 0,0 0,0-24,0 24,0 0,0 0,0 1,0-1,0 0,25 0,-25-25,0 26,0-26,0 25,25 25,-25-25</inkml:trace>
  <inkml:trace contextRef="#ctx0" brushRef="#br0" timeOffset="98976.5202">26692 6822,'25'0,"0"0,0 0,0 0,-1 0,-24 25,50-25,0 0,-1 0,-24 0,25 0,-26 0,1 0,0 0,-25-25,0 0,0 0,0 1,-25-26,25 25,-25 25,25-25,-24 1,-1 24,0 49,0-24,25 0,-25-25,25 25,0-1,0 1,0 0,0 0,25-25,0 25,-25-1,50 1,-26 0,-24 0,25-25,0 0,0 0,24-25,-49 0,50 0,0-24,-1-1,-24 25,0 1,0-1,-1 0,1 0,0-24,25 24,-25 25,-25-25,24 0,1 0,0 1,0-1,0-25,-1 25,-73 75,24 0,-49 24,24-24,0-1,25 1,1-25,-1-1,25 1,0 0,-25-25,25 25,25-25,0 0,24 0,-24 0,25 0,-25-25,-1 0,1 0,0 25,0-74,24 24,1 26,0-26,-26 25,26-24,-25 24,-25 74,0 26,-50-50,25 24,1 1,24-25,-25-1,25 1,0 0,0 0,0 0,49-25,-24 0,0 0,25-50,-1 25,1-24,-25-1,24 0,-24 26,25-26,-25 25,-25 0,0 1,24-1,-24 0,25 0,-25 0,0 0,0 1,25 48,0 26,-25 25,25-51,-25 26,0 24,0-49,24 25,-24-25,0 24,0-24,0 0,25-25,25-25,-25-25,24 1</inkml:trace>
  <inkml:trace contextRef="#ctx0" brushRef="#br0" timeOffset="100093.617">28975 6375,'-50'0,"25"50,25 0,-25-25,0-1,-24 1,49 0,-50 0,25 0,1-1,-1-24,0 50,0-25,-24 24,-1-24,25 0,50-25,25 0,-1 25,-24 0,25-1,-1-24,1 25,-50 0,25-25,-1 25,1-25,-25 25</inkml:trace>
  <inkml:trace contextRef="#ctx0" brushRef="#br0" timeOffset="133560.7031">10989 8186,'0'-49,"0"24,0 0,25 25,25 0,-25 50,24-1,1-24,0 0,-26 0,26 24,0 1,24 0,-24-1,-1 1,1-25,-1 24,26 1,-50 0,24-1,26-24,-1 49,1 1,-26-26,-24 1,25 0,-1-25,1-1,-25 26,24 0,1-1,-1-24,-24 25,25-1,0-24,-26 0,26 24,-25 1,24 0,1-1,0-24,-26 25,26-1,0 1,-1-25,1 24,-25-24,24 25,1-1,-1-24,-24 25,25-1,0 1,24 0,-24-26,-1 51,26-26,-26 26,1-25,-1-26,-24 26,-25-25,25 0,0-25,-25 24,25-24,-25 25,0 0,0 0,0 0</inkml:trace>
  <inkml:trace contextRef="#ctx0" brushRef="#br0" timeOffset="135855.7953">12453 9551,'0'-25,"0"0,25 25,-25-25,25 25,0 0,-1 0,1 0,0 0,25 0,-26 0,1 0,0 0,25-49,-50-1,49 1,-24 24,-25 0,25-25,-25 26,25-1,-25 50,0-1</inkml:trace>
  <inkml:trace contextRef="#ctx0" brushRef="#br0" timeOffset="138076.817">14214 10940,'0'-25,"25"0,-25 1,0-1,0 50,0 74,0-25,0 26,-25-26,25 25,-24-49,24 24,0 25,0-24,-25-26,25 26,0-25,0-26,0 1,0 0,0 0,0 0,0-1,0 26,0-25</inkml:trace>
  <inkml:trace contextRef="#ctx0" brushRef="#br0" timeOffset="138917.337">14264 10742,'0'-25,"50"25,49 0,-25 0,-24 0,-1 0,-24 0,0 0,0 0,-25-25,25 25,-25-25,0 50,0 0,0 0</inkml:trace>
  <inkml:trace contextRef="#ctx0" brushRef="#br0" timeOffset="139960.639">14090 11337,'0'-25,"25"25,0 0,25 0,-1 0,26 0,24 0,-25 0,-49 0,25 0,-26 0,1 0,-25 25,0 25,0-26,0 1</inkml:trace>
  <inkml:trace contextRef="#ctx0" brushRef="#br0" timeOffset="143596.2786">14859 11486,'-24'0,"-26"25,25 24,0-24,1 25,-26-1,0 1,25-25,1 24,24-24,0 0,0 0,0 0,0-1,0 1,0 0,0-50,24 0,1 25,-25-24,0-1,0 0,25 25,0 0,-25-25,0 0,25 25,0 0,-25-24,24-1,-24 0,25 25,0-25,0 0,-25 0,0 1,0-1,0 0,0 0,25 25,-1 0,-24 50,25-25,0 24,-25 1,25-50,-25 25,25 0,-25-1,0 1,0 0,0 0,24-25,1-25,0-25,0 1,0 24,-1-25,1 25,0 1,-25-26,25 25,0 0,-1 1,-24-1,0 0,25 0,0 0,-25-24,25 24,-25 0,0 0,0 1,0-26,0 0,0 1,25 24,-25 0,0 0,25 25,-25-25,24 1,-24-1,0 99,0-24,-24 24,24-24,-25-25,0 0,25-1,0 1,0 0,0 49,0 1,0-26,0 1,0 0,0-26,0 1,0 0,0 0,0 0,0 0,0-1,-25-24,25 25,0 0,0 0,25-75,74-49</inkml:trace>
  <inkml:trace contextRef="#ctx0" brushRef="#br0" timeOffset="147111.4742">15728 11238,'0'-25,"0"0,0 0,0 1,-25 24,0 24,0 26,-49 24,24-24,1 0,-1 24,0 25,1-74,24 25,-25-1,1 1,49-25,-25 0,25-1,0 1,0 0,25-25,-1-50,51 26,-50-26,0 25,-1 0,-24 0,0 1,25 24,0 0,-25-25,25 25,0 0,-1 0,1 0,0 25,-25-1,25-24,0 25,-1 50,26-50,-25 24,24 1,-24-25,-25-1,0 1,0 0,25-25,25-25,-1-24,-49 24,50 0,-25 0,-25 0,49 1,1-26,-25 50,-25-25,25 0,-25 0,0 1,0-1,0 50,0-1,0 1,0 0,0 0,24-25,-24 25,0 0,25-1,-25 1,0 0,0 0,0 0,50-25,-25 0,-1-25,1 25,-25-25,25 25,0-25,-25 0,0 1,0 48,0 1,49-74</inkml:trace>
  <inkml:trace contextRef="#ctx0" brushRef="#br0" timeOffset="148067.015">18059 10543,'-24'0,"-1"0,0 0,0 25,-24 49,-1 26,0-1,-24 0,0 50,-1 25,1 24,24-24,-49-1,0 26,24-26,1 1,24-25,1-75,24-49,0 25,25-1,-25-49,0 50,1 0,-1-1,25 1,-25-50,25 25,0-1,0 1,0 0,0 0,0-75</inkml:trace>
  <inkml:trace contextRef="#ctx0" brushRef="#br0" timeOffset="154066.2747">18059 11684,'25'0,"50"-25,-26 1,-24-1,0 25,-25-25,25 25,-25-25,0 0,0 1,0-1,0 0,0 0,-25 0,25 1,0-1,-25 25,25-25,0 0,0 50,0 25,-25-1,25-24,0 25,0-26,0 26,0 0,25-26,0 26,-25 0,0-25,0-1,25 26,-25 0,0-26,25 1,-25 0,0 0,0 24,24-24,-24 0,0 0,0 0,0-1,0 1,0 0,0 25,0-26,0 26,0 0,0-26,0 1,0 0,-24-25,24 25,-25-25,0 0,0 0,0 0,0 0,1 0,24-25,-25 0,0 0,25 1,0-1,0 0,0-25,0 26,0-26,0 25,0-24,50-26,-1 26,1-1,-25 25,24-24,1-1,-25 25,0 25,-25-25,24 25,-24-24,25 24,0 0,-25-25,0 0,25 25,-25-25,25 25,-25-25,0 0,24 25,-24-24,0-1,0 0,25 25,-25-25,0 0,0 50,25 25,-25-25,0 24,0-24,0 0,0 0,25-25,-25 25,25-1,-25 1,0-50,24-24,-24 24,25 25,-25-25,25-25,0 50,-25-49,0 24,25 25,-25-25,0 0,24 25,1 0,0 0,-25 25,25-25,-25 25,25 0,0 0,24 24,-49 1,0-25,25 0,0-25,-25 24,0 1,-25-25,0 0,0 0,1 0,24 25,49-50,1-24,24-1,-49 0,25 1,-1 49,-24-50,-25 25,25 0,0 1,-25-1,0 0,0 0,24 0,-24 1,0-51,0 26,0 24,0-25,0 25,0 1,0-1,-24 0,24-25,-25 1,0-1,25 25,0 0,0 1,0-1,-25 25,0 25,1 24,-1 1,0-25,25 24,-25 1,0-25,25 24,0 1,-24-25,24 0,0-1,0 26,0-25,0 24,0-24,0 0,0 0,0 0,0-1,0 1,24 0,-24 0,0 0,25-25,25 0,-25 0,24 0,-24 24,0-24,0 0,-1 25,-24 0,25-25,0 0,-25-25,25 25,0 0,-1 0,26 0,0 25,-26-25,76 0,-26 0,-24 0,-1-25,1 0,-25 25,0 0,-1 0,1 0,-25-24,25 24,0-25,-25 0,0 0,0 0,25 25,-25 25,0 25,0-1,0-24,0 25,0-25,0 0,0 24,24-24,-24 25,0-1,25-24,0 25,-25-1,25-24,-25 25,0-1,25-49,-25 50,24-25,-24-1,25 1,-25 0,0 0,0 0,0 24,0-24,-25-25,1 0,24 25,-25 0,0-25,0 0,0 0,1 0,24 25,-25-25,0 0,0 0,0 0,1 0,-1 0,0 0,0-25,0 0,1 0,24-25,0 26,0-1,0 0,24 25,26-50,49 26,-24-26,-51 50,26-25,0 25,-26 0,26 0,-25 0,25-25,-1 25,-24 0,0 0,0 0,-1 0,1 0,0 0,0 0,0 0,-1 0,-48 0,-26-49,0-1,26 1,-26-26</inkml:trace>
  <inkml:trace contextRef="#ctx0" brushRef="#br0" timeOffset="154728.8549">19722 11139,'0'-25,"0"74,0-24,0 0</inkml:trace>
  <inkml:trace contextRef="#ctx0" brushRef="#br0" timeOffset="155492.8782">18828 11163,'0'25</inkml:trace>
  <inkml:trace contextRef="#ctx0" brushRef="#br0" timeOffset="163206.5519">21905 8955,'0'149,"0"-49,0 24,-25 24,0-24,0 50,0 0,25-75,0 0,-24-24,24-1,-25 0,25-49,-25 25,25 0,0-1,-25 1,25-25,0 24,-25-24,25 0,0 24,-25-49,25 25,0 0,-24 0,24 0,0-1,-25-24</inkml:trace>
  <inkml:trace contextRef="#ctx0" brushRef="#br0" timeOffset="166149.6508">21954 8931,'0'-25,"0"0,25 25,-25 25,25-25,0 0,-1 0,150-25,74-124,25 100,-75-26,1 26,-25-26,-150 75,51 0,-1-25,-24 1,-1 24,1 0,0-25,-26 25,26 0,-25 0,24 0,1 0,-25-25,25 25,-1-25,-24 25,25-25,-26 25,1 0,0 0,0 0,0 0,-25 75,0-26,24 51,-24-1,0 0,0-25,0 1,-24-1,-1-49,25 25,-25-1,25-24,-25 25,25-1,0-24,0 25,-25 24,25-24,0 24,0-24,0-25,0 24,0 26,0-51,0 51,0-50,0 24,0 1,0-25,0 49,0-24,0-25,0 24,0-24,0 0,0 0,0-1,25-24,0 25,-25 0,25 25,-25-1,0-24,0 0,-25-25,25-25,-25 25,25-25,-25 25,1 0,-51 0,-99 50,-49 0,50-26,-75 1,74 0,0-25,75 0,74 0,0 0,1 0,-1 0,0 0,-25 25,1 0,24-25,-50 0,1 0,0 24,-75-24,25 25,25-25,49 0,0 0,1 0,24 0,0 25,0-25,0 0,1 0,24 25,0 0,0-1,0 1,0 0,74-149,50-25,0 0</inkml:trace>
  <inkml:trace contextRef="#ctx0" brushRef="#br0" timeOffset="168860.7149">23815 8583,'24'0,"-24"-24,25 24,0 0,0 24,-25 1,0 0,0 0,0 0,0-1,0 1,0 0,0 0,0 0</inkml:trace>
  <inkml:trace contextRef="#ctx0" brushRef="#br0" timeOffset="171117.1902">23790 8856,'0'-49,"25"49,-1-25,-24 0,25 25,-25-25,25 25,-25-25,25 25,-25-24,25 24,-25-25,25 25,-25-25,24 25,26-25,0-24,-26 49,-24-25,0 0,0 0</inkml:trace>
  <inkml:trace contextRef="#ctx0" brushRef="#br0" timeOffset="174429.0981">22550 9476,'0'-24,"0"-1,0 124,0-49,0 49,0-25,0-49,0 25,0-1,0-24,0 0,0 0,0 0,0-1,-25-24,25-74,0 24,0 1,0 24,0-50,0 1,25 49,-25-24,24-1,-24 25,25 0,-25 1,0-1,0 0,25 25,0-25,-25 0,25 25,-1 0,1 0,-25 25,0 0,0 0,0 0,0-1,0 1,0 0,0 0,0 24,0-24,0 0,0 0,-25 0,25-1,0 1,0 0,-24-25,24 25,0 0,0 0,0-1,74-48,0-26,-24 25,-25 25,0-25,-1 25,1 0,-25-25,25 25,-25 25,25 0,-25 0,0 0,0 0,0 24,0-24,0 0,0 0,0-1,0 1,0 0,-25-25,0 0,0 0,1 0,-1 0,0 0,0-25,0 25,1 0,-1 0,25 25</inkml:trace>
  <inkml:trace contextRef="#ctx0" brushRef="#br0" timeOffset="177889.1009">23343 9576,'0'-25,"-24"25,-1 49,25-24,-25 25,25-25,-25-1,25 1,0 0,0 0,0 0,0 0,0-1,0 1,0 0,0 0,25-25,-25-25,0 0,0 0,25 25,0 0,-25 25,0 0,24-25,1 25,0-25,0 0,0 0,-1 0,-24-25,25 25,-25-25,0 0,0 1,0-26,0 25,0-25,0 1,0-1,0 25,0 1,0-1,0 0,0 0,25 25,0 25,0 0,-1 24,1 1,-25-25,0 0,0 24,25-24,-25 25,25-1,-25-24,0 0,0 0,0 0,0-1,25-24,-25-24,24-1,1 0,0 0,-25 0,0-24,25-1,0 25,-25 0,0 1,24 24,-24-25,0 0,0 0,0 0,-49 75,49-25,-25 0,0 24,0-24,25 0,0 0,25-25,-25 25,25-25,0 24,24 26,1-25,-25 0,25 24,-1-24,-24-25,0 0,0 0,-25 25</inkml:trace>
  <inkml:trace contextRef="#ctx0" brushRef="#br1" timeOffset="187724.3664">21756 11684,'0'-25,"0"150,-25 23,0 26,0 0,-24-1,24 1,-25-75,1 25,-1-49,0-26,26 26,-1-26,0-24,-25 25,1 49,-1 0,1 0,-1 1,0 24,25-75,-24 26,24-26,0-24,25 25,-25-25,25-1,0 1,0 0,0 0,0 0,-24-25</inkml:trace>
  <inkml:trace contextRef="#ctx0" brushRef="#br1" timeOffset="190712.6381">21830 11759,'0'25,"50"-25,198-50,49-25,-24 1,0 24,25-24,-50 24,-25-24,-49 74,-100 0,-24 0,-25 0,0 0,24-25,1 0,-25 25,-1 0,1 0,-25-24,25 24,-25-25,0 74,0 1,0 49,0 25,0-25,-25 26,25-26,-25-25,25-24,0-1,-24 26,-1-1,0 1,0-1,25 0,0 1,-25-25,25-1,-24-24,24 25,-25-1,25-24,-25 25,25-1,0-24,-25 25,25-1,0-24,0 0,0 0,0-1,0 26,0-25,0 49,0-24,0 0,0-1,0 1,0-25,0-1,0 26,0 0,0-1,0-24,0 0,0 0,0-1,0 1,0 0,-25-50,1 25,-1 0,0 0,0 0,-49 0,-50 50,-25 0,-25 24,1-49,-1 24,0 26,-24-26,24 26,0-50,125-25,-1 24,25-24,1 0,-51 25,-49 25,-25-1,75-24,-1 25,26-25,-1-25,50 25,-25-25,1 0,-26 0,-24 0,49 0,-25 0,1 0,24 0,0 0,0-25,0 25,-24 0,49-25,-25 0,-25 0,25 0,1 1,-1 24</inkml:trace>
  <inkml:trace contextRef="#ctx0" brushRef="#br1" timeOffset="194084.4818">22425 12478,'0'-25,"25"25,-25 25,-25 25,25-1,-49-24,24 25,25-1,-25-49,25 25,0 0,-25 0,1-25,24 25,-25-25,25-25,49-25,1 1,0-1,-50 25,24-24,-24 24,25 0,-25 0,25 25,-25-25,25 0,0 1,0-1,-25 0,24 25,1 0,0 0,-25 25,25-25,0 0,-25 25,0-1,0 26,0 0,-25-25,0-1,0 1,25 0,-25 0,25 0,-49-1,24 1,0 0,-25-25,50 25,-24-25,24 25,-25-25,25 24,0 1,0 0,25-25,-1 25,1-25,-25 25,25-25,-25 24,25-24,0 0,0 0,-25 25,0 25,0-25,0-1,0 1,-25 0,0-25,25 25,-25-25,0 0,0 0,1 0,-1 0,0 0,0 0,0 0,-24 0,-1-50,25 25,-24 25,-1 0,25 0,-24 0,24 0,25 25,-25-25,25 25</inkml:trace>
  <inkml:trace contextRef="#ctx0" brushRef="#br1" timeOffset="198175.2225">22798 12825,'-25'-24,"25"48,-25-24,25 50,-25-25,25 0,0-1,0 1,0 0,-25 0,25 24,-24-49,24 25,0 0,0 0,0 0,0 0,-25-25,25-25,49-25,-24 25,0 25,-25-25,0 1,25 24,-25-25,0 0,25 0,-1 50,-24 0,25 0,-25-1,0 1,0 0,0 0,0-50,0 0,0 0,25 1,-25-1,0 0,25 25,0 0,-25 25,24-25,-24 25,0-1,50 1,-50 0,25 0,24 0,-49-75,0 25,0-24,25 24,-25-25,0 1,0 24,25-25,-25 25,25 1,-25-1,0 0,0 0,0 0,0 1,0-1,25 50,-25-1,25 1,-25 0,0 0,0 0,0 24,0 1,24-25,-24 24,25 1,-25-25,25 24,-25 1,25-50,-25 25,0 24,0-24,0 0,0 0,0 0,0-1,25-48,-1-1,-24 0,25 0,-25-24,25 49,0-50,24 0,-24 25,25 1,-25-1,-25 0,0 0,0 0,24 25,-24-24,0-1,0 0,-49 50,49 0,-25-25,25 24,-25-24,25 25,-25 0,25 0,0 0,0-1,0 1,25-25,0 0,0 25,0-25,-1 0,1 0,0 0,-25 25,0 0,0 0</inkml:trace>
  <inkml:trace contextRef="#ctx0" brushRef="#br1" timeOffset="205459.9721">19300 13247,'25'0,"-1"0,1 0,50 0,-26 0,-24 0,25-25,-1 25,-24-24,25 24,-1 0,-24-25,25 0,-1 25,1 0,0-25,-26 0,26 25,0-25,-26 25,1 0,0 0,0 0,-25-24,25 24,-25-25,0 50</inkml:trace>
  <inkml:trace contextRef="#ctx0" brushRef="#br1" timeOffset="206772.0804">20416 12825,'25'0,"-25"-24,25 24,0 24,-25 1,49 0,-24 0,0 0,0-1,-1 1,1-25,0 0,0 0,-25-25,0 1,-50 73,1 1,-1-1,25-24,25 0,-25-25,25 25,0 0,0 0,-24-25,24 24</inkml:trace>
  <inkml:trace contextRef="#ctx0" brushRef="#br1" timeOffset="208709.2043">17663 13322,'0'-25,"0"50,0 24,0-24,0 25,0-26,0 1,24 25,-24-1,25 1,-25-25,0 0,0-1,0-48,0-1,50 0,-25-25,-1 1,1 24,-25-25,25 26,0-1,-25 0,25 0,-25 0,0 1,0-1,24 25,-24 25,25 24,0-24,-25 25,0-1,0-24,0 0,0 0,0-1,0 1,74-149</inkml:trace>
  <inkml:trace contextRef="#ctx0" brushRef="#br1" timeOffset="209497.0997">18456 12825,'0'-24,"25"24,-25-25,0 99,-49 1,49 24,0 0,-25 0,-25-49,25 99,-24-100,24 26,0-26,0 1,25-25,0 0,0-1,-25-24,25 25,0 0,0 0,0 0,0 0,0-1,0 1,0 0,0 0,0 0,0-1,-24 1,24-74</inkml:trace>
  <inkml:trace contextRef="#ctx0" brushRef="#br1" timeOffset="212094.7019">18456 13297,'0'-25,"25"25,0 25,-25 24,25 1,-25-25,25 24,-25-24,0 25,24-25,-24-1,0 1,0 0,0 0,0 0,0-1,0 1,0 0,-24-25,24-25,-25-24,25 24,0-50,0 26,0 24,0-25,0 26,0-1,0 0,0 0,0 0,0 1,0-1,0 0,25 0,-1 0,-24 1,25 24,-25-25,25 25,0 0,0 0,-1 25,1-1,0-24,0 0,0 0,-50 25,25 0,-25 0,0-25,25 25,-25-1,25 1,0 0,0 0</inkml:trace>
  <inkml:trace contextRef="#ctx0" brushRef="#br1" timeOffset="216396.9738">24112 12627,'0'-25,"25"25,0 0,0 0,49 0,-49-25,25 25,-1-49,75-1,50-24,24-1,-24 1,-50 24,-50 25,-24 1,-25-1,0 25,0 0,-25-25,24 25,1 0,-25-25</inkml:trace>
  <inkml:trace contextRef="#ctx0" brushRef="#br1" timeOffset="218586.7313">24534 12329,'0'-25,"25"25,0 0,24 25,1 0,-50 0,25-25,0 0,-1 0,1 0,0 0,-25 49,0-24,0 25,0-25,0 0,0 24,-25 1,25-25,0-1,-25-24,25 25,0 0,0 0,0 0</inkml:trace>
  <inkml:trace contextRef="#ctx0" brushRef="#br1" timeOffset="224472.416">26196 11759,'0'-25,"-25"25,25 25,-24 0,-1-25,0 24,25 1,-25 0,0-25,25 25,-25 0,1-1,-1 1,0 25,-25-50,1 49,24-24,0 0,25 0,0 0,0-1,0 1,25 0,25 0,-26-25,26 0,0 25,-26-1,26-24,-25 25,0 0,0-25,-1 0,1 50,25-26,-1 26,-24-50,0 25,0-25,-25 25,25-25,-50 25,25-1,-50 1,1 0,24 0,0 0,-25-25,26 24,-26 1,0-25,25 0,1 0,-1 0,25-25,-25 1,25-26,0 25,0 0,0 50,0 0</inkml:trace>
  <inkml:trace contextRef="#ctx0" brushRef="#br1" timeOffset="230090.8503">26816 12205,'-24'0,"-1"0,0 50,-25-25,25-1,25 1,-24-25,24 25,-25-25,25 25,0 0,0 24,0-24,0 0,0 0,0 0,0-1,0 1,0 0,49 25,-49-26,25-24,0 0,0 0,-25-24,25-1,0 25,-25-25,0 0,24 25,-24-25,0 1,25 24,-25-25,0 0,0 0,25 25,-25-50,0 26,0-1,0 0,0 0,0 0,0 1,25 48,-25 1,0 0,25-25,-25 25,24-25,1 0,0-25,-25 0,25 0,24-24,-24 24,-25-25,25 26,0-1,0 0,-25 0,24 25,-24-25,0 1,25 24,-25-25,0 50,0 24,0-24,25 25,-25-26,25 26,-25 0,0-26,0 1,25 0,-25 0,0 0,24-25,-24 24,0 26,0-25,0 0,0 0,0-1,0 1,0 0,25-25,0 0,-25-25,25 0,-25 1,0-1,25 0,-25 0,24 0,-24 0,0-24,25 24,-25 0,25 0,-25 1,0-1,0 0,25 0,-25 0,0 1,0 48,0 1,25-25,0 25,-25 0,24-25,1 25,0-25,0 24,0-24,-25 25,0 0,0 0,0 0,0-1,0 1,0 0,0 0,0 0,24-25,-24 25,0-1,0 1,25-25,0 0,-25-49,25 24,-25 0,25 0,-25 0,24 25,-24-25,0 1,25 24,-25-25,0 0,0 0,25 0,-25 1,25-1,-25 0,0 0,25 25,-1 25,-24 0,0 24,0-24,0 0,0 0,25-25,-25 25,0-1,0 1,25-25,25-25,-50 1,24 24,-24-25,0 0,25 25,-25-25,25 0,-25 1,25 24,-25-25,0 0,25 50,0 0,-25 24,0 1,24-25,-24 24,25 1,-25-25,0 24,0-24,0 25,0-1,25-24,-25 25,0-1,0-24,0 25,0-1,0-24,0 0,0 25,0-1,0-24,0 0,0 25,0-26,0 1,0 0,-25-25,0 0,1-25,-1 0,25 1,0-1,0 0,0-25,25 25,-1 1,-24-26,50 0,0 50,-26-49,26-1,-25 1,24 24,-24-25,0 25,0 1,0 24,-1-25,26 0,-25 0,0 25,-1-25,-24 50</inkml:trace>
  <inkml:trace contextRef="#ctx0" brushRef="#br1" timeOffset="232330.9764">22872 11932,'0'-24,"0"-1,0 0,0 0,0 0,0-24,0-1,0-24,-25-26,25 1,0 25,0-1,0 1,0 49,0-49,0 24,0 25,0-24,0 24,0-25,0 25,0 1,0-1,0 0,0 0,0 0,0 50,0 0</inkml:trace>
  <inkml:trace contextRef="#ctx0" brushRef="#br1" timeOffset="234275.1041">22723 10890,'25'0,"-25"-24,25-1,24-25,-24 25,0-24,0 24,0 0,-25-24,0 24,24 25,1 0,0-25,-25 0,25 25,0 0,-25 25,24 0,1-25,0 0,-25 49,25-24,0-25,-25 25,25 25,24-26,1 26,-25 24,24 1,-49-50,25 24,-25-24,0 0</inkml:trace>
  <inkml:trace contextRef="#ctx0" brushRef="#br1" timeOffset="235300.6696">24385 9179,'0'25,"25"-1,124-24,124 50,24 24,-48-24,23 24,-98-24,24 0,-24-26,-99-24,-1 25,-49-25,0 0,-1 0</inkml:trace>
  <inkml:trace contextRef="#ctx0" brushRef="#br1" timeOffset="236799.719">25650 9278,'0'25,"25"0,0 24,25 1,-26-1,26-24,0 25,-26-1,1-24,-25 0,25-25,-25 25,-50 0,1-25,49 24,-25-24,25 25,0 0,-25-25</inkml:trace>
  <inkml:trace contextRef="#ctx0" brushRef="#br1" timeOffset="238100.6681">27139 9080,'-25'24,"0"51,-24-1,24 1,0-26,0 26,0-26,1-24,24 25,0-26,0 1,0 0,0 0,-25-25,25 25</inkml:trace>
  <inkml:trace contextRef="#ctx0" brushRef="#br1" timeOffset="239186.2632">27387 9154,'0'-25,"0"100,-25 24,0-50,0 26,25-26,-49-24,24 25,0-1,25-24,0 0,0 0,0 0,0-1,0 1,-25 0</inkml:trace>
  <inkml:trace contextRef="#ctx0" brushRef="#br1" timeOffset="240056.4623">26990 9402,'0'25,"25"-25,24 0,-24 0,25 25,-1-25,-24 24,25-24,-25 0,-1 25,26-25,-25 0,-25 25,25-25,-1 0,1 0,0 0,0 0</inkml:trace>
  <inkml:trace contextRef="#ctx0" brushRef="#br1" timeOffset="245669.4731">27759 9402,'-50'0,"50"25,-24 0,-26-25,25 49,25-24,-25-25,25 25,0 0,0-1,0 1,25-50,0 25,0-24,-25-1,25 25,-1 0,1 0,-25 25,25-1,-25 1,0 0,25-25,0 25,-25 0,0-1,0 1,0 0,24-25,1 0,0-25,0 0,0 25,-25-24,24-1,1 25,-25-25,0 0,0 0,0 1,0-1,0 50,25 24,-25 1,25-25,0 24,-1 1,-24-25,25 24,-25 1,25-25,-25 0,25-1,0-24,24 0,1 0,-25 0,24 0,-24 0,0-24,0-1,0 25,-25-25,0 0,24 25,-24-25,0-24,25 24,-25-25,25 1,0-1,0 0,-25 1,24-26,-24 26,25 24,-25 0,0 0,0 1,0-1,0 50,0 49,-25-24,1 49,-1-25,0-24,0-25,25 24,0-24,0 0,0 0,0 0,0-1,0 1,25-50,-25 1,25 24,-25-25,25 0,-1 25,-24-25,0 0,0 0,25 25,0 0,0 0,-25-24,0-1,25 25,24 0,150 0,-26 0,-73-25,-76 25,-24-25,0-24,0 24,-24 50,-26-1,25 1,-24 0,-1 25,0-26,26-24,-1 0,25 25,0 0,0 0,0 0,25 0,-25 24,24 1,1-50,0 25,-25-1,0 1,25 0,0 0,24 0,-24-25,0 24,24-24,1 0,-25 0,24 0,1-24,-25-1,24 25,-24-25,-25 0,0 0,0 1,0-1,0 0,0 50,0 24,0-24,0 0,0 0,25-25,-25 25,25-1,-25 1,0 0,0 0,25-25,24 25,-24-25,0 24,25-24,-26 25,26-25,0 0,-26 0,1 0,-25-25,25 25,0-49,0-1,-1 25,1 1,-25-1,25 25,0-25,0 25,-1 0,-24 25,0 0,0 24,0-24,0 0,0 0,0-1,0 1,0 0,0 0,0 0,0-1,25 26,-25-25,25-25,0 25,0-25,24 0,-24 0,25 0,-1 25,-24-25,0 0,-25-25,0 74,-25-49,25 50,-25 24</inkml:trace>
  <inkml:trace contextRef="#ctx0" brushRef="#br2" timeOffset="264944.5118">6921 8310,'25'0,"-25"-24,0 73,0 1,0-25,-25 24,0 1,25-25,-24 24,24-24,-25 25,25-1,-25 1,25-25,0 24,0-24,-25 25,0-1,0 1,1-25,-1 25,25-1,-25-24,0 25,25-1,-25-24,25 25,-24-1,24-24,0 25,-25-1,25-24,0 25,-25-1,25-24,0 25,0-26,0 26,0 0,0-25,0 24,0-24,0 25,0-1,0 1,0-25,25 24,-25 1,0-25,25 24,-25-24,0 0,0 0,0-1,24 1,-24 0,0 0,0 0,0 0,0-1,0 1,0 0,0 0</inkml:trace>
  <inkml:trace contextRef="#ctx0" brushRef="#br2" timeOffset="266901.6799">6425 10791,'0'-25,"0"1,25 24,-25 24,25 1,-1 0,-24 0,25 0,-25-1,0 1,25 0,-25 0,0 0,25-25,-25 24,0 1,0 0,0 0,25-25,-25-25,49-25,1 1,-1-1,-24 1,25 24,0 0,-26 0,-24 0,25 25,-25-24,25 24,-25-25,50 0,-50-25,0 26,24 24,-24-25</inkml:trace>
  <inkml:trace contextRef="#ctx0" brushRef="#br2" timeOffset="273055.9172">5954 11461,'0'-25,"0"0,0 1,0-1,0 0,0 0,-25 25,0 25,25 0,-50 24,1-24,24-25,0 25,0 0,1 0,24-1,-25-24,0 25,25 0,-25 0,0 0,1-25,24 24,0 1,0 0,0 0,0 0,0 0,0-1,0 1,0 0,0 0,0 0,0-1,24 1,-24 0,0 0,25-25,-25 25,25-25,0-25,-25 0,25 0,-1 25,1-25,-25 1,0-1,25 25,0 0,-25-25,0 0,25 25,-1-25,1 1,-25-1,25 0,0 0,-25 0,0-24,25 49,-25-25,0 0,24 25,-24-25,25 0,-25 1,0-1,0 0,25 25,0 50,-25-1,0 26,0-1,0-49,0 25,0-1,0-24,0 25,0-1,0 1,0-25,0-1,0 1,0 25,0-25,0-1,0 1,0 0,0 0,0 0,0-1,0 1,0 0,0 0,0 0,0-1,-25-24,0 0,0 0,1 0,-1 0,0-24,0-1,0 0,1 25,-1-50,0 26,0-1,25 0,-25 25,25-25,0 0,-24 25,24-24,-25-26,25 25,0 0,74 25,-24-24,-1 24,-24-25,0 25,0-25,0 25,-1 0,26-25,-25 25,25 0,-26 0,26 0,0 0,-26-25,26 25,-25 0,-25-24,25 24,-25-25,0 0,24 25,-24-25,25 50,-25 0,25-25,-25 25,25-1,-25 1,0 0,0 0,0 0,0-1,0 1,0 0</inkml:trace>
  <inkml:trace contextRef="#ctx0" brushRef="#br2" timeOffset="273686.3832">6524 11436,'0'-25,"0"1,0 48,0 1,0 25,0-1,0-24</inkml:trace>
  <inkml:trace contextRef="#ctx0" brushRef="#br2" timeOffset="277660.6095">7095 11684,'0'-25,"0"1,0-1,-25 25,0 0,-24 49,24-24,-25 0,1 25,-1-25,0 24,50-24,-25 0,1 0,24-1,-25 1,25 0,0 0,0 0,0-1,-25 1,25 0,0 0,0 0,0-1,25-73,0 24,24 25,1-50,-50 26,25 24,0-25,-25-25,24 50,1 0,-25-25,25 25,-25-24,0-1,0 0,25 0,0 25,-25 25,24 0,-24 0,0-1,25-24,-25 25,0 0,25-25,-25 25,0 0,0-1,25-24,24-49,-49 24,25 0,0 25,-25-25,0 1,25 24,-25-25,0 0,25 25,-1 0,-24 25,25 0,-25-1,0 1,0 0,0 0,0 0,25-25,0-25,0 0,-1 0,1 25,0-25,0 25,0 0,0 0,-1 0,-24 25,25 0,0-25,-25 25,25 0,0-25,-25 24,0 1,0 0</inkml:trace>
  <inkml:trace contextRef="#ctx0" brushRef="#br2" timeOffset="278624.584">7541 10816,'0'25,"-24"24,-1-49,25 25,-25 25,0-25,25 24,-25 1,-24 0,49-26,0 1,0 0,-25-25,25 25,0 0,0-1,0 1</inkml:trace>
  <inkml:trace contextRef="#ctx0" brushRef="#br2" timeOffset="284084.473">8459 11709,'25'-25,"-50"25,25 25,-25 25,1-1,-1-24,25 25,-25-25,25-1,0 1,0 0,0 0,0 0,0-1,0 1,50-99,-1-1,-24 1,0 0,24 24,1-49,-25 49,24-24,-24 24,0 25,-25 0,0 1,0-1,25 25,-25-25,0 0,25 25,-1-49,-24 24,0-25,25 25,-25 1,0-1,25 0,-50 25,0 99,-24-24,-1-26,1 1,24 24,0 1,-25-51,50 26,0 0,-24-26,-1 1,25 25,-25-25,25 24,-25-24,25 0,0 0,0 0,0-1,0 1,0 0,0 0,0 0,25-1,0-24,0 0,24 0,-49-24,25 24,0 0,0-25,-1 25,1-25,-25 0,25 25,0-25,0 1,-1-1,1 0,-25 0,0 0,25 1,0 48,-25 1,0 0,0 0,0 0,0-1,0 1,0 0,0 0,0 0,0-1,25-24,0-24,-1 24,-24-25,0 0,25 25,0-25,0 0,0 1,24 24,-49-25,0 0,25 25,-25-25,25 25,0-49,24-1,-24 50,-25-25,25 0,-25 0,0 1,0-1,0 50,0-1,-25 1,0 25,0 0,25-26,-24 26,24-25,0 24,0-24,0 0,0 0,-25 0,25-1,0 1,0 0,0 0,0 0,25-25,-1-50,1 25,0 0,-25 1,25-1,0 25,-25-25,0 0,0 0,24 25,1-24,0 24,-25 24,25 26,-25 0,0-26,0 26,0-25,0 24,0 1,0-25,0 24,0-24,-25 50,25-26,0 1,0 0,-25-26,25 51,0-26,0-24,-25 25,25-25,0-1,-24-24,-1 25,0-25,25-49,0-1,0-24,50-26,-26 51,1 24,-25-25,25 1,-25 24,25 0,-25-25,0 26,25-26,-25 25,0 0,24-24,-24 24,25-25,-25 26,25-1,-25-25,25 25,-25 1,0-1,0 0,0 0,25 25,-1 0,1 0,0 0,0 25,-25 0,0 0,25-25,-25 24,-25-24,25-24,-25 24,25 24</inkml:trace>
  <inkml:trace contextRef="#ctx0" brushRef="#br2" timeOffset="285715.0972">9179 11461,'0'-25,"0"0,24 1,1 24,-25-25,25 25,-25 25,25-25,0 0,-25 24,0 1,0 0,24-25,-24 25,0 0</inkml:trace>
  <inkml:trace contextRef="#ctx0" brushRef="#br2" timeOffset="286659.7082">9005 11659</inkml:trace>
  <inkml:trace contextRef="#ctx0" brushRef="#br2" timeOffset="287297.5593">8682 12478,'0'-25,"0"0,25 25,-25 25,0 0</inkml:trace>
  <inkml:trace contextRef="#ctx0" brushRef="#br2" timeOffset="288654.8273">8261 11585,'25'0,"49"-25,0 0,-24 25,49-24,-49 24,-25 0,-1 0,1 0,0 0,0 0,0 0,-1 0,1 0,-25-25</inkml:trace>
  <inkml:trace contextRef="#ctx0" brushRef="#br3" timeOffset="343423.4262">3275 13743,'0'-25,"0"1,0-1,24 25,-24 49,0-24,25 25,-25 0,25-26,0 26,-25-25,0 0,25 24,-25 1,0-1,0-24,24-25,-24 25,0 0,0 0,0-1,0 1,0 0,0 25,0-26,0 1,-24 0,24 25,-25-1,25 1,0-25,0 0,0-1,0 1,-25-25,25 25,-25-25,0 25,25-50,0 0,0 0,0 1,0-26,0 0,0 26,0-1,0 0,0 0,0 0,0 0,0 1,0-1,0 0,0 0,0 0,0 1,0-1,0 0,25 0,-25 0,0 1,0-1,25 25,-25-50,0 25,0 1,25-1,-25 0,0 0,25 25,-25-25,0 1,24-1,1 25,0-25,0 0,0 0,-1 25,1 0,0 0,0 0,-25-25,25 25,-1 0,-24 25,0 25,0-25,0 0,0-1,0 26,-24-25,-1 0,25-1,-25 1,25 0,0 0,-25-25,25 25,-25-1,1 1,24 0,0 0,0 0,0-1,24-24,26 0,-25 25,0-25,-1 0,1 0,0 0,0 0,0 0,-1 0,-24 50,0-25,0-1,0 1,0 0,0 0,0 0,0 0,0-1,-24-24,24 25,0 25,-25-50,0 49,0-24,25 0,-25-25,1 0,24 25,-25-25,0 0,0 0,0 0,1 0,-1 0,25-25,-25 25,0 0,0 0,1-25,24 0,0 1,0-1,0 0,0 50,0 0</inkml:trace>
  <inkml:trace contextRef="#ctx0" brushRef="#br3" timeOffset="346973.7135">4217 13793,'25'-25,"-25"0,0 0,25 25,-25 25,0 0,0 25,0-1,0-24,0 25,-25-1,25-24,-25 25,25-25,0-1,0 1,0 0,0 0,0 0,-25-25,25 24,0 1,0 0,0 0,0 0,-24-25,24 24,0 1,0 0,0 25,0-1,-25-49,25 25,0 0,0 0,-25 0,25-1,-25-24</inkml:trace>
  <inkml:trace contextRef="#ctx0" brushRef="#br3" timeOffset="348933.5072">4019 13694,'25'24,"24"-24,1 0,-25 0,24 0,-24 0,0-24,0 24,-1 0,1 0,0 0,0 0,0-25,-1 25,1 0,0 0,-25-25,0 0,0 50,0 0</inkml:trace>
  <inkml:trace contextRef="#ctx0" brushRef="#br3" timeOffset="352249.0343">5234 13495,'0'-25,"0"1,0-1,0 0,0 0,-25 25,1 50,-26-1,25-49,-24 50,24 0,-25-1,1-24,-1 25,25-1,25 1,-25-25,1 0,-1 24,25-24,0 0,-25-25,0 25,25 24,-25-49,25 50,0-25,-24-25,24 24,0 1,-25-25,25 25,0 0,0 0,0-1,0 1,0 0,0 25,0-26,0 26,0 0,0-25,0 24,25 1,-1-25,1 24,-25 1,0-25,0-1,0 1,0 0,0 0,25 0,0-1,-25 1,0 0,0 0,0 0,25-50,-25 0</inkml:trace>
  <inkml:trace contextRef="#ctx0" brushRef="#br3" timeOffset="356474.2013">5234 13843,'0'-25,"0"50,0-1,25 1,-25 0,0 0,0 24,0-24,0 0,0 0,0 24,0 1,0-25,0 24,0-24,0 0,0 0,0 0,0-1,0 1,0 0,0 0,0 25,25-1,-25-24,0 25,0-26,0 1,25-25,-1 0,1-25,-25 1,0-1,25 25,-25-25,0 0,25 25,-25-25,0 1,0-1,0 0,0 0,25 25,-25-25,0 0,0 1,25 24,-1 0,-24 24,0 1,0 0,0 0,25-25,-25 50,0-26,0 1,25 0,-25 0,25-50,-25 0,25 25,-25-25,0 1,24 24,-24-25,0 0,0 0,25 25,0 0,0 0,-25 25,0 0,25-25,-25 25,0-1,0 1,0 0</inkml:trace>
  <inkml:trace contextRef="#ctx0" brushRef="#br3" timeOffset="362343.8777">6053 14314,'0'-25,"0"0,0 0,25 25,-50 25,25 0,-25-25,25 25,0 0,-25-25,25 24,-25-24,25 25,-24 0,24 0,-25-25,25 25,0 0,0-1,0 1,0 0,0 0,-25-25,25 25,0-1,25-48,0 24,-1-25,1 25,-25-25,25 25,-25-25,25 25,0 0,0 0,-1-25,-24 1,0-1,0 0,0 0,0 0,0 0,0 1,0-1,25 25,-25-25,25 25,0 25,-25 0,0 24,0 1,0-25,0 0,0-1,0 1,0 0,0 0,25-25,-25 25,24-50,1 0,0 0,-25 0,25 1,0 24,-25-25,24 0,1 25,0-25,-25 0,0 0,25 25,-25-24,25 24,-25 24,0 26,0-25,0 0,0 0,0-1,0 1,0 0,0 0,0 0,49-75,-24 50,0-50,0 26,-1-1,1 25,-25-50,25 25,0 0,-25 1,25 24,-1 0,-24-25,25 25,0 0,-25 25,0-1,0 1,0 0,0 0,0 0,0 24,0-24,0 0,0 0,0 0,25-25,-25 24,0 1,25-50,-25 1,25 24,-1-25,-24 0,25 25,-25-25,25 0,-25 1</inkml:trace>
  <inkml:trace contextRef="#ctx0" brushRef="#br3" timeOffset="364682.9623">5954 14041,'0'-25,"0"0,0 1,0-1,24 25,-24-25,25 0,-25 0,0 1,0-1,25 0,0 0,-25 0,25 0,-25-24,0 24,25 25,-25-25,0 0,24 25,1 0,25 50,-50-25,25 24,-25 1,24-25,-24 0,0 0,0-1,0 1,0 0,0 0,0 0</inkml:trace>
  <inkml:trace contextRef="#ctx0" brushRef="#br3" timeOffset="365478.4708">6227 13272,'24'0,"26"50,-25-26,0 26,24 0,1-1,-1-24,-49 0,0 0,25-25,-25 24,25-24,-25 25,25-25</inkml:trace>
  <inkml:trace contextRef="#ctx0" brushRef="#br3" timeOffset="367316.7438">5085 14239,'0'-24,"75"-1,74 0,0-25,-75 26,-24-1,-1 0,26 25,-51 0,26 0,-50-25,25 25,-25-25,0 1,0 48,0 1</inkml:trace>
  <inkml:trace contextRef="#ctx0" brushRef="#br3" timeOffset="369193.3098">7169 14562,'0'-25,"0"0,25 25,0-24,0 24,-25-50,49 0,-24 25,25-24,-26-1,1 1,0 24,0-25,0 25,-25 1,25 24,-25-25,0 0,0 0,0 0,24 1,1 24,-25-50,0 25,0 0,0 1,0-1,25 0,-25 0,25 75,-25 24,0-49,0 25,0-26,0 26,0 0,0-26,0 1,0 0,0 0,0 0,0-1,25 51,-25-26,0 26,24-25,-24-26,0 26,0-25,0 0,0-1,0 1,0 25,0-25</inkml:trace>
  <inkml:trace contextRef="#ctx0" brushRef="#br3" timeOffset="370378.477">7417 14736,'25'0,"0"0,25 0,-26 0,26 0,0 0,-26 0,1 0,0 0,0 0,-25-25,0 50,0-1</inkml:trace>
  <inkml:trace contextRef="#ctx0" brushRef="#br3" timeOffset="371950.1634">7864 13470,'25'0,"-1"0,1 50,25 0,-1-1,-24-24,0 0,0 0,0-1,-1-24,-24 25,25 0,0 0,0-25,-25 25,25 0,0-1,-25 1,24 0,1 0,-25 0,25-1,-25 1,0 0,25-25,-25 25,25 0,-25-1,24-24,-24 25,0 0,0 0,0 0,0-1,0 1,0 0,0 0,0 24,0-24,0 0,0 0,-24 0,-1 24,25-24,-25 0,25 0,0 0,0-1,-25 1,0 25,1-25,-1 24,0 1,25-25,-25 24,0-24,25 0,-25-25,25 25,-24-1,24 1,-25-25,25 25,0 0,0 0,0 0,0-1</inkml:trace>
  <inkml:trace contextRef="#ctx0" brushRef="#br3" timeOffset="376326.3095">3225 15083,'0'-25,"25"25,0 0,-1 0,1 0,0 0,0 0,24 0,1 0,-25 0,0 0,-1 0,1 0,0 0,0 0,24 0,1 0,-25-25,0 25,-1 0,1 0,-25-25,25 25,0 0,0 0,-1 0,1 0,0 0,0 0,0 0,0 0,24 0,1 0,-25 0,24 0,-24 0,0 0,0 0,-1 0,1 0,-25 25,0 0</inkml:trace>
  <inkml:trace contextRef="#ctx0" brushRef="#br3" timeOffset="379542.3987">3225 15257,'0'-25,"25"25,0 25,-1-25,-24 24,25-24,0 0,0 0,0 0,-1 0,1 0,0 0,0 0,0 0,-1 0,1 0,0 0,0 0,0 0,-1 0,1 0,0 0,0 0,0 0,-1 0,1 0,0-24,-25-1,25 25,0 0,-1 0,1 0,0 0,-25-25,25 25,0 0,-25-25,25 25,-1 0,1-25,25 25,-25 0,-1 0,1 0,0 0,-25-24,25 24,0 0,-25-25,24 25</inkml:trace>
  <inkml:trace contextRef="#ctx0" brushRef="#br3" timeOffset="390218.4054">10444 13322,'0'-25,"0"0,0 0,25 25,-1 0,-24 50,0-25,0 24,0 1,0-25,0 24,0-24,-24 0,24 0,0-1,0 1,0 0,-25-25,25 25,0 24,0-24,0 0,0 0,0 0,-25 0,25-1,-25-24,25 25,0 0</inkml:trace>
  <inkml:trace contextRef="#ctx0" brushRef="#br3" timeOffset="392053.704">10220 13297,'0'-25,"0"0,0 50,25-25,0 0,0 0,0 0,0 0,-1 0,1 0,0 0,0 0,0 0,-1 0,1 0,0 0,0 0,-25-25,25 25,-1 0,1 0,0 0,0 0,0 0,-25 25</inkml:trace>
  <inkml:trace contextRef="#ctx0" brushRef="#br3" timeOffset="399281.0574">10593 13867,'0'-24,"0"-1,24 25,1 0,25-25,-1 0,-24 0,25 0,-25 25,-1 0,1-24,0-1,-25 0,0 0,0 0,0 1,0-1,-25 50,0-25,1 24,24 1,-25 0,0 0,0 0,25-1,0 1,0 0,-25-25,25 25,0 0,0 0,-24-1,24 1,0 0,0 0,0 0,0-1,0 1,24-25,-24 25,25-25,0 0,-25 25,25-25,0 0,-1 0,1 0,0 0,-25-25,25 0,-25 0,0 1,25 24,-25-25,0 0,0 0,24 0,-24 1,25-1,-25 0,25 25,-25-25,0 0,0 0,0 1,25 24,-25-25,0 0,25 25,-25 25,0 0,25-25,-1 0,1 0,-25 24,25-24,25 25,-26-25,26 25,-25-25,-25-25,0 50,0 0,0 0,0 0,0-1,0 1,0 0,0 0,0 0,0-1,25-24,-25 25,0 0,0 0,24-25,1-25,0 25,-25-25,25 0,0 1,-1-1,-24 0,25 0,0 0,0-24,-25 24,0 0,0 0,0 0,0 1,25 24,-1 49,-24 1,0-25,25 24,-25 1,0-25,0 0,25-1,-25 1,0 0,25-50,-25-24,25 24,-1-25,1 1,-25 24,25 0,0-25,-25 25,25 25,0 0,-1 0,1 25,-25 25,25 0,-25-26,25 26,0 0,-1-50,-24 24,0 1,0-74,25 24,-25-25,25 25,0 1,-25-1,0 0,0 0,25 25,-25-25,24 25,1 0,0 25,-25 0,25-25,-25 50,0-26,0 1,0 0,25 0,-25 0,24-1,-24 1,25 0,-25 0,25-25,0-25,0-25,-25 26,0-1,24 25,-24 25,0-1,0 1,0 0</inkml:trace>
  <inkml:trace contextRef="#ctx0" brushRef="#br3" timeOffset="406236.5814">9179 14488,'0'-25,"24"25,1 0,0 0,0 0,0 0,24 0,1 0,49 0,-25-25,-24 0,0 25,49-25,50-49,-75 49,1 0,-26 25,1 0,-25 0,-1-25,26 25,0-24,-1 24,-24 0,25-25,-25 25,24 0,1-25,-1 25,1 0,-25 0,24-25,1 25,-25-25,24 1,-24 24,0 0,25 0,-26 0,26-25,-25 25,0 0,24 0,1 0,0 0,-26 0,26 0,-25 0,0 25,-1-25,1 0,25 24,-1-24,1 0,-25 25,24 0,1 0,-25 0,24-1,1 1,0 0,-25 0,24-25,1 25,-25-25,24 24,-24-24,25 0,-1 0,-24 25,25-25,-1 0,-24 0,0 0,24 0,1 0,-25 0,25 0,-26 0,26 0,0 0,-1 0,26 0,24 0,25 0,-50 0,1-25,24 1,-25 24,-24-25,24 0,-24 0,0 0,-26 25,26 0,49-24,-24 24,24 0,50 0,24 0,-49 0,-24 0,-1 24,0-24,25 50,25-25,25 24,-1-24,-24-25,25 25,-25 0,24 25,-49-1,50-24,49 25,-49 24,0-49,24 24,-24 26,-50-50,-25 24,-25-24,1 0,-1 0,-24-25,24 0,-24 24,24-24,1 25,-1-25,0 25,-24 0,24-25,1 0,-25 0,-1 0,26 25,-1-25,0 0,26 0,-76 0,26 0,-25 0,0 0</inkml:trace>
  <inkml:trace contextRef="#ctx0" brushRef="#br3" timeOffset="408026.4738">13569 12900,'0'-25,"25"25,0 50,0-1,0-24,-25 49,0-24,24 0,-24-1,0 1,0-25,0 24,0-24,0 25,0 24,0-49,0 25,0 24,0-24,0-1,0 1,0 0,0 24,0 0,0-49,25 50,0-26,-25-24,25 25,0-1,-1 1,-24-1,25 1,-25-25,0 25,0-1,25-24,-25 25,0-26,0 26,25 24,0 1,-25-1,25 1,-25 24,0 25,0-25,24 25,-24 25,0 0,0 0,0-50,0-25,0-24,0 0,0-1,0-24,0 25,0-26,0 51,0 24,0-24,25-1,-25 25,0-24,0-51,0 51,0-26,0-24,0 25,0-25,0 24,25 1,-25-25,0 24,25 1,-25-25,0 24,25 1,-25-25,24 24,-24 1,0-25,25 24,-25-24,0 0,25-25,-25 25,0 0,0-1,0-48,-25-175</inkml:trace>
  <inkml:trace contextRef="#ctx0" brushRef="#br3" timeOffset="409286.4485">14661 13098,'0'-25,"0"50,0 25,0-25,0 24,0 1,0 0,0 24,0-24,0-26,0 26,0 0,25-50,-25 24,0 1,0 0,0 0,0 0,0 24,0-24,25 25,-25-1,0-24,0 0,0 0</inkml:trace>
  <inkml:trace contextRef="#ctx0" brushRef="#br3" timeOffset="411105.5377">14537 13198,'0'-25,"25"25,-1 0,1 0,0 0,25 0,-1 0,-24 0,25 0,-25 0,24 0,-24 0,0 0,0 0,-1 0,1 0,-25 25,25-25,0 24,0-24,-25 25,0 0,24-25,-24 25,25-25,-25 25,0-1,0 1,0 0,0 0,0 0,0-1,0 1,0 0,0 0,0 0,0-1,0 1,0 0,0 0,0 0,-25-1,25 1,-24-25,24 25,0 0,-25 0,0 0,0-1,25 26,-25-25,1 0,-1-1,0-24,25 25,-25-25,0 0</inkml:trace>
  <inkml:trace contextRef="#ctx0" brushRef="#br3" timeOffset="414592.4313">15132 13867,'50'0,"-25"-24,24 24,1 0,-25 0,24 0,-24 0,0 0,0-25,0 25,-1 0,1 0,-25-25,0 0,0 0,0 0,0 1,25 24,-25-25,0 0,0 0,-25 25,0 0,-24 0,49 25,-25-25,25 25,-25-25,0 25,1-1,24 1,-25-25,0 0,25 25,0 0,0 0,0 0,0-1,0 1,0 0,0 0,0 0,0-1,0 1,25 0,-25 0,25-25,-25 25,0-1,24-24,1 0,-25 25,25-25,0 25,0-25,-1 25,1-25,0 0,0 0,0 0,24-50,-24 50,-25-25,25 25,-25-24,25 24,-25-25,24 25,1 0,0-25,-25 0,25 25,0-25,-25 1,24 24,-24-25,25 25,0 0,-25-25,0 0,25 25,0-25,-25 1,0-1,24 25,1-25,-25 0,0 0,0 0,0 1,0-1,0 0,0 0,0 0,0 1,-25 48,25 1,-24 0,-1 0,0 0,25-1,-25 1,0 0,25 0,0 0,0 0,0-1,0 1,0 0,0 0,0 0,0 24,0 1,0-25,0-1,0 26,0-25,25 0,-25 24,0-24,25 0,-25 0,0-1,0 26,0-25,25 0,-25 0,25-1,-25 1,0 0,0 25,24-26,-24 1,0 0,0 0,25 0,-25-1,0 1,0 0,0 0,0 0,0-1,-25-24,-24 0,-1-49</inkml:trace>
  <inkml:trace contextRef="#ctx0" brushRef="#br3" timeOffset="416277.3844">15777 14363,'0'-24,"25"24,0 0,-25-25,49 0,-24 0,0 0,25-24,-1 24,-24 0,0 25,0-25,0 25,-1-24,1 24,-25-25,0 50,0-1</inkml:trace>
  <inkml:trace contextRef="#ctx0" brushRef="#br3" timeOffset="417155.929">16546 14091</inkml:trace>
  <inkml:trace contextRef="#ctx0" brushRef="#br3" timeOffset="427602.7722">14611 14959,'-25'0,"1"0,24 25,0-1,0 1,-25 0,25 0,0 0,0 0,-25-25,25 24,0 1,0 0,0 0,0 0,0-1,0 1,0 0,25-25,-25 25,0-50,0 0,0 0,25 25,-25-24,0-1,24-25,-24 25,0 1,0-1,0 0,25 25,-25-25,0 0,0 0,25 1,-25-1,25 0,-25 0,25 25,-25-25,0 1,0-1,0 0,0 0,0 0,0 1,0-1,0 0,0 0,0 0,0 1,0-1,0 0,25 25,-1 0,-24 74,25-24,-25-25,0 0,0 24,0 1,0-1,0-24,0 25,25-50,-25 49,0 1,0-25,0 25,25-50,-25 49,0-24,0 0,0 0,0-1,0 1,0 25,0-25,25-1,-25 1,0 0,0 0,0 0,24-25,-24 24,0 1,0 0</inkml:trace>
  <inkml:trace contextRef="#ctx0" brushRef="#br3" timeOffset="428898.7057">14487 14884,'25'0,"0"0,0 25,24 0,1-25,-25 25,24-25,1 25,0-25,-50 24,24-24,1 0,0 0,0 0,0 0,-1 0,1 0,0 0,0 0,0 0,-1 0,-24 25,0 0</inkml:trace>
  <inkml:trace contextRef="#ctx0" brushRef="#br3" timeOffset="430008.1021">15405 14711,'0'-25,"0"0,0 50,0 0,0 24,0 1,0 0,-25-1,25 1,0-25,-24 24,-1 1,25-25,-25 0,0 24,25-24,-25 25,25-26,0 1,0 0,0 25,-25-26,25 26,-24 0,24-26,-25 1,25 0,0 25,-25-1,25-24,0 25,0-26,0 1,0 0,-25 0,25 0</inkml:trace>
  <inkml:trace contextRef="#ctx0" brushRef="#br3" timeOffset="432431.4616">15554 15033,'0'-25,"0"50,0 0,0 0,0 25,0-26,0 1,0 0,0 25,0-26,0 1,0 0,0 0,0 0,0-1,25-24,24-24,-24-1,-25 0,25 0,0 0,-25 1,25-1,-1 0,1 0,-25 0,25 1,0-1,-25 0,0 0,25 25,-1 0,1 25,-25 0,0 0,25 24,-25-24,25 25,-25-26,0 1,25 0,-25 0,0 0,0-1,0 1,0 0,0 0,24-25,1 0,-25-25,25 25,0 0,0-25,-25 0,25 25,-1 0</inkml:trace>
  <inkml:trace contextRef="#ctx0" brushRef="#br3" timeOffset="434203.9512">14190 15306,'24'0,"-24"25,25-25,0 0,-25 25,0 0,0-1</inkml:trace>
  <inkml:trace contextRef="#ctx0" brushRef="#br3" timeOffset="436228.3394">14388 16199,'25'0,"-25"25,25-25,-1 0,-24 25</inkml:trace>
  <inkml:trace contextRef="#ctx0" brushRef="#br3" timeOffset="437725.9504">14636 15877,'0'-25,"0"0,25 25,0 0,0 50,24-25,-24 24,-25-24,25-25,-25 25,0 0,25-25,-1 24,-24 26,0-25,25 0,0-25,-25 24,0 1,25-25,-25 25,25-25,-1-50,1 26,0-26,0 50,-25-25,0 0,25 1,-1 24,-24-25,25 0,0 0,0 0,-25 1,25-1,-25 0,24 25,-24-25,25 25,-25-25,25 0,0 1,-25-1</inkml:trace>
  <inkml:trace contextRef="#ctx0" brushRef="#br3" timeOffset="439015.7858">15579 15802,'0'-25,"0"1,0 48,-25 1,25 25,-50 0,26-26,-1 26,-25 0,50-1,0-24,-25 25,1-1,-1-49,0 50,25-25,0-1,0 1,-25-25,25 25,0 0,-25 0,25-1,-25-24,25 25,0 0,0 0,0 0,0 0,0-1,0-73,0 24</inkml:trace>
  <inkml:trace contextRef="#ctx0" brushRef="#br3" timeOffset="440098.3752">15876 15653,'0'-24,"0"48,0 26,0 0,0-26,0 26,0-25,0 25,0-1,0-24,0 25,0-26,0 1,0 0,0 0,0 0,0-1,0 1,0 0,0 0,0 0,-24-25,24 24</inkml:trace>
  <inkml:trace contextRef="#ctx0" brushRef="#br3" timeOffset="442262.367">15777 15877,'25'0,"-25"-25,25 25,24 0,-49-25,25 25,0 0,0-25,0 25,-1 0,1 0,0 0,0 0,0 0,0 0,-1 25,1 0,-25 0,0 0,25-25,-25 24,0 1,0 0,0 0,0 0,0-1,0 1,-25-25,25 25,-25-25,25 25,-24 0,-1-25,0 0,0 24,0-24,-24 25,24-25,0 25,0-25,0 0,1 25,-1-25,0 25,25-1,-25-24,0 0,25 25,0 0</inkml:trace>
  <inkml:trace contextRef="#ctx0" brushRef="#br3" timeOffset="444399.8155">16422 15976,'25'0,"-25"25,0 24,0-24,0 25,0-1,0-24,0 0,0 0,25-25,0 0,-1-25,-24 0,25 25,0 0,-25-25,0 1,25-1,0 25,-1 0,-24-25,0 0,25 25,0-25,-25 1,0-1,0 50,25-1,-25 26,0 0,0-26,0 1,0 0,0 0,0 0,25-25,-25-25,25 0</inkml:trace>
  <inkml:trace contextRef="#ctx0" brushRef="#br3" timeOffset="445367.6479">16571 16547,'25'0,"-25"-25,0 50,0-1</inkml:trace>
  <inkml:trace contextRef="#ctx0" brushRef="#br3" timeOffset="475203.9116">10469 15058,'0'-25,"0"0,0 1,0-1,0 50,0-1,-25-24,25 25,-25-25,25 25,0 0,-25-25,25 25,-25-25,25 25,-24-1,24 1,0 0,0 0,0 0,24-1,1-24,0 25,-25 0,25-25,0 25,-1-25,-24 25,25-25,-25 24,25-24,-25 25,25-25,-25 25,25-75,-25 26,24-1,-24 0,25 0,-25 0,0 1,25-26,0 50,-25-25,25 25,-25-25,0 1,0-1,0 0,24 0,1 25,0 0,-25 25,25-25,-25 25,25-25,-25 25,24-25,-24 24,25-24,-25 25,25 0,-25 0,25-25,-25 25,0-1,25-24,-25 25,0 0,24 0,1 0,-25-1,25 26,0-25,0-25,-25 25,0-1,25-24,-1 0,1-49,-25 24,25 0,-25 0,0 1,0-1,0 0,25 25,-25-25,25 25,-1 0,26 25,-50 0,0 0,25-25,0 24,-25 1,0 0,24-25,1 0,-25-25,0 0,25 25,0-24,0 24,-25-25,0 0,0 0,24 25,-24-25,25 25,0 0,0 50,24-25,-49 24,25 26,0-26,0 1,-25 0,25-1,-25-24,24 25,-24-1,25-24,0 0,-25 0,0 0,0-1,0 1,0 0,0 0,0 0,25 24,-25 1,0-25,25 24,-25-24,0 25,0-26,25-24,-25 25,0 0,0 0,-25-25,0 0,0 0,0-25,0 0,-24-24,-1-1,25 0,-24 26,24-1,0 0,25 0,-25 25,25-25,-24 25,-1-49,25-1,0 25,-25 25,25-24,0-1,0 0,0 0,25-25,0 1,24 24,-24 0,0-24,0 49,-1-50,-24 25,25 0,0 1,-25-1,25 0,0 0,-1 25,-24-25,0-24,25 49,-25-25,0-25,25 50,0-24,-25-1,0 0,0 0,0 0,25 25,0 0,-1 50,1-25,0 24,0 1,-25-25,25 24,-25 1,0-25,24 24,-24 1,0-25,0 24,0 1,0-25,0 24,0-24,0 25,25 0,-25-26,0 26,0-25,0 24,0 1,0-25,0 24,0-24,0 0,0 0,0 0,0-1,0-48,0-26,0 25,0-24,0-1,0 0,-25 1,25-1,0 1,0-1,0 25,0-25,0 1,0 24,0-25,0 26,0-1,0 0,0 0,0 0,0 1,0-1,0 0,0 0,0 0,0-24,0 24,0 0,0 0,0 1,0-1,0 0,25 25,0 0,0 0,0 0,-1 0,-24 25,25-25,0 0,-25 25,25-1,0-24,-25 25,24-25,-24 25,-24 0,-1-25,25 25,0-1,-25-24,0 0,0 0,25 25,-24-25,24 25,-25-25,25-25,0 0,0-24,0-1,25 25,-25 1,24-1,1 25,-25-25,0-25,25 50,0-49,0 24,-1 0,1-25,0 26,-25-1,25-25,0 50,-1-25,-24 1,25-1,-25 0,25 0,-25 0,0 1,0 48,0 1,0 25,0-25,0 24,0 1,0-25,0 24,0-24,0 25,0-1,0-24,0 0,0 0,25-25,-25 25,0-1,25 1,-25 25,0-1,25-24,-25 0,24-25,-24-25,50 0,-50 1,0-1,25 25,-25-25,25 0,-1 25,-24-25,0 1,0-1,25 25,0 0,-25-25,0 0,0 50,0 0,0 0,0-1,25-24,0 25,-25 0,24-25,-24 25,25-25,0 0,0 0,0-25,-1 25,26-25,-25 25,-25-25,25 25,-25-24,0-1,0 0,0 0,-25 25,0 0,0 0,0 0,1 0,-1 0,0 0,0 0,0 0,1 0,-1 0,25 25,0 0,0 0</inkml:trace>
  <inkml:trace contextRef="#ctx0" brushRef="#br3" timeOffset="476719.9795">12205 14934,'25'0,"0"0,24 0,1 0,-25 0,24 0,-24 25,0-25,0 0,0 0,-1 0,1 0,0 0,0 0,0 0,-1 0,1 0</inkml:trace>
  <inkml:trace contextRef="#ctx0" brushRef="#br3" timeOffset="483146.4226">9327 16844,'25'0,"-25"25,25-25,0 0,0 0,24 0,-24 25,25-25,-1 25,1-25,-25 0,0 0,24 0,-24 24,0-24,0 0,-1 0,1 0,0 0,0 0,0 0,-1 0,1 0,0 0,25 0,-26 0,1 0,0 0,0 0,24 0,-24 0,25 0,24 0,-24 0,49 0,0 25,-74-25,25 0,-25 0,-1 0,1 0,0 0,0 0,24 0,-24 0,25 0,-25 0,24 0,1 0,-25 0,24 0,-24 0,25 0,-1 0,-24 0,25 0,-1 0,-24-25,0 25,0-24,0 24,24 0,50-25,25 0,1 25,-26 0,-50 0,-24 0,0-25,0 25,0 0,-1 0,1 0,0 0,0 0,24 0,1-25,-25 25,74 0,0-24,1 24,-51 0,50 0,-24 0,-26 0,1 0,0 0,-26 0,1 0,0 0,25-25,-26 25,51-25,24 0,-49 25,24-25,-24 25,-25 0,-1 0,26 0,-25 0,0 0,-1 0,26 0,-25-24,24 24,1 0,-25-25,74 25,25-25,-25 25,25 0,-74 0,-25 0,0 0,-1 0,1 0,0 0,0 0,24-25,-24 25,0 0,25-25,-25 25,-1 0,1 0,0-24,0 24,0 0,24 0,1 0,-25-25,24 25,1 0,-1-25,-24 25,0 0,25 0,-26 0,1 0,0 0,25-25,-25 25,24 0,1 0,-25 0,-1 0,1 0,0 0,0 0,0 0,24-25,1 25,-25 0,-1 0,1 0,0 0,0 0,49 0,-49 0,25 0,-1 0,1 0,0 0,-26 0,26 0,0 0,-26 0,26 0,24 0,-49 0,25 0,-1 25,-24-25,25 0,-25 25,24-25,-24 0,0 0,25 0,-26 0,26 0,0 0,-26 0,26 0,-25 0,24 0,26 0,-50 0,49 0,-24 0,-1 0,26 0,-26 0,1 0,0 0,-1 0,-24 0,25 0,-26 0,26-25,24 0,1 0,-1 1,1-1,49-50,25 51,-1-26,-24 25,50-24,0 49,-75-25,-49 25,-1 0,-24-25,0 25,0 0</inkml:trace>
  <inkml:trace contextRef="#ctx0" brushRef="#br3" timeOffset="499224.5147">10518 17464,'0'-24,"25"24,0 0,0 0,-1 0,1 0,0 0,0 0,0 0,-1 0,1 0,0 0,0 0,0 0,-1 0,1 0,0 0,0-25,0 25,-1 0,-24-25,25 25,-25-25,0 0,0 1,0-1,0 0,0 0,-25 0,-24 25,49-24,-25-1,0 25,25-25,-25 25,25 25,0 0,0-1,0 1,0 0,0 0,0 0,0-1,0 1,0 0,0 0,0 0,0-1,0 1,25-25,0 0,-25 25,0 0,0 0,50-1,-50 1,24-25,1 25,0-25,0 50,0-50,0 24,-1-24,1-24,0-1,-25 0,0 0,25 25,-25-25,25 1,-25-1,24 25,-24-25,0 0,25 25,-25-25,25 25,-25-24,0-1,0 0,0 0,25 25,0 0,-25 25,24 0,-24 0,0-1,25 1,-25 25,25-25,-25 24,0-24,0-50,25 0,-25 1,25-1,-1 0,-24 0,0 0,25 25,0-24,-25-1,25 25,0 0,-1 0,-24 25,0-1,25-24,0 25,-25 0,25-25,0 0,-1 0</inkml:trace>
  <inkml:trace contextRef="#ctx0" brushRef="#br3" timeOffset="502451.6615">12031 17291,'-24'0,"-1"25,0-25,0 0,25 24,-25-24,25 25,-24-25,24 25,-25-25,25 25,0 0,0-1,0 1,25-25,-25 25,24-25,-24 25,25-25,0 25,0-25,0 0,-1 0,1 0,-25-25,25 25,0 0,-25-25,0 0,25 25,-25-25,24 25,1 0,-25-24,0-1,25 25,-25-25,25 25,-25 25,0 0,0-1,0 1,0 0,25-25,-25 25,24-25,-24 25,25-25,-25 24,0 1,0 0,25-25,0 0,-25-25,25 0,-1 25,-24-24,25-1,-25 0,25 25,-25-25,0 0,0 1,0-1,-25 25,0 0,1 0,-1 0,0 0,0 0,-24 0,24 0,-25 0,25 0,-24 0,24 0,25 25,25-25,0 0</inkml:trace>
  <inkml:trace contextRef="#ctx0" brushRef="#br3" timeOffset="506004.4229">12751 17340,'0'-24,"0"-1,-25 25,0 25,25-1,0 1,-25-25,1 0,24 25,0 0,0 0,0-1,0 1,24-25,-24-25,25 1,-25-1,25 0,-25 0,25 0,-25-24,0 24,0 0,0 0,25 1,-1 24,-24-25,0 0,0 0,25 0,-25 0,25 25,-25-24,0-1,0 50,0-1,0 26,0-25,-25 25,25-1,0 1,0-25,0-1,0 1,0 0,0 0,0 0,0-1,0 1,0 25,25-25,-25-1,25-24,0 0,-1 0,1 0,0 0,-25-24,25 24,-25-25,25 0,-1 25,1 0,0-25,-25 0,25 25,0 0,-1-24,-24-1,0 0,0 0,0 0,-24 25,-1 0,0 0,0 0,25 25,-25-25,25 25,-24 0,24 0,0-1,0 1,0 0,0 0,0 0,24-1,-24 1,0 0,25-25,-25 25,25 0,25-25,-1-25,-24 0,0 25,0 0,-25-25,25 25,-1-25,-24 1,0 48</inkml:trace>
  <inkml:trace contextRef="#ctx0" brushRef="#br3" timeOffset="506984.2809">14735 17142,'0'-25,"25"25,0 0,0 0,0 0,-1 0,-24-25,25 25,-25 25</inkml:trace>
  <inkml:trace contextRef="#ctx0" brushRef="#br3" timeOffset="508200.7419">14959 17613,'0'-25,"24"25,1 0,0 0,0 0,0 0,-1 0,-24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F42480-C41C-459E-8663-3140D3832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8CBD4C-C3B6-4285-82C4-167BEEB23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60AA63-F230-4E8B-AAD9-F35D7ED3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E2B-3393-43FB-8864-31968D2E546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6B30D7-BA59-4EDE-99CE-46B14477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0F589B-F140-4EC5-BEE4-173C8789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ADF-3615-48FF-A3FC-71110A82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4D6E5-4A6A-48DA-BFE1-BF11D900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DF00D8-35F6-4887-A3CD-0F2D97C6E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8BE7DC-F1C6-4045-A37C-DBE54254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E2B-3393-43FB-8864-31968D2E546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D64C9B-0F32-4115-87D2-135D68F3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7C8ABB-B3EF-4A98-A356-2AFFC09F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ADF-3615-48FF-A3FC-71110A82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21AF31B-0655-47EF-868A-78D766133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E78A83-0994-4227-B0A2-895DA426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786C61-7ADC-4B7D-BFF5-2D9AC395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E2B-3393-43FB-8864-31968D2E546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12F0B2-C19A-4218-B71F-3F9F4A39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41C72D-CA38-4602-A65D-D2F0D2D6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ADF-3615-48FF-A3FC-71110A82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F1178B-22AD-49F9-A201-27407067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462F4F-C147-45E4-A050-254406005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8DCA2F-4D30-467D-9151-98454F69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E2B-3393-43FB-8864-31968D2E546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F7FAE0-4442-4F71-8B3F-5045DA50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53E950-389A-4B15-A2DF-B0A0D8F8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ADF-3615-48FF-A3FC-71110A82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3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B84CC-2D46-4BDC-A868-6DA7F775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1D5D90-3984-4DEC-9F9B-FB45DB5A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0BA270-F8F7-4163-A67E-4E8D164F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E2B-3393-43FB-8864-31968D2E546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7A200A-7B2B-428B-B7F0-42563F94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F93BA6-1CE9-4D43-BF62-29794E6F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ADF-3615-48FF-A3FC-71110A82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DC036E-C874-401C-BD61-8B181B81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A6C91F-856F-45C5-8362-49F15F35A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1BCF04-F029-46A1-817F-330553D25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ADEBD0-6F4A-49C7-86DA-052EEE50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E2B-3393-43FB-8864-31968D2E546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2A5694-EC2A-49D7-915E-E3D102CE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29104F-44D1-4A7D-9DB7-E96E603B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ADF-3615-48FF-A3FC-71110A82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DABA2-FD64-43D6-B319-B5A3CAFB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B0307B-04AF-430F-BAE9-5416F1B76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236644-E396-41AC-AA6B-39B1460E1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81458B-304F-49D2-8BC4-A54A0E4CD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78B704A-6CEF-4337-95DC-59BFB08C4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67AB95D-F963-4CDA-B495-35F5B36F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E2B-3393-43FB-8864-31968D2E546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4555D7F-5C2D-47B6-9754-884E6103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A091DA4-C3D4-41E9-ABA2-69907E64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ADF-3615-48FF-A3FC-71110A82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1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585A46-7A10-488E-8A91-94AD15E9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698D92-E3E4-41FE-918A-06D4B10A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E2B-3393-43FB-8864-31968D2E546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4621E7-40B1-44FD-B830-A15B61BF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4879F4-1F78-43F6-89FE-75534012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ADF-3615-48FF-A3FC-71110A82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4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FBFBE3-CBDA-47D5-92C7-2096646C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E2B-3393-43FB-8864-31968D2E546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F8A30A1-1940-4043-B1F3-ABF18A71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55904F-2110-438B-A225-2242C7AB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ADF-3615-48FF-A3FC-71110A82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3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74E5DD-3D69-4C53-9687-760B1C53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B0FEF-BB3D-4177-9755-2DE0170D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D0AF0F-6E05-4872-98AB-9FE31BB3E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ADD890-47C9-4C15-BC76-C90E351C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E2B-3393-43FB-8864-31968D2E546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4FA558-5CA7-47CA-9BF3-0C904DC4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72ABBA-0E6D-4858-B705-A991C26F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ADF-3615-48FF-A3FC-71110A82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4572E-A248-4F1F-B520-BE8850E5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93D808F-E264-4AB9-8F36-7B355A7A5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885753-8A88-4F25-AFFA-57F9D267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B581D2-8027-4760-8A14-F5583EF1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0E2B-3393-43FB-8864-31968D2E546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CD1994-E101-4DC4-9AA0-D009B164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84F8A-E207-49AA-8418-645AD4E6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5ADF-3615-48FF-A3FC-71110A82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85FC50E-9F90-470A-B8F8-31FF193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90FDC8-57CB-4D71-A3F3-215E01B5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31E3FF-6DA4-4B8E-ADB5-628839614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10E2B-3393-43FB-8864-31968D2E546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E1CC98-1D64-45B7-BE84-B36B841E1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BF8461-6615-46B7-99D1-B37A56C96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5ADF-3615-48FF-A3FC-71110A822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5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B5250-1570-4337-B33C-64F755E2F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9936480" cy="2387600"/>
          </a:xfrm>
        </p:spPr>
        <p:txBody>
          <a:bodyPr/>
          <a:lstStyle/>
          <a:p>
            <a:r>
              <a:rPr lang="en-US" dirty="0"/>
              <a:t>Introduction to Cryptosystems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4E430D-15FC-4B28-866F-03EFDDEDA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DBFF42-02A0-43E7-BFEC-9FA6215F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953" y="5349875"/>
            <a:ext cx="4537053" cy="10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4CA502-1C36-4012-866B-076D0E73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738424-DFC7-4797-94CF-91063D857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https://www.tutorialspoint.com/cryptography/block_cipher.htm</a:t>
            </a:r>
          </a:p>
        </p:txBody>
      </p:sp>
    </p:spTree>
    <p:extLst>
      <p:ext uri="{BB962C8B-B14F-4D97-AF65-F5344CB8AC3E}">
        <p14:creationId xmlns:p14="http://schemas.microsoft.com/office/powerpoint/2010/main" val="20087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C921D-3628-404C-8C94-21EBE857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BDCB9BA-0F5D-4F0C-9F5B-25521A49C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178497"/>
              </p:ext>
            </p:extLst>
          </p:nvPr>
        </p:nvGraphicFramePr>
        <p:xfrm>
          <a:off x="776115" y="1463675"/>
          <a:ext cx="106207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61">
                  <a:extLst>
                    <a:ext uri="{9D8B030D-6E8A-4147-A177-3AD203B41FA5}">
                      <a16:colId xmlns:a16="http://schemas.microsoft.com/office/drawing/2014/main" xmlns="" val="1513380724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3815235505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345088157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2117938209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73116618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4242479393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3121758781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2782861643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848712166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2712144506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997790788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762268574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484573567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2896275933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181049567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290351593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998540087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317338439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377799784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499625113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3778786607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3886102558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297212655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545226574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2804617233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889245524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4077337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 marL="92354" marR="92354"/>
                </a:tc>
                <a:extLst>
                  <a:ext uri="{0D108BD9-81ED-4DB2-BD59-A6C34878D82A}">
                    <a16:rowId xmlns:a16="http://schemas.microsoft.com/office/drawing/2014/main" xmlns="" val="168216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code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02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03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05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06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08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 marL="92354" marR="92354"/>
                </a:tc>
                <a:extLst>
                  <a:ext uri="{0D108BD9-81ED-4DB2-BD59-A6C34878D82A}">
                    <a16:rowId xmlns:a16="http://schemas.microsoft.com/office/drawing/2014/main" xmlns="" val="19316283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25D4DB5-FECE-4DD1-8363-DDC0D3FADE0E}"/>
              </a:ext>
            </a:extLst>
          </p:cNvPr>
          <p:cNvSpPr txBox="1"/>
          <p:nvPr/>
        </p:nvSpPr>
        <p:spPr>
          <a:xfrm>
            <a:off x="914400" y="2571750"/>
            <a:ext cx="1031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</a:t>
            </a:r>
            <a:r>
              <a:rPr lang="en-US" dirty="0"/>
              <a:t>: khoa </a:t>
            </a:r>
            <a:r>
              <a:rPr lang="en-US" dirty="0" err="1"/>
              <a:t>cong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thong tin	</a:t>
            </a:r>
            <a:r>
              <a:rPr lang="en-US" b="1" dirty="0"/>
              <a:t>Plaintext</a:t>
            </a:r>
            <a:r>
              <a:rPr lang="en-US" dirty="0"/>
              <a:t>: 11081501 03151407 14070805 2008151407 200914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78E8A4-E1E5-474B-85F6-0F9C1C7F7D10}"/>
              </a:ext>
            </a:extLst>
          </p:cNvPr>
          <p:cNvSpPr txBox="1"/>
          <p:nvPr/>
        </p:nvSpPr>
        <p:spPr>
          <a:xfrm>
            <a:off x="914399" y="3638550"/>
            <a:ext cx="1031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VD1</a:t>
            </a:r>
            <a:r>
              <a:rPr lang="en-US" dirty="0"/>
              <a:t>: k = 3			</a:t>
            </a:r>
            <a:r>
              <a:rPr lang="en-US" b="1" dirty="0"/>
              <a:t>Ciphertext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EEF028-09E8-47F9-BAE0-CD7A3AB7E190}"/>
              </a:ext>
            </a:extLst>
          </p:cNvPr>
          <p:cNvSpPr txBox="1"/>
          <p:nvPr/>
        </p:nvSpPr>
        <p:spPr>
          <a:xfrm>
            <a:off x="1038225" y="5602210"/>
            <a:ext cx="1031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VD2</a:t>
            </a:r>
            <a:r>
              <a:rPr lang="en-US" dirty="0"/>
              <a:t>: k = 0185947263		</a:t>
            </a:r>
            <a:r>
              <a:rPr lang="en-US" b="1" dirty="0"/>
              <a:t>Ciphertext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C85022-02CC-4ED0-AA50-F33ED68E7674}"/>
              </a:ext>
            </a:extLst>
          </p:cNvPr>
          <p:cNvSpPr txBox="1"/>
          <p:nvPr/>
        </p:nvSpPr>
        <p:spPr>
          <a:xfrm>
            <a:off x="938212" y="4651536"/>
            <a:ext cx="1031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VD2</a:t>
            </a:r>
            <a:r>
              <a:rPr lang="en-US" dirty="0"/>
              <a:t>: k = 4018975632		</a:t>
            </a:r>
            <a:r>
              <a:rPr lang="en-US" b="1" dirty="0"/>
              <a:t>Ciphertext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56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E590F-EA4B-48E1-A1C0-C9883B4A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DA4E5AC-7AAE-4E1B-A62C-DD8EB93C8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→∁</m:t>
                    </m:r>
                  </m:oMath>
                </a14:m>
                <a:r>
                  <a:rPr lang="en-US" dirty="0"/>
                  <a:t> “Invertible”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Sup>
                      <m:sSub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:∁→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/>
                  <a:t> such that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Types of cryptosystem</a:t>
                </a:r>
              </a:p>
              <a:p>
                <a:r>
                  <a:rPr lang="en-US" dirty="0"/>
                  <a:t>k </a:t>
                </a:r>
                <a:r>
                  <a:rPr lang="en-US" dirty="0">
                    <a:sym typeface="Symbol" panose="05050102010706020507" pitchFamily="18" charset="2"/>
                  </a:rPr>
                  <a:t> k’: Asymmetric cryptosystem/Public key cryptosystem.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k  k’: Symmetric cryptosystem/Secrete key cryptosystem.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/>
                  <a:t>|</a:t>
                </a:r>
                <a:r>
                  <a:rPr lang="en-US" dirty="0">
                    <a:sym typeface="Symbol" panose="05050102010706020507" pitchFamily="18" charset="2"/>
                  </a:rPr>
                  <a:t> |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∁</m:t>
                    </m:r>
                  </m:oMath>
                </a14:m>
                <a:r>
                  <a:rPr lang="en-US" dirty="0"/>
                  <a:t>|: cryptographic hash function.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4E5AC-7AAE-4E1B-A62C-DD8EB93C8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EB8542-AC55-43FA-A614-C1992D74D2F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4D93142D-CFCA-4F07-A1FE-EC166A79D4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475599"/>
              </p:ext>
            </p:extLst>
          </p:nvPr>
        </p:nvGraphicFramePr>
        <p:xfrm>
          <a:off x="776115" y="1463675"/>
          <a:ext cx="106207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61">
                  <a:extLst>
                    <a:ext uri="{9D8B030D-6E8A-4147-A177-3AD203B41FA5}">
                      <a16:colId xmlns:a16="http://schemas.microsoft.com/office/drawing/2014/main" xmlns="" val="1513380724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3815235505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345088157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2117938209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73116618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4242479393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3121758781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2782861643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848712166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2712144506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997790788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762268574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484573567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2896275933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181049567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290351593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998540087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317338439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377799784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499625113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3778786607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3886102558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297212655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545226574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2804617233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1889245524"/>
                    </a:ext>
                  </a:extLst>
                </a:gridCol>
                <a:gridCol w="393361">
                  <a:extLst>
                    <a:ext uri="{9D8B030D-6E8A-4147-A177-3AD203B41FA5}">
                      <a16:colId xmlns:a16="http://schemas.microsoft.com/office/drawing/2014/main" xmlns="" val="4077337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 marL="92354" marR="92354"/>
                </a:tc>
                <a:extLst>
                  <a:ext uri="{0D108BD9-81ED-4DB2-BD59-A6C34878D82A}">
                    <a16:rowId xmlns:a16="http://schemas.microsoft.com/office/drawing/2014/main" xmlns="" val="168216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code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02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03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05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06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08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 marL="92354" marR="9235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 marL="92354" marR="92354"/>
                </a:tc>
                <a:extLst>
                  <a:ext uri="{0D108BD9-81ED-4DB2-BD59-A6C34878D82A}">
                    <a16:rowId xmlns:a16="http://schemas.microsoft.com/office/drawing/2014/main" xmlns="" val="19316283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61D12E-786C-4636-9E42-219553833E11}"/>
              </a:ext>
            </a:extLst>
          </p:cNvPr>
          <p:cNvSpPr txBox="1"/>
          <p:nvPr/>
        </p:nvSpPr>
        <p:spPr>
          <a:xfrm>
            <a:off x="914400" y="2571750"/>
            <a:ext cx="1031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</a:t>
            </a:r>
            <a:r>
              <a:rPr lang="en-US" dirty="0"/>
              <a:t>: khoa </a:t>
            </a:r>
            <a:r>
              <a:rPr lang="en-US" dirty="0" err="1"/>
              <a:t>cong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thong tin	</a:t>
            </a:r>
            <a:r>
              <a:rPr lang="en-US" b="1" dirty="0"/>
              <a:t>Plaintext</a:t>
            </a:r>
            <a:r>
              <a:rPr lang="en-US" dirty="0"/>
              <a:t>: 11081501 03151407 14070805 2008151407 200914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9A842E-51EF-47C3-AB7C-B1A9EDE72E93}"/>
              </a:ext>
            </a:extLst>
          </p:cNvPr>
          <p:cNvSpPr txBox="1"/>
          <p:nvPr/>
        </p:nvSpPr>
        <p:spPr>
          <a:xfrm>
            <a:off x="914399" y="3638550"/>
            <a:ext cx="1031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VD1</a:t>
            </a:r>
            <a:r>
              <a:rPr lang="en-US" dirty="0"/>
              <a:t>: k = 3			</a:t>
            </a:r>
            <a:r>
              <a:rPr lang="en-US" b="1" dirty="0"/>
              <a:t>Ciphertext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317FC12-B479-4134-91E2-2940978EADA1}"/>
              </a:ext>
            </a:extLst>
          </p:cNvPr>
          <p:cNvSpPr txBox="1"/>
          <p:nvPr/>
        </p:nvSpPr>
        <p:spPr>
          <a:xfrm>
            <a:off x="1038225" y="5602210"/>
            <a:ext cx="1031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VD2</a:t>
            </a:r>
            <a:r>
              <a:rPr lang="en-US" dirty="0"/>
              <a:t>: k = 0185947263		</a:t>
            </a:r>
            <a:r>
              <a:rPr lang="en-US" b="1" dirty="0"/>
              <a:t>Ciphertext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F8ADBD-5F09-4287-94F4-23C3AA1A73D3}"/>
              </a:ext>
            </a:extLst>
          </p:cNvPr>
          <p:cNvSpPr txBox="1"/>
          <p:nvPr/>
        </p:nvSpPr>
        <p:spPr>
          <a:xfrm>
            <a:off x="938212" y="4651536"/>
            <a:ext cx="1031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VD2</a:t>
            </a:r>
            <a:r>
              <a:rPr lang="en-US" dirty="0"/>
              <a:t>: k = 4018975632		</a:t>
            </a:r>
            <a:r>
              <a:rPr lang="en-US" b="1" dirty="0"/>
              <a:t>Ciphertext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910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BB4F1-E6C6-442A-8914-C12EE4B2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Arial" panose="020B0604020202020204" pitchFamily="34" charset="0"/>
              </a:rPr>
              <a:t>Kerckhoff’s</a:t>
            </a:r>
            <a:r>
              <a:rPr lang="en-US" b="0" i="0" dirty="0">
                <a:effectLst/>
                <a:latin typeface="Arial" panose="020B0604020202020204" pitchFamily="34" charset="0"/>
              </a:rPr>
              <a:t> Principle for Cryptosystem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07E972-2AC5-4E65-8BD0-E2E745C7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cryptosystem should be unbreakable practically, if not mathematically.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Falling of the cryptosystem in the hands of an intruder should not lead to any compromise of the system, preventing any inconvenience to the user.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key should be easily communicable, memorable, and changeable.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ciphertext should be transmissible by telegraph, an unsecure channel.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encryption apparatus and documents should be portable and operable by a single person.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Finally, it is necessary that the system be easy to use, requiring neither mental strain nor the knowledge of a long series of rules to observe.</a:t>
            </a:r>
          </a:p>
        </p:txBody>
      </p:sp>
    </p:spTree>
    <p:extLst>
      <p:ext uri="{BB962C8B-B14F-4D97-AF65-F5344CB8AC3E}">
        <p14:creationId xmlns:p14="http://schemas.microsoft.com/office/powerpoint/2010/main" val="23291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8C77-A195-460F-A04F-67BDE115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60662A-7431-4516-A779-92398C11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Attacks are typically categorized based on the action performed by the attacker. An attack, thus, can be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passive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active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Passive Attacks.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main goal of a passive attack is to obtain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unauthorized access to the information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Active Attacks.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active attack involves changing the information in some way by conducting some process on the information.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FA858-97F7-4D3F-9E52-9BE59CD2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Assumptions of Attacker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A05264-160E-40C8-ACD2-6670F282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Environment around Cryptosystem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Details of the Encryption Scheme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Availability of Ciphertext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Availability of Plaintext and Ciphertext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907158-D9B3-4656-A697-A8337622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Cryptographic 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BD28D8-0C40-41D6-9922-10FBEED3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Ciphertext Only Attacks (COA)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Known Plaintext Attack (KPA)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Chosen Plaintext Attack (CPA)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Dictionary Attack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Brute Force Attack (BFA)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Birthday Attack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 in Middle Attack (MIM)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Side Channel Attack (SCA)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Timing Attacks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Power Analysis Attacks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Fault analysis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85B26-F473-46A9-8FEB-7D1629BB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Practicality of 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4C2B85-1BF2-42E0-BE07-17E39D8D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12520" y="553680"/>
              <a:ext cx="10154520" cy="5823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160" y="544320"/>
                <a:ext cx="10173240" cy="58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6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458</Words>
  <Application>Microsoft Office PowerPoint</Application>
  <PresentationFormat>Custom</PresentationFormat>
  <Paragraphs>158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Cryptosystems</vt:lpstr>
      <vt:lpstr>Introduction</vt:lpstr>
      <vt:lpstr>Definition </vt:lpstr>
      <vt:lpstr>PowerPoint Presentation</vt:lpstr>
      <vt:lpstr>Kerckhoff’s Principle for Cryptosystem</vt:lpstr>
      <vt:lpstr>Attacks </vt:lpstr>
      <vt:lpstr>Assumptions of Attacker</vt:lpstr>
      <vt:lpstr>Cryptographic Attacks</vt:lpstr>
      <vt:lpstr>Practicality of Attacks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Cryptosystems</dc:title>
  <dc:creator>An Nguyen</dc:creator>
  <cp:lastModifiedBy>Simba</cp:lastModifiedBy>
  <cp:revision>6</cp:revision>
  <dcterms:created xsi:type="dcterms:W3CDTF">2021-08-29T02:42:01Z</dcterms:created>
  <dcterms:modified xsi:type="dcterms:W3CDTF">2022-10-05T00:30:08Z</dcterms:modified>
</cp:coreProperties>
</file>