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8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9297-9FE2-454C-A47B-BCA72AD1C2EC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EC2F-B8FF-3B4B-B141-7F0A1DC25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824921"/>
            <a:ext cx="9144000" cy="45040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5509" y="1708489"/>
            <a:ext cx="3975802" cy="369332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eravek Medium"/>
                <a:cs typeface="Seravek Medium"/>
              </a:rPr>
              <a:t>Nav</a:t>
            </a:r>
            <a:endParaRPr lang="en-US" dirty="0">
              <a:latin typeface="Seravek Medium"/>
              <a:cs typeface="Seravek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69" y="2882513"/>
            <a:ext cx="8475642" cy="923330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r>
              <a:rPr lang="en-US" dirty="0" smtClean="0">
                <a:latin typeface="Seravek Medium"/>
                <a:cs typeface="Seravek Medium"/>
              </a:rPr>
              <a:t>Header</a:t>
            </a:r>
          </a:p>
          <a:p>
            <a:pPr algn="ctr"/>
            <a:endParaRPr lang="en-US" dirty="0">
              <a:latin typeface="Seravek Medium"/>
              <a:cs typeface="Seravek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669" y="4959670"/>
            <a:ext cx="3975802" cy="369332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ravek Medium"/>
                <a:cs typeface="Seravek Medium"/>
              </a:rPr>
              <a:t>Footer</a:t>
            </a:r>
            <a:endParaRPr lang="en-US" dirty="0">
              <a:latin typeface="Seravek Medium"/>
              <a:cs typeface="Seravek Medium"/>
            </a:endParaRPr>
          </a:p>
        </p:txBody>
      </p:sp>
    </p:spTree>
    <p:extLst>
      <p:ext uri="{BB962C8B-B14F-4D97-AF65-F5344CB8AC3E}">
        <p14:creationId xmlns:p14="http://schemas.microsoft.com/office/powerpoint/2010/main" val="5733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780"/>
            <a:ext cx="9144000" cy="45326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5509" y="1523823"/>
            <a:ext cx="3975802" cy="369332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Seravek Medium"/>
                <a:cs typeface="Seravek Medium"/>
              </a:rPr>
              <a:t>Nav</a:t>
            </a:r>
            <a:endParaRPr lang="en-US" dirty="0">
              <a:latin typeface="Seravek Medium"/>
              <a:cs typeface="Seravek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358" y="2067975"/>
            <a:ext cx="2354908" cy="2308324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r>
              <a:rPr lang="en-US" dirty="0" err="1" smtClean="0">
                <a:latin typeface="Seravek Medium"/>
                <a:cs typeface="Seravek Medium"/>
              </a:rPr>
              <a:t>Div</a:t>
            </a:r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>
              <a:latin typeface="Seravek Medium"/>
              <a:cs typeface="Seravek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878" y="2067975"/>
            <a:ext cx="2354908" cy="2308324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r>
              <a:rPr lang="en-US" dirty="0" err="1" smtClean="0">
                <a:latin typeface="Seravek Medium"/>
                <a:cs typeface="Seravek Medium"/>
              </a:rPr>
              <a:t>Div</a:t>
            </a:r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>
              <a:latin typeface="Seravek Medium"/>
              <a:cs typeface="Seravek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0235" y="2067975"/>
            <a:ext cx="2354908" cy="2308324"/>
          </a:xfrm>
          <a:prstGeom prst="rect">
            <a:avLst/>
          </a:prstGeom>
          <a:solidFill>
            <a:srgbClr val="2EA568">
              <a:alpha val="60000"/>
            </a:srgbClr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r>
              <a:rPr lang="en-US" dirty="0" err="1" smtClean="0">
                <a:latin typeface="Seravek Medium"/>
                <a:cs typeface="Seravek Medium"/>
              </a:rPr>
              <a:t>Div</a:t>
            </a:r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>
              <a:latin typeface="Seravek Medium"/>
              <a:cs typeface="Seravek Medium"/>
            </a:endParaRPr>
          </a:p>
          <a:p>
            <a:pPr algn="ctr"/>
            <a:endParaRPr lang="en-US" dirty="0" smtClean="0">
              <a:latin typeface="Seravek Medium"/>
              <a:cs typeface="Seravek Medium"/>
            </a:endParaRPr>
          </a:p>
          <a:p>
            <a:pPr algn="ctr"/>
            <a:endParaRPr lang="en-US" dirty="0">
              <a:latin typeface="Seravek Medium"/>
              <a:cs typeface="Serave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6752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Good Apple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Farmer</dc:creator>
  <cp:lastModifiedBy>Hannah Farmer</cp:lastModifiedBy>
  <cp:revision>6</cp:revision>
  <dcterms:created xsi:type="dcterms:W3CDTF">2016-03-01T22:26:38Z</dcterms:created>
  <dcterms:modified xsi:type="dcterms:W3CDTF">2016-03-01T22:41:14Z</dcterms:modified>
</cp:coreProperties>
</file>