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8" d="100"/>
          <a:sy n="48" d="100"/>
        </p:scale>
        <p:origin x="-1584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FED3-6E28-4380-9331-803582916989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9C9-17B3-44C1-8F53-0CF8AD31ED93}" type="slidenum">
              <a:rPr lang="ar-EG" smtClean="0"/>
              <a:t>‹#›</a:t>
            </a:fld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FED3-6E28-4380-9331-803582916989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9C9-17B3-44C1-8F53-0CF8AD31ED9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FED3-6E28-4380-9331-803582916989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9C9-17B3-44C1-8F53-0CF8AD31ED9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FED3-6E28-4380-9331-803582916989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9C9-17B3-44C1-8F53-0CF8AD31ED93}" type="slidenum">
              <a:rPr lang="ar-EG" smtClean="0"/>
              <a:t>‹#›</a:t>
            </a:fld>
            <a:endParaRPr lang="ar-E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FED3-6E28-4380-9331-803582916989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9C9-17B3-44C1-8F53-0CF8AD31ED9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FED3-6E28-4380-9331-803582916989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9C9-17B3-44C1-8F53-0CF8AD31ED9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FED3-6E28-4380-9331-803582916989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9C9-17B3-44C1-8F53-0CF8AD31ED9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FED3-6E28-4380-9331-803582916989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9C9-17B3-44C1-8F53-0CF8AD31ED9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FED3-6E28-4380-9331-803582916989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9C9-17B3-44C1-8F53-0CF8AD31ED9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FED3-6E28-4380-9331-803582916989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9C9-17B3-44C1-8F53-0CF8AD31ED9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FED3-6E28-4380-9331-803582916989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9C9-17B3-44C1-8F53-0CF8AD31ED93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B75FED3-6E28-4380-9331-803582916989}" type="datetimeFigureOut">
              <a:rPr lang="ar-EG" smtClean="0"/>
              <a:t>22/03/1440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95019C9-17B3-44C1-8F53-0CF8AD31ED93}" type="slidenum">
              <a:rPr lang="ar-EG" smtClean="0"/>
              <a:t>‹#›</a:t>
            </a:fld>
            <a:endParaRPr lang="ar-E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9439" y="159026"/>
            <a:ext cx="9269343" cy="4731026"/>
          </a:xfrm>
        </p:spPr>
        <p:txBody>
          <a:bodyPr>
            <a:normAutofit/>
          </a:bodyPr>
          <a:lstStyle/>
          <a:p>
            <a:pPr algn="l"/>
            <a:r>
              <a:rPr lang="en-US" sz="20000" dirty="0" smtClean="0">
                <a:solidFill>
                  <a:srgbClr val="FF0000"/>
                </a:solidFill>
              </a:rPr>
              <a:t>movies</a:t>
            </a:r>
            <a:endParaRPr lang="ar-EG" sz="2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97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3"/>
          </p:nvPr>
        </p:nvSpPr>
        <p:spPr>
          <a:xfrm>
            <a:off x="258417" y="278296"/>
            <a:ext cx="11708295" cy="59833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800" dirty="0" smtClean="0"/>
              <a:t>Name            :</a:t>
            </a:r>
            <a:r>
              <a:rPr lang="en-US" sz="4800" dirty="0" err="1" smtClean="0"/>
              <a:t>hossam</a:t>
            </a:r>
            <a:r>
              <a:rPr lang="en-US" sz="4800" dirty="0" smtClean="0"/>
              <a:t> </a:t>
            </a:r>
            <a:r>
              <a:rPr lang="en-US" sz="4800" dirty="0" err="1" smtClean="0"/>
              <a:t>fayez</a:t>
            </a:r>
            <a:r>
              <a:rPr lang="en-US" sz="4800" dirty="0" smtClean="0"/>
              <a:t> </a:t>
            </a:r>
            <a:r>
              <a:rPr lang="en-US" sz="4800" dirty="0" err="1" smtClean="0"/>
              <a:t>karam</a:t>
            </a:r>
            <a:endParaRPr lang="en-US" sz="4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 smtClean="0"/>
              <a:t>Section          :2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 smtClean="0"/>
              <a:t>Department   :information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 smtClean="0"/>
              <a:t>Email             :hossamsamsemo22@gmail.com</a:t>
            </a:r>
            <a:endParaRPr lang="ar-EG" sz="4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 err="1" smtClean="0"/>
              <a:t>Gitehub</a:t>
            </a:r>
            <a:r>
              <a:rPr lang="en-US" sz="4800" dirty="0"/>
              <a:t>          </a:t>
            </a:r>
            <a:r>
              <a:rPr lang="en-US" sz="4800" dirty="0" smtClean="0"/>
              <a:t>: https</a:t>
            </a:r>
            <a:r>
              <a:rPr lang="en-US" sz="4800" dirty="0"/>
              <a:t>://github.com/hfayez/web</a:t>
            </a:r>
            <a:endParaRPr lang="en-US" sz="4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 smtClean="0"/>
              <a:t>Phone           :01205586682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6423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r>
              <a:rPr lang="en-US" b="1" dirty="0" smtClean="0"/>
              <a:t>  :</a:t>
            </a:r>
            <a:endParaRPr lang="ar-E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4000" dirty="0" smtClean="0"/>
              <a:t>That website will help user to watch movies</a:t>
            </a:r>
          </a:p>
          <a:p>
            <a:r>
              <a:rPr lang="en-US" sz="3600" dirty="0" smtClean="0"/>
              <a:t>The user can download movies</a:t>
            </a:r>
          </a:p>
          <a:p>
            <a:r>
              <a:rPr lang="en-US" sz="3600" dirty="0" smtClean="0"/>
              <a:t>Give some description to </a:t>
            </a:r>
            <a:r>
              <a:rPr lang="en-US" sz="3600" dirty="0" err="1" smtClean="0"/>
              <a:t>evry</a:t>
            </a:r>
            <a:r>
              <a:rPr lang="en-US" sz="3600" dirty="0" smtClean="0"/>
              <a:t> movies</a:t>
            </a:r>
          </a:p>
        </p:txBody>
      </p:sp>
    </p:spTree>
    <p:extLst>
      <p:ext uri="{BB962C8B-B14F-4D97-AF65-F5344CB8AC3E}">
        <p14:creationId xmlns:p14="http://schemas.microsoft.com/office/powerpoint/2010/main" val="41654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25600"/>
            </a:gs>
            <a:gs pos="13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ar-EG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74611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registration in our web sit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Download films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bg1"/>
                </a:solidFill>
              </a:rPr>
              <a:t> Give him the option to search about </a:t>
            </a:r>
            <a:r>
              <a:rPr lang="en-US" sz="4000" dirty="0" smtClean="0">
                <a:solidFill>
                  <a:schemeClr val="bg1"/>
                </a:solidFill>
              </a:rPr>
              <a:t>movies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bg1"/>
                </a:solidFill>
              </a:rPr>
              <a:t>short description about </a:t>
            </a:r>
            <a:r>
              <a:rPr lang="en-US" sz="4000" dirty="0" err="1" smtClean="0">
                <a:solidFill>
                  <a:schemeClr val="bg1"/>
                </a:solidFill>
              </a:rPr>
              <a:t>evry</a:t>
            </a:r>
            <a:r>
              <a:rPr lang="en-US" sz="4000" dirty="0" smtClean="0">
                <a:solidFill>
                  <a:schemeClr val="bg1"/>
                </a:solidFill>
              </a:rPr>
              <a:t> films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chemeClr val="bg1"/>
                </a:solidFill>
              </a:rPr>
              <a:t>Choice the type of movies you wants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5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</a:t>
            </a:r>
            <a:r>
              <a:rPr lang="en-US" sz="5400" dirty="0" smtClean="0"/>
              <a:t> </a:t>
            </a:r>
            <a:endParaRPr lang="ar-EG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Use the html </a:t>
            </a:r>
          </a:p>
          <a:p>
            <a:r>
              <a:rPr lang="en-US" sz="4400" dirty="0" smtClean="0"/>
              <a:t>Use </a:t>
            </a:r>
            <a:r>
              <a:rPr lang="en-US" sz="4400" dirty="0" err="1" smtClean="0"/>
              <a:t>css</a:t>
            </a:r>
            <a:r>
              <a:rPr lang="en-US" sz="4400" dirty="0" smtClean="0"/>
              <a:t> </a:t>
            </a:r>
          </a:p>
          <a:p>
            <a:r>
              <a:rPr lang="en-US" sz="4400" dirty="0" smtClean="0"/>
              <a:t>Use java script </a:t>
            </a:r>
          </a:p>
          <a:p>
            <a:r>
              <a:rPr lang="en-US" sz="4400" dirty="0" smtClean="0"/>
              <a:t>Use </a:t>
            </a:r>
            <a:r>
              <a:rPr lang="en-US" sz="4400" dirty="0" err="1" smtClean="0"/>
              <a:t>php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412996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2348" y="-1709529"/>
            <a:ext cx="16777252" cy="10336694"/>
          </a:xfrm>
        </p:spPr>
      </p:pic>
    </p:spTree>
    <p:extLst>
      <p:ext uri="{BB962C8B-B14F-4D97-AF65-F5344CB8AC3E}">
        <p14:creationId xmlns:p14="http://schemas.microsoft.com/office/powerpoint/2010/main" val="179151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0"/>
            <a:ext cx="11688417" cy="6579704"/>
          </a:xfrm>
        </p:spPr>
      </p:pic>
    </p:spTree>
    <p:extLst>
      <p:ext uri="{BB962C8B-B14F-4D97-AF65-F5344CB8AC3E}">
        <p14:creationId xmlns:p14="http://schemas.microsoft.com/office/powerpoint/2010/main" val="148273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8087" y="-2146851"/>
            <a:ext cx="18115722" cy="10694503"/>
          </a:xfrm>
        </p:spPr>
      </p:pic>
    </p:spTree>
    <p:extLst>
      <p:ext uri="{BB962C8B-B14F-4D97-AF65-F5344CB8AC3E}">
        <p14:creationId xmlns:p14="http://schemas.microsoft.com/office/powerpoint/2010/main" val="24705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1373" y="-1470991"/>
            <a:ext cx="17731408" cy="9799982"/>
          </a:xfrm>
        </p:spPr>
      </p:pic>
    </p:spTree>
    <p:extLst>
      <p:ext uri="{BB962C8B-B14F-4D97-AF65-F5344CB8AC3E}">
        <p14:creationId xmlns:p14="http://schemas.microsoft.com/office/powerpoint/2010/main" val="2744896087"/>
      </p:ext>
    </p:extLst>
  </p:cSld>
  <p:clrMapOvr>
    <a:masterClrMapping/>
  </p:clrMapOvr>
</p:sld>
</file>

<file path=ppt/theme/theme1.xml><?xml version="1.0" encoding="utf-8"?>
<a:theme xmlns:a="http://schemas.openxmlformats.org/drawingml/2006/main" name="أفق">
  <a:themeElements>
    <a:clrScheme name="أف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أف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أف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175</TotalTime>
  <Words>85</Words>
  <Application>Microsoft Office PowerPoint</Application>
  <PresentationFormat>مخصص</PresentationFormat>
  <Paragraphs>23</Paragraphs>
  <Slides>9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0" baseType="lpstr">
      <vt:lpstr>أفق</vt:lpstr>
      <vt:lpstr>movies</vt:lpstr>
      <vt:lpstr>عرض تقديمي في PowerPoint</vt:lpstr>
      <vt:lpstr>Description  :</vt:lpstr>
      <vt:lpstr>Functions</vt:lpstr>
      <vt:lpstr>Technologies 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elhussien ali amean section it-1 project title  booking your on line courses</dc:title>
  <dc:creator>LapTop MarKet</dc:creator>
  <cp:lastModifiedBy>Windows User</cp:lastModifiedBy>
  <cp:revision>20</cp:revision>
  <dcterms:created xsi:type="dcterms:W3CDTF">2018-10-26T19:33:41Z</dcterms:created>
  <dcterms:modified xsi:type="dcterms:W3CDTF">2018-11-30T13:42:30Z</dcterms:modified>
</cp:coreProperties>
</file>