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4" r:id="rId4"/>
    <p:sldMasterId id="214748370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Barlow ExtraLight"/>
      <p:regular r:id="rId24"/>
      <p:bold r:id="rId25"/>
      <p:italic r:id="rId26"/>
      <p:boldItalic r:id="rId27"/>
    </p:embeddedFont>
    <p:embeddedFont>
      <p:font typeface="Hepta Slab Medium"/>
      <p:regular r:id="rId28"/>
      <p:bold r:id="rId29"/>
    </p:embeddedFont>
    <p:embeddedFont>
      <p:font typeface="Hepta Slab Light"/>
      <p:regular r:id="rId30"/>
      <p:bold r:id="rId31"/>
    </p:embeddedFont>
    <p:embeddedFont>
      <p:font typeface="Hepta Slab"/>
      <p:regular r:id="rId32"/>
      <p:bold r:id="rId33"/>
    </p:embeddedFont>
    <p:embeddedFont>
      <p:font typeface="Barlow Medium"/>
      <p:regular r:id="rId34"/>
      <p:bold r:id="rId35"/>
      <p:italic r:id="rId36"/>
      <p:boldItalic r:id="rId37"/>
    </p:embeddedFont>
    <p:embeddedFont>
      <p:font typeface="Barlow Light"/>
      <p:regular r:id="rId38"/>
      <p:bold r:id="rId39"/>
      <p:italic r:id="rId40"/>
      <p:boldItalic r:id="rId41"/>
    </p:embeddedFont>
    <p:embeddedFont>
      <p:font typeface="Barlow"/>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Light-italic.fntdata"/><Relationship Id="rId20" Type="http://schemas.openxmlformats.org/officeDocument/2006/relationships/slide" Target="slides/slide14.xml"/><Relationship Id="rId42" Type="http://schemas.openxmlformats.org/officeDocument/2006/relationships/font" Target="fonts/Barlow-regular.fntdata"/><Relationship Id="rId41" Type="http://schemas.openxmlformats.org/officeDocument/2006/relationships/font" Target="fonts/BarlowLight-boldItalic.fntdata"/><Relationship Id="rId22" Type="http://schemas.openxmlformats.org/officeDocument/2006/relationships/slide" Target="slides/slide16.xml"/><Relationship Id="rId44" Type="http://schemas.openxmlformats.org/officeDocument/2006/relationships/font" Target="fonts/Barlow-italic.fntdata"/><Relationship Id="rId21" Type="http://schemas.openxmlformats.org/officeDocument/2006/relationships/slide" Target="slides/slide15.xml"/><Relationship Id="rId43" Type="http://schemas.openxmlformats.org/officeDocument/2006/relationships/font" Target="fonts/Barlow-bold.fntdata"/><Relationship Id="rId24" Type="http://schemas.openxmlformats.org/officeDocument/2006/relationships/font" Target="fonts/BarlowExtraLight-regular.fntdata"/><Relationship Id="rId23" Type="http://schemas.openxmlformats.org/officeDocument/2006/relationships/slide" Target="slides/slide17.xml"/><Relationship Id="rId45" Type="http://schemas.openxmlformats.org/officeDocument/2006/relationships/font" Target="fonts/Barlow-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BarlowExtraLight-italic.fntdata"/><Relationship Id="rId25" Type="http://schemas.openxmlformats.org/officeDocument/2006/relationships/font" Target="fonts/BarlowExtraLight-bold.fntdata"/><Relationship Id="rId28" Type="http://schemas.openxmlformats.org/officeDocument/2006/relationships/font" Target="fonts/HeptaSlabMedium-regular.fntdata"/><Relationship Id="rId27" Type="http://schemas.openxmlformats.org/officeDocument/2006/relationships/font" Target="fonts/BarlowExtraLight-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HeptaSlabMedium-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ptaSlabLight-bold.fntdata"/><Relationship Id="rId30" Type="http://schemas.openxmlformats.org/officeDocument/2006/relationships/font" Target="fonts/HeptaSlabLight-regular.fntdata"/><Relationship Id="rId11" Type="http://schemas.openxmlformats.org/officeDocument/2006/relationships/slide" Target="slides/slide5.xml"/><Relationship Id="rId33" Type="http://schemas.openxmlformats.org/officeDocument/2006/relationships/font" Target="fonts/HeptaSlab-bold.fntdata"/><Relationship Id="rId10" Type="http://schemas.openxmlformats.org/officeDocument/2006/relationships/slide" Target="slides/slide4.xml"/><Relationship Id="rId32" Type="http://schemas.openxmlformats.org/officeDocument/2006/relationships/font" Target="fonts/HeptaSlab-regular.fntdata"/><Relationship Id="rId13" Type="http://schemas.openxmlformats.org/officeDocument/2006/relationships/slide" Target="slides/slide7.xml"/><Relationship Id="rId35" Type="http://schemas.openxmlformats.org/officeDocument/2006/relationships/font" Target="fonts/BarlowMedium-bold.fntdata"/><Relationship Id="rId12" Type="http://schemas.openxmlformats.org/officeDocument/2006/relationships/slide" Target="slides/slide6.xml"/><Relationship Id="rId34" Type="http://schemas.openxmlformats.org/officeDocument/2006/relationships/font" Target="fonts/BarlowMedium-regular.fntdata"/><Relationship Id="rId15" Type="http://schemas.openxmlformats.org/officeDocument/2006/relationships/slide" Target="slides/slide9.xml"/><Relationship Id="rId37" Type="http://schemas.openxmlformats.org/officeDocument/2006/relationships/font" Target="fonts/BarlowMedium-boldItalic.fntdata"/><Relationship Id="rId14" Type="http://schemas.openxmlformats.org/officeDocument/2006/relationships/slide" Target="slides/slide8.xml"/><Relationship Id="rId36" Type="http://schemas.openxmlformats.org/officeDocument/2006/relationships/font" Target="fonts/BarlowMedium-italic.fntdata"/><Relationship Id="rId17" Type="http://schemas.openxmlformats.org/officeDocument/2006/relationships/slide" Target="slides/slide11.xml"/><Relationship Id="rId39" Type="http://schemas.openxmlformats.org/officeDocument/2006/relationships/font" Target="fonts/BarlowLight-bold.fntdata"/><Relationship Id="rId16" Type="http://schemas.openxmlformats.org/officeDocument/2006/relationships/slide" Target="slides/slide10.xml"/><Relationship Id="rId38" Type="http://schemas.openxmlformats.org/officeDocument/2006/relationships/font" Target="fonts/BarlowLight-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3231cc23afc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3231cc23afc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3231cc23afc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3231cc23afc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2. Vulnerabilities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section highlights the weaknesses that can be exploited by threats, such as: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Software Vulnerabilities</a:t>
            </a:r>
            <a:r>
              <a:rPr lang="en">
                <a:solidFill>
                  <a:schemeClr val="dk1"/>
                </a:solidFill>
              </a:rPr>
              <a:t>: Outdated or unpatched software.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Weak Passwords</a:t>
            </a:r>
            <a:r>
              <a:rPr lang="en">
                <a:solidFill>
                  <a:schemeClr val="dk1"/>
                </a:solidFill>
              </a:rPr>
              <a:t>: Easily guessable or reused credentials.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Unsecured Networks</a:t>
            </a:r>
            <a:r>
              <a:rPr lang="en">
                <a:solidFill>
                  <a:schemeClr val="dk1"/>
                </a:solidFill>
              </a:rPr>
              <a:t>: Lack of proper encryption or open access points.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Misconfigured Systems</a:t>
            </a:r>
            <a:r>
              <a:rPr lang="en">
                <a:solidFill>
                  <a:schemeClr val="dk1"/>
                </a:solidFill>
              </a:rPr>
              <a:t>: Incorrect permissions, poorly set firewalls, or exposed APIs.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Lack of Employee Training</a:t>
            </a:r>
            <a:r>
              <a:rPr lang="en">
                <a:solidFill>
                  <a:schemeClr val="dk1"/>
                </a:solidFill>
              </a:rPr>
              <a:t>: Users unaware of security protocols or potential risks.</a:t>
            </a:r>
            <a:endParaRPr b="1" sz="13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3231cc23afc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3231cc23afc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2. Vulnerabilities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section highlights the weaknesses that can be exploited by threats, such as: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Software Vulnerabilities</a:t>
            </a:r>
            <a:r>
              <a:rPr lang="en">
                <a:solidFill>
                  <a:schemeClr val="dk1"/>
                </a:solidFill>
              </a:rPr>
              <a:t>: Outdated or unpatched software.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Weak Passwords</a:t>
            </a:r>
            <a:r>
              <a:rPr lang="en">
                <a:solidFill>
                  <a:schemeClr val="dk1"/>
                </a:solidFill>
              </a:rPr>
              <a:t>: Easily guessable or reused credentials.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Unsecured Networks</a:t>
            </a:r>
            <a:r>
              <a:rPr lang="en">
                <a:solidFill>
                  <a:schemeClr val="dk1"/>
                </a:solidFill>
              </a:rPr>
              <a:t>: Lack of proper encryption or open access points.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Misconfigured Systems</a:t>
            </a:r>
            <a:r>
              <a:rPr lang="en">
                <a:solidFill>
                  <a:schemeClr val="dk1"/>
                </a:solidFill>
              </a:rPr>
              <a:t>: Incorrect permissions, poorly set firewalls, or exposed APIs.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Lack of Employee Training</a:t>
            </a:r>
            <a:r>
              <a:rPr lang="en">
                <a:solidFill>
                  <a:schemeClr val="dk1"/>
                </a:solidFill>
              </a:rPr>
              <a:t>: Users unaware of security protocols or potential risks.</a:t>
            </a:r>
            <a:endParaRPr b="1" sz="13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3231cc23afc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3231cc23afc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2. Vulnerabilities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section highlights the weaknesses that can be exploited by threats, such as: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Software Vulnerabilities</a:t>
            </a:r>
            <a:r>
              <a:rPr lang="en">
                <a:solidFill>
                  <a:schemeClr val="dk1"/>
                </a:solidFill>
              </a:rPr>
              <a:t>: Outdated or unpatched software.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Weak Passwords</a:t>
            </a:r>
            <a:r>
              <a:rPr lang="en">
                <a:solidFill>
                  <a:schemeClr val="dk1"/>
                </a:solidFill>
              </a:rPr>
              <a:t>: Easily guessable or reused credentials.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Unsecured Networks</a:t>
            </a:r>
            <a:r>
              <a:rPr lang="en">
                <a:solidFill>
                  <a:schemeClr val="dk1"/>
                </a:solidFill>
              </a:rPr>
              <a:t>: Lack of proper encryption or open access points.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Misconfigured Systems</a:t>
            </a:r>
            <a:r>
              <a:rPr lang="en">
                <a:solidFill>
                  <a:schemeClr val="dk1"/>
                </a:solidFill>
              </a:rPr>
              <a:t>: Incorrect permissions, poorly set firewalls, or exposed APIs.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Lack of Employee Training</a:t>
            </a:r>
            <a:r>
              <a:rPr lang="en">
                <a:solidFill>
                  <a:schemeClr val="dk1"/>
                </a:solidFill>
              </a:rPr>
              <a:t>: Users unaware of security protocols or potential risks.</a:t>
            </a:r>
            <a:endParaRPr b="1" sz="13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3231cc23afc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3231cc23afc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2. Vulnerabilities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section highlights the weaknesses that can be exploited by threats, such as: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Software Vulnerabilities</a:t>
            </a:r>
            <a:r>
              <a:rPr lang="en">
                <a:solidFill>
                  <a:schemeClr val="dk1"/>
                </a:solidFill>
              </a:rPr>
              <a:t>: Outdated or unpatched software.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Weak Passwords</a:t>
            </a:r>
            <a:r>
              <a:rPr lang="en">
                <a:solidFill>
                  <a:schemeClr val="dk1"/>
                </a:solidFill>
              </a:rPr>
              <a:t>: Easily guessable or reused credentials.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Unsecured Networks</a:t>
            </a:r>
            <a:r>
              <a:rPr lang="en">
                <a:solidFill>
                  <a:schemeClr val="dk1"/>
                </a:solidFill>
              </a:rPr>
              <a:t>: Lack of proper encryption or open access points.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Misconfigured Systems</a:t>
            </a:r>
            <a:r>
              <a:rPr lang="en">
                <a:solidFill>
                  <a:schemeClr val="dk1"/>
                </a:solidFill>
              </a:rPr>
              <a:t>: Incorrect permissions, poorly set firewalls, or exposed APIs.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Lack of Employee Training</a:t>
            </a:r>
            <a:r>
              <a:rPr lang="en">
                <a:solidFill>
                  <a:schemeClr val="dk1"/>
                </a:solidFill>
              </a:rPr>
              <a:t>: Users unaware of security protocols or potential risks.</a:t>
            </a:r>
            <a:endParaRPr b="1" sz="13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3231cc23afc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3231cc23afc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2. Vulnerabilities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section highlights the weaknesses that can be exploited by threats, such as: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Software Vulnerabilities</a:t>
            </a:r>
            <a:r>
              <a:rPr lang="en">
                <a:solidFill>
                  <a:schemeClr val="dk1"/>
                </a:solidFill>
              </a:rPr>
              <a:t>: Outdated or unpatched software.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Weak Passwords</a:t>
            </a:r>
            <a:r>
              <a:rPr lang="en">
                <a:solidFill>
                  <a:schemeClr val="dk1"/>
                </a:solidFill>
              </a:rPr>
              <a:t>: Easily guessable or reused credentials.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Unsecured Networks</a:t>
            </a:r>
            <a:r>
              <a:rPr lang="en">
                <a:solidFill>
                  <a:schemeClr val="dk1"/>
                </a:solidFill>
              </a:rPr>
              <a:t>: Lack of proper encryption or open access points.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Misconfigured Systems</a:t>
            </a:r>
            <a:r>
              <a:rPr lang="en">
                <a:solidFill>
                  <a:schemeClr val="dk1"/>
                </a:solidFill>
              </a:rPr>
              <a:t>: Incorrect permissions, poorly set firewalls, or exposed APIs.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Lack of Employee Training</a:t>
            </a:r>
            <a:r>
              <a:rPr lang="en">
                <a:solidFill>
                  <a:schemeClr val="dk1"/>
                </a:solidFill>
              </a:rPr>
              <a:t>: Users unaware of security protocols or potential risks.</a:t>
            </a:r>
            <a:endParaRPr b="1" sz="13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3231cc23afc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3231cc23afc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3231cc23afc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3231cc23afc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3. Protections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section discusses strategies and measures to reduce risks and secure systems, including:</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Encryption</a:t>
            </a:r>
            <a:r>
              <a:rPr lang="en">
                <a:solidFill>
                  <a:schemeClr val="dk1"/>
                </a:solidFill>
              </a:rPr>
              <a:t>: Protecting data during transmission and storage.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Regular Updates</a:t>
            </a:r>
            <a:r>
              <a:rPr lang="en">
                <a:solidFill>
                  <a:schemeClr val="dk1"/>
                </a:solidFill>
              </a:rPr>
              <a:t>: Ensuring software and systems are up-to-date.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Firewalls and Antivirus</a:t>
            </a:r>
            <a:r>
              <a:rPr lang="en">
                <a:solidFill>
                  <a:schemeClr val="dk1"/>
                </a:solidFill>
              </a:rPr>
              <a:t>: Defending against external and internal threats.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Multi-Factor Authentication (MFA)</a:t>
            </a:r>
            <a:r>
              <a:rPr lang="en">
                <a:solidFill>
                  <a:schemeClr val="dk1"/>
                </a:solidFill>
              </a:rPr>
              <a:t>: Strengthening access controls.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Employee Training</a:t>
            </a:r>
            <a:r>
              <a:rPr lang="en">
                <a:solidFill>
                  <a:schemeClr val="dk1"/>
                </a:solidFill>
              </a:rPr>
              <a:t>: Educating staff about cybersecurity practices and risks.</a:t>
            </a:r>
            <a:endParaRPr b="1" sz="13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231cc23a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231cc23a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231cc23afc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3231cc23afc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Threats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section focuses on the various dangers that can exploit vulnerabilities in systems, including:</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Malware</a:t>
            </a:r>
            <a:r>
              <a:rPr lang="en">
                <a:solidFill>
                  <a:schemeClr val="dk1"/>
                </a:solidFill>
              </a:rPr>
              <a:t>: Viruses, worms, ransomware, and spyware.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Phishing</a:t>
            </a:r>
            <a:r>
              <a:rPr lang="en">
                <a:solidFill>
                  <a:schemeClr val="dk1"/>
                </a:solidFill>
              </a:rPr>
              <a:t>: Deceptive attempts to acquire sensitive information.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Social Engineering</a:t>
            </a:r>
            <a:r>
              <a:rPr lang="en">
                <a:solidFill>
                  <a:schemeClr val="dk1"/>
                </a:solidFill>
              </a:rPr>
              <a:t>: Manipulating users to breach security.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Denial of Service (DoS/DDoS)</a:t>
            </a:r>
            <a:r>
              <a:rPr lang="en">
                <a:solidFill>
                  <a:schemeClr val="dk1"/>
                </a:solidFill>
              </a:rPr>
              <a:t>: Overloading systems to make them unavailable.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Insider Threats</a:t>
            </a:r>
            <a:r>
              <a:rPr lang="en">
                <a:solidFill>
                  <a:schemeClr val="dk1"/>
                </a:solidFill>
              </a:rPr>
              <a:t>: Security risks posed by employees or other internal users.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231cc23afc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3231cc23afc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Threats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section focuses on the various dangers that can exploit vulnerabilities in systems, including:</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Malware</a:t>
            </a:r>
            <a:r>
              <a:rPr lang="en">
                <a:solidFill>
                  <a:schemeClr val="dk1"/>
                </a:solidFill>
              </a:rPr>
              <a:t>: Viruses, worms, ransomware, and spyware.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Phishing</a:t>
            </a:r>
            <a:r>
              <a:rPr lang="en">
                <a:solidFill>
                  <a:schemeClr val="dk1"/>
                </a:solidFill>
              </a:rPr>
              <a:t>: Deceptive attempts to acquire sensitive information.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Social Engineering</a:t>
            </a:r>
            <a:r>
              <a:rPr lang="en">
                <a:solidFill>
                  <a:schemeClr val="dk1"/>
                </a:solidFill>
              </a:rPr>
              <a:t>: Manipulating users to breach security.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Denial of Service (DoS/DDoS)</a:t>
            </a:r>
            <a:r>
              <a:rPr lang="en">
                <a:solidFill>
                  <a:schemeClr val="dk1"/>
                </a:solidFill>
              </a:rPr>
              <a:t>: Overloading systems to make them unavailable.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Insider Threats</a:t>
            </a:r>
            <a:r>
              <a:rPr lang="en">
                <a:solidFill>
                  <a:schemeClr val="dk1"/>
                </a:solidFill>
              </a:rPr>
              <a:t>: Security risks posed by employees or other internal users.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231cc23afc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231cc23afc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Threats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section focuses on the various dangers that can exploit vulnerabilities in systems, including:</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Malware</a:t>
            </a:r>
            <a:r>
              <a:rPr lang="en">
                <a:solidFill>
                  <a:schemeClr val="dk1"/>
                </a:solidFill>
              </a:rPr>
              <a:t>: Viruses, worms, ransomware, and spyware.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Phishing</a:t>
            </a:r>
            <a:r>
              <a:rPr lang="en">
                <a:solidFill>
                  <a:schemeClr val="dk1"/>
                </a:solidFill>
              </a:rPr>
              <a:t>: Deceptive attempts to acquire sensitive information.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Social Engineering</a:t>
            </a:r>
            <a:r>
              <a:rPr lang="en">
                <a:solidFill>
                  <a:schemeClr val="dk1"/>
                </a:solidFill>
              </a:rPr>
              <a:t>: Manipulating users to breach security.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Denial of Service (DoS/DDoS)</a:t>
            </a:r>
            <a:r>
              <a:rPr lang="en">
                <a:solidFill>
                  <a:schemeClr val="dk1"/>
                </a:solidFill>
              </a:rPr>
              <a:t>: Overloading systems to make them unavailable.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Insider Threats</a:t>
            </a:r>
            <a:r>
              <a:rPr lang="en">
                <a:solidFill>
                  <a:schemeClr val="dk1"/>
                </a:solidFill>
              </a:rPr>
              <a:t>: Security risks posed by employees or other internal users.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231cc23af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3231cc23af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Threats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section focuses on the various dangers that can exploit vulnerabilities in systems, including:</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Malware</a:t>
            </a:r>
            <a:r>
              <a:rPr lang="en">
                <a:solidFill>
                  <a:schemeClr val="dk1"/>
                </a:solidFill>
              </a:rPr>
              <a:t>: Viruses, worms, ransomware, and spyware.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Phishing</a:t>
            </a:r>
            <a:r>
              <a:rPr lang="en">
                <a:solidFill>
                  <a:schemeClr val="dk1"/>
                </a:solidFill>
              </a:rPr>
              <a:t>: Deceptive attempts to acquire sensitive information.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Social Engineering</a:t>
            </a:r>
            <a:r>
              <a:rPr lang="en">
                <a:solidFill>
                  <a:schemeClr val="dk1"/>
                </a:solidFill>
              </a:rPr>
              <a:t>: Manipulating users to breach security.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Denial of Service (DoS/DDoS)</a:t>
            </a:r>
            <a:r>
              <a:rPr lang="en">
                <a:solidFill>
                  <a:schemeClr val="dk1"/>
                </a:solidFill>
              </a:rPr>
              <a:t>: Overloading systems to make them unavailable.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Insider Threats</a:t>
            </a:r>
            <a:r>
              <a:rPr lang="en">
                <a:solidFill>
                  <a:schemeClr val="dk1"/>
                </a:solidFill>
              </a:rPr>
              <a:t>: Security risks posed by employees or other internal users.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231cc23afc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3231cc23afc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Threats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section focuses on the various dangers that can exploit vulnerabilities in systems, including:</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Malware</a:t>
            </a:r>
            <a:r>
              <a:rPr lang="en">
                <a:solidFill>
                  <a:schemeClr val="dk1"/>
                </a:solidFill>
              </a:rPr>
              <a:t>: Viruses, worms, ransomware, and spyware.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Phishing</a:t>
            </a:r>
            <a:r>
              <a:rPr lang="en">
                <a:solidFill>
                  <a:schemeClr val="dk1"/>
                </a:solidFill>
              </a:rPr>
              <a:t>: Deceptive attempts to acquire sensitive information.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Social Engineering</a:t>
            </a:r>
            <a:r>
              <a:rPr lang="en">
                <a:solidFill>
                  <a:schemeClr val="dk1"/>
                </a:solidFill>
              </a:rPr>
              <a:t>: Manipulating users to breach security.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Denial of Service (DoS/DDoS)</a:t>
            </a:r>
            <a:r>
              <a:rPr lang="en">
                <a:solidFill>
                  <a:schemeClr val="dk1"/>
                </a:solidFill>
              </a:rPr>
              <a:t>: Overloading systems to make them unavailable.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Insider Threats</a:t>
            </a:r>
            <a:r>
              <a:rPr lang="en">
                <a:solidFill>
                  <a:schemeClr val="dk1"/>
                </a:solidFill>
              </a:rPr>
              <a:t>: Security risks posed by employees or other internal users.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231cc23afc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3231cc23afc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Threats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section focuses on the various dangers that can exploit vulnerabilities in systems, including:</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Malware</a:t>
            </a:r>
            <a:r>
              <a:rPr lang="en">
                <a:solidFill>
                  <a:schemeClr val="dk1"/>
                </a:solidFill>
              </a:rPr>
              <a:t>: Viruses, worms, ransomware, and spyware.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Phishing</a:t>
            </a:r>
            <a:r>
              <a:rPr lang="en">
                <a:solidFill>
                  <a:schemeClr val="dk1"/>
                </a:solidFill>
              </a:rPr>
              <a:t>: Deceptive attempts to acquire sensitive information.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Social Engineering</a:t>
            </a:r>
            <a:r>
              <a:rPr lang="en">
                <a:solidFill>
                  <a:schemeClr val="dk1"/>
                </a:solidFill>
              </a:rPr>
              <a:t>: Manipulating users to breach security.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Denial of Service (DoS/DDoS)</a:t>
            </a:r>
            <a:r>
              <a:rPr lang="en">
                <a:solidFill>
                  <a:schemeClr val="dk1"/>
                </a:solidFill>
              </a:rPr>
              <a:t>: Overloading systems to make them unavailable.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Insider Threats</a:t>
            </a:r>
            <a:r>
              <a:rPr lang="en">
                <a:solidFill>
                  <a:schemeClr val="dk1"/>
                </a:solidFill>
              </a:rPr>
              <a:t>: Security risks posed by employees or other internal users.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3231cc23afc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3231cc23afc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Threats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section focuses on the various dangers that can exploit vulnerabilities in systems, including:</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Malware</a:t>
            </a:r>
            <a:r>
              <a:rPr lang="en">
                <a:solidFill>
                  <a:schemeClr val="dk1"/>
                </a:solidFill>
              </a:rPr>
              <a:t>: Viruses, worms, ransomware, and spyware.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Phishing</a:t>
            </a:r>
            <a:r>
              <a:rPr lang="en">
                <a:solidFill>
                  <a:schemeClr val="dk1"/>
                </a:solidFill>
              </a:rPr>
              <a:t>: Deceptive attempts to acquire sensitive information.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Social Engineering</a:t>
            </a:r>
            <a:r>
              <a:rPr lang="en">
                <a:solidFill>
                  <a:schemeClr val="dk1"/>
                </a:solidFill>
              </a:rPr>
              <a:t>: Manipulating users to breach security.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Denial of Service (DoS/DDoS)</a:t>
            </a:r>
            <a:r>
              <a:rPr lang="en">
                <a:solidFill>
                  <a:schemeClr val="dk1"/>
                </a:solidFill>
              </a:rPr>
              <a:t>: Overloading systems to make them unavailable.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Insider Threats</a:t>
            </a:r>
            <a:r>
              <a:rPr lang="en">
                <a:solidFill>
                  <a:schemeClr val="dk1"/>
                </a:solidFill>
              </a:rPr>
              <a:t>: Security risks posed by employees or other internal users.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1150" lvl="2" marL="1371600">
              <a:spcBef>
                <a:spcPts val="0"/>
              </a:spcBef>
              <a:spcAft>
                <a:spcPts val="0"/>
              </a:spcAft>
              <a:buClr>
                <a:schemeClr val="lt1"/>
              </a:buClr>
              <a:buSzPts val="13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85750" lvl="6" marL="3200400">
              <a:spcBef>
                <a:spcPts val="0"/>
              </a:spcBef>
              <a:spcAft>
                <a:spcPts val="0"/>
              </a:spcAft>
              <a:buClr>
                <a:schemeClr val="lt1"/>
              </a:buClr>
              <a:buSzPts val="9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3050" lvl="8" marL="4114800">
              <a:spcBef>
                <a:spcPts val="0"/>
              </a:spcBef>
              <a:spcAft>
                <a:spcPts val="0"/>
              </a:spcAft>
              <a:buClr>
                <a:schemeClr val="lt1"/>
              </a:buClr>
              <a:buSzPts val="700"/>
              <a:buChar char="■"/>
              <a:defRPr>
                <a:solidFill>
                  <a:schemeClr val="lt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5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23850" lvl="0" marL="457200" algn="ctr">
              <a:spcBef>
                <a:spcPts val="0"/>
              </a:spcBef>
              <a:spcAft>
                <a:spcPts val="0"/>
              </a:spcAft>
              <a:buSzPts val="1500"/>
              <a:buChar char="●"/>
              <a:defRPr/>
            </a:lvl1pPr>
            <a:lvl2pPr indent="-317500" lvl="1" marL="914400" algn="ctr">
              <a:spcBef>
                <a:spcPts val="0"/>
              </a:spcBef>
              <a:spcAft>
                <a:spcPts val="0"/>
              </a:spcAft>
              <a:buSzPts val="1400"/>
              <a:buChar char="○"/>
              <a:defRPr/>
            </a:lvl2pPr>
            <a:lvl3pPr indent="-311150" lvl="2" marL="1371600" algn="ctr">
              <a:spcBef>
                <a:spcPts val="0"/>
              </a:spcBef>
              <a:spcAft>
                <a:spcPts val="0"/>
              </a:spcAft>
              <a:buSzPts val="1300"/>
              <a:buChar char="■"/>
              <a:defRPr/>
            </a:lvl3pPr>
            <a:lvl4pPr indent="-304800" lvl="3" marL="1828800" algn="ctr">
              <a:spcBef>
                <a:spcPts val="0"/>
              </a:spcBef>
              <a:spcAft>
                <a:spcPts val="0"/>
              </a:spcAft>
              <a:buSzPts val="1200"/>
              <a:buChar char="●"/>
              <a:defRPr/>
            </a:lvl4pPr>
            <a:lvl5pPr indent="-298450" lvl="4" marL="2286000" algn="ctr">
              <a:spcBef>
                <a:spcPts val="0"/>
              </a:spcBef>
              <a:spcAft>
                <a:spcPts val="0"/>
              </a:spcAft>
              <a:buSzPts val="1100"/>
              <a:buChar char="○"/>
              <a:defRPr/>
            </a:lvl5pPr>
            <a:lvl6pPr indent="-292100" lvl="5" marL="2743200" algn="ctr">
              <a:spcBef>
                <a:spcPts val="0"/>
              </a:spcBef>
              <a:spcAft>
                <a:spcPts val="0"/>
              </a:spcAft>
              <a:buSzPts val="1000"/>
              <a:buChar char="■"/>
              <a:defRPr/>
            </a:lvl6pPr>
            <a:lvl7pPr indent="-285750" lvl="6" marL="3200400" algn="ctr">
              <a:spcBef>
                <a:spcPts val="0"/>
              </a:spcBef>
              <a:spcAft>
                <a:spcPts val="0"/>
              </a:spcAft>
              <a:buSzPts val="900"/>
              <a:buChar char="●"/>
              <a:defRPr/>
            </a:lvl7pPr>
            <a:lvl8pPr indent="-279400" lvl="7" marL="3657600" algn="ctr">
              <a:spcBef>
                <a:spcPts val="0"/>
              </a:spcBef>
              <a:spcAft>
                <a:spcPts val="0"/>
              </a:spcAft>
              <a:buSzPts val="800"/>
              <a:buChar char="○"/>
              <a:defRPr/>
            </a:lvl8pPr>
            <a:lvl9pPr indent="-273050" lvl="8" marL="4114800" algn="ctr">
              <a:spcBef>
                <a:spcPts val="0"/>
              </a:spcBef>
              <a:spcAft>
                <a:spcPts val="0"/>
              </a:spcAft>
              <a:buSzPts val="7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95" name="Shape 95"/>
        <p:cNvGrpSpPr/>
        <p:nvPr/>
      </p:nvGrpSpPr>
      <p:grpSpPr>
        <a:xfrm>
          <a:off x="0" y="0"/>
          <a:ext cx="0" cy="0"/>
          <a:chOff x="0" y="0"/>
          <a:chExt cx="0" cy="0"/>
        </a:xfrm>
      </p:grpSpPr>
      <p:sp>
        <p:nvSpPr>
          <p:cNvPr id="96" name="Google Shape;96;p25"/>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25"/>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9" name="Google Shape;99;p25"/>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0" name="Google Shape;100;p25"/>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1" name="Google Shape;101;p25"/>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2" name="Google Shape;102;p25"/>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3" name="Google Shape;103;p25"/>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6"/>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07" name="Google Shape;107;p26"/>
          <p:cNvSpPr/>
          <p:nvPr>
            <p:ph idx="2" type="pic"/>
          </p:nvPr>
        </p:nvSpPr>
        <p:spPr>
          <a:xfrm>
            <a:off x="4992024" y="1152775"/>
            <a:ext cx="3840300" cy="3416400"/>
          </a:xfrm>
          <a:prstGeom prst="rect">
            <a:avLst/>
          </a:prstGeom>
          <a:noFill/>
          <a:ln>
            <a:noFill/>
          </a:ln>
        </p:spPr>
      </p:sp>
      <p:sp>
        <p:nvSpPr>
          <p:cNvPr id="108" name="Google Shape;108;p2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109" name="Shape 109"/>
        <p:cNvGrpSpPr/>
        <p:nvPr/>
      </p:nvGrpSpPr>
      <p:grpSpPr>
        <a:xfrm>
          <a:off x="0" y="0"/>
          <a:ext cx="0" cy="0"/>
          <a:chOff x="0" y="0"/>
          <a:chExt cx="0" cy="0"/>
        </a:xfrm>
      </p:grpSpPr>
      <p:sp>
        <p:nvSpPr>
          <p:cNvPr id="110" name="Google Shape;110;p2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1" name="Google Shape;111;p27"/>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12" name="Google Shape;112;p27"/>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3" name="Google Shape;113;p27"/>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4" name="Google Shape;114;p27"/>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15" name="Google Shape;115;p27"/>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116" name="Shape 116"/>
        <p:cNvGrpSpPr/>
        <p:nvPr/>
      </p:nvGrpSpPr>
      <p:grpSpPr>
        <a:xfrm>
          <a:off x="0" y="0"/>
          <a:ext cx="0" cy="0"/>
          <a:chOff x="0" y="0"/>
          <a:chExt cx="0" cy="0"/>
        </a:xfrm>
      </p:grpSpPr>
      <p:sp>
        <p:nvSpPr>
          <p:cNvPr id="117" name="Google Shape;117;p2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28"/>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9" name="Google Shape;119;p28"/>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0" name="Google Shape;120;p28"/>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1" name="Google Shape;121;p28"/>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22" name="Google Shape;122;p28"/>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3" name="Google Shape;123;p28"/>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4" name="Google Shape;124;p28"/>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125" name="Shape 125"/>
        <p:cNvGrpSpPr/>
        <p:nvPr/>
      </p:nvGrpSpPr>
      <p:grpSpPr>
        <a:xfrm>
          <a:off x="0" y="0"/>
          <a:ext cx="0" cy="0"/>
          <a:chOff x="0" y="0"/>
          <a:chExt cx="0" cy="0"/>
        </a:xfrm>
      </p:grpSpPr>
      <p:sp>
        <p:nvSpPr>
          <p:cNvPr id="126" name="Google Shape;126;p2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29"/>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8" name="Google Shape;128;p29"/>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9" name="Google Shape;129;p29"/>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30" name="Google Shape;130;p29"/>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31" name="Google Shape;131;p29"/>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32" name="Google Shape;132;p2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3" name="Google Shape;133;p2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4" name="Google Shape;134;p2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5" name="Google Shape;135;p2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136" name="Shape 136"/>
        <p:cNvGrpSpPr/>
        <p:nvPr/>
      </p:nvGrpSpPr>
      <p:grpSpPr>
        <a:xfrm>
          <a:off x="0" y="0"/>
          <a:ext cx="0" cy="0"/>
          <a:chOff x="0" y="0"/>
          <a:chExt cx="0" cy="0"/>
        </a:xfrm>
      </p:grpSpPr>
      <p:sp>
        <p:nvSpPr>
          <p:cNvPr id="137" name="Google Shape;13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3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9" name="Google Shape;139;p30"/>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40" name="Shape 140"/>
        <p:cNvGrpSpPr/>
        <p:nvPr/>
      </p:nvGrpSpPr>
      <p:grpSpPr>
        <a:xfrm>
          <a:off x="0" y="0"/>
          <a:ext cx="0" cy="0"/>
          <a:chOff x="0" y="0"/>
          <a:chExt cx="0" cy="0"/>
        </a:xfrm>
      </p:grpSpPr>
      <p:sp>
        <p:nvSpPr>
          <p:cNvPr id="141" name="Google Shape;141;p31"/>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2" name="Google Shape;142;p31"/>
          <p:cNvSpPr/>
          <p:nvPr>
            <p:ph idx="2" type="pic"/>
          </p:nvPr>
        </p:nvSpPr>
        <p:spPr>
          <a:xfrm>
            <a:off x="4804825" y="1133300"/>
            <a:ext cx="4027500" cy="2392800"/>
          </a:xfrm>
          <a:prstGeom prst="rect">
            <a:avLst/>
          </a:prstGeom>
          <a:noFill/>
          <a:ln>
            <a:noFill/>
          </a:ln>
        </p:spPr>
      </p:sp>
      <p:sp>
        <p:nvSpPr>
          <p:cNvPr id="143" name="Google Shape;143;p31"/>
          <p:cNvSpPr/>
          <p:nvPr>
            <p:ph idx="3" type="pic"/>
          </p:nvPr>
        </p:nvSpPr>
        <p:spPr>
          <a:xfrm>
            <a:off x="311725" y="1133300"/>
            <a:ext cx="4027500" cy="2392800"/>
          </a:xfrm>
          <a:prstGeom prst="rect">
            <a:avLst/>
          </a:prstGeom>
          <a:noFill/>
          <a:ln>
            <a:noFill/>
          </a:ln>
        </p:spPr>
      </p:sp>
      <p:sp>
        <p:nvSpPr>
          <p:cNvPr id="144" name="Google Shape;144;p31"/>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5" name="Google Shape;145;p3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31"/>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48" name="Google Shape;148;p31"/>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49" name="Shape 149"/>
        <p:cNvGrpSpPr/>
        <p:nvPr/>
      </p:nvGrpSpPr>
      <p:grpSpPr>
        <a:xfrm>
          <a:off x="0" y="0"/>
          <a:ext cx="0" cy="0"/>
          <a:chOff x="0" y="0"/>
          <a:chExt cx="0" cy="0"/>
        </a:xfrm>
      </p:grpSpPr>
      <p:sp>
        <p:nvSpPr>
          <p:cNvPr id="150" name="Google Shape;150;p32"/>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1" name="Google Shape;151;p32"/>
          <p:cNvSpPr/>
          <p:nvPr>
            <p:ph idx="2" type="pic"/>
          </p:nvPr>
        </p:nvSpPr>
        <p:spPr>
          <a:xfrm>
            <a:off x="6205225" y="1128325"/>
            <a:ext cx="2627100" cy="2273100"/>
          </a:xfrm>
          <a:prstGeom prst="rect">
            <a:avLst/>
          </a:prstGeom>
          <a:noFill/>
          <a:ln>
            <a:noFill/>
          </a:ln>
        </p:spPr>
      </p:sp>
      <p:sp>
        <p:nvSpPr>
          <p:cNvPr id="152" name="Google Shape;152;p32"/>
          <p:cNvSpPr/>
          <p:nvPr>
            <p:ph idx="3" type="pic"/>
          </p:nvPr>
        </p:nvSpPr>
        <p:spPr>
          <a:xfrm>
            <a:off x="311725" y="1128325"/>
            <a:ext cx="2627100" cy="2273100"/>
          </a:xfrm>
          <a:prstGeom prst="rect">
            <a:avLst/>
          </a:prstGeom>
          <a:noFill/>
          <a:ln>
            <a:noFill/>
          </a:ln>
        </p:spPr>
      </p:sp>
      <p:sp>
        <p:nvSpPr>
          <p:cNvPr id="153" name="Google Shape;153;p32"/>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4" name="Google Shape;154;p32"/>
          <p:cNvSpPr/>
          <p:nvPr>
            <p:ph idx="5" type="pic"/>
          </p:nvPr>
        </p:nvSpPr>
        <p:spPr>
          <a:xfrm>
            <a:off x="3255250" y="1128325"/>
            <a:ext cx="2627100" cy="2273100"/>
          </a:xfrm>
          <a:prstGeom prst="rect">
            <a:avLst/>
          </a:prstGeom>
          <a:noFill/>
          <a:ln>
            <a:noFill/>
          </a:ln>
        </p:spPr>
      </p:sp>
      <p:sp>
        <p:nvSpPr>
          <p:cNvPr id="155" name="Google Shape;155;p32"/>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6" name="Google Shape;156;p3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7" name="Google Shape;15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32"/>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59" name="Google Shape;159;p32"/>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60" name="Google Shape;160;p32"/>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61" name="Shape 161"/>
        <p:cNvGrpSpPr/>
        <p:nvPr/>
      </p:nvGrpSpPr>
      <p:grpSpPr>
        <a:xfrm>
          <a:off x="0" y="0"/>
          <a:ext cx="0" cy="0"/>
          <a:chOff x="0" y="0"/>
          <a:chExt cx="0" cy="0"/>
        </a:xfrm>
      </p:grpSpPr>
      <p:sp>
        <p:nvSpPr>
          <p:cNvPr id="162" name="Google Shape;162;p33"/>
          <p:cNvSpPr/>
          <p:nvPr>
            <p:ph idx="2" type="pic"/>
          </p:nvPr>
        </p:nvSpPr>
        <p:spPr>
          <a:xfrm>
            <a:off x="311700" y="445025"/>
            <a:ext cx="8520600" cy="4218300"/>
          </a:xfrm>
          <a:prstGeom prst="rect">
            <a:avLst/>
          </a:prstGeom>
          <a:noFill/>
          <a:ln>
            <a:noFill/>
          </a:ln>
        </p:spPr>
      </p:sp>
      <p:sp>
        <p:nvSpPr>
          <p:cNvPr id="163" name="Google Shape;163;p3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64" name="Shape 164"/>
        <p:cNvGrpSpPr/>
        <p:nvPr/>
      </p:nvGrpSpPr>
      <p:grpSpPr>
        <a:xfrm>
          <a:off x="0" y="0"/>
          <a:ext cx="0" cy="0"/>
          <a:chOff x="0" y="0"/>
          <a:chExt cx="0" cy="0"/>
        </a:xfrm>
      </p:grpSpPr>
      <p:sp>
        <p:nvSpPr>
          <p:cNvPr id="165" name="Google Shape;165;p3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6" name="Google Shape;166;p34"/>
          <p:cNvSpPr/>
          <p:nvPr>
            <p:ph idx="2" type="pic"/>
          </p:nvPr>
        </p:nvSpPr>
        <p:spPr>
          <a:xfrm>
            <a:off x="3389600" y="118913"/>
            <a:ext cx="1643700" cy="1535100"/>
          </a:xfrm>
          <a:prstGeom prst="rect">
            <a:avLst/>
          </a:prstGeom>
          <a:noFill/>
          <a:ln>
            <a:noFill/>
          </a:ln>
        </p:spPr>
      </p:sp>
      <p:sp>
        <p:nvSpPr>
          <p:cNvPr id="167" name="Google Shape;167;p34"/>
          <p:cNvSpPr/>
          <p:nvPr>
            <p:ph idx="3" type="pic"/>
          </p:nvPr>
        </p:nvSpPr>
        <p:spPr>
          <a:xfrm>
            <a:off x="5195935" y="118913"/>
            <a:ext cx="1643700" cy="1535100"/>
          </a:xfrm>
          <a:prstGeom prst="rect">
            <a:avLst/>
          </a:prstGeom>
          <a:noFill/>
          <a:ln>
            <a:noFill/>
          </a:ln>
        </p:spPr>
      </p:sp>
      <p:sp>
        <p:nvSpPr>
          <p:cNvPr id="168" name="Google Shape;168;p34"/>
          <p:cNvSpPr/>
          <p:nvPr>
            <p:ph idx="4" type="pic"/>
          </p:nvPr>
        </p:nvSpPr>
        <p:spPr>
          <a:xfrm>
            <a:off x="7002270" y="118913"/>
            <a:ext cx="1643700" cy="1535100"/>
          </a:xfrm>
          <a:prstGeom prst="rect">
            <a:avLst/>
          </a:prstGeom>
          <a:noFill/>
          <a:ln>
            <a:noFill/>
          </a:ln>
        </p:spPr>
      </p:sp>
      <p:sp>
        <p:nvSpPr>
          <p:cNvPr id="169" name="Google Shape;169;p34"/>
          <p:cNvSpPr/>
          <p:nvPr>
            <p:ph idx="5" type="pic"/>
          </p:nvPr>
        </p:nvSpPr>
        <p:spPr>
          <a:xfrm>
            <a:off x="3389588" y="1804212"/>
            <a:ext cx="1643700" cy="1535100"/>
          </a:xfrm>
          <a:prstGeom prst="rect">
            <a:avLst/>
          </a:prstGeom>
          <a:noFill/>
          <a:ln>
            <a:noFill/>
          </a:ln>
        </p:spPr>
      </p:sp>
      <p:sp>
        <p:nvSpPr>
          <p:cNvPr id="170" name="Google Shape;170;p34"/>
          <p:cNvSpPr/>
          <p:nvPr>
            <p:ph idx="6" type="pic"/>
          </p:nvPr>
        </p:nvSpPr>
        <p:spPr>
          <a:xfrm>
            <a:off x="5195922" y="1804212"/>
            <a:ext cx="1643700" cy="1535100"/>
          </a:xfrm>
          <a:prstGeom prst="rect">
            <a:avLst/>
          </a:prstGeom>
          <a:noFill/>
          <a:ln>
            <a:noFill/>
          </a:ln>
        </p:spPr>
      </p:sp>
      <p:sp>
        <p:nvSpPr>
          <p:cNvPr id="171" name="Google Shape;171;p34"/>
          <p:cNvSpPr/>
          <p:nvPr>
            <p:ph idx="7" type="pic"/>
          </p:nvPr>
        </p:nvSpPr>
        <p:spPr>
          <a:xfrm>
            <a:off x="7002257" y="1804212"/>
            <a:ext cx="1643700" cy="1535100"/>
          </a:xfrm>
          <a:prstGeom prst="rect">
            <a:avLst/>
          </a:prstGeom>
          <a:noFill/>
          <a:ln>
            <a:noFill/>
          </a:ln>
        </p:spPr>
      </p:sp>
      <p:sp>
        <p:nvSpPr>
          <p:cNvPr id="172" name="Google Shape;172;p34"/>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34"/>
          <p:cNvSpPr/>
          <p:nvPr>
            <p:ph idx="8" type="pic"/>
          </p:nvPr>
        </p:nvSpPr>
        <p:spPr>
          <a:xfrm>
            <a:off x="3389588" y="3489487"/>
            <a:ext cx="1643700" cy="1535100"/>
          </a:xfrm>
          <a:prstGeom prst="rect">
            <a:avLst/>
          </a:prstGeom>
          <a:noFill/>
          <a:ln>
            <a:noFill/>
          </a:ln>
        </p:spPr>
      </p:sp>
      <p:sp>
        <p:nvSpPr>
          <p:cNvPr id="174" name="Google Shape;174;p34"/>
          <p:cNvSpPr/>
          <p:nvPr>
            <p:ph idx="9" type="pic"/>
          </p:nvPr>
        </p:nvSpPr>
        <p:spPr>
          <a:xfrm>
            <a:off x="5195922" y="3489487"/>
            <a:ext cx="1643700" cy="1535100"/>
          </a:xfrm>
          <a:prstGeom prst="rect">
            <a:avLst/>
          </a:prstGeom>
          <a:noFill/>
          <a:ln>
            <a:noFill/>
          </a:ln>
        </p:spPr>
      </p:sp>
      <p:sp>
        <p:nvSpPr>
          <p:cNvPr id="175" name="Google Shape;175;p34"/>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BLANK_1">
    <p:spTree>
      <p:nvGrpSpPr>
        <p:cNvPr id="176" name="Shape 176"/>
        <p:cNvGrpSpPr/>
        <p:nvPr/>
      </p:nvGrpSpPr>
      <p:grpSpPr>
        <a:xfrm>
          <a:off x="0" y="0"/>
          <a:ext cx="0" cy="0"/>
          <a:chOff x="0" y="0"/>
          <a:chExt cx="0" cy="0"/>
        </a:xfrm>
      </p:grpSpPr>
      <p:sp>
        <p:nvSpPr>
          <p:cNvPr id="177" name="Google Shape;177;p35"/>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178" name="Google Shape;178;p35"/>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p:txBody>
      </p:sp>
      <p:sp>
        <p:nvSpPr>
          <p:cNvPr id="179" name="Google Shape;179;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7">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spTree>
      <p:nvGrpSpPr>
        <p:cNvPr id="180" name="Shape 180"/>
        <p:cNvGrpSpPr/>
        <p:nvPr/>
      </p:nvGrpSpPr>
      <p:grpSpPr>
        <a:xfrm>
          <a:off x="0" y="0"/>
          <a:ext cx="0" cy="0"/>
          <a:chOff x="0" y="0"/>
          <a:chExt cx="0" cy="0"/>
        </a:xfrm>
      </p:grpSpPr>
      <p:sp>
        <p:nvSpPr>
          <p:cNvPr id="181" name="Google Shape;181;p36"/>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36"/>
          <p:cNvSpPr txBox="1"/>
          <p:nvPr>
            <p:ph idx="1" type="body"/>
          </p:nvPr>
        </p:nvSpPr>
        <p:spPr>
          <a:xfrm>
            <a:off x="4064100" y="4335200"/>
            <a:ext cx="1015800" cy="266100"/>
          </a:xfrm>
          <a:prstGeom prst="rect">
            <a:avLst/>
          </a:prstGeom>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183" name="Google Shape;183;p36"/>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184" name="Google Shape;184;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Content" type="tx">
  <p:cSld name="TITLE_AND_BODY">
    <p:bg>
      <p:bgPr>
        <a:solidFill>
          <a:schemeClr val="accent4"/>
        </a:solidFill>
      </p:bgPr>
    </p:bg>
    <p:spTree>
      <p:nvGrpSpPr>
        <p:cNvPr id="185" name="Shape 185"/>
        <p:cNvGrpSpPr/>
        <p:nvPr/>
      </p:nvGrpSpPr>
      <p:grpSpPr>
        <a:xfrm>
          <a:off x="0" y="0"/>
          <a:ext cx="0" cy="0"/>
          <a:chOff x="0" y="0"/>
          <a:chExt cx="0" cy="0"/>
        </a:xfrm>
      </p:grpSpPr>
      <p:sp>
        <p:nvSpPr>
          <p:cNvPr id="186" name="Google Shape;186;p37"/>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p:txBody>
      </p:sp>
      <p:sp>
        <p:nvSpPr>
          <p:cNvPr id="187" name="Google Shape;187;p37"/>
          <p:cNvSpPr txBox="1"/>
          <p:nvPr>
            <p:ph idx="2" type="body"/>
          </p:nvPr>
        </p:nvSpPr>
        <p:spPr>
          <a:xfrm>
            <a:off x="711097"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88" name="Google Shape;188;p37"/>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89" name="Google Shape;189;p37"/>
          <p:cNvSpPr txBox="1"/>
          <p:nvPr>
            <p:ph idx="4" type="body"/>
          </p:nvPr>
        </p:nvSpPr>
        <p:spPr>
          <a:xfrm>
            <a:off x="2285797"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0" name="Google Shape;190;p37"/>
          <p:cNvSpPr txBox="1"/>
          <p:nvPr>
            <p:ph idx="5" type="body"/>
          </p:nvPr>
        </p:nvSpPr>
        <p:spPr>
          <a:xfrm>
            <a:off x="711097"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1" name="Google Shape;191;p37"/>
          <p:cNvSpPr txBox="1"/>
          <p:nvPr>
            <p:ph idx="6" type="subTitle"/>
          </p:nvPr>
        </p:nvSpPr>
        <p:spPr>
          <a:xfrm>
            <a:off x="1699221"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2" name="Google Shape;192;p37"/>
          <p:cNvSpPr txBox="1"/>
          <p:nvPr>
            <p:ph idx="7" type="body"/>
          </p:nvPr>
        </p:nvSpPr>
        <p:spPr>
          <a:xfrm>
            <a:off x="2285797"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3" name="Google Shape;193;p37"/>
          <p:cNvSpPr txBox="1"/>
          <p:nvPr>
            <p:ph idx="8" type="body"/>
          </p:nvPr>
        </p:nvSpPr>
        <p:spPr>
          <a:xfrm>
            <a:off x="711097"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4" name="Google Shape;194;p37"/>
          <p:cNvSpPr txBox="1"/>
          <p:nvPr>
            <p:ph idx="9" type="subTitle"/>
          </p:nvPr>
        </p:nvSpPr>
        <p:spPr>
          <a:xfrm>
            <a:off x="1699221"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5" name="Google Shape;195;p37"/>
          <p:cNvSpPr txBox="1"/>
          <p:nvPr>
            <p:ph idx="13" type="body"/>
          </p:nvPr>
        </p:nvSpPr>
        <p:spPr>
          <a:xfrm>
            <a:off x="2285797"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6" name="Google Shape;196;p37"/>
          <p:cNvSpPr txBox="1"/>
          <p:nvPr>
            <p:ph idx="14" type="body"/>
          </p:nvPr>
        </p:nvSpPr>
        <p:spPr>
          <a:xfrm>
            <a:off x="4746581"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7" name="Google Shape;197;p37"/>
          <p:cNvSpPr txBox="1"/>
          <p:nvPr>
            <p:ph idx="15" type="subTitle"/>
          </p:nvPr>
        </p:nvSpPr>
        <p:spPr>
          <a:xfrm>
            <a:off x="5734705"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8" name="Google Shape;198;p37"/>
          <p:cNvSpPr txBox="1"/>
          <p:nvPr>
            <p:ph idx="16" type="body"/>
          </p:nvPr>
        </p:nvSpPr>
        <p:spPr>
          <a:xfrm>
            <a:off x="6321281"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9" name="Google Shape;199;p37"/>
          <p:cNvSpPr txBox="1"/>
          <p:nvPr>
            <p:ph idx="17" type="body"/>
          </p:nvPr>
        </p:nvSpPr>
        <p:spPr>
          <a:xfrm>
            <a:off x="4746581"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00" name="Google Shape;200;p37"/>
          <p:cNvSpPr txBox="1"/>
          <p:nvPr>
            <p:ph idx="18" type="subTitle"/>
          </p:nvPr>
        </p:nvSpPr>
        <p:spPr>
          <a:xfrm>
            <a:off x="5734705"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01" name="Google Shape;201;p37"/>
          <p:cNvSpPr txBox="1"/>
          <p:nvPr>
            <p:ph idx="19" type="body"/>
          </p:nvPr>
        </p:nvSpPr>
        <p:spPr>
          <a:xfrm>
            <a:off x="6321281"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02" name="Google Shape;202;p37"/>
          <p:cNvSpPr txBox="1"/>
          <p:nvPr>
            <p:ph idx="20" type="body"/>
          </p:nvPr>
        </p:nvSpPr>
        <p:spPr>
          <a:xfrm>
            <a:off x="4746581"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03" name="Google Shape;203;p37"/>
          <p:cNvSpPr txBox="1"/>
          <p:nvPr>
            <p:ph idx="21" type="subTitle"/>
          </p:nvPr>
        </p:nvSpPr>
        <p:spPr>
          <a:xfrm>
            <a:off x="5734705"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04" name="Google Shape;204;p37"/>
          <p:cNvSpPr txBox="1"/>
          <p:nvPr>
            <p:ph idx="22" type="body"/>
          </p:nvPr>
        </p:nvSpPr>
        <p:spPr>
          <a:xfrm>
            <a:off x="6321281"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05" name="Google Shape;205;p3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Image" type="twoColTx">
  <p:cSld name="TITLE_AND_TWO_COLUMNS">
    <p:bg>
      <p:bgPr>
        <a:solidFill>
          <a:schemeClr val="dk1"/>
        </a:solidFill>
      </p:bgPr>
    </p:bg>
    <p:spTree>
      <p:nvGrpSpPr>
        <p:cNvPr id="206" name="Shape 206"/>
        <p:cNvGrpSpPr/>
        <p:nvPr/>
      </p:nvGrpSpPr>
      <p:grpSpPr>
        <a:xfrm>
          <a:off x="0" y="0"/>
          <a:ext cx="0" cy="0"/>
          <a:chOff x="0" y="0"/>
          <a:chExt cx="0" cy="0"/>
        </a:xfrm>
      </p:grpSpPr>
      <p:sp>
        <p:nvSpPr>
          <p:cNvPr id="207" name="Google Shape;207;p38"/>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8"/>
          <p:cNvSpPr txBox="1"/>
          <p:nvPr/>
        </p:nvSpPr>
        <p:spPr>
          <a:xfrm>
            <a:off x="6262625" y="1205946"/>
            <a:ext cx="2155500" cy="3231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i="1" lang="en" sz="700">
                <a:solidFill>
                  <a:schemeClr val="lt1"/>
                </a:solidFill>
                <a:latin typeface="Barlow Medium"/>
                <a:ea typeface="Barlow Medium"/>
                <a:cs typeface="Barlow Medium"/>
                <a:sym typeface="Barlow Medium"/>
              </a:rPr>
              <a:t>Lorem ipsum dolor sit amet, consectetur adipiscing elit.</a:t>
            </a:r>
            <a:endParaRPr i="1" sz="700">
              <a:solidFill>
                <a:schemeClr val="lt1"/>
              </a:solidFill>
              <a:latin typeface="Barlow Medium"/>
              <a:ea typeface="Barlow Medium"/>
              <a:cs typeface="Barlow Medium"/>
              <a:sym typeface="Barlow Medium"/>
            </a:endParaRPr>
          </a:p>
        </p:txBody>
      </p:sp>
      <p:sp>
        <p:nvSpPr>
          <p:cNvPr id="209" name="Google Shape;209;p38"/>
          <p:cNvSpPr/>
          <p:nvPr>
            <p:ph idx="2" type="pic"/>
          </p:nvPr>
        </p:nvSpPr>
        <p:spPr>
          <a:xfrm>
            <a:off x="3915225" y="1631250"/>
            <a:ext cx="4441200" cy="3009900"/>
          </a:xfrm>
          <a:prstGeom prst="roundRect">
            <a:avLst>
              <a:gd fmla="val 16667" name="adj"/>
            </a:avLst>
          </a:prstGeom>
          <a:noFill/>
          <a:ln>
            <a:noFill/>
          </a:ln>
        </p:spPr>
      </p:sp>
      <p:sp>
        <p:nvSpPr>
          <p:cNvPr id="210" name="Google Shape;210;p38"/>
          <p:cNvSpPr txBox="1"/>
          <p:nvPr>
            <p:ph idx="1" type="body"/>
          </p:nvPr>
        </p:nvSpPr>
        <p:spPr>
          <a:xfrm>
            <a:off x="791150" y="1835400"/>
            <a:ext cx="2094000" cy="846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11" name="Google Shape;211;p38"/>
          <p:cNvSpPr txBox="1"/>
          <p:nvPr>
            <p:ph idx="3" type="subTitle"/>
          </p:nvPr>
        </p:nvSpPr>
        <p:spPr>
          <a:xfrm>
            <a:off x="791150" y="522625"/>
            <a:ext cx="3918300" cy="100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2" name="Google Shape;212;p3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AND_TWO_COLUMNS_1">
    <p:bg>
      <p:bgPr>
        <a:solidFill>
          <a:schemeClr val="dk1"/>
        </a:solidFill>
      </p:bgPr>
    </p:bg>
    <p:spTree>
      <p:nvGrpSpPr>
        <p:cNvPr id="213" name="Shape 213"/>
        <p:cNvGrpSpPr/>
        <p:nvPr/>
      </p:nvGrpSpPr>
      <p:grpSpPr>
        <a:xfrm>
          <a:off x="0" y="0"/>
          <a:ext cx="0" cy="0"/>
          <a:chOff x="0" y="0"/>
          <a:chExt cx="0" cy="0"/>
        </a:xfrm>
      </p:grpSpPr>
      <p:sp>
        <p:nvSpPr>
          <p:cNvPr id="214" name="Google Shape;214;p39"/>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9"/>
          <p:cNvSpPr txBox="1"/>
          <p:nvPr>
            <p:ph idx="1" type="subTitle"/>
          </p:nvPr>
        </p:nvSpPr>
        <p:spPr>
          <a:xfrm>
            <a:off x="791150" y="522625"/>
            <a:ext cx="5173200" cy="97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6" name="Google Shape;216;p39"/>
          <p:cNvSpPr txBox="1"/>
          <p:nvPr>
            <p:ph idx="2" type="body"/>
          </p:nvPr>
        </p:nvSpPr>
        <p:spPr>
          <a:xfrm>
            <a:off x="685450"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217" name="Google Shape;217;p39"/>
          <p:cNvSpPr txBox="1"/>
          <p:nvPr>
            <p:ph idx="3" type="body"/>
          </p:nvPr>
        </p:nvSpPr>
        <p:spPr>
          <a:xfrm>
            <a:off x="4601077"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218" name="Google Shape;218;p3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mpany Overview" type="titleOnly">
  <p:cSld name="TITLE_ONLY">
    <p:bg>
      <p:bgPr>
        <a:solidFill>
          <a:schemeClr val="accent4"/>
        </a:solidFill>
      </p:bgPr>
    </p:bg>
    <p:spTree>
      <p:nvGrpSpPr>
        <p:cNvPr id="219" name="Shape 219"/>
        <p:cNvGrpSpPr/>
        <p:nvPr/>
      </p:nvGrpSpPr>
      <p:grpSpPr>
        <a:xfrm>
          <a:off x="0" y="0"/>
          <a:ext cx="0" cy="0"/>
          <a:chOff x="0" y="0"/>
          <a:chExt cx="0" cy="0"/>
        </a:xfrm>
      </p:grpSpPr>
      <p:sp>
        <p:nvSpPr>
          <p:cNvPr id="220" name="Google Shape;220;p40"/>
          <p:cNvSpPr/>
          <p:nvPr>
            <p:ph idx="2" type="pic"/>
          </p:nvPr>
        </p:nvSpPr>
        <p:spPr>
          <a:xfrm>
            <a:off x="791150" y="522900"/>
            <a:ext cx="1294800" cy="1918500"/>
          </a:xfrm>
          <a:prstGeom prst="rect">
            <a:avLst/>
          </a:prstGeom>
          <a:noFill/>
          <a:ln>
            <a:noFill/>
          </a:ln>
        </p:spPr>
      </p:sp>
      <p:sp>
        <p:nvSpPr>
          <p:cNvPr id="221" name="Google Shape;221;p40"/>
          <p:cNvSpPr/>
          <p:nvPr>
            <p:ph idx="3" type="pic"/>
          </p:nvPr>
        </p:nvSpPr>
        <p:spPr>
          <a:xfrm>
            <a:off x="2355375" y="522900"/>
            <a:ext cx="1294800" cy="1918500"/>
          </a:xfrm>
          <a:prstGeom prst="rect">
            <a:avLst/>
          </a:prstGeom>
          <a:noFill/>
          <a:ln>
            <a:noFill/>
          </a:ln>
        </p:spPr>
      </p:sp>
      <p:sp>
        <p:nvSpPr>
          <p:cNvPr id="222" name="Google Shape;222;p40"/>
          <p:cNvSpPr/>
          <p:nvPr>
            <p:ph idx="4" type="pic"/>
          </p:nvPr>
        </p:nvSpPr>
        <p:spPr>
          <a:xfrm>
            <a:off x="3921313" y="522900"/>
            <a:ext cx="1294800" cy="1918500"/>
          </a:xfrm>
          <a:prstGeom prst="rect">
            <a:avLst/>
          </a:prstGeom>
          <a:noFill/>
          <a:ln>
            <a:noFill/>
          </a:ln>
        </p:spPr>
      </p:sp>
      <p:sp>
        <p:nvSpPr>
          <p:cNvPr id="223" name="Google Shape;223;p40"/>
          <p:cNvSpPr/>
          <p:nvPr>
            <p:ph idx="5" type="pic"/>
          </p:nvPr>
        </p:nvSpPr>
        <p:spPr>
          <a:xfrm>
            <a:off x="5491588" y="522900"/>
            <a:ext cx="1294800" cy="1918500"/>
          </a:xfrm>
          <a:prstGeom prst="rect">
            <a:avLst/>
          </a:prstGeom>
          <a:noFill/>
          <a:ln>
            <a:noFill/>
          </a:ln>
        </p:spPr>
      </p:sp>
      <p:sp>
        <p:nvSpPr>
          <p:cNvPr id="224" name="Google Shape;224;p40"/>
          <p:cNvSpPr txBox="1"/>
          <p:nvPr>
            <p:ph idx="1" type="body"/>
          </p:nvPr>
        </p:nvSpPr>
        <p:spPr>
          <a:xfrm>
            <a:off x="680850" y="3443850"/>
            <a:ext cx="3074700" cy="10317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406400" lvl="1" marL="914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indent="-406400" lvl="2" marL="1371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indent="-406400" lvl="3" marL="1828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indent="-406400" lvl="4" marL="22860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indent="-406400" lvl="5" marL="2743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indent="-406400" lvl="6" marL="3200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indent="-406400" lvl="7" marL="3657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indent="-406400" lvl="8" marL="4114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p:txBody>
      </p:sp>
      <p:sp>
        <p:nvSpPr>
          <p:cNvPr id="225" name="Google Shape;225;p40"/>
          <p:cNvSpPr txBox="1"/>
          <p:nvPr>
            <p:ph idx="6" type="body"/>
          </p:nvPr>
        </p:nvSpPr>
        <p:spPr>
          <a:xfrm>
            <a:off x="4123900" y="3443850"/>
            <a:ext cx="4030200" cy="116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26" name="Google Shape;226;p40"/>
          <p:cNvSpPr txBox="1"/>
          <p:nvPr>
            <p:ph idx="7" type="body"/>
          </p:nvPr>
        </p:nvSpPr>
        <p:spPr>
          <a:xfrm>
            <a:off x="7050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7" name="Google Shape;227;p40"/>
          <p:cNvSpPr txBox="1"/>
          <p:nvPr>
            <p:ph idx="8" type="body"/>
          </p:nvPr>
        </p:nvSpPr>
        <p:spPr>
          <a:xfrm>
            <a:off x="22588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8" name="Google Shape;228;p40"/>
          <p:cNvSpPr txBox="1"/>
          <p:nvPr>
            <p:ph idx="9" type="body"/>
          </p:nvPr>
        </p:nvSpPr>
        <p:spPr>
          <a:xfrm>
            <a:off x="38275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9" name="Google Shape;229;p40"/>
          <p:cNvSpPr txBox="1"/>
          <p:nvPr>
            <p:ph idx="13" type="body"/>
          </p:nvPr>
        </p:nvSpPr>
        <p:spPr>
          <a:xfrm>
            <a:off x="53951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30" name="Google Shape;230;p40"/>
          <p:cNvSpPr txBox="1"/>
          <p:nvPr>
            <p:ph idx="14" type="body"/>
          </p:nvPr>
        </p:nvSpPr>
        <p:spPr>
          <a:xfrm>
            <a:off x="7050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1" name="Google Shape;231;p40"/>
          <p:cNvSpPr txBox="1"/>
          <p:nvPr>
            <p:ph idx="15" type="body"/>
          </p:nvPr>
        </p:nvSpPr>
        <p:spPr>
          <a:xfrm>
            <a:off x="22588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2" name="Google Shape;232;p40"/>
          <p:cNvSpPr txBox="1"/>
          <p:nvPr>
            <p:ph idx="16" type="body"/>
          </p:nvPr>
        </p:nvSpPr>
        <p:spPr>
          <a:xfrm>
            <a:off x="3827003"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3" name="Google Shape;233;p40"/>
          <p:cNvSpPr txBox="1"/>
          <p:nvPr>
            <p:ph idx="17" type="body"/>
          </p:nvPr>
        </p:nvSpPr>
        <p:spPr>
          <a:xfrm>
            <a:off x="5396128"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4" name="Google Shape;234;p4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Landscape">
  <p:cSld name="ONE_COLUMN_TEXT">
    <p:bg>
      <p:bgPr>
        <a:solidFill>
          <a:schemeClr val="dk1"/>
        </a:solidFill>
      </p:bgPr>
    </p:bg>
    <p:spTree>
      <p:nvGrpSpPr>
        <p:cNvPr id="235" name="Shape 235"/>
        <p:cNvGrpSpPr/>
        <p:nvPr/>
      </p:nvGrpSpPr>
      <p:grpSpPr>
        <a:xfrm>
          <a:off x="0" y="0"/>
          <a:ext cx="0" cy="0"/>
          <a:chOff x="0" y="0"/>
          <a:chExt cx="0" cy="0"/>
        </a:xfrm>
      </p:grpSpPr>
      <p:sp>
        <p:nvSpPr>
          <p:cNvPr id="236" name="Google Shape;236;p41"/>
          <p:cNvSpPr txBox="1"/>
          <p:nvPr>
            <p:ph idx="1" type="body"/>
          </p:nvPr>
        </p:nvSpPr>
        <p:spPr>
          <a:xfrm>
            <a:off x="791150" y="738025"/>
            <a:ext cx="3918300" cy="2232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Font typeface="Barlow"/>
              <a:buChar char="●"/>
              <a:defRPr sz="1100">
                <a:latin typeface="Barlow"/>
                <a:ea typeface="Barlow"/>
                <a:cs typeface="Barlow"/>
                <a:sym typeface="Barlow"/>
              </a:defRPr>
            </a:lvl1pPr>
            <a:lvl2pPr indent="-298450" lvl="1" marL="914400">
              <a:spcBef>
                <a:spcPts val="0"/>
              </a:spcBef>
              <a:spcAft>
                <a:spcPts val="0"/>
              </a:spcAft>
              <a:buSzPts val="1100"/>
              <a:buFont typeface="Barlow"/>
              <a:buChar char="○"/>
              <a:defRPr sz="1100">
                <a:latin typeface="Barlow"/>
                <a:ea typeface="Barlow"/>
                <a:cs typeface="Barlow"/>
                <a:sym typeface="Barlow"/>
              </a:defRPr>
            </a:lvl2pPr>
            <a:lvl3pPr indent="-298450" lvl="2" marL="1371600">
              <a:spcBef>
                <a:spcPts val="0"/>
              </a:spcBef>
              <a:spcAft>
                <a:spcPts val="0"/>
              </a:spcAft>
              <a:buSzPts val="1100"/>
              <a:buFont typeface="Barlow"/>
              <a:buChar char="■"/>
              <a:defRPr sz="1100">
                <a:latin typeface="Barlow"/>
                <a:ea typeface="Barlow"/>
                <a:cs typeface="Barlow"/>
                <a:sym typeface="Barlow"/>
              </a:defRPr>
            </a:lvl3pPr>
            <a:lvl4pPr indent="-298450" lvl="3" marL="1828800">
              <a:spcBef>
                <a:spcPts val="0"/>
              </a:spcBef>
              <a:spcAft>
                <a:spcPts val="0"/>
              </a:spcAft>
              <a:buSzPts val="1100"/>
              <a:buFont typeface="Barlow"/>
              <a:buChar char="●"/>
              <a:defRPr sz="1100">
                <a:latin typeface="Barlow"/>
                <a:ea typeface="Barlow"/>
                <a:cs typeface="Barlow"/>
                <a:sym typeface="Barlow"/>
              </a:defRPr>
            </a:lvl4pPr>
            <a:lvl5pPr indent="-298450" lvl="4" marL="2286000">
              <a:spcBef>
                <a:spcPts val="0"/>
              </a:spcBef>
              <a:spcAft>
                <a:spcPts val="0"/>
              </a:spcAft>
              <a:buSzPts val="1100"/>
              <a:buFont typeface="Barlow"/>
              <a:buChar char="○"/>
              <a:defRPr>
                <a:latin typeface="Barlow"/>
                <a:ea typeface="Barlow"/>
                <a:cs typeface="Barlow"/>
                <a:sym typeface="Barlow"/>
              </a:defRPr>
            </a:lvl5pPr>
            <a:lvl6pPr indent="-298450" lvl="5" marL="2743200">
              <a:spcBef>
                <a:spcPts val="0"/>
              </a:spcBef>
              <a:spcAft>
                <a:spcPts val="0"/>
              </a:spcAft>
              <a:buSzPts val="1100"/>
              <a:buFont typeface="Barlow"/>
              <a:buChar char="■"/>
              <a:defRPr sz="1100">
                <a:latin typeface="Barlow"/>
                <a:ea typeface="Barlow"/>
                <a:cs typeface="Barlow"/>
                <a:sym typeface="Barlow"/>
              </a:defRPr>
            </a:lvl6pPr>
            <a:lvl7pPr indent="-298450" lvl="6" marL="3200400">
              <a:spcBef>
                <a:spcPts val="0"/>
              </a:spcBef>
              <a:spcAft>
                <a:spcPts val="0"/>
              </a:spcAft>
              <a:buSzPts val="1100"/>
              <a:buFont typeface="Barlow"/>
              <a:buChar char="●"/>
              <a:defRPr sz="1100">
                <a:latin typeface="Barlow"/>
                <a:ea typeface="Barlow"/>
                <a:cs typeface="Barlow"/>
                <a:sym typeface="Barlow"/>
              </a:defRPr>
            </a:lvl7pPr>
            <a:lvl8pPr indent="-298450" lvl="7" marL="3657600">
              <a:spcBef>
                <a:spcPts val="0"/>
              </a:spcBef>
              <a:spcAft>
                <a:spcPts val="0"/>
              </a:spcAft>
              <a:buSzPts val="1100"/>
              <a:buFont typeface="Barlow"/>
              <a:buChar char="○"/>
              <a:defRPr sz="1100">
                <a:latin typeface="Barlow"/>
                <a:ea typeface="Barlow"/>
                <a:cs typeface="Barlow"/>
                <a:sym typeface="Barlow"/>
              </a:defRPr>
            </a:lvl8pPr>
            <a:lvl9pPr indent="-298450" lvl="8" marL="4114800">
              <a:spcBef>
                <a:spcPts val="0"/>
              </a:spcBef>
              <a:spcAft>
                <a:spcPts val="0"/>
              </a:spcAft>
              <a:buSzPts val="1100"/>
              <a:buFont typeface="Barlow"/>
              <a:buChar char="■"/>
              <a:defRPr sz="1100">
                <a:latin typeface="Barlow"/>
                <a:ea typeface="Barlow"/>
                <a:cs typeface="Barlow"/>
                <a:sym typeface="Barlow"/>
              </a:defRPr>
            </a:lvl9pPr>
          </a:lstStyle>
          <a:p/>
        </p:txBody>
      </p:sp>
      <p:sp>
        <p:nvSpPr>
          <p:cNvPr id="237" name="Google Shape;237;p41"/>
          <p:cNvSpPr txBox="1"/>
          <p:nvPr>
            <p:ph idx="2" type="subTitle"/>
          </p:nvPr>
        </p:nvSpPr>
        <p:spPr>
          <a:xfrm>
            <a:off x="791150" y="522625"/>
            <a:ext cx="3918300" cy="2154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38" name="Google Shape;238;p4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Trends + Data">
  <p:cSld name="MAIN_POINT">
    <p:bg>
      <p:bgPr>
        <a:solidFill>
          <a:schemeClr val="dk1"/>
        </a:solidFill>
      </p:bgPr>
    </p:bg>
    <p:spTree>
      <p:nvGrpSpPr>
        <p:cNvPr id="239" name="Shape 239"/>
        <p:cNvGrpSpPr/>
        <p:nvPr/>
      </p:nvGrpSpPr>
      <p:grpSpPr>
        <a:xfrm>
          <a:off x="0" y="0"/>
          <a:ext cx="0" cy="0"/>
          <a:chOff x="0" y="0"/>
          <a:chExt cx="0" cy="0"/>
        </a:xfrm>
      </p:grpSpPr>
      <p:sp>
        <p:nvSpPr>
          <p:cNvPr id="240" name="Google Shape;240;p42"/>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41" name="Google Shape;241;p42"/>
          <p:cNvSpPr txBox="1"/>
          <p:nvPr>
            <p:ph idx="2"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p:txBody>
      </p:sp>
      <p:sp>
        <p:nvSpPr>
          <p:cNvPr id="242" name="Google Shape;242;p42"/>
          <p:cNvSpPr txBox="1"/>
          <p:nvPr>
            <p:ph idx="3" type="body"/>
          </p:nvPr>
        </p:nvSpPr>
        <p:spPr>
          <a:xfrm>
            <a:off x="480425" y="534275"/>
            <a:ext cx="4878300" cy="1917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43" name="Google Shape;243;p4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latin typeface="Barlow"/>
                <a:ea typeface="Barlow"/>
                <a:cs typeface="Barlow"/>
                <a:sym typeface="Barlow"/>
              </a:defRPr>
            </a:lvl1pPr>
            <a:lvl2pPr lvl="1" rtl="0">
              <a:buNone/>
              <a:defRPr sz="1100">
                <a:solidFill>
                  <a:schemeClr val="accent3"/>
                </a:solidFill>
                <a:latin typeface="Barlow"/>
                <a:ea typeface="Barlow"/>
                <a:cs typeface="Barlow"/>
                <a:sym typeface="Barlow"/>
              </a:defRPr>
            </a:lvl2pPr>
            <a:lvl3pPr lvl="2" rtl="0">
              <a:buNone/>
              <a:defRPr sz="1100">
                <a:solidFill>
                  <a:schemeClr val="accent3"/>
                </a:solidFill>
                <a:latin typeface="Barlow"/>
                <a:ea typeface="Barlow"/>
                <a:cs typeface="Barlow"/>
                <a:sym typeface="Barlow"/>
              </a:defRPr>
            </a:lvl3pPr>
            <a:lvl4pPr lvl="3" rtl="0">
              <a:buNone/>
              <a:defRPr sz="1100">
                <a:solidFill>
                  <a:schemeClr val="accent3"/>
                </a:solidFill>
                <a:latin typeface="Barlow"/>
                <a:ea typeface="Barlow"/>
                <a:cs typeface="Barlow"/>
                <a:sym typeface="Barlow"/>
              </a:defRPr>
            </a:lvl4pPr>
            <a:lvl5pPr lvl="4" rtl="0">
              <a:buNone/>
              <a:defRPr sz="1100">
                <a:solidFill>
                  <a:schemeClr val="accent3"/>
                </a:solidFill>
                <a:latin typeface="Barlow"/>
                <a:ea typeface="Barlow"/>
                <a:cs typeface="Barlow"/>
                <a:sym typeface="Barlow"/>
              </a:defRPr>
            </a:lvl5pPr>
            <a:lvl6pPr lvl="5" rtl="0">
              <a:buNone/>
              <a:defRPr sz="1100">
                <a:solidFill>
                  <a:schemeClr val="accent3"/>
                </a:solidFill>
                <a:latin typeface="Barlow"/>
                <a:ea typeface="Barlow"/>
                <a:cs typeface="Barlow"/>
                <a:sym typeface="Barlow"/>
              </a:defRPr>
            </a:lvl6pPr>
            <a:lvl7pPr lvl="6" rtl="0">
              <a:buNone/>
              <a:defRPr sz="1100">
                <a:solidFill>
                  <a:schemeClr val="accent3"/>
                </a:solidFill>
                <a:latin typeface="Barlow"/>
                <a:ea typeface="Barlow"/>
                <a:cs typeface="Barlow"/>
                <a:sym typeface="Barlow"/>
              </a:defRPr>
            </a:lvl7pPr>
            <a:lvl8pPr lvl="7" rtl="0">
              <a:buNone/>
              <a:defRPr sz="1100">
                <a:solidFill>
                  <a:schemeClr val="accent3"/>
                </a:solidFill>
                <a:latin typeface="Barlow"/>
                <a:ea typeface="Barlow"/>
                <a:cs typeface="Barlow"/>
                <a:sym typeface="Barlow"/>
              </a:defRPr>
            </a:lvl8pPr>
            <a:lvl9pPr lvl="8" rtl="0">
              <a:buNone/>
              <a:defRPr sz="1100">
                <a:solidFill>
                  <a:schemeClr val="accent3"/>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47">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14">
    <p:bg>
      <p:bgPr>
        <a:solidFill>
          <a:schemeClr val="dk1"/>
        </a:solidFill>
      </p:bgPr>
    </p:bg>
    <p:spTree>
      <p:nvGrpSpPr>
        <p:cNvPr id="244" name="Shape 244"/>
        <p:cNvGrpSpPr/>
        <p:nvPr/>
      </p:nvGrpSpPr>
      <p:grpSpPr>
        <a:xfrm>
          <a:off x="0" y="0"/>
          <a:ext cx="0" cy="0"/>
          <a:chOff x="0" y="0"/>
          <a:chExt cx="0" cy="0"/>
        </a:xfrm>
      </p:grpSpPr>
      <p:sp>
        <p:nvSpPr>
          <p:cNvPr id="245" name="Google Shape;245;p43"/>
          <p:cNvSpPr txBox="1"/>
          <p:nvPr>
            <p:ph type="title"/>
          </p:nvPr>
        </p:nvSpPr>
        <p:spPr>
          <a:xfrm>
            <a:off x="723861" y="1584738"/>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6" name="Google Shape;246;p43"/>
          <p:cNvSpPr txBox="1"/>
          <p:nvPr>
            <p:ph idx="2" type="title"/>
          </p:nvPr>
        </p:nvSpPr>
        <p:spPr>
          <a:xfrm>
            <a:off x="723861" y="239098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7" name="Google Shape;247;p43"/>
          <p:cNvSpPr txBox="1"/>
          <p:nvPr>
            <p:ph idx="3" type="title"/>
          </p:nvPr>
        </p:nvSpPr>
        <p:spPr>
          <a:xfrm>
            <a:off x="723861" y="315793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8" name="Google Shape;248;p43"/>
          <p:cNvSpPr txBox="1"/>
          <p:nvPr>
            <p:ph idx="4" type="title"/>
          </p:nvPr>
        </p:nvSpPr>
        <p:spPr>
          <a:xfrm>
            <a:off x="723861" y="3954905"/>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9" name="Google Shape;249;p43"/>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50" name="Google Shape;250;p43"/>
          <p:cNvSpPr txBox="1"/>
          <p:nvPr>
            <p:ph idx="5" type="body"/>
          </p:nvPr>
        </p:nvSpPr>
        <p:spPr>
          <a:xfrm>
            <a:off x="480425" y="610475"/>
            <a:ext cx="4878300" cy="37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317500" lvl="1" marL="9144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indent="-311150" lvl="2" marL="137160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indent="-304800" lvl="3" marL="1828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2100" lvl="5" marL="27432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indent="-285750" lvl="6" marL="320040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indent="-279400" lvl="7" marL="36576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indent="-273050" lvl="8" marL="411480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p:txBody>
      </p:sp>
      <p:sp>
        <p:nvSpPr>
          <p:cNvPr id="251" name="Google Shape;251;p4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 Thank You">
  <p:cSld name="CUSTOM_13">
    <p:bg>
      <p:bgPr>
        <a:solidFill>
          <a:schemeClr val="lt1"/>
        </a:solidFill>
      </p:bgPr>
    </p:bg>
    <p:spTree>
      <p:nvGrpSpPr>
        <p:cNvPr id="252" name="Shape 252"/>
        <p:cNvGrpSpPr/>
        <p:nvPr/>
      </p:nvGrpSpPr>
      <p:grpSpPr>
        <a:xfrm>
          <a:off x="0" y="0"/>
          <a:ext cx="0" cy="0"/>
          <a:chOff x="0" y="0"/>
          <a:chExt cx="0" cy="0"/>
        </a:xfrm>
      </p:grpSpPr>
      <p:sp>
        <p:nvSpPr>
          <p:cNvPr id="253" name="Google Shape;253;p44"/>
          <p:cNvSpPr txBox="1"/>
          <p:nvPr>
            <p:ph type="title"/>
          </p:nvPr>
        </p:nvSpPr>
        <p:spPr>
          <a:xfrm>
            <a:off x="455221" y="1321125"/>
            <a:ext cx="5094600" cy="1749900"/>
          </a:xfrm>
          <a:prstGeom prst="rect">
            <a:avLst/>
          </a:prstGeom>
          <a:noFill/>
        </p:spPr>
        <p:txBody>
          <a:bodyPr anchorCtr="0" anchor="t" bIns="91425" lIns="91425" spcFirstLastPara="1" rIns="91425" wrap="square" tIns="91425">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p:txBody>
      </p:sp>
      <p:sp>
        <p:nvSpPr>
          <p:cNvPr id="254" name="Google Shape;254;p44"/>
          <p:cNvSpPr txBox="1"/>
          <p:nvPr>
            <p:ph idx="1" type="body"/>
          </p:nvPr>
        </p:nvSpPr>
        <p:spPr>
          <a:xfrm>
            <a:off x="567029" y="4500404"/>
            <a:ext cx="1015800" cy="266100"/>
          </a:xfrm>
          <a:prstGeom prst="rect">
            <a:avLst/>
          </a:prstGeom>
          <a:ln cap="flat" cmpd="sng" w="9525">
            <a:solidFill>
              <a:schemeClr val="dk1"/>
            </a:solidFill>
            <a:prstDash val="solid"/>
            <a:round/>
            <a:headEnd len="sm" w="sm" type="none"/>
            <a:tailEnd len="sm" w="sm" type="none"/>
          </a:ln>
        </p:spPr>
        <p:txBody>
          <a:bodyPr anchorCtr="0" anchor="t" bIns="0" lIns="0" spcFirstLastPara="1" rIns="0" wrap="square" tIns="0">
            <a:sp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255" name="Google Shape;255;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TITLE_AND_DESCRIPTION">
    <p:spTree>
      <p:nvGrpSpPr>
        <p:cNvPr id="256" name="Shape 256"/>
        <p:cNvGrpSpPr/>
        <p:nvPr/>
      </p:nvGrpSpPr>
      <p:grpSpPr>
        <a:xfrm>
          <a:off x="0" y="0"/>
          <a:ext cx="0" cy="0"/>
          <a:chOff x="0" y="0"/>
          <a:chExt cx="0" cy="0"/>
        </a:xfrm>
      </p:grpSpPr>
      <p:sp>
        <p:nvSpPr>
          <p:cNvPr id="257" name="Google Shape;257;p45"/>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p:txBody>
      </p:sp>
      <p:sp>
        <p:nvSpPr>
          <p:cNvPr id="258" name="Google Shape;258;p45"/>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p:txBody>
      </p:sp>
      <p:sp>
        <p:nvSpPr>
          <p:cNvPr id="259" name="Google Shape;259;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ize / Pie Graph">
  <p:cSld name="CAPTION_ONLY">
    <p:bg>
      <p:bgPr>
        <a:solidFill>
          <a:schemeClr val="dk1"/>
        </a:solidFill>
      </p:bgPr>
    </p:bg>
    <p:spTree>
      <p:nvGrpSpPr>
        <p:cNvPr id="260" name="Shape 260"/>
        <p:cNvGrpSpPr/>
        <p:nvPr/>
      </p:nvGrpSpPr>
      <p:grpSpPr>
        <a:xfrm>
          <a:off x="0" y="0"/>
          <a:ext cx="0" cy="0"/>
          <a:chOff x="0" y="0"/>
          <a:chExt cx="0" cy="0"/>
        </a:xfrm>
      </p:grpSpPr>
      <p:sp>
        <p:nvSpPr>
          <p:cNvPr id="261" name="Google Shape;261;p46"/>
          <p:cNvSpPr/>
          <p:nvPr/>
        </p:nvSpPr>
        <p:spPr>
          <a:xfrm>
            <a:off x="0" y="0"/>
            <a:ext cx="9144000" cy="163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6"/>
          <p:cNvSpPr txBox="1"/>
          <p:nvPr>
            <p:ph idx="1" type="subTitle"/>
          </p:nvPr>
        </p:nvSpPr>
        <p:spPr>
          <a:xfrm>
            <a:off x="791150" y="522625"/>
            <a:ext cx="4977300" cy="11082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63" name="Google Shape;263;p46"/>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23850" lvl="1" marL="914400">
              <a:spcBef>
                <a:spcPts val="0"/>
              </a:spcBef>
              <a:spcAft>
                <a:spcPts val="0"/>
              </a:spcAft>
              <a:buClr>
                <a:schemeClr val="lt1"/>
              </a:buClr>
              <a:buSzPts val="1500"/>
              <a:buChar char="○"/>
              <a:defRPr sz="1500">
                <a:solidFill>
                  <a:schemeClr val="lt1"/>
                </a:solidFill>
              </a:defRPr>
            </a:lvl2pPr>
            <a:lvl3pPr indent="-323850" lvl="2" marL="1371600">
              <a:spcBef>
                <a:spcPts val="0"/>
              </a:spcBef>
              <a:spcAft>
                <a:spcPts val="0"/>
              </a:spcAft>
              <a:buClr>
                <a:schemeClr val="lt1"/>
              </a:buClr>
              <a:buSzPts val="1500"/>
              <a:buChar char="■"/>
              <a:defRPr sz="1500">
                <a:solidFill>
                  <a:schemeClr val="lt1"/>
                </a:solidFill>
              </a:defRPr>
            </a:lvl3pPr>
            <a:lvl4pPr indent="-323850" lvl="3" marL="1828800">
              <a:spcBef>
                <a:spcPts val="0"/>
              </a:spcBef>
              <a:spcAft>
                <a:spcPts val="0"/>
              </a:spcAft>
              <a:buClr>
                <a:schemeClr val="lt1"/>
              </a:buClr>
              <a:buSzPts val="1500"/>
              <a:buChar char="●"/>
              <a:defRPr sz="1500">
                <a:solidFill>
                  <a:schemeClr val="lt1"/>
                </a:solidFill>
              </a:defRPr>
            </a:lvl4pPr>
            <a:lvl5pPr indent="-323850" lvl="4" marL="2286000">
              <a:spcBef>
                <a:spcPts val="0"/>
              </a:spcBef>
              <a:spcAft>
                <a:spcPts val="0"/>
              </a:spcAft>
              <a:buClr>
                <a:schemeClr val="lt1"/>
              </a:buClr>
              <a:buSzPts val="1500"/>
              <a:buChar char="○"/>
              <a:defRPr sz="1500">
                <a:solidFill>
                  <a:schemeClr val="lt1"/>
                </a:solidFill>
              </a:defRPr>
            </a:lvl5pPr>
            <a:lvl6pPr indent="-323850" lvl="5" marL="2743200">
              <a:spcBef>
                <a:spcPts val="0"/>
              </a:spcBef>
              <a:spcAft>
                <a:spcPts val="0"/>
              </a:spcAft>
              <a:buClr>
                <a:schemeClr val="lt1"/>
              </a:buClr>
              <a:buSzPts val="1500"/>
              <a:buChar char="■"/>
              <a:defRPr sz="1500">
                <a:solidFill>
                  <a:schemeClr val="lt1"/>
                </a:solidFill>
              </a:defRPr>
            </a:lvl6pPr>
            <a:lvl7pPr indent="-323850" lvl="6" marL="3200400">
              <a:spcBef>
                <a:spcPts val="0"/>
              </a:spcBef>
              <a:spcAft>
                <a:spcPts val="0"/>
              </a:spcAft>
              <a:buClr>
                <a:schemeClr val="lt1"/>
              </a:buClr>
              <a:buSzPts val="1500"/>
              <a:buChar char="●"/>
              <a:defRPr sz="1500">
                <a:solidFill>
                  <a:schemeClr val="lt1"/>
                </a:solidFill>
              </a:defRPr>
            </a:lvl7pPr>
            <a:lvl8pPr indent="-323850" lvl="7" marL="3657600">
              <a:spcBef>
                <a:spcPts val="0"/>
              </a:spcBef>
              <a:spcAft>
                <a:spcPts val="0"/>
              </a:spcAft>
              <a:buClr>
                <a:schemeClr val="lt1"/>
              </a:buClr>
              <a:buSzPts val="1500"/>
              <a:buChar char="○"/>
              <a:defRPr sz="1500">
                <a:solidFill>
                  <a:schemeClr val="lt1"/>
                </a:solidFill>
              </a:defRPr>
            </a:lvl8pPr>
            <a:lvl9pPr indent="-323850" lvl="8" marL="4114800">
              <a:spcBef>
                <a:spcPts val="0"/>
              </a:spcBef>
              <a:spcAft>
                <a:spcPts val="0"/>
              </a:spcAft>
              <a:buClr>
                <a:schemeClr val="lt1"/>
              </a:buClr>
              <a:buSzPts val="1500"/>
              <a:buChar char="■"/>
              <a:defRPr sz="1500">
                <a:solidFill>
                  <a:schemeClr val="lt1"/>
                </a:solidFill>
              </a:defRPr>
            </a:lvl9pPr>
          </a:lstStyle>
          <a:p/>
        </p:txBody>
      </p:sp>
      <p:sp>
        <p:nvSpPr>
          <p:cNvPr id="264" name="Google Shape;264;p4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65" name="Google Shape;265;p46"/>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6"/>
          <p:cNvSpPr/>
          <p:nvPr/>
        </p:nvSpPr>
        <p:spPr>
          <a:xfrm rot="444408">
            <a:off x="5636457" y="2500588"/>
            <a:ext cx="1505663" cy="1505327"/>
          </a:xfrm>
          <a:prstGeom prst="pie">
            <a:avLst>
              <a:gd fmla="val 8241844" name="adj1"/>
              <a:gd fmla="val 12554936" name="adj2"/>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fferentiators / 4 column text">
  <p:cSld name="BIG_NUMBER">
    <p:bg>
      <p:bgPr>
        <a:solidFill>
          <a:schemeClr val="dk1"/>
        </a:solidFill>
      </p:bgPr>
    </p:bg>
    <p:spTree>
      <p:nvGrpSpPr>
        <p:cNvPr id="267" name="Shape 267"/>
        <p:cNvGrpSpPr/>
        <p:nvPr/>
      </p:nvGrpSpPr>
      <p:grpSpPr>
        <a:xfrm>
          <a:off x="0" y="0"/>
          <a:ext cx="0" cy="0"/>
          <a:chOff x="0" y="0"/>
          <a:chExt cx="0" cy="0"/>
        </a:xfrm>
      </p:grpSpPr>
      <p:sp>
        <p:nvSpPr>
          <p:cNvPr id="268" name="Google Shape;268;p47"/>
          <p:cNvSpPr/>
          <p:nvPr/>
        </p:nvSpPr>
        <p:spPr>
          <a:xfrm>
            <a:off x="0" y="1324925"/>
            <a:ext cx="4572000" cy="191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sp>
        <p:nvSpPr>
          <p:cNvPr id="269" name="Google Shape;269;p47"/>
          <p:cNvSpPr/>
          <p:nvPr/>
        </p:nvSpPr>
        <p:spPr>
          <a:xfrm>
            <a:off x="0" y="3235076"/>
            <a:ext cx="4572000" cy="19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dk2"/>
              </a:solidFill>
            </a:endParaRPr>
          </a:p>
        </p:txBody>
      </p:sp>
      <p:sp>
        <p:nvSpPr>
          <p:cNvPr id="270" name="Google Shape;270;p47"/>
          <p:cNvSpPr/>
          <p:nvPr/>
        </p:nvSpPr>
        <p:spPr>
          <a:xfrm>
            <a:off x="4571892" y="3235076"/>
            <a:ext cx="4572000" cy="191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lt1"/>
              </a:solidFill>
            </a:endParaRPr>
          </a:p>
        </p:txBody>
      </p:sp>
      <p:sp>
        <p:nvSpPr>
          <p:cNvPr id="271" name="Google Shape;271;p47"/>
          <p:cNvSpPr/>
          <p:nvPr/>
        </p:nvSpPr>
        <p:spPr>
          <a:xfrm>
            <a:off x="4571892" y="1324925"/>
            <a:ext cx="4572000" cy="191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accent5"/>
              </a:solidFill>
            </a:endParaRPr>
          </a:p>
        </p:txBody>
      </p:sp>
      <p:sp>
        <p:nvSpPr>
          <p:cNvPr id="272" name="Google Shape;272;p47"/>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73" name="Google Shape;273;p47"/>
          <p:cNvSpPr txBox="1"/>
          <p:nvPr>
            <p:ph idx="2" type="body"/>
          </p:nvPr>
        </p:nvSpPr>
        <p:spPr>
          <a:xfrm>
            <a:off x="480425" y="610475"/>
            <a:ext cx="4878300" cy="600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74" name="Google Shape;274;p4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blank">
  <p:cSld name="BLANK">
    <p:spTree>
      <p:nvGrpSpPr>
        <p:cNvPr id="275" name="Shape 275"/>
        <p:cNvGrpSpPr/>
        <p:nvPr/>
      </p:nvGrpSpPr>
      <p:grpSpPr>
        <a:xfrm>
          <a:off x="0" y="0"/>
          <a:ext cx="0" cy="0"/>
          <a:chOff x="0" y="0"/>
          <a:chExt cx="0" cy="0"/>
        </a:xfrm>
      </p:grpSpPr>
      <p:sp>
        <p:nvSpPr>
          <p:cNvPr id="276" name="Google Shape;276;p48"/>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77" name="Google Shape;277;p48"/>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p:txBody>
      </p:sp>
      <p:sp>
        <p:nvSpPr>
          <p:cNvPr id="278" name="Google Shape;27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1">
    <p:bg>
      <p:bgPr>
        <a:solidFill>
          <a:schemeClr val="dk1"/>
        </a:solidFill>
      </p:bgPr>
    </p:bg>
    <p:spTree>
      <p:nvGrpSpPr>
        <p:cNvPr id="279" name="Shape 279"/>
        <p:cNvGrpSpPr/>
        <p:nvPr/>
      </p:nvGrpSpPr>
      <p:grpSpPr>
        <a:xfrm>
          <a:off x="0" y="0"/>
          <a:ext cx="0" cy="0"/>
          <a:chOff x="0" y="0"/>
          <a:chExt cx="0" cy="0"/>
        </a:xfrm>
      </p:grpSpPr>
      <p:sp>
        <p:nvSpPr>
          <p:cNvPr id="280" name="Google Shape;280;p49"/>
          <p:cNvSpPr/>
          <p:nvPr/>
        </p:nvSpPr>
        <p:spPr>
          <a:xfrm>
            <a:off x="0" y="0"/>
            <a:ext cx="9144000" cy="163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9"/>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82" name="Google Shape;282;p49"/>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lt1"/>
              </a:buClr>
              <a:buSzPts val="2800"/>
              <a:buChar char="●"/>
              <a:defRPr sz="2800">
                <a:solidFill>
                  <a:schemeClr val="lt1"/>
                </a:solidFill>
              </a:defRPr>
            </a:lvl1pPr>
            <a:lvl2pPr indent="-406400" lvl="1" marL="914400">
              <a:spcBef>
                <a:spcPts val="0"/>
              </a:spcBef>
              <a:spcAft>
                <a:spcPts val="0"/>
              </a:spcAft>
              <a:buClr>
                <a:schemeClr val="lt1"/>
              </a:buClr>
              <a:buSzPts val="2800"/>
              <a:buChar char="○"/>
              <a:defRPr sz="2800">
                <a:solidFill>
                  <a:schemeClr val="lt1"/>
                </a:solidFill>
              </a:defRPr>
            </a:lvl2pPr>
            <a:lvl3pPr indent="-406400" lvl="2" marL="1371600">
              <a:spcBef>
                <a:spcPts val="0"/>
              </a:spcBef>
              <a:spcAft>
                <a:spcPts val="0"/>
              </a:spcAft>
              <a:buClr>
                <a:schemeClr val="lt1"/>
              </a:buClr>
              <a:buSzPts val="2800"/>
              <a:buChar char="■"/>
              <a:defRPr sz="2800">
                <a:solidFill>
                  <a:schemeClr val="lt1"/>
                </a:solidFill>
              </a:defRPr>
            </a:lvl3pPr>
            <a:lvl4pPr indent="-406400" lvl="3" marL="1828800">
              <a:spcBef>
                <a:spcPts val="0"/>
              </a:spcBef>
              <a:spcAft>
                <a:spcPts val="0"/>
              </a:spcAft>
              <a:buClr>
                <a:schemeClr val="lt1"/>
              </a:buClr>
              <a:buSzPts val="2800"/>
              <a:buChar char="●"/>
              <a:defRPr sz="2800">
                <a:solidFill>
                  <a:schemeClr val="lt1"/>
                </a:solidFill>
              </a:defRPr>
            </a:lvl4pPr>
            <a:lvl5pPr indent="-406400" lvl="4" marL="2286000">
              <a:spcBef>
                <a:spcPts val="0"/>
              </a:spcBef>
              <a:spcAft>
                <a:spcPts val="0"/>
              </a:spcAft>
              <a:buClr>
                <a:schemeClr val="lt1"/>
              </a:buClr>
              <a:buSzPts val="2800"/>
              <a:buChar char="○"/>
              <a:defRPr sz="2800">
                <a:solidFill>
                  <a:schemeClr val="lt1"/>
                </a:solidFill>
              </a:defRPr>
            </a:lvl5pPr>
            <a:lvl6pPr indent="-406400" lvl="5" marL="2743200">
              <a:spcBef>
                <a:spcPts val="0"/>
              </a:spcBef>
              <a:spcAft>
                <a:spcPts val="0"/>
              </a:spcAft>
              <a:buClr>
                <a:schemeClr val="lt1"/>
              </a:buClr>
              <a:buSzPts val="2800"/>
              <a:buChar char="■"/>
              <a:defRPr sz="2800">
                <a:solidFill>
                  <a:schemeClr val="lt1"/>
                </a:solidFill>
              </a:defRPr>
            </a:lvl6pPr>
            <a:lvl7pPr indent="-406400" lvl="6" marL="3200400">
              <a:spcBef>
                <a:spcPts val="0"/>
              </a:spcBef>
              <a:spcAft>
                <a:spcPts val="0"/>
              </a:spcAft>
              <a:buClr>
                <a:schemeClr val="lt1"/>
              </a:buClr>
              <a:buSzPts val="2800"/>
              <a:buChar char="●"/>
              <a:defRPr sz="2800">
                <a:solidFill>
                  <a:schemeClr val="lt1"/>
                </a:solidFill>
              </a:defRPr>
            </a:lvl7pPr>
            <a:lvl8pPr indent="-406400" lvl="7" marL="3657600">
              <a:spcBef>
                <a:spcPts val="0"/>
              </a:spcBef>
              <a:spcAft>
                <a:spcPts val="0"/>
              </a:spcAft>
              <a:buClr>
                <a:schemeClr val="lt1"/>
              </a:buClr>
              <a:buSzPts val="2800"/>
              <a:buChar char="○"/>
              <a:defRPr sz="2800">
                <a:solidFill>
                  <a:schemeClr val="lt1"/>
                </a:solidFill>
              </a:defRPr>
            </a:lvl8pPr>
            <a:lvl9pPr indent="-406400" lvl="8" marL="4114800">
              <a:spcBef>
                <a:spcPts val="0"/>
              </a:spcBef>
              <a:spcAft>
                <a:spcPts val="0"/>
              </a:spcAft>
              <a:buClr>
                <a:schemeClr val="lt1"/>
              </a:buClr>
              <a:buSzPts val="2800"/>
              <a:buChar char="■"/>
              <a:defRPr sz="2800">
                <a:solidFill>
                  <a:schemeClr val="lt1"/>
                </a:solidFill>
              </a:defRPr>
            </a:lvl9pPr>
          </a:lstStyle>
          <a:p/>
        </p:txBody>
      </p:sp>
      <p:sp>
        <p:nvSpPr>
          <p:cNvPr id="283" name="Google Shape;283;p4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ckground Image + Text">
  <p:cSld name="CUSTOM">
    <p:spTree>
      <p:nvGrpSpPr>
        <p:cNvPr id="284" name="Shape 284"/>
        <p:cNvGrpSpPr/>
        <p:nvPr/>
      </p:nvGrpSpPr>
      <p:grpSpPr>
        <a:xfrm>
          <a:off x="0" y="0"/>
          <a:ext cx="0" cy="0"/>
          <a:chOff x="0" y="0"/>
          <a:chExt cx="0" cy="0"/>
        </a:xfrm>
      </p:grpSpPr>
      <p:sp>
        <p:nvSpPr>
          <p:cNvPr id="285" name="Google Shape;285;p50"/>
          <p:cNvSpPr/>
          <p:nvPr>
            <p:ph idx="2" type="pic"/>
          </p:nvPr>
        </p:nvSpPr>
        <p:spPr>
          <a:xfrm>
            <a:off x="0" y="0"/>
            <a:ext cx="9144000" cy="5143500"/>
          </a:xfrm>
          <a:prstGeom prst="rect">
            <a:avLst/>
          </a:prstGeom>
          <a:noFill/>
          <a:ln>
            <a:noFill/>
          </a:ln>
        </p:spPr>
      </p:sp>
      <p:sp>
        <p:nvSpPr>
          <p:cNvPr id="286" name="Google Shape;286;p50"/>
          <p:cNvSpPr txBox="1"/>
          <p:nvPr>
            <p:ph idx="1" type="body"/>
          </p:nvPr>
        </p:nvSpPr>
        <p:spPr>
          <a:xfrm>
            <a:off x="4655675" y="956675"/>
            <a:ext cx="3965400" cy="775200"/>
          </a:xfrm>
          <a:prstGeom prst="rect">
            <a:avLst/>
          </a:prstGeom>
          <a:solidFill>
            <a:schemeClr val="lt1"/>
          </a:solidFill>
        </p:spPr>
        <p:txBody>
          <a:bodyPr anchorCtr="0" anchor="t" bIns="274300" lIns="274300" spcFirstLastPara="1" rIns="274300" wrap="square" tIns="0">
            <a:noAutofit/>
          </a:bodyPr>
          <a:lstStyle>
            <a:lvl1pPr indent="-298450" lvl="0" marL="457200">
              <a:spcBef>
                <a:spcPts val="0"/>
              </a:spcBef>
              <a:spcAft>
                <a:spcPts val="0"/>
              </a:spcAft>
              <a:buClr>
                <a:schemeClr val="dk1"/>
              </a:buClr>
              <a:buSzPts val="1100"/>
              <a:buFont typeface="Barlow"/>
              <a:buChar char="●"/>
              <a:defRPr sz="1100">
                <a:latin typeface="Barlow"/>
                <a:ea typeface="Barlow"/>
                <a:cs typeface="Barlow"/>
                <a:sym typeface="Barlow"/>
              </a:defRPr>
            </a:lvl1pPr>
            <a:lvl2pPr indent="-298450" lvl="1" marL="914400">
              <a:spcBef>
                <a:spcPts val="0"/>
              </a:spcBef>
              <a:spcAft>
                <a:spcPts val="0"/>
              </a:spcAft>
              <a:buClr>
                <a:schemeClr val="dk1"/>
              </a:buClr>
              <a:buSzPts val="1100"/>
              <a:buFont typeface="Barlow"/>
              <a:buChar char="○"/>
              <a:defRPr sz="1100">
                <a:latin typeface="Barlow"/>
                <a:ea typeface="Barlow"/>
                <a:cs typeface="Barlow"/>
                <a:sym typeface="Barlow"/>
              </a:defRPr>
            </a:lvl2pPr>
            <a:lvl3pPr indent="-298450" lvl="2" marL="1371600">
              <a:spcBef>
                <a:spcPts val="0"/>
              </a:spcBef>
              <a:spcAft>
                <a:spcPts val="0"/>
              </a:spcAft>
              <a:buClr>
                <a:schemeClr val="dk1"/>
              </a:buClr>
              <a:buSzPts val="1100"/>
              <a:buFont typeface="Barlow"/>
              <a:buChar char="■"/>
              <a:defRPr sz="1100">
                <a:latin typeface="Barlow"/>
                <a:ea typeface="Barlow"/>
                <a:cs typeface="Barlow"/>
                <a:sym typeface="Barlow"/>
              </a:defRPr>
            </a:lvl3pPr>
            <a:lvl4pPr indent="-298450" lvl="3" marL="1828800">
              <a:spcBef>
                <a:spcPts val="0"/>
              </a:spcBef>
              <a:spcAft>
                <a:spcPts val="0"/>
              </a:spcAft>
              <a:buClr>
                <a:schemeClr val="dk1"/>
              </a:buClr>
              <a:buSzPts val="1100"/>
              <a:buFont typeface="Barlow"/>
              <a:buChar char="●"/>
              <a:defRPr sz="1100">
                <a:latin typeface="Barlow"/>
                <a:ea typeface="Barlow"/>
                <a:cs typeface="Barlow"/>
                <a:sym typeface="Barlow"/>
              </a:defRPr>
            </a:lvl4pPr>
            <a:lvl5pPr indent="-298450" lvl="4" marL="2286000">
              <a:spcBef>
                <a:spcPts val="0"/>
              </a:spcBef>
              <a:spcAft>
                <a:spcPts val="0"/>
              </a:spcAft>
              <a:buClr>
                <a:schemeClr val="dk1"/>
              </a:buClr>
              <a:buSzPts val="1100"/>
              <a:buFont typeface="Barlow"/>
              <a:buChar char="○"/>
              <a:defRPr>
                <a:latin typeface="Barlow"/>
                <a:ea typeface="Barlow"/>
                <a:cs typeface="Barlow"/>
                <a:sym typeface="Barlow"/>
              </a:defRPr>
            </a:lvl5pPr>
            <a:lvl6pPr indent="-298450" lvl="5" marL="2743200">
              <a:spcBef>
                <a:spcPts val="0"/>
              </a:spcBef>
              <a:spcAft>
                <a:spcPts val="0"/>
              </a:spcAft>
              <a:buClr>
                <a:schemeClr val="dk1"/>
              </a:buClr>
              <a:buSzPts val="1100"/>
              <a:buFont typeface="Barlow"/>
              <a:buChar char="■"/>
              <a:defRPr sz="1100">
                <a:latin typeface="Barlow"/>
                <a:ea typeface="Barlow"/>
                <a:cs typeface="Barlow"/>
                <a:sym typeface="Barlow"/>
              </a:defRPr>
            </a:lvl6pPr>
            <a:lvl7pPr indent="-298450" lvl="6" marL="3200400">
              <a:spcBef>
                <a:spcPts val="0"/>
              </a:spcBef>
              <a:spcAft>
                <a:spcPts val="0"/>
              </a:spcAft>
              <a:buClr>
                <a:schemeClr val="dk1"/>
              </a:buClr>
              <a:buSzPts val="1100"/>
              <a:buFont typeface="Barlow"/>
              <a:buChar char="●"/>
              <a:defRPr sz="1100">
                <a:latin typeface="Barlow"/>
                <a:ea typeface="Barlow"/>
                <a:cs typeface="Barlow"/>
                <a:sym typeface="Barlow"/>
              </a:defRPr>
            </a:lvl7pPr>
            <a:lvl8pPr indent="-298450" lvl="7" marL="3657600">
              <a:spcBef>
                <a:spcPts val="0"/>
              </a:spcBef>
              <a:spcAft>
                <a:spcPts val="0"/>
              </a:spcAft>
              <a:buClr>
                <a:schemeClr val="dk1"/>
              </a:buClr>
              <a:buSzPts val="1100"/>
              <a:buFont typeface="Barlow"/>
              <a:buChar char="○"/>
              <a:defRPr sz="1100">
                <a:latin typeface="Barlow"/>
                <a:ea typeface="Barlow"/>
                <a:cs typeface="Barlow"/>
                <a:sym typeface="Barlow"/>
              </a:defRPr>
            </a:lvl8pPr>
            <a:lvl9pPr indent="-298450" lvl="8" marL="4114800">
              <a:spcBef>
                <a:spcPts val="0"/>
              </a:spcBef>
              <a:spcAft>
                <a:spcPts val="0"/>
              </a:spcAft>
              <a:buClr>
                <a:schemeClr val="dk1"/>
              </a:buClr>
              <a:buSzPts val="1100"/>
              <a:buFont typeface="Barlow"/>
              <a:buChar char="■"/>
              <a:defRPr sz="1100">
                <a:latin typeface="Barlow"/>
                <a:ea typeface="Barlow"/>
                <a:cs typeface="Barlow"/>
                <a:sym typeface="Barlow"/>
              </a:defRPr>
            </a:lvl9pPr>
          </a:lstStyle>
          <a:p/>
        </p:txBody>
      </p:sp>
      <p:sp>
        <p:nvSpPr>
          <p:cNvPr id="287" name="Google Shape;287;p50"/>
          <p:cNvSpPr txBox="1"/>
          <p:nvPr>
            <p:ph idx="3" type="subTitle"/>
          </p:nvPr>
        </p:nvSpPr>
        <p:spPr>
          <a:xfrm>
            <a:off x="4655675" y="522900"/>
            <a:ext cx="3965400" cy="442800"/>
          </a:xfrm>
          <a:prstGeom prst="rect">
            <a:avLst/>
          </a:prstGeom>
          <a:solidFill>
            <a:schemeClr val="lt1"/>
          </a:solidFill>
        </p:spPr>
        <p:txBody>
          <a:bodyPr anchorCtr="0" anchor="b" bIns="0" lIns="274300" spcFirstLastPara="1" rIns="274300" wrap="square" tIns="27430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88" name="Google Shape;288;p50"/>
          <p:cNvSpPr txBox="1"/>
          <p:nvPr>
            <p:ph idx="4" type="body"/>
          </p:nvPr>
        </p:nvSpPr>
        <p:spPr>
          <a:xfrm>
            <a:off x="524350" y="4144800"/>
            <a:ext cx="1558800" cy="475800"/>
          </a:xfrm>
          <a:prstGeom prst="rect">
            <a:avLst/>
          </a:prstGeom>
          <a:solidFill>
            <a:schemeClr val="lt1"/>
          </a:solidFill>
        </p:spPr>
        <p:txBody>
          <a:bodyPr anchorCtr="0" anchor="t" bIns="137150" lIns="137150" spcFirstLastPara="1" rIns="137150" wrap="square" tIns="137150">
            <a:noAutofit/>
          </a:bodyPr>
          <a:lstStyle>
            <a:lvl1pPr indent="-273050" lvl="0" marL="457200">
              <a:spcBef>
                <a:spcPts val="0"/>
              </a:spcBef>
              <a:spcAft>
                <a:spcPts val="0"/>
              </a:spcAft>
              <a:buClr>
                <a:schemeClr val="dk1"/>
              </a:buClr>
              <a:buSzPts val="700"/>
              <a:buFont typeface="Barlow"/>
              <a:buChar char="●"/>
              <a:defRPr sz="700">
                <a:latin typeface="Barlow"/>
                <a:ea typeface="Barlow"/>
                <a:cs typeface="Barlow"/>
                <a:sym typeface="Barlow"/>
              </a:defRPr>
            </a:lvl1pPr>
            <a:lvl2pPr indent="-273050" lvl="1" marL="914400">
              <a:spcBef>
                <a:spcPts val="0"/>
              </a:spcBef>
              <a:spcAft>
                <a:spcPts val="0"/>
              </a:spcAft>
              <a:buClr>
                <a:schemeClr val="dk1"/>
              </a:buClr>
              <a:buSzPts val="700"/>
              <a:buFont typeface="Barlow"/>
              <a:buChar char="○"/>
              <a:defRPr sz="700">
                <a:latin typeface="Barlow"/>
                <a:ea typeface="Barlow"/>
                <a:cs typeface="Barlow"/>
                <a:sym typeface="Barlow"/>
              </a:defRPr>
            </a:lvl2pPr>
            <a:lvl3pPr indent="-273050" lvl="2" marL="1371600">
              <a:spcBef>
                <a:spcPts val="0"/>
              </a:spcBef>
              <a:spcAft>
                <a:spcPts val="0"/>
              </a:spcAft>
              <a:buClr>
                <a:schemeClr val="dk1"/>
              </a:buClr>
              <a:buSzPts val="700"/>
              <a:buFont typeface="Barlow"/>
              <a:buChar char="■"/>
              <a:defRPr sz="700">
                <a:latin typeface="Barlow"/>
                <a:ea typeface="Barlow"/>
                <a:cs typeface="Barlow"/>
                <a:sym typeface="Barlow"/>
              </a:defRPr>
            </a:lvl3pPr>
            <a:lvl4pPr indent="-273050" lvl="3" marL="1828800">
              <a:spcBef>
                <a:spcPts val="0"/>
              </a:spcBef>
              <a:spcAft>
                <a:spcPts val="0"/>
              </a:spcAft>
              <a:buClr>
                <a:schemeClr val="dk1"/>
              </a:buClr>
              <a:buSzPts val="700"/>
              <a:buFont typeface="Barlow"/>
              <a:buChar char="●"/>
              <a:defRPr sz="700">
                <a:latin typeface="Barlow"/>
                <a:ea typeface="Barlow"/>
                <a:cs typeface="Barlow"/>
                <a:sym typeface="Barlow"/>
              </a:defRPr>
            </a:lvl4pPr>
            <a:lvl5pPr indent="-273050" lvl="4" marL="2286000">
              <a:spcBef>
                <a:spcPts val="0"/>
              </a:spcBef>
              <a:spcAft>
                <a:spcPts val="0"/>
              </a:spcAft>
              <a:buClr>
                <a:schemeClr val="dk1"/>
              </a:buClr>
              <a:buSzPts val="700"/>
              <a:buFont typeface="Barlow"/>
              <a:buChar char="○"/>
              <a:defRPr sz="700">
                <a:latin typeface="Barlow"/>
                <a:ea typeface="Barlow"/>
                <a:cs typeface="Barlow"/>
                <a:sym typeface="Barlow"/>
              </a:defRPr>
            </a:lvl5pPr>
            <a:lvl6pPr indent="-273050" lvl="5" marL="2743200">
              <a:spcBef>
                <a:spcPts val="0"/>
              </a:spcBef>
              <a:spcAft>
                <a:spcPts val="0"/>
              </a:spcAft>
              <a:buClr>
                <a:schemeClr val="dk1"/>
              </a:buClr>
              <a:buSzPts val="700"/>
              <a:buFont typeface="Barlow"/>
              <a:buChar char="■"/>
              <a:defRPr sz="700">
                <a:latin typeface="Barlow"/>
                <a:ea typeface="Barlow"/>
                <a:cs typeface="Barlow"/>
                <a:sym typeface="Barlow"/>
              </a:defRPr>
            </a:lvl6pPr>
            <a:lvl7pPr indent="-273050" lvl="6" marL="3200400">
              <a:spcBef>
                <a:spcPts val="0"/>
              </a:spcBef>
              <a:spcAft>
                <a:spcPts val="0"/>
              </a:spcAft>
              <a:buClr>
                <a:schemeClr val="dk1"/>
              </a:buClr>
              <a:buSzPts val="700"/>
              <a:buFont typeface="Barlow"/>
              <a:buChar char="●"/>
              <a:defRPr sz="700">
                <a:latin typeface="Barlow"/>
                <a:ea typeface="Barlow"/>
                <a:cs typeface="Barlow"/>
                <a:sym typeface="Barlow"/>
              </a:defRPr>
            </a:lvl7pPr>
            <a:lvl8pPr indent="-273050" lvl="7" marL="3657600">
              <a:spcBef>
                <a:spcPts val="0"/>
              </a:spcBef>
              <a:spcAft>
                <a:spcPts val="0"/>
              </a:spcAft>
              <a:buClr>
                <a:schemeClr val="dk1"/>
              </a:buClr>
              <a:buSzPts val="700"/>
              <a:buFont typeface="Barlow"/>
              <a:buChar char="○"/>
              <a:defRPr sz="700">
                <a:latin typeface="Barlow"/>
                <a:ea typeface="Barlow"/>
                <a:cs typeface="Barlow"/>
                <a:sym typeface="Barlow"/>
              </a:defRPr>
            </a:lvl8pPr>
            <a:lvl9pPr indent="-273050" lvl="8" marL="4114800">
              <a:spcBef>
                <a:spcPts val="0"/>
              </a:spcBef>
              <a:spcAft>
                <a:spcPts val="0"/>
              </a:spcAft>
              <a:buClr>
                <a:schemeClr val="dk1"/>
              </a:buClr>
              <a:buSzPts val="700"/>
              <a:buFont typeface="Barlow"/>
              <a:buChar char="■"/>
              <a:defRPr sz="700">
                <a:latin typeface="Barlow"/>
                <a:ea typeface="Barlow"/>
                <a:cs typeface="Barlow"/>
                <a:sym typeface="Barlow"/>
              </a:defRPr>
            </a:lvl9pPr>
          </a:lstStyle>
          <a:p/>
        </p:txBody>
      </p:sp>
      <p:sp>
        <p:nvSpPr>
          <p:cNvPr id="289" name="Google Shape;289;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CUSTOM_1">
    <p:bg>
      <p:bgPr>
        <a:solidFill>
          <a:schemeClr val="lt2"/>
        </a:solidFill>
      </p:bgPr>
    </p:bg>
    <p:spTree>
      <p:nvGrpSpPr>
        <p:cNvPr id="290" name="Shape 290"/>
        <p:cNvGrpSpPr/>
        <p:nvPr/>
      </p:nvGrpSpPr>
      <p:grpSpPr>
        <a:xfrm>
          <a:off x="0" y="0"/>
          <a:ext cx="0" cy="0"/>
          <a:chOff x="0" y="0"/>
          <a:chExt cx="0" cy="0"/>
        </a:xfrm>
      </p:grpSpPr>
      <p:sp>
        <p:nvSpPr>
          <p:cNvPr id="291" name="Google Shape;291;p51"/>
          <p:cNvSpPr/>
          <p:nvPr>
            <p:ph idx="2" type="pic"/>
          </p:nvPr>
        </p:nvSpPr>
        <p:spPr>
          <a:xfrm>
            <a:off x="5485725" y="523025"/>
            <a:ext cx="3135300" cy="4097700"/>
          </a:xfrm>
          <a:prstGeom prst="roundRect">
            <a:avLst>
              <a:gd fmla="val 16667" name="adj"/>
            </a:avLst>
          </a:prstGeom>
          <a:noFill/>
          <a:ln>
            <a:noFill/>
          </a:ln>
        </p:spPr>
      </p:sp>
      <p:sp>
        <p:nvSpPr>
          <p:cNvPr id="292" name="Google Shape;292;p51"/>
          <p:cNvSpPr txBox="1"/>
          <p:nvPr>
            <p:ph type="title"/>
          </p:nvPr>
        </p:nvSpPr>
        <p:spPr>
          <a:xfrm>
            <a:off x="591441" y="391675"/>
            <a:ext cx="4397400" cy="3178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93" name="Google Shape;293;p51"/>
          <p:cNvSpPr txBox="1"/>
          <p:nvPr>
            <p:ph idx="1" type="body"/>
          </p:nvPr>
        </p:nvSpPr>
        <p:spPr>
          <a:xfrm>
            <a:off x="638750" y="4413181"/>
            <a:ext cx="5537100" cy="310500"/>
          </a:xfrm>
          <a:prstGeom prst="rect">
            <a:avLst/>
          </a:prstGeom>
        </p:spPr>
        <p:txBody>
          <a:bodyPr anchorCtr="0" anchor="b" bIns="91425" lIns="91425" spcFirstLastPara="1" rIns="91425" wrap="square" tIns="91425">
            <a:noAutofit/>
          </a:bodyPr>
          <a:lstStyle>
            <a:lvl1pPr indent="-298450" lvl="0" marL="457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indent="-298450" lvl="1" marL="914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indent="-298450" lvl="2" marL="1371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indent="-298450" lvl="3" marL="1828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indent="-298450" lvl="4" marL="228600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indent="-298450" lvl="5" marL="2743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indent="-298450" lvl="6" marL="3200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indent="-298450" lvl="7" marL="3657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indent="-298450" lvl="8" marL="4114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p:txBody>
      </p:sp>
      <p:sp>
        <p:nvSpPr>
          <p:cNvPr id="294" name="Google Shape;294;p5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 5 Images">
  <p:cSld name="CUSTOM_2">
    <p:bg>
      <p:bgPr>
        <a:solidFill>
          <a:schemeClr val="dk1"/>
        </a:solidFill>
      </p:bgPr>
    </p:bg>
    <p:spTree>
      <p:nvGrpSpPr>
        <p:cNvPr id="295" name="Shape 295"/>
        <p:cNvGrpSpPr/>
        <p:nvPr/>
      </p:nvGrpSpPr>
      <p:grpSpPr>
        <a:xfrm>
          <a:off x="0" y="0"/>
          <a:ext cx="0" cy="0"/>
          <a:chOff x="0" y="0"/>
          <a:chExt cx="0" cy="0"/>
        </a:xfrm>
      </p:grpSpPr>
      <p:sp>
        <p:nvSpPr>
          <p:cNvPr id="296" name="Google Shape;296;p52"/>
          <p:cNvSpPr txBox="1"/>
          <p:nvPr>
            <p:ph idx="1" type="body"/>
          </p:nvPr>
        </p:nvSpPr>
        <p:spPr>
          <a:xfrm>
            <a:off x="5481425"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7" name="Google Shape;297;p52"/>
          <p:cNvSpPr txBox="1"/>
          <p:nvPr>
            <p:ph idx="2" type="body"/>
          </p:nvPr>
        </p:nvSpPr>
        <p:spPr>
          <a:xfrm>
            <a:off x="3918400" y="27157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8" name="Google Shape;298;p52"/>
          <p:cNvSpPr txBox="1"/>
          <p:nvPr>
            <p:ph idx="3" type="body"/>
          </p:nvPr>
        </p:nvSpPr>
        <p:spPr>
          <a:xfrm>
            <a:off x="2349550"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9" name="Google Shape;299;p52"/>
          <p:cNvSpPr txBox="1"/>
          <p:nvPr>
            <p:ph idx="4"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00" name="Google Shape;300;p52"/>
          <p:cNvSpPr txBox="1"/>
          <p:nvPr>
            <p:ph idx="5"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01" name="Google Shape;301;p52"/>
          <p:cNvSpPr txBox="1"/>
          <p:nvPr>
            <p:ph idx="6" type="body"/>
          </p:nvPr>
        </p:nvSpPr>
        <p:spPr>
          <a:xfrm>
            <a:off x="70444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302" name="Google Shape;302;p52"/>
          <p:cNvCxnSpPr/>
          <p:nvPr/>
        </p:nvCxnSpPr>
        <p:spPr>
          <a:xfrm rot="10800000">
            <a:off x="827250" y="1481375"/>
            <a:ext cx="7489500" cy="0"/>
          </a:xfrm>
          <a:prstGeom prst="straightConnector1">
            <a:avLst/>
          </a:prstGeom>
          <a:noFill/>
          <a:ln cap="flat" cmpd="sng" w="19050">
            <a:solidFill>
              <a:schemeClr val="accent1"/>
            </a:solidFill>
            <a:prstDash val="solid"/>
            <a:round/>
            <a:headEnd len="med" w="med" type="none"/>
            <a:tailEnd len="med" w="med" type="none"/>
          </a:ln>
        </p:spPr>
      </p:cxnSp>
      <p:sp>
        <p:nvSpPr>
          <p:cNvPr id="303" name="Google Shape;303;p52"/>
          <p:cNvSpPr/>
          <p:nvPr>
            <p:ph idx="7" type="pic"/>
          </p:nvPr>
        </p:nvSpPr>
        <p:spPr>
          <a:xfrm>
            <a:off x="7049625" y="523025"/>
            <a:ext cx="1305900" cy="1918500"/>
          </a:xfrm>
          <a:prstGeom prst="roundRect">
            <a:avLst>
              <a:gd fmla="val 16667" name="adj"/>
            </a:avLst>
          </a:prstGeom>
          <a:noFill/>
          <a:ln>
            <a:noFill/>
          </a:ln>
        </p:spPr>
      </p:sp>
      <p:sp>
        <p:nvSpPr>
          <p:cNvPr id="304" name="Google Shape;304;p52"/>
          <p:cNvSpPr/>
          <p:nvPr>
            <p:ph idx="8" type="pic"/>
          </p:nvPr>
        </p:nvSpPr>
        <p:spPr>
          <a:xfrm>
            <a:off x="784775" y="522100"/>
            <a:ext cx="1305900" cy="1918500"/>
          </a:xfrm>
          <a:prstGeom prst="roundRect">
            <a:avLst>
              <a:gd fmla="val 16667" name="adj"/>
            </a:avLst>
          </a:prstGeom>
          <a:noFill/>
          <a:ln>
            <a:noFill/>
          </a:ln>
        </p:spPr>
      </p:sp>
      <p:sp>
        <p:nvSpPr>
          <p:cNvPr id="305" name="Google Shape;305;p52"/>
          <p:cNvSpPr/>
          <p:nvPr>
            <p:ph idx="9" type="pic"/>
          </p:nvPr>
        </p:nvSpPr>
        <p:spPr>
          <a:xfrm>
            <a:off x="2343950" y="523500"/>
            <a:ext cx="1305900" cy="1918500"/>
          </a:xfrm>
          <a:prstGeom prst="roundRect">
            <a:avLst>
              <a:gd fmla="val 16667" name="adj"/>
            </a:avLst>
          </a:prstGeom>
          <a:noFill/>
          <a:ln>
            <a:noFill/>
          </a:ln>
        </p:spPr>
      </p:sp>
      <p:sp>
        <p:nvSpPr>
          <p:cNvPr id="306" name="Google Shape;306;p52"/>
          <p:cNvSpPr/>
          <p:nvPr>
            <p:ph idx="13" type="pic"/>
          </p:nvPr>
        </p:nvSpPr>
        <p:spPr>
          <a:xfrm>
            <a:off x="3915213" y="523500"/>
            <a:ext cx="1305900" cy="1918500"/>
          </a:xfrm>
          <a:prstGeom prst="roundRect">
            <a:avLst>
              <a:gd fmla="val 16667" name="adj"/>
            </a:avLst>
          </a:prstGeom>
          <a:noFill/>
          <a:ln>
            <a:noFill/>
          </a:ln>
        </p:spPr>
      </p:sp>
      <p:sp>
        <p:nvSpPr>
          <p:cNvPr id="307" name="Google Shape;307;p52"/>
          <p:cNvSpPr/>
          <p:nvPr>
            <p:ph idx="14" type="pic"/>
          </p:nvPr>
        </p:nvSpPr>
        <p:spPr>
          <a:xfrm>
            <a:off x="5490975" y="523500"/>
            <a:ext cx="1305900" cy="1918500"/>
          </a:xfrm>
          <a:prstGeom prst="roundRect">
            <a:avLst>
              <a:gd fmla="val 16667" name="adj"/>
            </a:avLst>
          </a:prstGeom>
          <a:noFill/>
          <a:ln>
            <a:noFill/>
          </a:ln>
        </p:spPr>
      </p:sp>
      <p:sp>
        <p:nvSpPr>
          <p:cNvPr id="308" name="Google Shape;308;p52"/>
          <p:cNvSpPr txBox="1"/>
          <p:nvPr>
            <p:ph idx="15"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09" name="Google Shape;309;p52"/>
          <p:cNvSpPr txBox="1"/>
          <p:nvPr>
            <p:ph idx="16"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310" name="Google Shape;310;p52"/>
          <p:cNvSpPr txBox="1"/>
          <p:nvPr>
            <p:ph idx="17"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1" name="Google Shape;311;p52"/>
          <p:cNvSpPr txBox="1"/>
          <p:nvPr>
            <p:ph idx="18" type="body"/>
          </p:nvPr>
        </p:nvSpPr>
        <p:spPr>
          <a:xfrm>
            <a:off x="391548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2" name="Google Shape;312;p52"/>
          <p:cNvSpPr txBox="1"/>
          <p:nvPr>
            <p:ph idx="19" type="body"/>
          </p:nvPr>
        </p:nvSpPr>
        <p:spPr>
          <a:xfrm>
            <a:off x="5479963"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3" name="Google Shape;313;p52"/>
          <p:cNvSpPr txBox="1"/>
          <p:nvPr>
            <p:ph idx="20" type="body"/>
          </p:nvPr>
        </p:nvSpPr>
        <p:spPr>
          <a:xfrm>
            <a:off x="704733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4" name="Google Shape;314;p5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ategy Canvas / Line Graph">
  <p:cSld name="CUSTOM_3">
    <p:bg>
      <p:bgPr>
        <a:solidFill>
          <a:schemeClr val="dk1"/>
        </a:solidFill>
      </p:bgPr>
    </p:bg>
    <p:spTree>
      <p:nvGrpSpPr>
        <p:cNvPr id="315" name="Shape 315"/>
        <p:cNvGrpSpPr/>
        <p:nvPr/>
      </p:nvGrpSpPr>
      <p:grpSpPr>
        <a:xfrm>
          <a:off x="0" y="0"/>
          <a:ext cx="0" cy="0"/>
          <a:chOff x="0" y="0"/>
          <a:chExt cx="0" cy="0"/>
        </a:xfrm>
      </p:grpSpPr>
      <p:sp>
        <p:nvSpPr>
          <p:cNvPr id="316" name="Google Shape;316;p53"/>
          <p:cNvSpPr txBox="1"/>
          <p:nvPr>
            <p:ph idx="1" type="body"/>
          </p:nvPr>
        </p:nvSpPr>
        <p:spPr>
          <a:xfrm>
            <a:off x="3917825" y="4024920"/>
            <a:ext cx="44412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17" name="Google Shape;317;p53"/>
          <p:cNvSpPr txBox="1"/>
          <p:nvPr>
            <p:ph idx="2" type="subTitle"/>
          </p:nvPr>
        </p:nvSpPr>
        <p:spPr>
          <a:xfrm>
            <a:off x="783675" y="3967895"/>
            <a:ext cx="2877600" cy="431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p:txBody>
      </p:sp>
      <p:sp>
        <p:nvSpPr>
          <p:cNvPr id="318" name="Google Shape;318;p5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4">
    <p:spTree>
      <p:nvGrpSpPr>
        <p:cNvPr id="319" name="Shape 319"/>
        <p:cNvGrpSpPr/>
        <p:nvPr/>
      </p:nvGrpSpPr>
      <p:grpSpPr>
        <a:xfrm>
          <a:off x="0" y="0"/>
          <a:ext cx="0" cy="0"/>
          <a:chOff x="0" y="0"/>
          <a:chExt cx="0" cy="0"/>
        </a:xfrm>
      </p:grpSpPr>
      <p:sp>
        <p:nvSpPr>
          <p:cNvPr id="320" name="Google Shape;320;p54"/>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321" name="Google Shape;321;p54"/>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p:txBody>
      </p:sp>
      <p:sp>
        <p:nvSpPr>
          <p:cNvPr id="322" name="Google Shape;322;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 Objectives">
  <p:cSld name="CUSTOM_5">
    <p:bg>
      <p:bgPr>
        <a:solidFill>
          <a:schemeClr val="dk1"/>
        </a:solidFill>
      </p:bgPr>
    </p:bg>
    <p:spTree>
      <p:nvGrpSpPr>
        <p:cNvPr id="323" name="Shape 323"/>
        <p:cNvGrpSpPr/>
        <p:nvPr/>
      </p:nvGrpSpPr>
      <p:grpSpPr>
        <a:xfrm>
          <a:off x="0" y="0"/>
          <a:ext cx="0" cy="0"/>
          <a:chOff x="0" y="0"/>
          <a:chExt cx="0" cy="0"/>
        </a:xfrm>
      </p:grpSpPr>
      <p:sp>
        <p:nvSpPr>
          <p:cNvPr id="324" name="Google Shape;324;p55"/>
          <p:cNvSpPr/>
          <p:nvPr/>
        </p:nvSpPr>
        <p:spPr>
          <a:xfrm rot="-5400000">
            <a:off x="4090300" y="-436575"/>
            <a:ext cx="4099200" cy="6015000"/>
          </a:xfrm>
          <a:prstGeom prst="round2SameRect">
            <a:avLst>
              <a:gd fmla="val 16667"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5" name="Google Shape;325;p55"/>
          <p:cNvSpPr txBox="1"/>
          <p:nvPr>
            <p:ph idx="1" type="body"/>
          </p:nvPr>
        </p:nvSpPr>
        <p:spPr>
          <a:xfrm>
            <a:off x="3918400"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26" name="Google Shape;326;p55"/>
          <p:cNvSpPr txBox="1"/>
          <p:nvPr>
            <p:ph idx="2" type="body"/>
          </p:nvPr>
        </p:nvSpPr>
        <p:spPr>
          <a:xfrm>
            <a:off x="3918400"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7" name="Google Shape;327;p55"/>
          <p:cNvSpPr txBox="1"/>
          <p:nvPr>
            <p:ph idx="3" type="body"/>
          </p:nvPr>
        </p:nvSpPr>
        <p:spPr>
          <a:xfrm>
            <a:off x="7044450" y="36805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28" name="Google Shape;328;p55"/>
          <p:cNvSpPr txBox="1"/>
          <p:nvPr>
            <p:ph idx="4" type="body"/>
          </p:nvPr>
        </p:nvSpPr>
        <p:spPr>
          <a:xfrm>
            <a:off x="7044450" y="37806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9" name="Google Shape;329;p55"/>
          <p:cNvSpPr/>
          <p:nvPr>
            <p:ph idx="5" type="pic"/>
          </p:nvPr>
        </p:nvSpPr>
        <p:spPr>
          <a:xfrm>
            <a:off x="7049625" y="1588125"/>
            <a:ext cx="1305900" cy="1918500"/>
          </a:xfrm>
          <a:prstGeom prst="roundRect">
            <a:avLst>
              <a:gd fmla="val 16667" name="adj"/>
            </a:avLst>
          </a:prstGeom>
          <a:noFill/>
          <a:ln>
            <a:noFill/>
          </a:ln>
        </p:spPr>
      </p:sp>
      <p:sp>
        <p:nvSpPr>
          <p:cNvPr id="330" name="Google Shape;330;p55"/>
          <p:cNvSpPr/>
          <p:nvPr>
            <p:ph idx="6" type="pic"/>
          </p:nvPr>
        </p:nvSpPr>
        <p:spPr>
          <a:xfrm>
            <a:off x="3915213" y="1588600"/>
            <a:ext cx="1305900" cy="1918500"/>
          </a:xfrm>
          <a:prstGeom prst="roundRect">
            <a:avLst>
              <a:gd fmla="val 16667" name="adj"/>
            </a:avLst>
          </a:prstGeom>
          <a:noFill/>
          <a:ln>
            <a:noFill/>
          </a:ln>
        </p:spPr>
      </p:sp>
      <p:sp>
        <p:nvSpPr>
          <p:cNvPr id="331" name="Google Shape;331;p55"/>
          <p:cNvSpPr/>
          <p:nvPr>
            <p:ph idx="7" type="pic"/>
          </p:nvPr>
        </p:nvSpPr>
        <p:spPr>
          <a:xfrm>
            <a:off x="5490975" y="1588600"/>
            <a:ext cx="1305900" cy="1918500"/>
          </a:xfrm>
          <a:prstGeom prst="roundRect">
            <a:avLst>
              <a:gd fmla="val 16667" name="adj"/>
            </a:avLst>
          </a:prstGeom>
          <a:noFill/>
          <a:ln>
            <a:noFill/>
          </a:ln>
        </p:spPr>
      </p:sp>
      <p:sp>
        <p:nvSpPr>
          <p:cNvPr id="332" name="Google Shape;332;p55"/>
          <p:cNvSpPr txBox="1"/>
          <p:nvPr>
            <p:ph idx="8" type="subTitle"/>
          </p:nvPr>
        </p:nvSpPr>
        <p:spPr>
          <a:xfrm>
            <a:off x="3918800"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3" name="Google Shape;333;p55"/>
          <p:cNvSpPr txBox="1"/>
          <p:nvPr>
            <p:ph idx="9" type="subTitle"/>
          </p:nvPr>
        </p:nvSpPr>
        <p:spPr>
          <a:xfrm>
            <a:off x="5484775"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4" name="Google Shape;334;p55"/>
          <p:cNvSpPr txBox="1"/>
          <p:nvPr>
            <p:ph idx="13" type="subTitle"/>
          </p:nvPr>
        </p:nvSpPr>
        <p:spPr>
          <a:xfrm>
            <a:off x="7050750" y="10327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5" name="Google Shape;335;p55"/>
          <p:cNvSpPr txBox="1"/>
          <p:nvPr>
            <p:ph idx="14" type="body"/>
          </p:nvPr>
        </p:nvSpPr>
        <p:spPr>
          <a:xfrm>
            <a:off x="507400" y="1828050"/>
            <a:ext cx="2136300" cy="29733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2"/>
              </a:buClr>
              <a:buSzPts val="2800"/>
              <a:buChar char="●"/>
              <a:defRPr sz="2800">
                <a:solidFill>
                  <a:schemeClr val="accent2"/>
                </a:solidFill>
              </a:defRPr>
            </a:lvl1pPr>
            <a:lvl2pPr indent="-406400" lvl="1" marL="914400">
              <a:spcBef>
                <a:spcPts val="0"/>
              </a:spcBef>
              <a:spcAft>
                <a:spcPts val="0"/>
              </a:spcAft>
              <a:buClr>
                <a:schemeClr val="accent2"/>
              </a:buClr>
              <a:buSzPts val="2800"/>
              <a:buChar char="○"/>
              <a:defRPr sz="2800">
                <a:solidFill>
                  <a:schemeClr val="accent2"/>
                </a:solidFill>
              </a:defRPr>
            </a:lvl2pPr>
            <a:lvl3pPr indent="-406400" lvl="2" marL="1371600">
              <a:spcBef>
                <a:spcPts val="0"/>
              </a:spcBef>
              <a:spcAft>
                <a:spcPts val="0"/>
              </a:spcAft>
              <a:buClr>
                <a:schemeClr val="accent2"/>
              </a:buClr>
              <a:buSzPts val="2800"/>
              <a:buChar char="■"/>
              <a:defRPr sz="2800">
                <a:solidFill>
                  <a:schemeClr val="accent2"/>
                </a:solidFill>
              </a:defRPr>
            </a:lvl3pPr>
            <a:lvl4pPr indent="-406400" lvl="3" marL="1828800">
              <a:spcBef>
                <a:spcPts val="0"/>
              </a:spcBef>
              <a:spcAft>
                <a:spcPts val="0"/>
              </a:spcAft>
              <a:buClr>
                <a:schemeClr val="accent2"/>
              </a:buClr>
              <a:buSzPts val="2800"/>
              <a:buChar char="●"/>
              <a:defRPr sz="2800">
                <a:solidFill>
                  <a:schemeClr val="accent2"/>
                </a:solidFill>
              </a:defRPr>
            </a:lvl4pPr>
            <a:lvl5pPr indent="-406400" lvl="4" marL="2286000">
              <a:spcBef>
                <a:spcPts val="0"/>
              </a:spcBef>
              <a:spcAft>
                <a:spcPts val="0"/>
              </a:spcAft>
              <a:buClr>
                <a:schemeClr val="accent2"/>
              </a:buClr>
              <a:buSzPts val="2800"/>
              <a:buChar char="○"/>
              <a:defRPr sz="2800">
                <a:solidFill>
                  <a:schemeClr val="accent2"/>
                </a:solidFill>
              </a:defRPr>
            </a:lvl5pPr>
            <a:lvl6pPr indent="-406400" lvl="5" marL="2743200">
              <a:spcBef>
                <a:spcPts val="0"/>
              </a:spcBef>
              <a:spcAft>
                <a:spcPts val="0"/>
              </a:spcAft>
              <a:buClr>
                <a:schemeClr val="accent2"/>
              </a:buClr>
              <a:buSzPts val="2800"/>
              <a:buChar char="■"/>
              <a:defRPr sz="2800">
                <a:solidFill>
                  <a:schemeClr val="accent2"/>
                </a:solidFill>
              </a:defRPr>
            </a:lvl6pPr>
            <a:lvl7pPr indent="-406400" lvl="6" marL="3200400">
              <a:spcBef>
                <a:spcPts val="0"/>
              </a:spcBef>
              <a:spcAft>
                <a:spcPts val="0"/>
              </a:spcAft>
              <a:buClr>
                <a:schemeClr val="accent2"/>
              </a:buClr>
              <a:buSzPts val="2800"/>
              <a:buChar char="●"/>
              <a:defRPr sz="2800">
                <a:solidFill>
                  <a:schemeClr val="accent2"/>
                </a:solidFill>
              </a:defRPr>
            </a:lvl7pPr>
            <a:lvl8pPr indent="-406400" lvl="7" marL="3657600">
              <a:spcBef>
                <a:spcPts val="0"/>
              </a:spcBef>
              <a:spcAft>
                <a:spcPts val="0"/>
              </a:spcAft>
              <a:buClr>
                <a:schemeClr val="accent2"/>
              </a:buClr>
              <a:buSzPts val="2800"/>
              <a:buChar char="○"/>
              <a:defRPr sz="2800">
                <a:solidFill>
                  <a:schemeClr val="accent2"/>
                </a:solidFill>
              </a:defRPr>
            </a:lvl8pPr>
            <a:lvl9pPr indent="-406400" lvl="8" marL="4114800">
              <a:spcBef>
                <a:spcPts val="0"/>
              </a:spcBef>
              <a:spcAft>
                <a:spcPts val="0"/>
              </a:spcAft>
              <a:buClr>
                <a:schemeClr val="accent2"/>
              </a:buClr>
              <a:buSzPts val="2800"/>
              <a:buChar char="■"/>
              <a:defRPr sz="2800">
                <a:solidFill>
                  <a:schemeClr val="accent2"/>
                </a:solidFill>
              </a:defRPr>
            </a:lvl9pPr>
          </a:lstStyle>
          <a:p/>
        </p:txBody>
      </p:sp>
      <p:sp>
        <p:nvSpPr>
          <p:cNvPr id="336" name="Google Shape;336;p55"/>
          <p:cNvSpPr txBox="1"/>
          <p:nvPr>
            <p:ph idx="15" type="body"/>
          </p:nvPr>
        </p:nvSpPr>
        <p:spPr>
          <a:xfrm>
            <a:off x="5481425"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37" name="Google Shape;337;p55"/>
          <p:cNvSpPr txBox="1"/>
          <p:nvPr>
            <p:ph idx="16" type="body"/>
          </p:nvPr>
        </p:nvSpPr>
        <p:spPr>
          <a:xfrm>
            <a:off x="5481425"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38" name="Google Shape;338;p5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32">
          <p15:clr>
            <a:srgbClr val="E46962"/>
          </p15:clr>
        </p15:guide>
        <p15:guide id="2" orient="horz" pos="2088">
          <p15:clr>
            <a:srgbClr val="E46962"/>
          </p15:clr>
        </p15:guide>
      </p15:sldGuideLst>
    </p:ext>
  </p:extLs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 5 Images">
  <p:cSld name="CUSTOM_6">
    <p:bg>
      <p:bgPr>
        <a:solidFill>
          <a:schemeClr val="accent6"/>
        </a:solidFill>
      </p:bgPr>
    </p:bg>
    <p:spTree>
      <p:nvGrpSpPr>
        <p:cNvPr id="339" name="Shape 339"/>
        <p:cNvGrpSpPr/>
        <p:nvPr/>
      </p:nvGrpSpPr>
      <p:grpSpPr>
        <a:xfrm>
          <a:off x="0" y="0"/>
          <a:ext cx="0" cy="0"/>
          <a:chOff x="0" y="0"/>
          <a:chExt cx="0" cy="0"/>
        </a:xfrm>
      </p:grpSpPr>
      <p:sp>
        <p:nvSpPr>
          <p:cNvPr id="340" name="Google Shape;340;p56"/>
          <p:cNvSpPr txBox="1"/>
          <p:nvPr>
            <p:ph idx="1"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41" name="Google Shape;341;p56"/>
          <p:cNvSpPr txBox="1"/>
          <p:nvPr>
            <p:ph idx="2"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342" name="Google Shape;342;p56"/>
          <p:cNvCxnSpPr/>
          <p:nvPr/>
        </p:nvCxnSpPr>
        <p:spPr>
          <a:xfrm rot="10800000">
            <a:off x="827250" y="1481375"/>
            <a:ext cx="7489500" cy="0"/>
          </a:xfrm>
          <a:prstGeom prst="straightConnector1">
            <a:avLst/>
          </a:prstGeom>
          <a:noFill/>
          <a:ln cap="flat" cmpd="sng" w="19050">
            <a:solidFill>
              <a:schemeClr val="accent2"/>
            </a:solidFill>
            <a:prstDash val="solid"/>
            <a:round/>
            <a:headEnd len="med" w="med" type="none"/>
            <a:tailEnd len="med" w="med" type="none"/>
          </a:ln>
        </p:spPr>
      </p:cxnSp>
      <p:sp>
        <p:nvSpPr>
          <p:cNvPr id="343" name="Google Shape;343;p56"/>
          <p:cNvSpPr/>
          <p:nvPr>
            <p:ph idx="3" type="pic"/>
          </p:nvPr>
        </p:nvSpPr>
        <p:spPr>
          <a:xfrm>
            <a:off x="7049625" y="523025"/>
            <a:ext cx="1305900" cy="1918500"/>
          </a:xfrm>
          <a:prstGeom prst="roundRect">
            <a:avLst>
              <a:gd fmla="val 16667" name="adj"/>
            </a:avLst>
          </a:prstGeom>
          <a:noFill/>
          <a:ln>
            <a:noFill/>
          </a:ln>
        </p:spPr>
      </p:sp>
      <p:sp>
        <p:nvSpPr>
          <p:cNvPr id="344" name="Google Shape;344;p56"/>
          <p:cNvSpPr/>
          <p:nvPr>
            <p:ph idx="4" type="pic"/>
          </p:nvPr>
        </p:nvSpPr>
        <p:spPr>
          <a:xfrm>
            <a:off x="784775" y="522100"/>
            <a:ext cx="1305900" cy="1918500"/>
          </a:xfrm>
          <a:prstGeom prst="roundRect">
            <a:avLst>
              <a:gd fmla="val 16667" name="adj"/>
            </a:avLst>
          </a:prstGeom>
          <a:noFill/>
          <a:ln>
            <a:noFill/>
          </a:ln>
        </p:spPr>
      </p:sp>
      <p:sp>
        <p:nvSpPr>
          <p:cNvPr id="345" name="Google Shape;345;p56"/>
          <p:cNvSpPr/>
          <p:nvPr>
            <p:ph idx="5" type="pic"/>
          </p:nvPr>
        </p:nvSpPr>
        <p:spPr>
          <a:xfrm>
            <a:off x="2343950" y="523500"/>
            <a:ext cx="1305900" cy="1918500"/>
          </a:xfrm>
          <a:prstGeom prst="roundRect">
            <a:avLst>
              <a:gd fmla="val 16667" name="adj"/>
            </a:avLst>
          </a:prstGeom>
          <a:noFill/>
          <a:ln>
            <a:noFill/>
          </a:ln>
        </p:spPr>
      </p:sp>
      <p:sp>
        <p:nvSpPr>
          <p:cNvPr id="346" name="Google Shape;346;p56"/>
          <p:cNvSpPr/>
          <p:nvPr>
            <p:ph idx="6" type="pic"/>
          </p:nvPr>
        </p:nvSpPr>
        <p:spPr>
          <a:xfrm>
            <a:off x="3915213" y="523500"/>
            <a:ext cx="1305900" cy="1918500"/>
          </a:xfrm>
          <a:prstGeom prst="roundRect">
            <a:avLst>
              <a:gd fmla="val 16667" name="adj"/>
            </a:avLst>
          </a:prstGeom>
          <a:noFill/>
          <a:ln>
            <a:noFill/>
          </a:ln>
        </p:spPr>
      </p:sp>
      <p:sp>
        <p:nvSpPr>
          <p:cNvPr id="347" name="Google Shape;347;p56"/>
          <p:cNvSpPr/>
          <p:nvPr>
            <p:ph idx="7" type="pic"/>
          </p:nvPr>
        </p:nvSpPr>
        <p:spPr>
          <a:xfrm>
            <a:off x="5490975" y="523500"/>
            <a:ext cx="1305900" cy="1918500"/>
          </a:xfrm>
          <a:prstGeom prst="roundRect">
            <a:avLst>
              <a:gd fmla="val 16667" name="adj"/>
            </a:avLst>
          </a:prstGeom>
          <a:noFill/>
          <a:ln>
            <a:noFill/>
          </a:ln>
        </p:spPr>
      </p:sp>
      <p:sp>
        <p:nvSpPr>
          <p:cNvPr id="348" name="Google Shape;348;p56"/>
          <p:cNvSpPr txBox="1"/>
          <p:nvPr>
            <p:ph idx="8"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49" name="Google Shape;349;p56"/>
          <p:cNvSpPr txBox="1"/>
          <p:nvPr>
            <p:ph idx="9"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p:txBody>
      </p:sp>
      <p:sp>
        <p:nvSpPr>
          <p:cNvPr id="350" name="Google Shape;350;p56"/>
          <p:cNvSpPr txBox="1"/>
          <p:nvPr>
            <p:ph idx="13"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1" name="Google Shape;351;p56"/>
          <p:cNvSpPr txBox="1"/>
          <p:nvPr>
            <p:ph idx="14" type="body"/>
          </p:nvPr>
        </p:nvSpPr>
        <p:spPr>
          <a:xfrm>
            <a:off x="23495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2" name="Google Shape;352;p56"/>
          <p:cNvSpPr txBox="1"/>
          <p:nvPr>
            <p:ph idx="15" type="body"/>
          </p:nvPr>
        </p:nvSpPr>
        <p:spPr>
          <a:xfrm>
            <a:off x="39078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3" name="Google Shape;353;p56"/>
          <p:cNvSpPr txBox="1"/>
          <p:nvPr>
            <p:ph idx="16" type="body"/>
          </p:nvPr>
        </p:nvSpPr>
        <p:spPr>
          <a:xfrm>
            <a:off x="39078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4" name="Google Shape;354;p56"/>
          <p:cNvSpPr txBox="1"/>
          <p:nvPr>
            <p:ph idx="17" type="body"/>
          </p:nvPr>
        </p:nvSpPr>
        <p:spPr>
          <a:xfrm>
            <a:off x="5496525"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5" name="Google Shape;355;p56"/>
          <p:cNvSpPr txBox="1"/>
          <p:nvPr>
            <p:ph idx="18" type="body"/>
          </p:nvPr>
        </p:nvSpPr>
        <p:spPr>
          <a:xfrm>
            <a:off x="5496525"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6" name="Google Shape;356;p56"/>
          <p:cNvSpPr txBox="1"/>
          <p:nvPr>
            <p:ph idx="19" type="body"/>
          </p:nvPr>
        </p:nvSpPr>
        <p:spPr>
          <a:xfrm>
            <a:off x="70852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7" name="Google Shape;357;p56"/>
          <p:cNvSpPr txBox="1"/>
          <p:nvPr>
            <p:ph idx="20" type="body"/>
          </p:nvPr>
        </p:nvSpPr>
        <p:spPr>
          <a:xfrm>
            <a:off x="70852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8" name="Google Shape;358;p5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Graphic">
  <p:cSld name="CUSTOM_9">
    <p:bg>
      <p:bgPr>
        <a:solidFill>
          <a:schemeClr val="dk1"/>
        </a:solidFill>
      </p:bgPr>
    </p:bg>
    <p:spTree>
      <p:nvGrpSpPr>
        <p:cNvPr id="359" name="Shape 359"/>
        <p:cNvGrpSpPr/>
        <p:nvPr/>
      </p:nvGrpSpPr>
      <p:grpSpPr>
        <a:xfrm>
          <a:off x="0" y="0"/>
          <a:ext cx="0" cy="0"/>
          <a:chOff x="0" y="0"/>
          <a:chExt cx="0" cy="0"/>
        </a:xfrm>
      </p:grpSpPr>
      <p:sp>
        <p:nvSpPr>
          <p:cNvPr id="360" name="Google Shape;360;p57"/>
          <p:cNvSpPr txBox="1"/>
          <p:nvPr>
            <p:ph idx="1" type="body"/>
          </p:nvPr>
        </p:nvSpPr>
        <p:spPr>
          <a:xfrm>
            <a:off x="3133000" y="514275"/>
            <a:ext cx="38907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61" name="Google Shape;361;p57"/>
          <p:cNvSpPr txBox="1"/>
          <p:nvPr>
            <p:ph idx="2" type="body"/>
          </p:nvPr>
        </p:nvSpPr>
        <p:spPr>
          <a:xfrm>
            <a:off x="657679" y="436194"/>
            <a:ext cx="2278800" cy="1985100"/>
          </a:xfrm>
          <a:prstGeom prst="rect">
            <a:avLst/>
          </a:prstGeom>
        </p:spPr>
        <p:txBody>
          <a:bodyPr anchorCtr="0" anchor="t" bIns="91425" lIns="91425" spcFirstLastPara="1" rIns="91425" wrap="square" tIns="91425">
            <a:noAutofit/>
          </a:bodyPr>
          <a:lstStyle>
            <a:lvl1pPr indent="-406400" lvl="0" marL="457200">
              <a:lnSpc>
                <a:spcPct val="80000"/>
              </a:lnSpc>
              <a:spcBef>
                <a:spcPts val="0"/>
              </a:spcBef>
              <a:spcAft>
                <a:spcPts val="0"/>
              </a:spcAft>
              <a:buClr>
                <a:schemeClr val="accent2"/>
              </a:buClr>
              <a:buSzPts val="2800"/>
              <a:buChar char="●"/>
              <a:defRPr sz="2800">
                <a:solidFill>
                  <a:schemeClr val="accent2"/>
                </a:solidFill>
              </a:defRPr>
            </a:lvl1pPr>
            <a:lvl2pPr indent="-406400" lvl="1" marL="914400">
              <a:lnSpc>
                <a:spcPct val="80000"/>
              </a:lnSpc>
              <a:spcBef>
                <a:spcPts val="0"/>
              </a:spcBef>
              <a:spcAft>
                <a:spcPts val="0"/>
              </a:spcAft>
              <a:buClr>
                <a:schemeClr val="accent2"/>
              </a:buClr>
              <a:buSzPts val="2800"/>
              <a:buChar char="○"/>
              <a:defRPr sz="2800">
                <a:solidFill>
                  <a:schemeClr val="accent2"/>
                </a:solidFill>
              </a:defRPr>
            </a:lvl2pPr>
            <a:lvl3pPr indent="-406400" lvl="2" marL="1371600">
              <a:lnSpc>
                <a:spcPct val="80000"/>
              </a:lnSpc>
              <a:spcBef>
                <a:spcPts val="0"/>
              </a:spcBef>
              <a:spcAft>
                <a:spcPts val="0"/>
              </a:spcAft>
              <a:buClr>
                <a:schemeClr val="accent2"/>
              </a:buClr>
              <a:buSzPts val="2800"/>
              <a:buChar char="■"/>
              <a:defRPr sz="2800">
                <a:solidFill>
                  <a:schemeClr val="accent2"/>
                </a:solidFill>
              </a:defRPr>
            </a:lvl3pPr>
            <a:lvl4pPr indent="-406400" lvl="3" marL="1828800">
              <a:lnSpc>
                <a:spcPct val="80000"/>
              </a:lnSpc>
              <a:spcBef>
                <a:spcPts val="0"/>
              </a:spcBef>
              <a:spcAft>
                <a:spcPts val="0"/>
              </a:spcAft>
              <a:buClr>
                <a:schemeClr val="accent2"/>
              </a:buClr>
              <a:buSzPts val="2800"/>
              <a:buChar char="●"/>
              <a:defRPr sz="2800">
                <a:solidFill>
                  <a:schemeClr val="accent2"/>
                </a:solidFill>
              </a:defRPr>
            </a:lvl4pPr>
            <a:lvl5pPr indent="-406400" lvl="4" marL="2286000">
              <a:lnSpc>
                <a:spcPct val="80000"/>
              </a:lnSpc>
              <a:spcBef>
                <a:spcPts val="0"/>
              </a:spcBef>
              <a:spcAft>
                <a:spcPts val="0"/>
              </a:spcAft>
              <a:buClr>
                <a:schemeClr val="accent2"/>
              </a:buClr>
              <a:buSzPts val="2800"/>
              <a:buChar char="○"/>
              <a:defRPr sz="2800">
                <a:solidFill>
                  <a:schemeClr val="accent2"/>
                </a:solidFill>
              </a:defRPr>
            </a:lvl5pPr>
            <a:lvl6pPr indent="-406400" lvl="5" marL="2743200">
              <a:lnSpc>
                <a:spcPct val="80000"/>
              </a:lnSpc>
              <a:spcBef>
                <a:spcPts val="0"/>
              </a:spcBef>
              <a:spcAft>
                <a:spcPts val="0"/>
              </a:spcAft>
              <a:buClr>
                <a:schemeClr val="accent2"/>
              </a:buClr>
              <a:buSzPts val="2800"/>
              <a:buChar char="■"/>
              <a:defRPr sz="2800">
                <a:solidFill>
                  <a:schemeClr val="accent2"/>
                </a:solidFill>
              </a:defRPr>
            </a:lvl6pPr>
            <a:lvl7pPr indent="-406400" lvl="6" marL="3200400">
              <a:lnSpc>
                <a:spcPct val="80000"/>
              </a:lnSpc>
              <a:spcBef>
                <a:spcPts val="0"/>
              </a:spcBef>
              <a:spcAft>
                <a:spcPts val="0"/>
              </a:spcAft>
              <a:buClr>
                <a:schemeClr val="accent2"/>
              </a:buClr>
              <a:buSzPts val="2800"/>
              <a:buChar char="●"/>
              <a:defRPr sz="2800">
                <a:solidFill>
                  <a:schemeClr val="accent2"/>
                </a:solidFill>
              </a:defRPr>
            </a:lvl7pPr>
            <a:lvl8pPr indent="-406400" lvl="7" marL="3657600">
              <a:lnSpc>
                <a:spcPct val="80000"/>
              </a:lnSpc>
              <a:spcBef>
                <a:spcPts val="0"/>
              </a:spcBef>
              <a:spcAft>
                <a:spcPts val="0"/>
              </a:spcAft>
              <a:buClr>
                <a:schemeClr val="accent2"/>
              </a:buClr>
              <a:buSzPts val="2800"/>
              <a:buChar char="○"/>
              <a:defRPr sz="2800">
                <a:solidFill>
                  <a:schemeClr val="accent2"/>
                </a:solidFill>
              </a:defRPr>
            </a:lvl8pPr>
            <a:lvl9pPr indent="-406400" lvl="8" marL="4114800">
              <a:lnSpc>
                <a:spcPct val="80000"/>
              </a:lnSpc>
              <a:spcBef>
                <a:spcPts val="0"/>
              </a:spcBef>
              <a:spcAft>
                <a:spcPts val="0"/>
              </a:spcAft>
              <a:buClr>
                <a:schemeClr val="accent2"/>
              </a:buClr>
              <a:buSzPts val="2800"/>
              <a:buChar char="■"/>
              <a:defRPr sz="2800">
                <a:solidFill>
                  <a:schemeClr val="accent2"/>
                </a:solidFill>
              </a:defRPr>
            </a:lvl9pPr>
          </a:lstStyle>
          <a:p/>
        </p:txBody>
      </p:sp>
      <p:sp>
        <p:nvSpPr>
          <p:cNvPr id="362" name="Google Shape;362;p5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94">
          <p15:clr>
            <a:srgbClr val="E46962"/>
          </p15:clr>
        </p15:guide>
        <p15:guide id="2" orient="horz" pos="504">
          <p15:clr>
            <a:srgbClr val="E46962"/>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 Graphic">
  <p:cSld name="CUSTOM_12">
    <p:bg>
      <p:bgPr>
        <a:solidFill>
          <a:schemeClr val="dk1"/>
        </a:solidFill>
      </p:bgPr>
    </p:bg>
    <p:spTree>
      <p:nvGrpSpPr>
        <p:cNvPr id="363" name="Shape 363"/>
        <p:cNvGrpSpPr/>
        <p:nvPr/>
      </p:nvGrpSpPr>
      <p:grpSpPr>
        <a:xfrm>
          <a:off x="0" y="0"/>
          <a:ext cx="0" cy="0"/>
          <a:chOff x="0" y="0"/>
          <a:chExt cx="0" cy="0"/>
        </a:xfrm>
      </p:grpSpPr>
      <p:sp>
        <p:nvSpPr>
          <p:cNvPr id="364" name="Google Shape;364;p58"/>
          <p:cNvSpPr txBox="1"/>
          <p:nvPr>
            <p:ph idx="1" type="body"/>
          </p:nvPr>
        </p:nvSpPr>
        <p:spPr>
          <a:xfrm>
            <a:off x="569725" y="3435300"/>
            <a:ext cx="2884200" cy="11853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65" name="Google Shape;365;p58"/>
          <p:cNvSpPr txBox="1"/>
          <p:nvPr>
            <p:ph idx="2" type="subTitle"/>
          </p:nvPr>
        </p:nvSpPr>
        <p:spPr>
          <a:xfrm>
            <a:off x="466802" y="445100"/>
            <a:ext cx="2403600" cy="537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p:txBody>
      </p:sp>
      <p:sp>
        <p:nvSpPr>
          <p:cNvPr id="366" name="Google Shape;366;p5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1">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20" Type="http://schemas.openxmlformats.org/officeDocument/2006/relationships/slideLayout" Target="../slideLayouts/slideLayout3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22" Type="http://schemas.openxmlformats.org/officeDocument/2006/relationships/slideLayout" Target="../slideLayouts/slideLayout33.xml"/><Relationship Id="rId44" Type="http://schemas.openxmlformats.org/officeDocument/2006/relationships/slideLayout" Target="../slideLayouts/slideLayout55.xml"/><Relationship Id="rId21" Type="http://schemas.openxmlformats.org/officeDocument/2006/relationships/slideLayout" Target="../slideLayouts/slideLayout32.xml"/><Relationship Id="rId43" Type="http://schemas.openxmlformats.org/officeDocument/2006/relationships/slideLayout" Target="../slideLayouts/slideLayout54.xml"/><Relationship Id="rId24" Type="http://schemas.openxmlformats.org/officeDocument/2006/relationships/slideLayout" Target="../slideLayouts/slideLayout35.xml"/><Relationship Id="rId46" Type="http://schemas.openxmlformats.org/officeDocument/2006/relationships/theme" Target="../theme/theme2.xml"/><Relationship Id="rId23" Type="http://schemas.openxmlformats.org/officeDocument/2006/relationships/slideLayout" Target="../slideLayouts/slideLayout34.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9950" y="300125"/>
            <a:ext cx="8353800" cy="838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p:txBody>
      </p:sp>
      <p:sp>
        <p:nvSpPr>
          <p:cNvPr id="52" name="Google Shape;52;p13"/>
          <p:cNvSpPr txBox="1"/>
          <p:nvPr>
            <p:ph idx="1" type="body"/>
          </p:nvPr>
        </p:nvSpPr>
        <p:spPr>
          <a:xfrm>
            <a:off x="536575" y="2676025"/>
            <a:ext cx="5275500" cy="2201100"/>
          </a:xfrm>
          <a:prstGeom prst="rect">
            <a:avLst/>
          </a:prstGeom>
          <a:noFill/>
          <a:ln>
            <a:noFill/>
          </a:ln>
        </p:spPr>
        <p:txBody>
          <a:bodyPr anchorCtr="0" anchor="t" bIns="91425" lIns="91425" spcFirstLastPara="1" rIns="91425" wrap="square" tIns="91425">
            <a:noAutofit/>
          </a:bodyPr>
          <a:lstStyle>
            <a:lvl1pPr indent="-323850" lvl="0" marL="45720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indent="-317500" lvl="1" marL="9144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indent="-311150" lvl="2" marL="137160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indent="-304800" lvl="3" marL="1828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indent="-298450" lvl="4" marL="228600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indent="-292100" lvl="5" marL="27432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indent="-285750" lvl="6" marL="320040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indent="-279400" lvl="7" marL="36576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indent="-273050" lvl="8" marL="411480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p:txBody>
      </p:sp>
      <p:sp>
        <p:nvSpPr>
          <p:cNvPr id="53" name="Google Shape;53;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6.xml"/><Relationship Id="rId3" Type="http://schemas.openxmlformats.org/officeDocument/2006/relationships/hyperlink" Target="https://www.cisa.gov/" TargetMode="External"/><Relationship Id="rId4" Type="http://schemas.openxmlformats.org/officeDocument/2006/relationships/hyperlink" Target="https://staysafeonline.org/" TargetMode="External"/><Relationship Id="rId9" Type="http://schemas.openxmlformats.org/officeDocument/2006/relationships/hyperlink" Target="https://tryhackme.com/" TargetMode="External"/><Relationship Id="rId5" Type="http://schemas.openxmlformats.org/officeDocument/2006/relationships/hyperlink" Target="https://www.cybrary.it/" TargetMode="External"/><Relationship Id="rId6" Type="http://schemas.openxmlformats.org/officeDocument/2006/relationships/hyperlink" Target="https://www.khanacademy.org/" TargetMode="External"/><Relationship Id="rId7" Type="http://schemas.openxmlformats.org/officeDocument/2006/relationships/hyperlink" Target="https://www.cyberaces.org/" TargetMode="External"/><Relationship Id="rId8" Type="http://schemas.openxmlformats.org/officeDocument/2006/relationships/hyperlink" Target="https://tryhackme.com/" TargetMode="External"/><Relationship Id="rId11" Type="http://schemas.openxmlformats.org/officeDocument/2006/relationships/hyperlink" Target="https://academy.hackthebox.com/" TargetMode="External"/><Relationship Id="rId10" Type="http://schemas.openxmlformats.org/officeDocument/2006/relationships/hyperlink" Target="https://academy.hackthebox.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Cybersecurity</a:t>
            </a:r>
            <a:r>
              <a:rPr lang="en"/>
              <a:t> threats and </a:t>
            </a:r>
            <a:r>
              <a:rPr lang="en"/>
              <a:t>vulnerabilities</a:t>
            </a:r>
            <a:endParaRPr/>
          </a:p>
        </p:txBody>
      </p:sp>
      <p:sp>
        <p:nvSpPr>
          <p:cNvPr id="372" name="Google Shape;372;p5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Edin Esquivel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8"/>
          <p:cNvSpPr txBox="1"/>
          <p:nvPr>
            <p:ph type="title"/>
          </p:nvPr>
        </p:nvSpPr>
        <p:spPr>
          <a:xfrm>
            <a:off x="697350" y="3087700"/>
            <a:ext cx="7749300" cy="86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Vulnerabilities</a:t>
            </a:r>
            <a:endParaRPr/>
          </a:p>
        </p:txBody>
      </p:sp>
      <p:sp>
        <p:nvSpPr>
          <p:cNvPr id="436" name="Google Shape;436;p68"/>
          <p:cNvSpPr txBox="1"/>
          <p:nvPr>
            <p:ph idx="2" type="title"/>
          </p:nvPr>
        </p:nvSpPr>
        <p:spPr>
          <a:xfrm>
            <a:off x="3278250" y="1194450"/>
            <a:ext cx="2587500" cy="184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9"/>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42" name="Google Shape;442;p6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3" name="Google Shape;443;p69"/>
          <p:cNvSpPr/>
          <p:nvPr/>
        </p:nvSpPr>
        <p:spPr>
          <a:xfrm>
            <a:off x="4187375" y="1865325"/>
            <a:ext cx="4482000" cy="31587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sp>
        <p:nvSpPr>
          <p:cNvPr id="444" name="Google Shape;444;p69"/>
          <p:cNvSpPr txBox="1"/>
          <p:nvPr/>
        </p:nvSpPr>
        <p:spPr>
          <a:xfrm>
            <a:off x="0" y="1676400"/>
            <a:ext cx="6020400" cy="3126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chemeClr val="lt1"/>
              </a:buClr>
              <a:buSzPts val="1400"/>
              <a:buChar char="●"/>
            </a:pPr>
            <a:r>
              <a:rPr b="1" lang="en">
                <a:solidFill>
                  <a:schemeClr val="lt1"/>
                </a:solidFill>
              </a:rPr>
              <a:t>Definition:</a:t>
            </a:r>
            <a:endParaRPr b="1">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 Flaws or weaknesses in software that attackers exploit.</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b="1" lang="en">
                <a:solidFill>
                  <a:schemeClr val="lt1"/>
                </a:solidFill>
              </a:rPr>
              <a:t>Examples:</a:t>
            </a:r>
            <a:endParaRPr b="1">
              <a:solidFill>
                <a:schemeClr val="lt1"/>
              </a:solidFill>
            </a:endParaRPr>
          </a:p>
          <a:p>
            <a:pPr indent="-317500" lvl="1" marL="914400" rtl="0" algn="l">
              <a:lnSpc>
                <a:spcPct val="115000"/>
              </a:lnSpc>
              <a:spcBef>
                <a:spcPts val="0"/>
              </a:spcBef>
              <a:spcAft>
                <a:spcPts val="0"/>
              </a:spcAft>
              <a:buClr>
                <a:schemeClr val="lt1"/>
              </a:buClr>
              <a:buSzPts val="1400"/>
              <a:buChar char="○"/>
            </a:pPr>
            <a:r>
              <a:rPr b="1" lang="en">
                <a:solidFill>
                  <a:schemeClr val="lt1"/>
                </a:solidFill>
              </a:rPr>
              <a:t>Outdated Software:</a:t>
            </a:r>
            <a:r>
              <a:rPr lang="en">
                <a:solidFill>
                  <a:schemeClr val="lt1"/>
                </a:solidFill>
              </a:rPr>
              <a:t> Unsupported operating systems or applications (e.g., Windows XP).</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b="1" lang="en">
                <a:solidFill>
                  <a:schemeClr val="lt1"/>
                </a:solidFill>
              </a:rPr>
              <a:t>Unpatched Bugs:</a:t>
            </a:r>
            <a:r>
              <a:rPr lang="en">
                <a:solidFill>
                  <a:schemeClr val="lt1"/>
                </a:solidFill>
              </a:rPr>
              <a:t> Vulnerabilities like the Log4Shell exploit targeting Java-based systems.</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b="1" lang="en">
                <a:solidFill>
                  <a:schemeClr val="lt1"/>
                </a:solidFill>
              </a:rPr>
              <a:t>Zero-Day Exploits:</a:t>
            </a:r>
            <a:r>
              <a:rPr lang="en">
                <a:solidFill>
                  <a:schemeClr val="lt1"/>
                </a:solidFill>
              </a:rPr>
              <a:t> Newly discovered bugs without patches available.</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b="1" lang="en">
                <a:solidFill>
                  <a:schemeClr val="lt1"/>
                </a:solidFill>
              </a:rPr>
              <a:t>Impact:</a:t>
            </a:r>
            <a:endParaRPr b="1">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System downtime, data breaches, and financial losses.</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Exploits are often automated, allowing large-scale attacks.</a:t>
            </a:r>
            <a:endParaRPr>
              <a:solidFill>
                <a:schemeClr val="lt1"/>
              </a:solidFill>
            </a:endParaRPr>
          </a:p>
        </p:txBody>
      </p:sp>
      <p:sp>
        <p:nvSpPr>
          <p:cNvPr id="445" name="Google Shape;445;p69"/>
          <p:cNvSpPr txBox="1"/>
          <p:nvPr/>
        </p:nvSpPr>
        <p:spPr>
          <a:xfrm>
            <a:off x="-304800" y="905275"/>
            <a:ext cx="5758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rPr>
              <a:t>Software </a:t>
            </a:r>
            <a:r>
              <a:rPr b="1" lang="en" sz="3000">
                <a:solidFill>
                  <a:schemeClr val="lt1"/>
                </a:solidFill>
              </a:rPr>
              <a:t>Vulnerabilities</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0"/>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51" name="Google Shape;451;p7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2" name="Google Shape;452;p70"/>
          <p:cNvSpPr/>
          <p:nvPr/>
        </p:nvSpPr>
        <p:spPr>
          <a:xfrm>
            <a:off x="4187375" y="1865325"/>
            <a:ext cx="4482000" cy="31587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sp>
        <p:nvSpPr>
          <p:cNvPr id="453" name="Google Shape;453;p70"/>
          <p:cNvSpPr txBox="1"/>
          <p:nvPr/>
        </p:nvSpPr>
        <p:spPr>
          <a:xfrm>
            <a:off x="0" y="1600200"/>
            <a:ext cx="6020400" cy="3374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chemeClr val="lt1"/>
              </a:buClr>
              <a:buSzPts val="1400"/>
              <a:buChar char="●"/>
            </a:pPr>
            <a:r>
              <a:rPr b="1" lang="en">
                <a:solidFill>
                  <a:schemeClr val="lt1"/>
                </a:solidFill>
              </a:rPr>
              <a:t>Definition:</a:t>
            </a:r>
            <a:endParaRPr b="1">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 Easily guessable or insecure user credentials.</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b="1" lang="en">
                <a:solidFill>
                  <a:schemeClr val="lt1"/>
                </a:solidFill>
              </a:rPr>
              <a:t>Examples:</a:t>
            </a:r>
            <a:endParaRPr b="1">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Common passwords: "123456," "password," "qwerty."</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Credential stuffing: Attackers use stolen passwords from other breaches.</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Single-factor authentication (no MFA).</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b="1" lang="en">
                <a:solidFill>
                  <a:schemeClr val="lt1"/>
                </a:solidFill>
              </a:rPr>
              <a:t>Impact:</a:t>
            </a:r>
            <a:endParaRPr b="1">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Unauthorized access to sensitive systems and data.</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Brute-force and dictionary attacks succeed more often.</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b="1" lang="en">
                <a:solidFill>
                  <a:schemeClr val="lt1"/>
                </a:solidFill>
              </a:rPr>
              <a:t>Best Practices:</a:t>
            </a:r>
            <a:endParaRPr b="1">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Use strong passwords (12+ characters, mixed case, symbols).</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Enforce MFA and regular password updates.</a:t>
            </a:r>
            <a:endParaRPr b="1">
              <a:solidFill>
                <a:schemeClr val="lt1"/>
              </a:solidFill>
            </a:endParaRPr>
          </a:p>
        </p:txBody>
      </p:sp>
      <p:sp>
        <p:nvSpPr>
          <p:cNvPr id="454" name="Google Shape;454;p70"/>
          <p:cNvSpPr txBox="1"/>
          <p:nvPr/>
        </p:nvSpPr>
        <p:spPr>
          <a:xfrm>
            <a:off x="-304800" y="905275"/>
            <a:ext cx="5758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rPr>
              <a:t>Weak Passwords</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71"/>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60" name="Google Shape;460;p7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1" name="Google Shape;461;p71"/>
          <p:cNvSpPr/>
          <p:nvPr/>
        </p:nvSpPr>
        <p:spPr>
          <a:xfrm>
            <a:off x="4187375" y="1865325"/>
            <a:ext cx="4482000" cy="31587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sp>
        <p:nvSpPr>
          <p:cNvPr id="462" name="Google Shape;462;p71"/>
          <p:cNvSpPr txBox="1"/>
          <p:nvPr/>
        </p:nvSpPr>
        <p:spPr>
          <a:xfrm>
            <a:off x="0" y="1524000"/>
            <a:ext cx="6667500" cy="3374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chemeClr val="lt1"/>
              </a:buClr>
              <a:buSzPts val="1400"/>
              <a:buChar char="●"/>
            </a:pPr>
            <a:r>
              <a:rPr b="1" lang="en">
                <a:solidFill>
                  <a:schemeClr val="lt1"/>
                </a:solidFill>
              </a:rPr>
              <a:t>Definition:</a:t>
            </a:r>
            <a:endParaRPr b="1">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 Networks with weak or no protections against intrusion.</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b="1" lang="en">
                <a:solidFill>
                  <a:schemeClr val="lt1"/>
                </a:solidFill>
              </a:rPr>
              <a:t>Examples:</a:t>
            </a:r>
            <a:endParaRPr b="1">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Open Wi-Fi without passwords or encryption.</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Use of outdated encryption standards like WEP instead of WPA3.</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Rogue Access Points (APs): Fake networks set up to steal data.</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b="1" lang="en">
                <a:solidFill>
                  <a:schemeClr val="lt1"/>
                </a:solidFill>
              </a:rPr>
              <a:t>Impact:</a:t>
            </a:r>
            <a:endParaRPr b="1">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Exposure of sensitive information like login credentials or financial data.</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Man-in-the-middle (MITM) attacks intercept communications.</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b="1" lang="en">
                <a:solidFill>
                  <a:schemeClr val="lt1"/>
                </a:solidFill>
              </a:rPr>
              <a:t>Solutions:</a:t>
            </a:r>
            <a:endParaRPr b="1">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Use Virtual Private Networks (VPNs) on public Wi-Fi.</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Implement strong encryption and secure network configurations.</a:t>
            </a:r>
            <a:endParaRPr b="1" sz="1700">
              <a:solidFill>
                <a:schemeClr val="lt1"/>
              </a:solidFill>
            </a:endParaRPr>
          </a:p>
        </p:txBody>
      </p:sp>
      <p:sp>
        <p:nvSpPr>
          <p:cNvPr id="463" name="Google Shape;463;p71"/>
          <p:cNvSpPr txBox="1"/>
          <p:nvPr/>
        </p:nvSpPr>
        <p:spPr>
          <a:xfrm>
            <a:off x="-304800" y="905275"/>
            <a:ext cx="5758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rPr>
              <a:t>Unsecured Networks</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72"/>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69" name="Google Shape;469;p7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0" name="Google Shape;470;p72"/>
          <p:cNvSpPr/>
          <p:nvPr/>
        </p:nvSpPr>
        <p:spPr>
          <a:xfrm>
            <a:off x="4187375" y="1811725"/>
            <a:ext cx="4482000" cy="31587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sp>
        <p:nvSpPr>
          <p:cNvPr id="471" name="Google Shape;471;p72"/>
          <p:cNvSpPr txBox="1"/>
          <p:nvPr/>
        </p:nvSpPr>
        <p:spPr>
          <a:xfrm>
            <a:off x="0" y="1676400"/>
            <a:ext cx="7295400" cy="3374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chemeClr val="lt1"/>
              </a:buClr>
              <a:buSzPts val="1400"/>
              <a:buChar char="●"/>
            </a:pPr>
            <a:r>
              <a:rPr b="1" lang="en">
                <a:solidFill>
                  <a:schemeClr val="lt1"/>
                </a:solidFill>
              </a:rPr>
              <a:t>Definition:</a:t>
            </a:r>
            <a:endParaRPr b="1">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 Systems with improper settings, creating security gaps.</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b="1" lang="en">
                <a:solidFill>
                  <a:schemeClr val="lt1"/>
                </a:solidFill>
              </a:rPr>
              <a:t>Examples:</a:t>
            </a:r>
            <a:endParaRPr b="1">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Publicly exposed APIs without authentication mechanisms.</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Excessive permissions (e.g., granting admin rights unnecessarily).</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Default passwords not updated after installation.</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b="1" lang="en">
                <a:solidFill>
                  <a:schemeClr val="lt1"/>
                </a:solidFill>
              </a:rPr>
              <a:t>Impact:</a:t>
            </a:r>
            <a:endParaRPr b="1">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Data exposure or unauthorized system access.</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Systems vulnerable to automated attacks or insider threats.</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b="1" lang="en">
                <a:solidFill>
                  <a:schemeClr val="lt1"/>
                </a:solidFill>
              </a:rPr>
              <a:t>Solutions:</a:t>
            </a:r>
            <a:endParaRPr b="1">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Regularly audit system configurations and access controls.</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Use tools to scan for misconfigurations (e.g., cloud security posture management).</a:t>
            </a:r>
            <a:endParaRPr b="1" sz="1900">
              <a:solidFill>
                <a:schemeClr val="lt1"/>
              </a:solidFill>
            </a:endParaRPr>
          </a:p>
        </p:txBody>
      </p:sp>
      <p:sp>
        <p:nvSpPr>
          <p:cNvPr id="472" name="Google Shape;472;p72"/>
          <p:cNvSpPr txBox="1"/>
          <p:nvPr/>
        </p:nvSpPr>
        <p:spPr>
          <a:xfrm>
            <a:off x="-304800" y="905275"/>
            <a:ext cx="5758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rPr>
              <a:t>Misconfigured Systems</a:t>
            </a:r>
            <a:endParaRPr sz="3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3"/>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78" name="Google Shape;478;p7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9" name="Google Shape;479;p73"/>
          <p:cNvSpPr/>
          <p:nvPr/>
        </p:nvSpPr>
        <p:spPr>
          <a:xfrm>
            <a:off x="4187375" y="1811725"/>
            <a:ext cx="4482000" cy="31587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sp>
        <p:nvSpPr>
          <p:cNvPr id="480" name="Google Shape;480;p73"/>
          <p:cNvSpPr txBox="1"/>
          <p:nvPr/>
        </p:nvSpPr>
        <p:spPr>
          <a:xfrm>
            <a:off x="0" y="1219200"/>
            <a:ext cx="7295400" cy="377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b="1">
              <a:solidFill>
                <a:schemeClr val="lt1"/>
              </a:solidFill>
            </a:endParaRPr>
          </a:p>
          <a:p>
            <a:pPr indent="-317500" lvl="0" marL="457200" rtl="0" algn="l">
              <a:lnSpc>
                <a:spcPct val="115000"/>
              </a:lnSpc>
              <a:spcBef>
                <a:spcPts val="1200"/>
              </a:spcBef>
              <a:spcAft>
                <a:spcPts val="0"/>
              </a:spcAft>
              <a:buClr>
                <a:schemeClr val="lt1"/>
              </a:buClr>
              <a:buSzPts val="1400"/>
              <a:buChar char="●"/>
            </a:pPr>
            <a:r>
              <a:rPr b="1" lang="en">
                <a:solidFill>
                  <a:schemeClr val="lt1"/>
                </a:solidFill>
              </a:rPr>
              <a:t>De</a:t>
            </a:r>
            <a:r>
              <a:rPr b="1" lang="en">
                <a:solidFill>
                  <a:schemeClr val="lt1"/>
                </a:solidFill>
              </a:rPr>
              <a:t>finition:</a:t>
            </a:r>
            <a:r>
              <a:rPr lang="en">
                <a:solidFill>
                  <a:schemeClr val="lt1"/>
                </a:solidFill>
              </a:rPr>
              <a:t> </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Human errors stemming from limited knowledge of security best practices.</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b="1" lang="en">
                <a:solidFill>
                  <a:schemeClr val="lt1"/>
                </a:solidFill>
              </a:rPr>
              <a:t>Examples:</a:t>
            </a:r>
            <a:endParaRPr b="1">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Falling victim to phishing attacks by clicking malicious links.</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Mishandling sensitive data (e.g., emailing unencrypted files).</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Sharing passwords or using personal devices for work without protection.</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b="1" lang="en">
                <a:solidFill>
                  <a:schemeClr val="lt1"/>
                </a:solidFill>
              </a:rPr>
              <a:t>Impact:</a:t>
            </a:r>
            <a:endParaRPr b="1">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Entry point for attackers through social engineering.</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High cost of recovery from preventable incidents.</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b="1" lang="en">
                <a:solidFill>
                  <a:schemeClr val="lt1"/>
                </a:solidFill>
              </a:rPr>
              <a:t>Solutions:</a:t>
            </a:r>
            <a:endParaRPr b="1">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Conduct ongoing cybersecurity awareness programs.</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Simulate phishing attacks to assess and improve employee response.</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Create clear policies for data protection and device usage.</a:t>
            </a:r>
            <a:endParaRPr b="1" sz="1700">
              <a:solidFill>
                <a:schemeClr val="lt1"/>
              </a:solidFill>
            </a:endParaRPr>
          </a:p>
        </p:txBody>
      </p:sp>
      <p:sp>
        <p:nvSpPr>
          <p:cNvPr id="481" name="Google Shape;481;p73"/>
          <p:cNvSpPr txBox="1"/>
          <p:nvPr/>
        </p:nvSpPr>
        <p:spPr>
          <a:xfrm>
            <a:off x="-304800" y="905275"/>
            <a:ext cx="5758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rPr>
              <a:t>Lack of Employee Training</a:t>
            </a:r>
            <a:endParaRPr sz="3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74"/>
          <p:cNvSpPr txBox="1"/>
          <p:nvPr>
            <p:ph type="title"/>
          </p:nvPr>
        </p:nvSpPr>
        <p:spPr>
          <a:xfrm>
            <a:off x="697350" y="3063750"/>
            <a:ext cx="7749300" cy="88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Protections</a:t>
            </a:r>
            <a:endParaRPr/>
          </a:p>
        </p:txBody>
      </p:sp>
      <p:sp>
        <p:nvSpPr>
          <p:cNvPr id="487" name="Google Shape;487;p74"/>
          <p:cNvSpPr txBox="1"/>
          <p:nvPr>
            <p:ph idx="2" type="title"/>
          </p:nvPr>
        </p:nvSpPr>
        <p:spPr>
          <a:xfrm>
            <a:off x="3278250" y="1194450"/>
            <a:ext cx="2587500" cy="18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75"/>
          <p:cNvSpPr txBox="1"/>
          <p:nvPr>
            <p:ph idx="2" type="body"/>
          </p:nvPr>
        </p:nvSpPr>
        <p:spPr>
          <a:xfrm>
            <a:off x="414125" y="1152825"/>
            <a:ext cx="4006500" cy="4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How to keep your system protected?</a:t>
            </a:r>
            <a:endParaRPr sz="1800"/>
          </a:p>
        </p:txBody>
      </p:sp>
      <p:sp>
        <p:nvSpPr>
          <p:cNvPr id="493" name="Google Shape;493;p7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4" name="Google Shape;494;p75"/>
          <p:cNvSpPr/>
          <p:nvPr/>
        </p:nvSpPr>
        <p:spPr>
          <a:xfrm>
            <a:off x="4144700" y="1886675"/>
            <a:ext cx="4482000" cy="31587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sp>
        <p:nvSpPr>
          <p:cNvPr id="495" name="Google Shape;495;p75"/>
          <p:cNvSpPr txBox="1"/>
          <p:nvPr/>
        </p:nvSpPr>
        <p:spPr>
          <a:xfrm>
            <a:off x="414125" y="1587825"/>
            <a:ext cx="7520700" cy="278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a:solidFill>
                  <a:schemeClr val="lt1"/>
                </a:solidFill>
              </a:rPr>
              <a:t>Protections</a:t>
            </a:r>
            <a:endParaRPr b="1">
              <a:solidFill>
                <a:schemeClr val="lt1"/>
              </a:solidFill>
            </a:endParaRPr>
          </a:p>
          <a:p>
            <a:pPr indent="-317500" lvl="0" marL="457200" rtl="0" algn="l">
              <a:lnSpc>
                <a:spcPct val="115000"/>
              </a:lnSpc>
              <a:spcBef>
                <a:spcPts val="1200"/>
              </a:spcBef>
              <a:spcAft>
                <a:spcPts val="0"/>
              </a:spcAft>
              <a:buClr>
                <a:schemeClr val="lt1"/>
              </a:buClr>
              <a:buSzPts val="1400"/>
              <a:buChar char="●"/>
            </a:pPr>
            <a:r>
              <a:rPr b="1" lang="en">
                <a:solidFill>
                  <a:schemeClr val="lt1"/>
                </a:solidFill>
              </a:rPr>
              <a:t>Definition:</a:t>
            </a:r>
            <a:r>
              <a:rPr lang="en">
                <a:solidFill>
                  <a:schemeClr val="lt1"/>
                </a:solidFill>
              </a:rPr>
              <a:t> </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b="1" lang="en">
                <a:solidFill>
                  <a:schemeClr val="lt1"/>
                </a:solidFill>
              </a:rPr>
              <a:t>Examples:</a:t>
            </a:r>
            <a:endParaRPr b="1">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strong access controls</a:t>
            </a:r>
            <a:endParaRPr>
              <a:solidFill>
                <a:schemeClr val="lt1"/>
              </a:solidFill>
            </a:endParaRPr>
          </a:p>
          <a:p>
            <a:pPr indent="-298450" lvl="1" marL="914400" rtl="0" algn="l">
              <a:lnSpc>
                <a:spcPct val="115000"/>
              </a:lnSpc>
              <a:spcBef>
                <a:spcPts val="0"/>
              </a:spcBef>
              <a:spcAft>
                <a:spcPts val="0"/>
              </a:spcAft>
              <a:buClr>
                <a:schemeClr val="lt1"/>
              </a:buClr>
              <a:buSzPts val="1100"/>
              <a:buChar char="○"/>
            </a:pPr>
            <a:r>
              <a:rPr lang="en">
                <a:solidFill>
                  <a:schemeClr val="lt1"/>
                </a:solidFill>
              </a:rPr>
              <a:t>vulnerability management</a:t>
            </a:r>
            <a:endParaRPr>
              <a:solidFill>
                <a:schemeClr val="lt1"/>
              </a:solidFill>
            </a:endParaRPr>
          </a:p>
          <a:p>
            <a:pPr indent="-298450" lvl="1" marL="914400" rtl="0" algn="l">
              <a:lnSpc>
                <a:spcPct val="115000"/>
              </a:lnSpc>
              <a:spcBef>
                <a:spcPts val="0"/>
              </a:spcBef>
              <a:spcAft>
                <a:spcPts val="0"/>
              </a:spcAft>
              <a:buClr>
                <a:schemeClr val="lt1"/>
              </a:buClr>
              <a:buSzPts val="1100"/>
              <a:buChar char="○"/>
            </a:pPr>
            <a:r>
              <a:rPr lang="en">
                <a:solidFill>
                  <a:schemeClr val="lt1"/>
                </a:solidFill>
              </a:rPr>
              <a:t>keeping software updated</a:t>
            </a:r>
            <a:endParaRPr>
              <a:solidFill>
                <a:schemeClr val="lt1"/>
              </a:solidFill>
            </a:endParaRPr>
          </a:p>
          <a:p>
            <a:pPr indent="-298450" lvl="1" marL="914400" rtl="0" algn="l">
              <a:lnSpc>
                <a:spcPct val="115000"/>
              </a:lnSpc>
              <a:spcBef>
                <a:spcPts val="0"/>
              </a:spcBef>
              <a:spcAft>
                <a:spcPts val="0"/>
              </a:spcAft>
              <a:buClr>
                <a:schemeClr val="lt1"/>
              </a:buClr>
              <a:buSzPts val="1100"/>
              <a:buChar char="○"/>
            </a:pPr>
            <a:r>
              <a:rPr lang="en">
                <a:solidFill>
                  <a:schemeClr val="lt1"/>
                </a:solidFill>
              </a:rPr>
              <a:t>Firewalls</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b="1" lang="en">
                <a:solidFill>
                  <a:schemeClr val="lt1"/>
                </a:solidFill>
              </a:rPr>
              <a:t>Impact:</a:t>
            </a:r>
            <a:endParaRPr b="1">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financial losses from breaches, preserving its reputation, Customer trust</a:t>
            </a:r>
            <a:endParaRPr>
              <a:solidFill>
                <a:schemeClr val="lt1"/>
              </a:solidFill>
            </a:endParaRPr>
          </a:p>
          <a:p>
            <a:pPr indent="-298450" lvl="0" marL="457200" rtl="0" algn="l">
              <a:lnSpc>
                <a:spcPct val="115000"/>
              </a:lnSpc>
              <a:spcBef>
                <a:spcPts val="0"/>
              </a:spcBef>
              <a:spcAft>
                <a:spcPts val="0"/>
              </a:spcAft>
              <a:buClr>
                <a:schemeClr val="lt1"/>
              </a:buClr>
              <a:buSzPts val="1100"/>
              <a:buChar char="●"/>
            </a:pPr>
            <a:r>
              <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0"/>
          <p:cNvSpPr txBox="1"/>
          <p:nvPr>
            <p:ph type="title"/>
          </p:nvPr>
        </p:nvSpPr>
        <p:spPr>
          <a:xfrm>
            <a:off x="697350" y="3071825"/>
            <a:ext cx="7749300" cy="8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Threats</a:t>
            </a:r>
            <a:endParaRPr/>
          </a:p>
        </p:txBody>
      </p:sp>
      <p:sp>
        <p:nvSpPr>
          <p:cNvPr id="378" name="Google Shape;378;p60"/>
          <p:cNvSpPr txBox="1"/>
          <p:nvPr>
            <p:ph idx="2" type="title"/>
          </p:nvPr>
        </p:nvSpPr>
        <p:spPr>
          <a:xfrm>
            <a:off x="3278250" y="1194450"/>
            <a:ext cx="2587500" cy="182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2" name="Shape 382"/>
        <p:cNvGrpSpPr/>
        <p:nvPr/>
      </p:nvGrpSpPr>
      <p:grpSpPr>
        <a:xfrm>
          <a:off x="0" y="0"/>
          <a:ext cx="0" cy="0"/>
          <a:chOff x="0" y="0"/>
          <a:chExt cx="0" cy="0"/>
        </a:xfrm>
      </p:grpSpPr>
      <p:sp>
        <p:nvSpPr>
          <p:cNvPr id="383" name="Google Shape;383;p61"/>
          <p:cNvSpPr txBox="1"/>
          <p:nvPr>
            <p:ph idx="1" type="subTitle"/>
          </p:nvPr>
        </p:nvSpPr>
        <p:spPr>
          <a:xfrm>
            <a:off x="791150" y="522625"/>
            <a:ext cx="21846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Threats</a:t>
            </a:r>
            <a:endParaRPr/>
          </a:p>
        </p:txBody>
      </p:sp>
      <p:sp>
        <p:nvSpPr>
          <p:cNvPr id="384" name="Google Shape;384;p6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5" name="Google Shape;385;p61"/>
          <p:cNvSpPr txBox="1"/>
          <p:nvPr>
            <p:ph idx="2" type="body"/>
          </p:nvPr>
        </p:nvSpPr>
        <p:spPr>
          <a:xfrm>
            <a:off x="263750" y="1780475"/>
            <a:ext cx="7954500" cy="2804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600">
                <a:solidFill>
                  <a:schemeClr val="dk1"/>
                </a:solidFill>
              </a:rPr>
              <a:t>Cybersecurity is the practice of protecting computers, networks, and data from hackers, viruses, and other online threats. It involves tools and strategies to keep sensitive information safe and prevent unauthorized access.</a:t>
            </a:r>
            <a:endParaRPr sz="1600">
              <a:solidFill>
                <a:schemeClr val="dk1"/>
              </a:solidFill>
            </a:endParaRPr>
          </a:p>
          <a:p>
            <a:pPr indent="0" lvl="0" marL="0" rtl="0" algn="l">
              <a:spcBef>
                <a:spcPts val="1200"/>
              </a:spcBef>
              <a:spcAft>
                <a:spcPts val="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9" name="Shape 389"/>
        <p:cNvGrpSpPr/>
        <p:nvPr/>
      </p:nvGrpSpPr>
      <p:grpSpPr>
        <a:xfrm>
          <a:off x="0" y="0"/>
          <a:ext cx="0" cy="0"/>
          <a:chOff x="0" y="0"/>
          <a:chExt cx="0" cy="0"/>
        </a:xfrm>
      </p:grpSpPr>
      <p:sp>
        <p:nvSpPr>
          <p:cNvPr id="390" name="Google Shape;390;p62"/>
          <p:cNvSpPr txBox="1"/>
          <p:nvPr>
            <p:ph idx="1" type="subTitle"/>
          </p:nvPr>
        </p:nvSpPr>
        <p:spPr>
          <a:xfrm>
            <a:off x="791150" y="522625"/>
            <a:ext cx="21846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Threats</a:t>
            </a:r>
            <a:endParaRPr/>
          </a:p>
        </p:txBody>
      </p:sp>
      <p:sp>
        <p:nvSpPr>
          <p:cNvPr id="391" name="Google Shape;391;p6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2" name="Google Shape;392;p62"/>
          <p:cNvSpPr txBox="1"/>
          <p:nvPr/>
        </p:nvSpPr>
        <p:spPr>
          <a:xfrm>
            <a:off x="492200" y="1885150"/>
            <a:ext cx="5151600" cy="147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300">
                <a:solidFill>
                  <a:schemeClr val="dk1"/>
                </a:solidFill>
              </a:rPr>
              <a:t>What does it do?</a:t>
            </a:r>
            <a:endParaRPr b="1" sz="1300">
              <a:solidFill>
                <a:schemeClr val="dk1"/>
              </a:solidFill>
            </a:endParaRPr>
          </a:p>
          <a:p>
            <a:pPr indent="0" lvl="0" marL="0" rtl="0" algn="l">
              <a:lnSpc>
                <a:spcPct val="115000"/>
              </a:lnSpc>
              <a:spcBef>
                <a:spcPts val="1200"/>
              </a:spcBef>
              <a:spcAft>
                <a:spcPts val="0"/>
              </a:spcAft>
              <a:buNone/>
            </a:pPr>
            <a:r>
              <a:rPr lang="en" sz="1100">
                <a:solidFill>
                  <a:schemeClr val="dk1"/>
                </a:solidFill>
              </a:rPr>
              <a:t>It identifies and prevents threats such as:</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Phishing</a:t>
            </a:r>
            <a:r>
              <a:rPr lang="en" sz="1100">
                <a:solidFill>
                  <a:schemeClr val="dk1"/>
                </a:solidFill>
              </a:rPr>
              <a:t>: Fake emails or messages designed to steal information.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Malware</a:t>
            </a:r>
            <a:r>
              <a:rPr lang="en" sz="1100">
                <a:solidFill>
                  <a:schemeClr val="dk1"/>
                </a:solidFill>
              </a:rPr>
              <a:t>: Harmful software like viruses or ransomware.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Hacking</a:t>
            </a:r>
            <a:r>
              <a:rPr lang="en" sz="1100">
                <a:solidFill>
                  <a:schemeClr val="dk1"/>
                </a:solidFill>
              </a:rPr>
              <a:t>: Attempts to break into systems to steal or damage data.v</a:t>
            </a:r>
            <a:endParaRPr sz="1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6" name="Shape 396"/>
        <p:cNvGrpSpPr/>
        <p:nvPr/>
      </p:nvGrpSpPr>
      <p:grpSpPr>
        <a:xfrm>
          <a:off x="0" y="0"/>
          <a:ext cx="0" cy="0"/>
          <a:chOff x="0" y="0"/>
          <a:chExt cx="0" cy="0"/>
        </a:xfrm>
      </p:grpSpPr>
      <p:sp>
        <p:nvSpPr>
          <p:cNvPr id="397" name="Google Shape;397;p63"/>
          <p:cNvSpPr txBox="1"/>
          <p:nvPr>
            <p:ph idx="1" type="subTitle"/>
          </p:nvPr>
        </p:nvSpPr>
        <p:spPr>
          <a:xfrm>
            <a:off x="791150" y="522625"/>
            <a:ext cx="21846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Threats</a:t>
            </a:r>
            <a:endParaRPr/>
          </a:p>
        </p:txBody>
      </p:sp>
      <p:sp>
        <p:nvSpPr>
          <p:cNvPr id="398" name="Google Shape;398;p6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9" name="Google Shape;399;p63"/>
          <p:cNvSpPr txBox="1"/>
          <p:nvPr/>
        </p:nvSpPr>
        <p:spPr>
          <a:xfrm>
            <a:off x="492200" y="1885150"/>
            <a:ext cx="5151600" cy="190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300">
                <a:solidFill>
                  <a:schemeClr val="dk1"/>
                </a:solidFill>
              </a:rPr>
              <a:t>Why is it important in the development of the track </a:t>
            </a:r>
            <a:endParaRPr b="1" sz="1300">
              <a:solidFill>
                <a:schemeClr val="dk1"/>
              </a:solidFill>
            </a:endParaRPr>
          </a:p>
          <a:p>
            <a:pPr indent="0" lvl="0" marL="0" rtl="0" algn="l">
              <a:lnSpc>
                <a:spcPct val="115000"/>
              </a:lnSpc>
              <a:spcBef>
                <a:spcPts val="1200"/>
              </a:spcBef>
              <a:spcAft>
                <a:spcPts val="1200"/>
              </a:spcAft>
              <a:buNone/>
            </a:pPr>
            <a:r>
              <a:rPr lang="en" sz="1100">
                <a:solidFill>
                  <a:schemeClr val="dk1"/>
                </a:solidFill>
              </a:rPr>
              <a:t>Understanding cyber threats is essential because our world is increasingly dependent on digital systems for communication, finance, healthcare, and daily tasks. Awareness helps individuals protect their personal data, prevent financial losses, and avoid falling victim to scams. For students studying cyber threats, it’s even more critical—they are preparing to become the future experts who will defend organizations, governments, and individuals from sophisticated cyber attacks, ensuring privacy, security, and trust in our digital infrastructure</a:t>
            </a:r>
            <a:endParaRPr sz="1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3" name="Shape 403"/>
        <p:cNvGrpSpPr/>
        <p:nvPr/>
      </p:nvGrpSpPr>
      <p:grpSpPr>
        <a:xfrm>
          <a:off x="0" y="0"/>
          <a:ext cx="0" cy="0"/>
          <a:chOff x="0" y="0"/>
          <a:chExt cx="0" cy="0"/>
        </a:xfrm>
      </p:grpSpPr>
      <p:sp>
        <p:nvSpPr>
          <p:cNvPr id="404" name="Google Shape;404;p64"/>
          <p:cNvSpPr txBox="1"/>
          <p:nvPr>
            <p:ph idx="1" type="subTitle"/>
          </p:nvPr>
        </p:nvSpPr>
        <p:spPr>
          <a:xfrm>
            <a:off x="791150" y="522625"/>
            <a:ext cx="21846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Threats</a:t>
            </a:r>
            <a:endParaRPr/>
          </a:p>
        </p:txBody>
      </p:sp>
      <p:sp>
        <p:nvSpPr>
          <p:cNvPr id="405" name="Google Shape;405;p6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6" name="Google Shape;406;p64"/>
          <p:cNvSpPr txBox="1"/>
          <p:nvPr/>
        </p:nvSpPr>
        <p:spPr>
          <a:xfrm>
            <a:off x="492200" y="1885150"/>
            <a:ext cx="5151600" cy="206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300">
                <a:solidFill>
                  <a:schemeClr val="dk1"/>
                </a:solidFill>
              </a:rPr>
              <a:t>What is a good resource that students can use</a:t>
            </a:r>
            <a:endParaRPr b="1" sz="1300">
              <a:solidFill>
                <a:schemeClr val="dk1"/>
              </a:solidFill>
            </a:endParaRPr>
          </a:p>
          <a:p>
            <a:pPr indent="0" lvl="0" marL="0" rtl="0" algn="l">
              <a:lnSpc>
                <a:spcPct val="115000"/>
              </a:lnSpc>
              <a:spcBef>
                <a:spcPts val="1200"/>
              </a:spcBef>
              <a:spcAft>
                <a:spcPts val="0"/>
              </a:spcAft>
              <a:buNone/>
            </a:pPr>
            <a:r>
              <a:rPr lang="en" sz="1100">
                <a:solidFill>
                  <a:schemeClr val="dk1"/>
                </a:solidFill>
              </a:rPr>
              <a:t>Some good resources </a:t>
            </a:r>
            <a:r>
              <a:rPr lang="en" sz="1100">
                <a:solidFill>
                  <a:schemeClr val="dk1"/>
                </a:solidFill>
              </a:rPr>
              <a:t>students</a:t>
            </a:r>
            <a:r>
              <a:rPr lang="en" sz="1100">
                <a:solidFill>
                  <a:schemeClr val="dk1"/>
                </a:solidFill>
              </a:rPr>
              <a:t> can use are: </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050">
                <a:solidFill>
                  <a:schemeClr val="dk1"/>
                </a:solidFill>
              </a:rPr>
              <a:t>CISA</a:t>
            </a:r>
            <a:r>
              <a:rPr lang="en" sz="1050">
                <a:solidFill>
                  <a:schemeClr val="dk1"/>
                </a:solidFill>
              </a:rPr>
              <a:t> (</a:t>
            </a:r>
            <a:r>
              <a:rPr lang="en" sz="1050" u="sng">
                <a:solidFill>
                  <a:schemeClr val="dk1"/>
                </a:solidFill>
                <a:hlinkClick r:id="rId3">
                  <a:extLst>
                    <a:ext uri="{A12FA001-AC4F-418D-AE19-62706E023703}">
                      <ahyp:hlinkClr val="tx"/>
                    </a:ext>
                  </a:extLst>
                </a:hlinkClick>
              </a:rPr>
              <a:t>cisa.gov</a:t>
            </a:r>
            <a:r>
              <a:rPr lang="en" sz="1050">
                <a:solidFill>
                  <a:schemeClr val="dk1"/>
                </a:solidFill>
              </a:rPr>
              <a:t>) – Beginner-friendly guides on cybersecurity.</a:t>
            </a:r>
            <a:endParaRPr sz="105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050">
                <a:solidFill>
                  <a:schemeClr val="dk1"/>
                </a:solidFill>
              </a:rPr>
              <a:t>Stay Safe Online</a:t>
            </a:r>
            <a:r>
              <a:rPr lang="en" sz="1050">
                <a:solidFill>
                  <a:schemeClr val="dk1"/>
                </a:solidFill>
              </a:rPr>
              <a:t> (</a:t>
            </a:r>
            <a:r>
              <a:rPr lang="en" sz="1050" u="sng">
                <a:solidFill>
                  <a:schemeClr val="dk1"/>
                </a:solidFill>
                <a:hlinkClick r:id="rId4">
                  <a:extLst>
                    <a:ext uri="{A12FA001-AC4F-418D-AE19-62706E023703}">
                      <ahyp:hlinkClr val="tx"/>
                    </a:ext>
                  </a:extLst>
                </a:hlinkClick>
              </a:rPr>
              <a:t>staysafeonline.org</a:t>
            </a:r>
            <a:r>
              <a:rPr lang="en" sz="1050">
                <a:solidFill>
                  <a:schemeClr val="dk1"/>
                </a:solidFill>
              </a:rPr>
              <a:t>) – Tips and educational materials.</a:t>
            </a:r>
            <a:endParaRPr sz="105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050">
                <a:solidFill>
                  <a:schemeClr val="dk1"/>
                </a:solidFill>
              </a:rPr>
              <a:t>Cybrary</a:t>
            </a:r>
            <a:r>
              <a:rPr lang="en" sz="1050">
                <a:solidFill>
                  <a:schemeClr val="dk1"/>
                </a:solidFill>
              </a:rPr>
              <a:t> (</a:t>
            </a:r>
            <a:r>
              <a:rPr lang="en" sz="1050" u="sng">
                <a:solidFill>
                  <a:schemeClr val="dk1"/>
                </a:solidFill>
                <a:hlinkClick r:id="rId5">
                  <a:extLst>
                    <a:ext uri="{A12FA001-AC4F-418D-AE19-62706E023703}">
                      <ahyp:hlinkClr val="tx"/>
                    </a:ext>
                  </a:extLst>
                </a:hlinkClick>
              </a:rPr>
              <a:t>cybrary.it</a:t>
            </a:r>
            <a:r>
              <a:rPr lang="en" sz="1050">
                <a:solidFill>
                  <a:schemeClr val="dk1"/>
                </a:solidFill>
              </a:rPr>
              <a:t>) – Free cybersecurity courses.</a:t>
            </a:r>
            <a:endParaRPr sz="105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050">
                <a:solidFill>
                  <a:schemeClr val="dk1"/>
                </a:solidFill>
              </a:rPr>
              <a:t>Khan Academy</a:t>
            </a:r>
            <a:r>
              <a:rPr lang="en" sz="1050">
                <a:solidFill>
                  <a:schemeClr val="dk1"/>
                </a:solidFill>
              </a:rPr>
              <a:t> (</a:t>
            </a:r>
            <a:r>
              <a:rPr lang="en" sz="1050" u="sng">
                <a:solidFill>
                  <a:schemeClr val="dk1"/>
                </a:solidFill>
                <a:hlinkClick r:id="rId6">
                  <a:extLst>
                    <a:ext uri="{A12FA001-AC4F-418D-AE19-62706E023703}">
                      <ahyp:hlinkClr val="tx"/>
                    </a:ext>
                  </a:extLst>
                </a:hlinkClick>
              </a:rPr>
              <a:t>khanacademy.org</a:t>
            </a:r>
            <a:r>
              <a:rPr lang="en" sz="1050">
                <a:solidFill>
                  <a:schemeClr val="dk1"/>
                </a:solidFill>
              </a:rPr>
              <a:t>) – Lessons on internet safety.</a:t>
            </a:r>
            <a:endParaRPr sz="105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050">
                <a:solidFill>
                  <a:schemeClr val="dk1"/>
                </a:solidFill>
              </a:rPr>
              <a:t>SANS Cyber Aces</a:t>
            </a:r>
            <a:r>
              <a:rPr lang="en" sz="1050">
                <a:solidFill>
                  <a:schemeClr val="dk1"/>
                </a:solidFill>
              </a:rPr>
              <a:t> (</a:t>
            </a:r>
            <a:r>
              <a:rPr lang="en" sz="1050" u="sng">
                <a:solidFill>
                  <a:schemeClr val="dk1"/>
                </a:solidFill>
                <a:hlinkClick r:id="rId7">
                  <a:extLst>
                    <a:ext uri="{A12FA001-AC4F-418D-AE19-62706E023703}">
                      <ahyp:hlinkClr val="tx"/>
                    </a:ext>
                  </a:extLst>
                </a:hlinkClick>
              </a:rPr>
              <a:t>cyberaces.org</a:t>
            </a:r>
            <a:r>
              <a:rPr lang="en" sz="1050">
                <a:solidFill>
                  <a:schemeClr val="dk1"/>
                </a:solidFill>
              </a:rPr>
              <a:t>) – Free beginner courses.</a:t>
            </a:r>
            <a:endParaRPr sz="105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050">
                <a:solidFill>
                  <a:schemeClr val="dk1"/>
                </a:solidFill>
              </a:rPr>
              <a:t>Interactive Platforms:</a:t>
            </a:r>
            <a:r>
              <a:rPr lang="en" sz="1050">
                <a:solidFill>
                  <a:schemeClr val="dk1"/>
                </a:solidFill>
                <a:uFill>
                  <a:noFill/>
                </a:uFill>
                <a:hlinkClick r:id="rId8">
                  <a:extLst>
                    <a:ext uri="{A12FA001-AC4F-418D-AE19-62706E023703}">
                      <ahyp:hlinkClr val="tx"/>
                    </a:ext>
                  </a:extLst>
                </a:hlinkClick>
              </a:rPr>
              <a:t> </a:t>
            </a:r>
            <a:r>
              <a:rPr lang="en" sz="1050" u="sng">
                <a:solidFill>
                  <a:schemeClr val="dk1"/>
                </a:solidFill>
                <a:hlinkClick r:id="rId9">
                  <a:extLst>
                    <a:ext uri="{A12FA001-AC4F-418D-AE19-62706E023703}">
                      <ahyp:hlinkClr val="tx"/>
                    </a:ext>
                  </a:extLst>
                </a:hlinkClick>
              </a:rPr>
              <a:t>tryhackme.com</a:t>
            </a:r>
            <a:r>
              <a:rPr lang="en" sz="1050">
                <a:solidFill>
                  <a:schemeClr val="dk1"/>
                </a:solidFill>
              </a:rPr>
              <a:t>,</a:t>
            </a:r>
            <a:r>
              <a:rPr lang="en" sz="1050">
                <a:solidFill>
                  <a:schemeClr val="dk1"/>
                </a:solidFill>
                <a:uFill>
                  <a:noFill/>
                </a:uFill>
                <a:hlinkClick r:id="rId10">
                  <a:extLst>
                    <a:ext uri="{A12FA001-AC4F-418D-AE19-62706E023703}">
                      <ahyp:hlinkClr val="tx"/>
                    </a:ext>
                  </a:extLst>
                </a:hlinkClick>
              </a:rPr>
              <a:t> </a:t>
            </a:r>
            <a:r>
              <a:rPr lang="en" sz="1050" u="sng">
                <a:solidFill>
                  <a:schemeClr val="dk1"/>
                </a:solidFill>
                <a:hlinkClick r:id="rId11">
                  <a:extLst>
                    <a:ext uri="{A12FA001-AC4F-418D-AE19-62706E023703}">
                      <ahyp:hlinkClr val="tx"/>
                    </a:ext>
                  </a:extLst>
                </a:hlinkClick>
              </a:rPr>
              <a:t>academy.hackthebox.com</a:t>
            </a:r>
            <a:r>
              <a:rPr lang="en" sz="1050">
                <a:solidFill>
                  <a:schemeClr val="dk1"/>
                </a:solidFill>
              </a:rPr>
              <a:t>.</a:t>
            </a:r>
            <a:endParaRPr b="1"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5"/>
          <p:cNvSpPr txBox="1"/>
          <p:nvPr>
            <p:ph idx="1" type="subTitle"/>
          </p:nvPr>
        </p:nvSpPr>
        <p:spPr>
          <a:xfrm>
            <a:off x="791150" y="522625"/>
            <a:ext cx="21846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Threats</a:t>
            </a:r>
            <a:endParaRPr/>
          </a:p>
        </p:txBody>
      </p:sp>
      <p:sp>
        <p:nvSpPr>
          <p:cNvPr id="412" name="Google Shape;412;p65"/>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technology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does it do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Why is it important in the </a:t>
            </a:r>
            <a:endParaRPr/>
          </a:p>
          <a:p>
            <a:pPr indent="0" lvl="0" marL="0" rtl="0" algn="l">
              <a:spcBef>
                <a:spcPts val="0"/>
              </a:spcBef>
              <a:spcAft>
                <a:spcPts val="0"/>
              </a:spcAft>
              <a:buNone/>
            </a:pPr>
            <a:r>
              <a:rPr lang="en"/>
              <a:t>development of the track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is a good resource that students can use</a:t>
            </a:r>
            <a:endParaRPr/>
          </a:p>
        </p:txBody>
      </p:sp>
      <p:sp>
        <p:nvSpPr>
          <p:cNvPr id="413" name="Google Shape;413;p6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4" name="Google Shape;414;p65"/>
          <p:cNvSpPr/>
          <p:nvPr/>
        </p:nvSpPr>
        <p:spPr>
          <a:xfrm>
            <a:off x="4187375" y="1865325"/>
            <a:ext cx="4482000" cy="31587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6"/>
          <p:cNvSpPr txBox="1"/>
          <p:nvPr>
            <p:ph idx="1" type="subTitle"/>
          </p:nvPr>
        </p:nvSpPr>
        <p:spPr>
          <a:xfrm>
            <a:off x="791150" y="522625"/>
            <a:ext cx="21846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Threats</a:t>
            </a:r>
            <a:endParaRPr/>
          </a:p>
        </p:txBody>
      </p:sp>
      <p:sp>
        <p:nvSpPr>
          <p:cNvPr id="420" name="Google Shape;420;p66"/>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technology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does it do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Why is it important in the </a:t>
            </a:r>
            <a:endParaRPr/>
          </a:p>
          <a:p>
            <a:pPr indent="0" lvl="0" marL="0" rtl="0" algn="l">
              <a:spcBef>
                <a:spcPts val="0"/>
              </a:spcBef>
              <a:spcAft>
                <a:spcPts val="0"/>
              </a:spcAft>
              <a:buNone/>
            </a:pPr>
            <a:r>
              <a:rPr lang="en"/>
              <a:t>development of the track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is a good resource that students can use q</a:t>
            </a:r>
            <a:endParaRPr/>
          </a:p>
        </p:txBody>
      </p:sp>
      <p:sp>
        <p:nvSpPr>
          <p:cNvPr id="421" name="Google Shape;421;p6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2" name="Google Shape;422;p66"/>
          <p:cNvSpPr/>
          <p:nvPr/>
        </p:nvSpPr>
        <p:spPr>
          <a:xfrm>
            <a:off x="4187375" y="1865325"/>
            <a:ext cx="4482000" cy="31587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7"/>
          <p:cNvSpPr txBox="1"/>
          <p:nvPr>
            <p:ph idx="1" type="subTitle"/>
          </p:nvPr>
        </p:nvSpPr>
        <p:spPr>
          <a:xfrm>
            <a:off x="791150" y="522625"/>
            <a:ext cx="21846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Threats</a:t>
            </a:r>
            <a:endParaRPr/>
          </a:p>
        </p:txBody>
      </p:sp>
      <p:sp>
        <p:nvSpPr>
          <p:cNvPr id="428" name="Google Shape;428;p67"/>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technology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does it do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Why is it important in the </a:t>
            </a:r>
            <a:endParaRPr/>
          </a:p>
          <a:p>
            <a:pPr indent="0" lvl="0" marL="0" rtl="0" algn="l">
              <a:spcBef>
                <a:spcPts val="0"/>
              </a:spcBef>
              <a:spcAft>
                <a:spcPts val="0"/>
              </a:spcAft>
              <a:buNone/>
            </a:pPr>
            <a:r>
              <a:rPr lang="en"/>
              <a:t>development of the track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is a good resource that students can use q</a:t>
            </a:r>
            <a:endParaRPr/>
          </a:p>
        </p:txBody>
      </p:sp>
      <p:sp>
        <p:nvSpPr>
          <p:cNvPr id="429" name="Google Shape;429;p6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0" name="Google Shape;430;p67"/>
          <p:cNvSpPr/>
          <p:nvPr/>
        </p:nvSpPr>
        <p:spPr>
          <a:xfrm>
            <a:off x="4187375" y="1865325"/>
            <a:ext cx="4482000" cy="31587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