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</a:t>
            </a:r>
            <a:r>
              <a:rPr b="0" lang="zh-TW" sz="4400" spc="-1" strike="noStrike">
                <a:latin typeface="Arial"/>
              </a:rPr>
              <a:t>按</a:t>
            </a:r>
            <a:r>
              <a:rPr b="0" lang="zh-TW" sz="4400" spc="-1" strike="noStrike">
                <a:latin typeface="Arial"/>
              </a:rPr>
              <a:t>這</a:t>
            </a:r>
            <a:r>
              <a:rPr b="0" lang="zh-TW" sz="4400" spc="-1" strike="noStrike">
                <a:latin typeface="Arial"/>
              </a:rPr>
              <a:t>裡</a:t>
            </a:r>
            <a:r>
              <a:rPr b="0" lang="zh-TW" sz="4400" spc="-1" strike="noStrike">
                <a:latin typeface="Arial"/>
              </a:rPr>
              <a:t>編</a:t>
            </a:r>
            <a:r>
              <a:rPr b="0" lang="zh-TW" sz="4400" spc="-1" strike="noStrike">
                <a:latin typeface="Arial"/>
              </a:rPr>
              <a:t>輯</a:t>
            </a:r>
            <a:r>
              <a:rPr b="0" lang="zh-TW" sz="4400" spc="-1" strike="noStrike">
                <a:latin typeface="Arial"/>
              </a:rPr>
              <a:t>題</a:t>
            </a:r>
            <a:r>
              <a:rPr b="0" lang="zh-TW" sz="4400" spc="-1" strike="noStrike">
                <a:latin typeface="Arial"/>
              </a:rPr>
              <a:t>名</a:t>
            </a:r>
            <a:r>
              <a:rPr b="0" lang="zh-TW" sz="4400" spc="-1" strike="noStrike">
                <a:latin typeface="Arial"/>
              </a:rPr>
              <a:t>文</a:t>
            </a:r>
            <a:r>
              <a:rPr b="0" lang="zh-TW" sz="4400" spc="-1" strike="noStrike">
                <a:latin typeface="Arial"/>
              </a:rPr>
              <a:t>字</a:t>
            </a:r>
            <a:r>
              <a:rPr b="0" lang="zh-TW" sz="4400" spc="-1" strike="noStrike">
                <a:latin typeface="Arial"/>
              </a:rPr>
              <a:t>格</a:t>
            </a:r>
            <a:r>
              <a:rPr b="0" lang="zh-TW" sz="4400" spc="-1" strike="noStrike">
                <a:latin typeface="Arial"/>
              </a:rPr>
              <a:t>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5D9C244-3244-46B9-A789-C7DBF5BC5139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TCP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882680" y="2721240"/>
            <a:ext cx="3499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ms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rcRect l="53569" t="57137" r="23211" b="26978"/>
          <a:stretch/>
        </p:blipFill>
        <p:spPr>
          <a:xfrm>
            <a:off x="1080360" y="1620360"/>
            <a:ext cx="655272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UDP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63560" y="1488600"/>
            <a:ext cx="8416440" cy="309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LibreOffice/7.1.1.2$Linux_X86_64 LibreOffice_project/dd797d330b34196606d0870aaa694e9504402ca1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2021-03-17T10:42:10Z</dcterms:created>
  <dc:creator/>
  <dc:description/>
  <dc:language>zh-TW</dc:language>
  <cp:lastModifiedBy/>
  <dcterms:modified xsi:type="dcterms:W3CDTF">2021-03-17T10:49:16Z</dcterms:modified>
  <cp:revision>1</cp:revision>
  <dc:subject/>
  <dc:title/>
</cp:coreProperties>
</file>