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4CA1FCE-15A7-4EC6-81A0-F789E1DD17F9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Server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400040" y="2132640"/>
            <a:ext cx="7314840" cy="14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5040000" cy="13932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8640" y="2520000"/>
            <a:ext cx="5040000" cy="13860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000" y="4042800"/>
            <a:ext cx="5040000" cy="13572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5580000" y="1172520"/>
            <a:ext cx="3960000" cy="422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Client 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Client 1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Client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LibreOffice/7.1.2.2$Linux_X86_64 LibreOffice_project/5751006d328844ba3fa6124ed263bbf122f0788a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2021-05-01T17:28:17Z</dcterms:created>
  <dc:creator/>
  <dc:description/>
  <dc:language>zh-TW</dc:language>
  <cp:lastModifiedBy/>
  <dcterms:modified xsi:type="dcterms:W3CDTF">2021-05-01T17:33:38Z</dcterms:modified>
  <cp:revision>1</cp:revision>
  <dc:subject/>
  <dc:title/>
</cp:coreProperties>
</file>