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  <p:sldMasterId id="2147483957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2" r:id="rId8"/>
    <p:sldId id="266" r:id="rId9"/>
    <p:sldId id="267" r:id="rId10"/>
    <p:sldId id="265" r:id="rId11"/>
    <p:sldId id="269" r:id="rId12"/>
    <p:sldId id="273" r:id="rId13"/>
    <p:sldId id="271" r:id="rId14"/>
    <p:sldId id="270" r:id="rId15"/>
    <p:sldId id="274" r:id="rId16"/>
    <p:sldId id="268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397"/>
    <a:srgbClr val="B4C6D4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781" autoAdjust="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1BDBC-27D7-4979-A4DF-73A548C37A8D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54575E9-FAAE-4D22-8308-F825306D5949}">
      <dgm:prSet custT="1"/>
      <dgm:spPr/>
      <dgm:t>
        <a:bodyPr/>
        <a:lstStyle/>
        <a:p>
          <a:pPr rtl="0"/>
          <a:r>
            <a:rPr lang="en-US" sz="2000" dirty="0" smtClean="0"/>
            <a:t> Sends messages</a:t>
          </a:r>
          <a:endParaRPr lang="zh-CN" sz="2000" dirty="0"/>
        </a:p>
      </dgm:t>
    </dgm:pt>
    <dgm:pt modelId="{47C0F84B-AB7D-4A43-8AF6-3E02BF47BD2A}" type="parTrans" cxnId="{1745E1A9-9259-475E-9C6D-FFDF3F4465CB}">
      <dgm:prSet/>
      <dgm:spPr/>
      <dgm:t>
        <a:bodyPr/>
        <a:lstStyle/>
        <a:p>
          <a:endParaRPr lang="zh-CN" altLang="en-US"/>
        </a:p>
      </dgm:t>
    </dgm:pt>
    <dgm:pt modelId="{73ED5C5E-D452-45F7-AA2A-8FE759C4E50F}" type="sibTrans" cxnId="{1745E1A9-9259-475E-9C6D-FFDF3F4465CB}">
      <dgm:prSet/>
      <dgm:spPr/>
      <dgm:t>
        <a:bodyPr/>
        <a:lstStyle/>
        <a:p>
          <a:endParaRPr lang="zh-CN" altLang="en-US"/>
        </a:p>
      </dgm:t>
    </dgm:pt>
    <dgm:pt modelId="{AD74A922-3318-40B1-9B66-3673A3F4382A}" type="pres">
      <dgm:prSet presAssocID="{AE71BDBC-27D7-4979-A4DF-73A548C37A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E8267F-09CE-4D06-B208-2FF6198CED57}" type="pres">
      <dgm:prSet presAssocID="{154575E9-FAAE-4D22-8308-F825306D5949}" presName="parentText" presStyleLbl="node1" presStyleIdx="0" presStyleCnt="1" custLinFactNeighborX="-2273" custLinFactNeighborY="-1509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789A23-7580-480C-88CF-F19265E595A8}" type="presOf" srcId="{154575E9-FAAE-4D22-8308-F825306D5949}" destId="{AAE8267F-09CE-4D06-B208-2FF6198CED57}" srcOrd="0" destOrd="0" presId="urn:microsoft.com/office/officeart/2005/8/layout/vList2"/>
    <dgm:cxn modelId="{7333A2BD-0A18-45A5-8A44-E016B54DB201}" type="presOf" srcId="{AE71BDBC-27D7-4979-A4DF-73A548C37A8D}" destId="{AD74A922-3318-40B1-9B66-3673A3F4382A}" srcOrd="0" destOrd="0" presId="urn:microsoft.com/office/officeart/2005/8/layout/vList2"/>
    <dgm:cxn modelId="{1745E1A9-9259-475E-9C6D-FFDF3F4465CB}" srcId="{AE71BDBC-27D7-4979-A4DF-73A548C37A8D}" destId="{154575E9-FAAE-4D22-8308-F825306D5949}" srcOrd="0" destOrd="0" parTransId="{47C0F84B-AB7D-4A43-8AF6-3E02BF47BD2A}" sibTransId="{73ED5C5E-D452-45F7-AA2A-8FE759C4E50F}"/>
    <dgm:cxn modelId="{F0B0A27B-78D0-4947-B08C-F33AA74271A9}" type="presParOf" srcId="{AD74A922-3318-40B1-9B66-3673A3F4382A}" destId="{AAE8267F-09CE-4D06-B208-2FF6198CED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166C7C-C955-4129-974A-B82D7203F9BF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198B77-D0BB-4C62-824B-E0FC94EE79AF}">
      <dgm:prSet phldrT="[文本]" custT="1"/>
      <dgm:spPr/>
      <dgm:t>
        <a:bodyPr/>
        <a:lstStyle/>
        <a:p>
          <a:pPr algn="ctr"/>
          <a:r>
            <a:rPr lang="en-US" altLang="zh-CN" sz="2000" b="1" dirty="0" smtClean="0"/>
            <a:t>ServerControl</a:t>
          </a:r>
        </a:p>
        <a:p>
          <a:pPr algn="ctr"/>
          <a:r>
            <a:rPr lang="en-US" altLang="zh-CN" sz="1800" dirty="0" smtClean="0"/>
            <a:t>Maintain message pool</a:t>
          </a:r>
        </a:p>
        <a:p>
          <a:pPr algn="ctr"/>
          <a:r>
            <a:rPr lang="en-US" altLang="zh-CN" sz="1800" dirty="0" smtClean="0"/>
            <a:t>Queue</a:t>
          </a:r>
          <a:endParaRPr lang="zh-CN" altLang="en-US" sz="1800" dirty="0"/>
        </a:p>
      </dgm:t>
    </dgm:pt>
    <dgm:pt modelId="{591A9943-CB31-4456-BED7-9AAFF9986342}" type="parTrans" cxnId="{335ADE22-B969-418D-8B83-975E355BF21C}">
      <dgm:prSet/>
      <dgm:spPr/>
      <dgm:t>
        <a:bodyPr/>
        <a:lstStyle/>
        <a:p>
          <a:endParaRPr lang="zh-CN" altLang="en-US"/>
        </a:p>
      </dgm:t>
    </dgm:pt>
    <dgm:pt modelId="{8B2184F6-E0D9-45B4-866C-D7AA018DA1C3}" type="sibTrans" cxnId="{335ADE22-B969-418D-8B83-975E355BF21C}">
      <dgm:prSet/>
      <dgm:spPr/>
      <dgm:t>
        <a:bodyPr/>
        <a:lstStyle/>
        <a:p>
          <a:endParaRPr lang="zh-CN" altLang="en-US"/>
        </a:p>
      </dgm:t>
    </dgm:pt>
    <dgm:pt modelId="{384C0EE7-711C-452E-8B0D-742AAF40AAAF}">
      <dgm:prSet phldrT="[文本]" custT="1"/>
      <dgm:spPr/>
      <dgm:t>
        <a:bodyPr/>
        <a:lstStyle/>
        <a:p>
          <a:pPr algn="ctr"/>
          <a:r>
            <a:rPr lang="en-US" altLang="zh-CN" sz="2400" b="1" dirty="0" smtClean="0"/>
            <a:t>ServerSend</a:t>
          </a:r>
          <a:endParaRPr lang="en-US" altLang="zh-CN" sz="1200" b="1" dirty="0" smtClean="0"/>
        </a:p>
        <a:p>
          <a:pPr algn="ctr"/>
          <a:r>
            <a:rPr lang="en-US" altLang="zh-CN" sz="2000" dirty="0" smtClean="0"/>
            <a:t>Dequeue-oldest message</a:t>
          </a:r>
        </a:p>
        <a:p>
          <a:pPr algn="ctr"/>
          <a:r>
            <a:rPr lang="en-US" altLang="zh-CN" sz="2000" dirty="0" smtClean="0"/>
            <a:t>Send</a:t>
          </a:r>
          <a:endParaRPr lang="zh-CN" altLang="en-US" sz="2000" dirty="0"/>
        </a:p>
      </dgm:t>
    </dgm:pt>
    <dgm:pt modelId="{1FCF1DD6-3CF0-475D-BC33-133EBB364D19}" type="parTrans" cxnId="{F77AA403-A446-488F-A2D4-E42053DABDC5}">
      <dgm:prSet/>
      <dgm:spPr/>
      <dgm:t>
        <a:bodyPr/>
        <a:lstStyle/>
        <a:p>
          <a:endParaRPr lang="zh-CN" altLang="en-US"/>
        </a:p>
      </dgm:t>
    </dgm:pt>
    <dgm:pt modelId="{E80B922F-1E66-4B84-B94F-FC2C65061C9E}" type="sibTrans" cxnId="{F77AA403-A446-488F-A2D4-E42053DABDC5}">
      <dgm:prSet/>
      <dgm:spPr/>
      <dgm:t>
        <a:bodyPr/>
        <a:lstStyle/>
        <a:p>
          <a:endParaRPr lang="zh-CN" altLang="en-US"/>
        </a:p>
      </dgm:t>
    </dgm:pt>
    <dgm:pt modelId="{DB66AE96-50E1-4A07-8601-DBB023B7F817}">
      <dgm:prSet phldrT="[文本]" custT="1"/>
      <dgm:spPr/>
      <dgm:t>
        <a:bodyPr/>
        <a:lstStyle/>
        <a:p>
          <a:pPr algn="ctr"/>
          <a:r>
            <a:rPr lang="en-US" altLang="zh-CN" sz="2400" b="1" dirty="0" smtClean="0"/>
            <a:t>ServerRece</a:t>
          </a:r>
          <a:endParaRPr lang="en-US" altLang="zh-CN" sz="1700" b="1" dirty="0" smtClean="0"/>
        </a:p>
        <a:p>
          <a:pPr algn="ctr"/>
          <a:r>
            <a:rPr lang="en-US" altLang="zh-CN" sz="2000" dirty="0" smtClean="0"/>
            <a:t>Enqueue-new message</a:t>
          </a:r>
          <a:endParaRPr lang="zh-CN" altLang="en-US" sz="2000" dirty="0"/>
        </a:p>
      </dgm:t>
    </dgm:pt>
    <dgm:pt modelId="{7FD3F3ED-F078-4766-8015-526484BBCBDB}" type="parTrans" cxnId="{4BD270ED-D8AD-4026-B6C8-3A631DCB9534}">
      <dgm:prSet/>
      <dgm:spPr/>
      <dgm:t>
        <a:bodyPr/>
        <a:lstStyle/>
        <a:p>
          <a:endParaRPr lang="zh-CN" altLang="en-US"/>
        </a:p>
      </dgm:t>
    </dgm:pt>
    <dgm:pt modelId="{89892994-3974-4CED-9991-E7EC42F024C9}" type="sibTrans" cxnId="{4BD270ED-D8AD-4026-B6C8-3A631DCB9534}">
      <dgm:prSet/>
      <dgm:spPr/>
      <dgm:t>
        <a:bodyPr/>
        <a:lstStyle/>
        <a:p>
          <a:endParaRPr lang="zh-CN" altLang="en-US"/>
        </a:p>
      </dgm:t>
    </dgm:pt>
    <dgm:pt modelId="{71FB4661-47E7-4B70-8473-BC7CC8A90F13}" type="pres">
      <dgm:prSet presAssocID="{4B166C7C-C955-4129-974A-B82D7203F9BF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BF2C101-4DEC-4643-A65D-9D02FAFADFB2}" type="pres">
      <dgm:prSet presAssocID="{43198B77-D0BB-4C62-824B-E0FC94EE79AF}" presName="Accent1" presStyleCnt="0"/>
      <dgm:spPr/>
    </dgm:pt>
    <dgm:pt modelId="{B5B3EA58-2A03-4B74-9E8B-338CF6518A8F}" type="pres">
      <dgm:prSet presAssocID="{43198B77-D0BB-4C62-824B-E0FC94EE79AF}" presName="Accent" presStyleLbl="node1" presStyleIdx="0" presStyleCnt="3"/>
      <dgm:spPr/>
    </dgm:pt>
    <dgm:pt modelId="{BF03E294-351D-4916-BA98-917742213C03}" type="pres">
      <dgm:prSet presAssocID="{43198B77-D0BB-4C62-824B-E0FC94EE79AF}" presName="Parent1" presStyleLbl="revTx" presStyleIdx="0" presStyleCnt="3" custScaleY="153199" custLinFactNeighborX="275" custLinFactNeighborY="-202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7A6D82-DC0F-4B97-ACD8-E1A3B3751557}" type="pres">
      <dgm:prSet presAssocID="{384C0EE7-711C-452E-8B0D-742AAF40AAAF}" presName="Accent2" presStyleCnt="0"/>
      <dgm:spPr/>
    </dgm:pt>
    <dgm:pt modelId="{752B9FCC-D068-42E9-AACA-87CB30351BAC}" type="pres">
      <dgm:prSet presAssocID="{384C0EE7-711C-452E-8B0D-742AAF40AAAF}" presName="Accent" presStyleLbl="node1" presStyleIdx="1" presStyleCnt="3" custLinFactNeighborX="-1546" custLinFactNeighborY="-1201"/>
      <dgm:spPr/>
    </dgm:pt>
    <dgm:pt modelId="{10500680-59C3-4994-ACD2-4FAB185D4725}" type="pres">
      <dgm:prSet presAssocID="{384C0EE7-711C-452E-8B0D-742AAF40AAAF}" presName="Parent2" presStyleLbl="revTx" presStyleIdx="1" presStyleCnt="3" custScaleX="150627" custScaleY="264938" custLinFactY="100000" custLinFactNeighborX="49678" custLinFactNeighborY="10208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635609-33E9-42EE-A7DF-DEC4FC2C3C87}" type="pres">
      <dgm:prSet presAssocID="{DB66AE96-50E1-4A07-8601-DBB023B7F817}" presName="Accent3" presStyleCnt="0"/>
      <dgm:spPr/>
    </dgm:pt>
    <dgm:pt modelId="{745DB8E3-DCC2-480C-B293-8034FF2BCB1E}" type="pres">
      <dgm:prSet presAssocID="{DB66AE96-50E1-4A07-8601-DBB023B7F817}" presName="Accent" presStyleLbl="node1" presStyleIdx="2" presStyleCnt="3"/>
      <dgm:spPr/>
    </dgm:pt>
    <dgm:pt modelId="{AFDDF850-C844-4BA1-B1D5-3C7A24A1BF8E}" type="pres">
      <dgm:prSet presAssocID="{DB66AE96-50E1-4A07-8601-DBB023B7F817}" presName="Parent3" presStyleLbl="revTx" presStyleIdx="2" presStyleCnt="3" custScaleY="220717" custLinFactY="-100000" custLinFactNeighborX="-59027" custLinFactNeighborY="-1244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7AA403-A446-488F-A2D4-E42053DABDC5}" srcId="{4B166C7C-C955-4129-974A-B82D7203F9BF}" destId="{384C0EE7-711C-452E-8B0D-742AAF40AAAF}" srcOrd="1" destOrd="0" parTransId="{1FCF1DD6-3CF0-475D-BC33-133EBB364D19}" sibTransId="{E80B922F-1E66-4B84-B94F-FC2C65061C9E}"/>
    <dgm:cxn modelId="{6F82AF92-DF25-4F58-9885-3B324DBEBD1F}" type="presOf" srcId="{43198B77-D0BB-4C62-824B-E0FC94EE79AF}" destId="{BF03E294-351D-4916-BA98-917742213C03}" srcOrd="0" destOrd="0" presId="urn:microsoft.com/office/officeart/2009/layout/CircleArrowProcess"/>
    <dgm:cxn modelId="{21F675E6-A356-40A1-800C-E121ED96BC11}" type="presOf" srcId="{DB66AE96-50E1-4A07-8601-DBB023B7F817}" destId="{AFDDF850-C844-4BA1-B1D5-3C7A24A1BF8E}" srcOrd="0" destOrd="0" presId="urn:microsoft.com/office/officeart/2009/layout/CircleArrowProcess"/>
    <dgm:cxn modelId="{4BD270ED-D8AD-4026-B6C8-3A631DCB9534}" srcId="{4B166C7C-C955-4129-974A-B82D7203F9BF}" destId="{DB66AE96-50E1-4A07-8601-DBB023B7F817}" srcOrd="2" destOrd="0" parTransId="{7FD3F3ED-F078-4766-8015-526484BBCBDB}" sibTransId="{89892994-3974-4CED-9991-E7EC42F024C9}"/>
    <dgm:cxn modelId="{00D131E6-CB8F-4459-8939-A94274F73564}" type="presOf" srcId="{4B166C7C-C955-4129-974A-B82D7203F9BF}" destId="{71FB4661-47E7-4B70-8473-BC7CC8A90F13}" srcOrd="0" destOrd="0" presId="urn:microsoft.com/office/officeart/2009/layout/CircleArrowProcess"/>
    <dgm:cxn modelId="{335ADE22-B969-418D-8B83-975E355BF21C}" srcId="{4B166C7C-C955-4129-974A-B82D7203F9BF}" destId="{43198B77-D0BB-4C62-824B-E0FC94EE79AF}" srcOrd="0" destOrd="0" parTransId="{591A9943-CB31-4456-BED7-9AAFF9986342}" sibTransId="{8B2184F6-E0D9-45B4-866C-D7AA018DA1C3}"/>
    <dgm:cxn modelId="{8057289D-4C35-47F3-A223-78A57B6DC9E5}" type="presOf" srcId="{384C0EE7-711C-452E-8B0D-742AAF40AAAF}" destId="{10500680-59C3-4994-ACD2-4FAB185D4725}" srcOrd="0" destOrd="0" presId="urn:microsoft.com/office/officeart/2009/layout/CircleArrowProcess"/>
    <dgm:cxn modelId="{2F63867A-97C5-446A-8218-000C3451A101}" type="presParOf" srcId="{71FB4661-47E7-4B70-8473-BC7CC8A90F13}" destId="{CBF2C101-4DEC-4643-A65D-9D02FAFADFB2}" srcOrd="0" destOrd="0" presId="urn:microsoft.com/office/officeart/2009/layout/CircleArrowProcess"/>
    <dgm:cxn modelId="{3DA65D08-F490-4F66-9CC3-F01C0901E00C}" type="presParOf" srcId="{CBF2C101-4DEC-4643-A65D-9D02FAFADFB2}" destId="{B5B3EA58-2A03-4B74-9E8B-338CF6518A8F}" srcOrd="0" destOrd="0" presId="urn:microsoft.com/office/officeart/2009/layout/CircleArrowProcess"/>
    <dgm:cxn modelId="{8B77A4A9-8E5D-456C-B4B3-731D14978DED}" type="presParOf" srcId="{71FB4661-47E7-4B70-8473-BC7CC8A90F13}" destId="{BF03E294-351D-4916-BA98-917742213C03}" srcOrd="1" destOrd="0" presId="urn:microsoft.com/office/officeart/2009/layout/CircleArrowProcess"/>
    <dgm:cxn modelId="{1E7B5D81-8078-4857-83D8-1C2592BFE150}" type="presParOf" srcId="{71FB4661-47E7-4B70-8473-BC7CC8A90F13}" destId="{A27A6D82-DC0F-4B97-ACD8-E1A3B3751557}" srcOrd="2" destOrd="0" presId="urn:microsoft.com/office/officeart/2009/layout/CircleArrowProcess"/>
    <dgm:cxn modelId="{2FEA223B-B421-4A8D-B50A-06ECCB895AE5}" type="presParOf" srcId="{A27A6D82-DC0F-4B97-ACD8-E1A3B3751557}" destId="{752B9FCC-D068-42E9-AACA-87CB30351BAC}" srcOrd="0" destOrd="0" presId="urn:microsoft.com/office/officeart/2009/layout/CircleArrowProcess"/>
    <dgm:cxn modelId="{DBF62A81-ADC4-485C-90DA-2B4796A0C0E7}" type="presParOf" srcId="{71FB4661-47E7-4B70-8473-BC7CC8A90F13}" destId="{10500680-59C3-4994-ACD2-4FAB185D4725}" srcOrd="3" destOrd="0" presId="urn:microsoft.com/office/officeart/2009/layout/CircleArrowProcess"/>
    <dgm:cxn modelId="{6AA5B6BA-6149-4E9B-B0F6-E8B8B711A5DC}" type="presParOf" srcId="{71FB4661-47E7-4B70-8473-BC7CC8A90F13}" destId="{C4635609-33E9-42EE-A7DF-DEC4FC2C3C87}" srcOrd="4" destOrd="0" presId="urn:microsoft.com/office/officeart/2009/layout/CircleArrowProcess"/>
    <dgm:cxn modelId="{C8ECCCC0-1955-4E29-BC52-48433091CED6}" type="presParOf" srcId="{C4635609-33E9-42EE-A7DF-DEC4FC2C3C87}" destId="{745DB8E3-DCC2-480C-B293-8034FF2BCB1E}" srcOrd="0" destOrd="0" presId="urn:microsoft.com/office/officeart/2009/layout/CircleArrowProcess"/>
    <dgm:cxn modelId="{D0682E6B-E195-41E2-AC32-8CC204FC1437}" type="presParOf" srcId="{71FB4661-47E7-4B70-8473-BC7CC8A90F13}" destId="{AFDDF850-C844-4BA1-B1D5-3C7A24A1BF8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A802DB-9C40-4439-A77A-31C969A1F2D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03ACEB-81FA-406C-8C58-BA3849C7778C}">
      <dgm:prSet phldrT="[文本]"/>
      <dgm:spPr/>
      <dgm:t>
        <a:bodyPr/>
        <a:lstStyle/>
        <a:p>
          <a:pPr algn="ctr"/>
          <a:r>
            <a:rPr lang="en-US" altLang="zh-CN" b="1" dirty="0" smtClean="0"/>
            <a:t>DIS_BEY</a:t>
          </a:r>
        </a:p>
        <a:p>
          <a:pPr algn="ctr"/>
          <a:r>
            <a:rPr lang="en-US" altLang="zh-CN" b="0" dirty="0" smtClean="0"/>
            <a:t>Search client</a:t>
          </a:r>
        </a:p>
        <a:p>
          <a:pPr algn="ctr"/>
          <a:r>
            <a:rPr lang="en-US" altLang="zh-CN" b="0" dirty="0" smtClean="0"/>
            <a:t>Delete client</a:t>
          </a:r>
        </a:p>
        <a:p>
          <a:pPr algn="ctr"/>
          <a:endParaRPr lang="zh-CN" altLang="en-US" dirty="0"/>
        </a:p>
      </dgm:t>
    </dgm:pt>
    <dgm:pt modelId="{1C3FCEB2-DD16-49A7-B001-379BDAF4FDF0}" type="parTrans" cxnId="{C1BB502D-3E37-48E3-B574-68DE59F479BF}">
      <dgm:prSet/>
      <dgm:spPr/>
      <dgm:t>
        <a:bodyPr/>
        <a:lstStyle/>
        <a:p>
          <a:endParaRPr lang="zh-CN" altLang="en-US"/>
        </a:p>
      </dgm:t>
    </dgm:pt>
    <dgm:pt modelId="{6806B3D9-5075-4EE2-87BF-DA3BFE6E7D9D}" type="sibTrans" cxnId="{C1BB502D-3E37-48E3-B574-68DE59F479BF}">
      <dgm:prSet/>
      <dgm:spPr/>
      <dgm:t>
        <a:bodyPr/>
        <a:lstStyle/>
        <a:p>
          <a:endParaRPr lang="zh-CN" altLang="en-US"/>
        </a:p>
      </dgm:t>
    </dgm:pt>
    <dgm:pt modelId="{C2BEA1F0-CC87-40DB-A323-9926ABF9972A}">
      <dgm:prSet phldrT="[文本]"/>
      <dgm:spPr/>
      <dgm:t>
        <a:bodyPr/>
        <a:lstStyle/>
        <a:p>
          <a:pPr algn="ctr"/>
          <a:r>
            <a:rPr lang="en-US" altLang="zh-CN" b="1" dirty="0" smtClean="0"/>
            <a:t>INIT_HELO</a:t>
          </a:r>
        </a:p>
        <a:p>
          <a:pPr algn="ctr"/>
          <a:r>
            <a:rPr lang="en-US" altLang="zh-CN" dirty="0" smtClean="0"/>
            <a:t>Add client</a:t>
          </a:r>
        </a:p>
        <a:p>
          <a:pPr algn="ctr"/>
          <a:r>
            <a:rPr lang="en-US" altLang="zh-CN" dirty="0" smtClean="0"/>
            <a:t>Record IP</a:t>
          </a:r>
        </a:p>
        <a:p>
          <a:pPr algn="ctr"/>
          <a:r>
            <a:rPr lang="en-US" altLang="zh-CN" dirty="0" smtClean="0"/>
            <a:t>Record </a:t>
          </a:r>
          <a:r>
            <a:rPr lang="en-US" altLang="zh-CN" dirty="0" smtClean="0"/>
            <a:t>Nickname</a:t>
          </a:r>
        </a:p>
        <a:p>
          <a:pPr algn="ctr"/>
          <a:endParaRPr lang="zh-CN" altLang="en-US" dirty="0"/>
        </a:p>
      </dgm:t>
    </dgm:pt>
    <dgm:pt modelId="{F525E711-E578-42DD-953F-B7DEA82EDCB3}" type="parTrans" cxnId="{B3603D9F-BAE9-46C2-A025-8D71E6F40321}">
      <dgm:prSet/>
      <dgm:spPr/>
      <dgm:t>
        <a:bodyPr/>
        <a:lstStyle/>
        <a:p>
          <a:endParaRPr lang="zh-CN" altLang="en-US"/>
        </a:p>
      </dgm:t>
    </dgm:pt>
    <dgm:pt modelId="{C632C608-A0BD-412E-94B7-A780D6D97E0A}" type="sibTrans" cxnId="{B3603D9F-BAE9-46C2-A025-8D71E6F40321}">
      <dgm:prSet/>
      <dgm:spPr/>
      <dgm:t>
        <a:bodyPr/>
        <a:lstStyle/>
        <a:p>
          <a:endParaRPr lang="zh-CN" altLang="en-US"/>
        </a:p>
      </dgm:t>
    </dgm:pt>
    <dgm:pt modelId="{FC7E4CC1-7DFA-43ED-9A16-5E5814C9379B}" type="pres">
      <dgm:prSet presAssocID="{30A802DB-9C40-4439-A77A-31C969A1F2D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6B5822-92AE-46E4-958E-C8E31F356E81}" type="pres">
      <dgm:prSet presAssocID="{7103ACEB-81FA-406C-8C58-BA3849C7778C}" presName="dummy" presStyleCnt="0"/>
      <dgm:spPr/>
    </dgm:pt>
    <dgm:pt modelId="{E42E1C89-2AD5-4362-B655-FB29D4465A69}" type="pres">
      <dgm:prSet presAssocID="{7103ACEB-81FA-406C-8C58-BA3849C7778C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39911F-FEDA-42B2-B410-1E77056D8CEB}" type="pres">
      <dgm:prSet presAssocID="{6806B3D9-5075-4EE2-87BF-DA3BFE6E7D9D}" presName="sibTrans" presStyleLbl="node1" presStyleIdx="0" presStyleCnt="2"/>
      <dgm:spPr/>
      <dgm:t>
        <a:bodyPr/>
        <a:lstStyle/>
        <a:p>
          <a:endParaRPr lang="zh-CN" altLang="en-US"/>
        </a:p>
      </dgm:t>
    </dgm:pt>
    <dgm:pt modelId="{D8F31137-9544-48AF-90C0-E6FE36085309}" type="pres">
      <dgm:prSet presAssocID="{C2BEA1F0-CC87-40DB-A323-9926ABF9972A}" presName="dummy" presStyleCnt="0"/>
      <dgm:spPr/>
    </dgm:pt>
    <dgm:pt modelId="{474089CF-D526-44A8-B0DB-ADAF8FD53EAA}" type="pres">
      <dgm:prSet presAssocID="{C2BEA1F0-CC87-40DB-A323-9926ABF9972A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6CACE0-06A1-4CF2-B5D4-8C16EAD016E5}" type="pres">
      <dgm:prSet presAssocID="{C632C608-A0BD-412E-94B7-A780D6D97E0A}" presName="sibTrans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C1BB502D-3E37-48E3-B574-68DE59F479BF}" srcId="{30A802DB-9C40-4439-A77A-31C969A1F2DB}" destId="{7103ACEB-81FA-406C-8C58-BA3849C7778C}" srcOrd="0" destOrd="0" parTransId="{1C3FCEB2-DD16-49A7-B001-379BDAF4FDF0}" sibTransId="{6806B3D9-5075-4EE2-87BF-DA3BFE6E7D9D}"/>
    <dgm:cxn modelId="{283B1476-C311-4306-827D-9B4B39FE3AA9}" type="presOf" srcId="{7103ACEB-81FA-406C-8C58-BA3849C7778C}" destId="{E42E1C89-2AD5-4362-B655-FB29D4465A69}" srcOrd="0" destOrd="0" presId="urn:microsoft.com/office/officeart/2005/8/layout/cycle1"/>
    <dgm:cxn modelId="{B3603D9F-BAE9-46C2-A025-8D71E6F40321}" srcId="{30A802DB-9C40-4439-A77A-31C969A1F2DB}" destId="{C2BEA1F0-CC87-40DB-A323-9926ABF9972A}" srcOrd="1" destOrd="0" parTransId="{F525E711-E578-42DD-953F-B7DEA82EDCB3}" sibTransId="{C632C608-A0BD-412E-94B7-A780D6D97E0A}"/>
    <dgm:cxn modelId="{19F0D178-8405-4B56-B78E-B74799B5BA67}" type="presOf" srcId="{30A802DB-9C40-4439-A77A-31C969A1F2DB}" destId="{FC7E4CC1-7DFA-43ED-9A16-5E5814C9379B}" srcOrd="0" destOrd="0" presId="urn:microsoft.com/office/officeart/2005/8/layout/cycle1"/>
    <dgm:cxn modelId="{44A787FF-091D-46D9-8489-665EF5CDC8E1}" type="presOf" srcId="{6806B3D9-5075-4EE2-87BF-DA3BFE6E7D9D}" destId="{6139911F-FEDA-42B2-B410-1E77056D8CEB}" srcOrd="0" destOrd="0" presId="urn:microsoft.com/office/officeart/2005/8/layout/cycle1"/>
    <dgm:cxn modelId="{591BEC11-50E6-4485-B43B-957266F5A692}" type="presOf" srcId="{C2BEA1F0-CC87-40DB-A323-9926ABF9972A}" destId="{474089CF-D526-44A8-B0DB-ADAF8FD53EAA}" srcOrd="0" destOrd="0" presId="urn:microsoft.com/office/officeart/2005/8/layout/cycle1"/>
    <dgm:cxn modelId="{E58C2875-C003-4603-A300-3B25D39F0DB9}" type="presOf" srcId="{C632C608-A0BD-412E-94B7-A780D6D97E0A}" destId="{1A6CACE0-06A1-4CF2-B5D4-8C16EAD016E5}" srcOrd="0" destOrd="0" presId="urn:microsoft.com/office/officeart/2005/8/layout/cycle1"/>
    <dgm:cxn modelId="{D9F42A92-E502-4CFB-B7A1-FC9E393AB28D}" type="presParOf" srcId="{FC7E4CC1-7DFA-43ED-9A16-5E5814C9379B}" destId="{156B5822-92AE-46E4-958E-C8E31F356E81}" srcOrd="0" destOrd="0" presId="urn:microsoft.com/office/officeart/2005/8/layout/cycle1"/>
    <dgm:cxn modelId="{52313640-BAFF-4343-8823-4F8ECD08361E}" type="presParOf" srcId="{FC7E4CC1-7DFA-43ED-9A16-5E5814C9379B}" destId="{E42E1C89-2AD5-4362-B655-FB29D4465A69}" srcOrd="1" destOrd="0" presId="urn:microsoft.com/office/officeart/2005/8/layout/cycle1"/>
    <dgm:cxn modelId="{0243EB3E-703F-4C80-9E3F-2999F0A7F625}" type="presParOf" srcId="{FC7E4CC1-7DFA-43ED-9A16-5E5814C9379B}" destId="{6139911F-FEDA-42B2-B410-1E77056D8CEB}" srcOrd="2" destOrd="0" presId="urn:microsoft.com/office/officeart/2005/8/layout/cycle1"/>
    <dgm:cxn modelId="{BF0F59B1-1B92-4211-B30A-0FFD258A451D}" type="presParOf" srcId="{FC7E4CC1-7DFA-43ED-9A16-5E5814C9379B}" destId="{D8F31137-9544-48AF-90C0-E6FE36085309}" srcOrd="3" destOrd="0" presId="urn:microsoft.com/office/officeart/2005/8/layout/cycle1"/>
    <dgm:cxn modelId="{2B1DE052-583F-411B-A7BE-D8C19FC636D3}" type="presParOf" srcId="{FC7E4CC1-7DFA-43ED-9A16-5E5814C9379B}" destId="{474089CF-D526-44A8-B0DB-ADAF8FD53EAA}" srcOrd="4" destOrd="0" presId="urn:microsoft.com/office/officeart/2005/8/layout/cycle1"/>
    <dgm:cxn modelId="{58776A03-A569-42BF-B9C6-849988481F08}" type="presParOf" srcId="{FC7E4CC1-7DFA-43ED-9A16-5E5814C9379B}" destId="{1A6CACE0-06A1-4CF2-B5D4-8C16EAD016E5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2FB51-4F81-4417-ADC1-1AC80CB8F4C5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21C5D01D-BBCF-4367-A969-00FAA91D06D6}">
      <dgm:prSet custT="1"/>
      <dgm:spPr/>
      <dgm:t>
        <a:bodyPr/>
        <a:lstStyle/>
        <a:p>
          <a:pPr rtl="0"/>
          <a:r>
            <a:rPr lang="en-US" sz="2400" dirty="0" smtClean="0"/>
            <a:t>Receives Messages</a:t>
          </a:r>
          <a:endParaRPr lang="zh-CN" sz="2400" dirty="0"/>
        </a:p>
      </dgm:t>
    </dgm:pt>
    <dgm:pt modelId="{52E42002-4648-482D-A042-28B3720D1E27}" type="parTrans" cxnId="{4317C436-0415-4C49-8776-7F7D13D8C528}">
      <dgm:prSet/>
      <dgm:spPr/>
      <dgm:t>
        <a:bodyPr/>
        <a:lstStyle/>
        <a:p>
          <a:endParaRPr lang="zh-CN" altLang="en-US" sz="2800"/>
        </a:p>
      </dgm:t>
    </dgm:pt>
    <dgm:pt modelId="{557D91F1-8690-4549-8432-AAD424E945C9}" type="sibTrans" cxnId="{4317C436-0415-4C49-8776-7F7D13D8C528}">
      <dgm:prSet/>
      <dgm:spPr/>
      <dgm:t>
        <a:bodyPr/>
        <a:lstStyle/>
        <a:p>
          <a:endParaRPr lang="zh-CN" altLang="en-US" sz="2800"/>
        </a:p>
      </dgm:t>
    </dgm:pt>
    <dgm:pt modelId="{C819AF3B-84BA-431A-84B3-F32FE1B0560F}" type="pres">
      <dgm:prSet presAssocID="{D0F2FB51-4F81-4417-ADC1-1AC80CB8F4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2AAF53E-4CF6-40A2-82DE-88CD9E66D054}" type="pres">
      <dgm:prSet presAssocID="{21C5D01D-BBCF-4367-A969-00FAA91D06D6}" presName="parentText" presStyleLbl="node1" presStyleIdx="0" presStyleCnt="1" custLinFactY="100000" custLinFactNeighborX="-2170" custLinFactNeighborY="11834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D23DCF-8211-4F17-93A0-A28B82890375}" type="presOf" srcId="{D0F2FB51-4F81-4417-ADC1-1AC80CB8F4C5}" destId="{C819AF3B-84BA-431A-84B3-F32FE1B0560F}" srcOrd="0" destOrd="0" presId="urn:microsoft.com/office/officeart/2005/8/layout/vList2"/>
    <dgm:cxn modelId="{4317C436-0415-4C49-8776-7F7D13D8C528}" srcId="{D0F2FB51-4F81-4417-ADC1-1AC80CB8F4C5}" destId="{21C5D01D-BBCF-4367-A969-00FAA91D06D6}" srcOrd="0" destOrd="0" parTransId="{52E42002-4648-482D-A042-28B3720D1E27}" sibTransId="{557D91F1-8690-4549-8432-AAD424E945C9}"/>
    <dgm:cxn modelId="{373CB8BB-8518-43E9-B2FD-54A060E0F90A}" type="presOf" srcId="{21C5D01D-BBCF-4367-A969-00FAA91D06D6}" destId="{22AAF53E-4CF6-40A2-82DE-88CD9E66D054}" srcOrd="0" destOrd="0" presId="urn:microsoft.com/office/officeart/2005/8/layout/vList2"/>
    <dgm:cxn modelId="{02F6B2CA-7620-465E-BF1C-FCF45A5A6EC8}" type="presParOf" srcId="{C819AF3B-84BA-431A-84B3-F32FE1B0560F}" destId="{22AAF53E-4CF6-40A2-82DE-88CD9E66D0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30B6EA-F0EF-4BD4-AA08-E40CAD392707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95EA54E4-759F-49A4-B626-518025D0E137}">
      <dgm:prSet/>
      <dgm:spPr/>
      <dgm:t>
        <a:bodyPr/>
        <a:lstStyle/>
        <a:p>
          <a:pPr rtl="0"/>
          <a:r>
            <a:rPr lang="en-US" b="1" dirty="0" smtClean="0">
              <a:solidFill>
                <a:srgbClr val="FF0000"/>
              </a:solidFill>
            </a:rPr>
            <a:t>Interface </a:t>
          </a:r>
        </a:p>
        <a:p>
          <a:pPr rtl="0"/>
          <a:r>
            <a:rPr lang="en-US" dirty="0" smtClean="0"/>
            <a:t>Captures user input and deploys ClientSend to send message</a:t>
          </a:r>
        </a:p>
        <a:p>
          <a:pPr rtl="0"/>
          <a:r>
            <a:rPr lang="en-US" dirty="0" smtClean="0"/>
            <a:t>Collect the message received by ClientRece and shows them on ui.</a:t>
          </a:r>
          <a:endParaRPr lang="zh-CN" dirty="0"/>
        </a:p>
      </dgm:t>
    </dgm:pt>
    <dgm:pt modelId="{B603A03F-6C71-42B4-863D-CA11CFCCF3E5}" type="parTrans" cxnId="{5C2CE62F-ACE1-43A5-87EB-53A558B5FBDB}">
      <dgm:prSet/>
      <dgm:spPr/>
      <dgm:t>
        <a:bodyPr/>
        <a:lstStyle/>
        <a:p>
          <a:endParaRPr lang="zh-CN" altLang="en-US"/>
        </a:p>
      </dgm:t>
    </dgm:pt>
    <dgm:pt modelId="{833C7638-8487-45ED-8A8E-1E94510ACC4E}" type="sibTrans" cxnId="{5C2CE62F-ACE1-43A5-87EB-53A558B5FBDB}">
      <dgm:prSet/>
      <dgm:spPr/>
      <dgm:t>
        <a:bodyPr/>
        <a:lstStyle/>
        <a:p>
          <a:endParaRPr lang="zh-CN" altLang="en-US"/>
        </a:p>
      </dgm:t>
    </dgm:pt>
    <dgm:pt modelId="{12F7857B-EE07-4E00-BF2D-F0F9B03D059A}" type="pres">
      <dgm:prSet presAssocID="{4730B6EA-F0EF-4BD4-AA08-E40CAD3927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D2DEB1-0536-4707-A60A-0D9A4229DC73}" type="pres">
      <dgm:prSet presAssocID="{95EA54E4-759F-49A4-B626-518025D0E137}" presName="parentText" presStyleLbl="node1" presStyleIdx="0" presStyleCnt="1" custLinFactNeighborX="-3110" custLinFactNeighborY="-189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A1BBE0-461B-4C22-BD35-F049CE8E9E4A}" type="presOf" srcId="{4730B6EA-F0EF-4BD4-AA08-E40CAD392707}" destId="{12F7857B-EE07-4E00-BF2D-F0F9B03D059A}" srcOrd="0" destOrd="0" presId="urn:microsoft.com/office/officeart/2005/8/layout/vList2"/>
    <dgm:cxn modelId="{5BA45C41-A8BA-4AEF-BFB7-E46595609F95}" type="presOf" srcId="{95EA54E4-759F-49A4-B626-518025D0E137}" destId="{2AD2DEB1-0536-4707-A60A-0D9A4229DC73}" srcOrd="0" destOrd="0" presId="urn:microsoft.com/office/officeart/2005/8/layout/vList2"/>
    <dgm:cxn modelId="{5C2CE62F-ACE1-43A5-87EB-53A558B5FBDB}" srcId="{4730B6EA-F0EF-4BD4-AA08-E40CAD392707}" destId="{95EA54E4-759F-49A4-B626-518025D0E137}" srcOrd="0" destOrd="0" parTransId="{B603A03F-6C71-42B4-863D-CA11CFCCF3E5}" sibTransId="{833C7638-8487-45ED-8A8E-1E94510ACC4E}"/>
    <dgm:cxn modelId="{1BFD541C-86BA-4E39-B6F4-B08C1E0BD373}" type="presParOf" srcId="{12F7857B-EE07-4E00-BF2D-F0F9B03D059A}" destId="{2AD2DEB1-0536-4707-A60A-0D9A4229DC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53B5CB-84E8-4E3B-B537-68DD48ECDEC4}" type="doc">
      <dgm:prSet loTypeId="urn:microsoft.com/office/officeart/2005/8/layout/arrow4" loCatId="relationship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E30BA015-4E8D-4AA2-B67E-1F7D5593EB1C}">
      <dgm:prSet custT="1"/>
      <dgm:spPr/>
      <dgm:t>
        <a:bodyPr/>
        <a:lstStyle/>
        <a:p>
          <a:pPr rtl="0"/>
          <a:r>
            <a:rPr lang="en-US" sz="2000" dirty="0" smtClean="0"/>
            <a:t>Chat through server</a:t>
          </a:r>
          <a:endParaRPr lang="zh-CN" sz="2000" dirty="0"/>
        </a:p>
      </dgm:t>
    </dgm:pt>
    <dgm:pt modelId="{F95E2006-34AB-40DD-9AFE-B0D45357BABF}" type="parTrans" cxnId="{0F96FCB0-3E8C-4963-B1CF-5ADF8EF6160E}">
      <dgm:prSet/>
      <dgm:spPr/>
      <dgm:t>
        <a:bodyPr/>
        <a:lstStyle/>
        <a:p>
          <a:endParaRPr lang="zh-CN" altLang="en-US"/>
        </a:p>
      </dgm:t>
    </dgm:pt>
    <dgm:pt modelId="{D7113372-CD5C-456E-AC49-644980C6F89F}" type="sibTrans" cxnId="{0F96FCB0-3E8C-4963-B1CF-5ADF8EF6160E}">
      <dgm:prSet/>
      <dgm:spPr/>
      <dgm:t>
        <a:bodyPr/>
        <a:lstStyle/>
        <a:p>
          <a:endParaRPr lang="zh-CN" altLang="en-US"/>
        </a:p>
      </dgm:t>
    </dgm:pt>
    <dgm:pt modelId="{F23AB89F-F9B3-433E-B20A-95B8A5426C28}">
      <dgm:prSet custT="1"/>
      <dgm:spPr/>
      <dgm:t>
        <a:bodyPr/>
        <a:lstStyle/>
        <a:p>
          <a:pPr rtl="0"/>
          <a:r>
            <a:rPr lang="en-US" sz="2000" dirty="0" smtClean="0"/>
            <a:t>P2P Chat</a:t>
          </a:r>
          <a:endParaRPr lang="zh-CN" sz="2000" dirty="0"/>
        </a:p>
      </dgm:t>
    </dgm:pt>
    <dgm:pt modelId="{45B8F426-2976-4D79-AA75-D5A06CB52C59}" type="parTrans" cxnId="{FD443521-1C65-470B-B467-3F46A253F5E9}">
      <dgm:prSet/>
      <dgm:spPr/>
      <dgm:t>
        <a:bodyPr/>
        <a:lstStyle/>
        <a:p>
          <a:endParaRPr lang="zh-CN" altLang="en-US"/>
        </a:p>
      </dgm:t>
    </dgm:pt>
    <dgm:pt modelId="{D975270C-B169-432F-90E2-1E618D05A0EC}" type="sibTrans" cxnId="{FD443521-1C65-470B-B467-3F46A253F5E9}">
      <dgm:prSet/>
      <dgm:spPr/>
      <dgm:t>
        <a:bodyPr/>
        <a:lstStyle/>
        <a:p>
          <a:endParaRPr lang="zh-CN" altLang="en-US"/>
        </a:p>
      </dgm:t>
    </dgm:pt>
    <dgm:pt modelId="{3F610F7E-5E0F-4C6A-82ED-80039C318D97}" type="pres">
      <dgm:prSet presAssocID="{2153B5CB-84E8-4E3B-B537-68DD48ECDEC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C7336B-921E-40B2-B322-141188CA6495}" type="pres">
      <dgm:prSet presAssocID="{E30BA015-4E8D-4AA2-B67E-1F7D5593EB1C}" presName="upArrow" presStyleLbl="node1" presStyleIdx="0" presStyleCnt="2" custLinFactNeighborX="-19237" custLinFactNeighborY="-177"/>
      <dgm:spPr/>
      <dgm:t>
        <a:bodyPr/>
        <a:lstStyle/>
        <a:p>
          <a:endParaRPr lang="zh-CN" altLang="en-US"/>
        </a:p>
      </dgm:t>
    </dgm:pt>
    <dgm:pt modelId="{3DB24B34-6EFD-49A9-85D8-8D2C3D07A442}" type="pres">
      <dgm:prSet presAssocID="{E30BA015-4E8D-4AA2-B67E-1F7D5593EB1C}" presName="upArrowText" presStyleLbl="revTx" presStyleIdx="0" presStyleCnt="2" custScaleX="145348" custLinFactNeighborX="22978" custLinFactNeighborY="650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BF5C25-0210-4A3F-9A03-B533E5337BDB}" type="pres">
      <dgm:prSet presAssocID="{F23AB89F-F9B3-433E-B20A-95B8A5426C28}" presName="downArrow" presStyleLbl="node1" presStyleIdx="1" presStyleCnt="2"/>
      <dgm:spPr/>
    </dgm:pt>
    <dgm:pt modelId="{EA110053-9CBD-4CF6-BF3C-6A806339B91F}" type="pres">
      <dgm:prSet presAssocID="{F23AB89F-F9B3-433E-B20A-95B8A5426C28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FD8F36F-A8B0-4B8B-96AE-10707EF7020C}" type="presOf" srcId="{E30BA015-4E8D-4AA2-B67E-1F7D5593EB1C}" destId="{3DB24B34-6EFD-49A9-85D8-8D2C3D07A442}" srcOrd="0" destOrd="0" presId="urn:microsoft.com/office/officeart/2005/8/layout/arrow4"/>
    <dgm:cxn modelId="{0F96FCB0-3E8C-4963-B1CF-5ADF8EF6160E}" srcId="{2153B5CB-84E8-4E3B-B537-68DD48ECDEC4}" destId="{E30BA015-4E8D-4AA2-B67E-1F7D5593EB1C}" srcOrd="0" destOrd="0" parTransId="{F95E2006-34AB-40DD-9AFE-B0D45357BABF}" sibTransId="{D7113372-CD5C-456E-AC49-644980C6F89F}"/>
    <dgm:cxn modelId="{FD443521-1C65-470B-B467-3F46A253F5E9}" srcId="{2153B5CB-84E8-4E3B-B537-68DD48ECDEC4}" destId="{F23AB89F-F9B3-433E-B20A-95B8A5426C28}" srcOrd="1" destOrd="0" parTransId="{45B8F426-2976-4D79-AA75-D5A06CB52C59}" sibTransId="{D975270C-B169-432F-90E2-1E618D05A0EC}"/>
    <dgm:cxn modelId="{C560E3CD-B80B-4CFA-867D-D45E041D920F}" type="presOf" srcId="{F23AB89F-F9B3-433E-B20A-95B8A5426C28}" destId="{EA110053-9CBD-4CF6-BF3C-6A806339B91F}" srcOrd="0" destOrd="0" presId="urn:microsoft.com/office/officeart/2005/8/layout/arrow4"/>
    <dgm:cxn modelId="{6113E5C8-5CC8-40CA-9F86-8A9895AB61E2}" type="presOf" srcId="{2153B5CB-84E8-4E3B-B537-68DD48ECDEC4}" destId="{3F610F7E-5E0F-4C6A-82ED-80039C318D97}" srcOrd="0" destOrd="0" presId="urn:microsoft.com/office/officeart/2005/8/layout/arrow4"/>
    <dgm:cxn modelId="{BD5669F4-EC89-4434-B9C1-896D58E16E9F}" type="presParOf" srcId="{3F610F7E-5E0F-4C6A-82ED-80039C318D97}" destId="{3BC7336B-921E-40B2-B322-141188CA6495}" srcOrd="0" destOrd="0" presId="urn:microsoft.com/office/officeart/2005/8/layout/arrow4"/>
    <dgm:cxn modelId="{7EEE0663-C59F-41F2-A3B3-2F0920B7069A}" type="presParOf" srcId="{3F610F7E-5E0F-4C6A-82ED-80039C318D97}" destId="{3DB24B34-6EFD-49A9-85D8-8D2C3D07A442}" srcOrd="1" destOrd="0" presId="urn:microsoft.com/office/officeart/2005/8/layout/arrow4"/>
    <dgm:cxn modelId="{12C49E07-D104-4559-AD65-616ED66055FD}" type="presParOf" srcId="{3F610F7E-5E0F-4C6A-82ED-80039C318D97}" destId="{74BF5C25-0210-4A3F-9A03-B533E5337BDB}" srcOrd="2" destOrd="0" presId="urn:microsoft.com/office/officeart/2005/8/layout/arrow4"/>
    <dgm:cxn modelId="{E5C34848-5269-442F-9468-7211BD89E632}" type="presParOf" srcId="{3F610F7E-5E0F-4C6A-82ED-80039C318D97}" destId="{EA110053-9CBD-4CF6-BF3C-6A806339B91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53B5CB-84E8-4E3B-B537-68DD48ECDEC4}" type="doc">
      <dgm:prSet loTypeId="urn:microsoft.com/office/officeart/2005/8/layout/arrow4" loCatId="relationship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E30BA015-4E8D-4AA2-B67E-1F7D5593EB1C}">
      <dgm:prSet custT="1"/>
      <dgm:spPr/>
      <dgm:t>
        <a:bodyPr/>
        <a:lstStyle/>
        <a:p>
          <a:pPr rtl="0"/>
          <a:r>
            <a:rPr lang="en-US" sz="2000" dirty="0" smtClean="0"/>
            <a:t>Nickname</a:t>
          </a:r>
          <a:endParaRPr lang="zh-CN" sz="2000" dirty="0"/>
        </a:p>
      </dgm:t>
    </dgm:pt>
    <dgm:pt modelId="{F95E2006-34AB-40DD-9AFE-B0D45357BABF}" type="parTrans" cxnId="{0F96FCB0-3E8C-4963-B1CF-5ADF8EF6160E}">
      <dgm:prSet/>
      <dgm:spPr/>
      <dgm:t>
        <a:bodyPr/>
        <a:lstStyle/>
        <a:p>
          <a:endParaRPr lang="zh-CN" altLang="en-US"/>
        </a:p>
      </dgm:t>
    </dgm:pt>
    <dgm:pt modelId="{D7113372-CD5C-456E-AC49-644980C6F89F}" type="sibTrans" cxnId="{0F96FCB0-3E8C-4963-B1CF-5ADF8EF6160E}">
      <dgm:prSet/>
      <dgm:spPr/>
      <dgm:t>
        <a:bodyPr/>
        <a:lstStyle/>
        <a:p>
          <a:endParaRPr lang="zh-CN" altLang="en-US"/>
        </a:p>
      </dgm:t>
    </dgm:pt>
    <dgm:pt modelId="{8DB922E6-62A4-4B2F-A80E-D5282BD8CF30}">
      <dgm:prSet custT="1"/>
      <dgm:spPr/>
      <dgm:t>
        <a:bodyPr/>
        <a:lstStyle/>
        <a:p>
          <a:pPr rtl="0"/>
          <a:r>
            <a:rPr lang="en-US" altLang="zh-CN" sz="2000" dirty="0" smtClean="0"/>
            <a:t>Other side IP</a:t>
          </a:r>
        </a:p>
        <a:p>
          <a:pPr rtl="0"/>
          <a:r>
            <a:rPr lang="en-US" altLang="zh-CN" sz="2000" dirty="0" smtClean="0"/>
            <a:t>Other side port number</a:t>
          </a:r>
          <a:endParaRPr lang="zh-CN" sz="2000" dirty="0"/>
        </a:p>
      </dgm:t>
    </dgm:pt>
    <dgm:pt modelId="{5D2E5ED0-E90B-4E28-A8D6-E6D81C2D572E}" type="parTrans" cxnId="{D0B51010-5869-4B93-AE1B-4D267BBB020B}">
      <dgm:prSet/>
      <dgm:spPr/>
      <dgm:t>
        <a:bodyPr/>
        <a:lstStyle/>
        <a:p>
          <a:endParaRPr lang="zh-CN" altLang="en-US"/>
        </a:p>
      </dgm:t>
    </dgm:pt>
    <dgm:pt modelId="{FC14D812-B3D5-4C83-8239-89414054DFA4}" type="sibTrans" cxnId="{D0B51010-5869-4B93-AE1B-4D267BBB020B}">
      <dgm:prSet/>
      <dgm:spPr/>
      <dgm:t>
        <a:bodyPr/>
        <a:lstStyle/>
        <a:p>
          <a:endParaRPr lang="zh-CN" altLang="en-US"/>
        </a:p>
      </dgm:t>
    </dgm:pt>
    <dgm:pt modelId="{3F610F7E-5E0F-4C6A-82ED-80039C318D97}" type="pres">
      <dgm:prSet presAssocID="{2153B5CB-84E8-4E3B-B537-68DD48ECDEC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C7336B-921E-40B2-B322-141188CA6495}" type="pres">
      <dgm:prSet presAssocID="{E30BA015-4E8D-4AA2-B67E-1F7D5593EB1C}" presName="upArrow" presStyleLbl="node1" presStyleIdx="0" presStyleCnt="2"/>
      <dgm:spPr/>
    </dgm:pt>
    <dgm:pt modelId="{3DB24B34-6EFD-49A9-85D8-8D2C3D07A442}" type="pres">
      <dgm:prSet presAssocID="{E30BA015-4E8D-4AA2-B67E-1F7D5593EB1C}" presName="upArrowText" presStyleLbl="revTx" presStyleIdx="0" presStyleCnt="2" custScaleX="1453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0E43E9-ACCB-412E-8003-1854310B8208}" type="pres">
      <dgm:prSet presAssocID="{8DB922E6-62A4-4B2F-A80E-D5282BD8CF30}" presName="downArrow" presStyleLbl="node1" presStyleIdx="1" presStyleCnt="2"/>
      <dgm:spPr/>
    </dgm:pt>
    <dgm:pt modelId="{3DC13567-8437-4A28-BA54-5809A26E1D17}" type="pres">
      <dgm:prSet presAssocID="{8DB922E6-62A4-4B2F-A80E-D5282BD8CF30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ABF7F9-A542-4E85-87E6-492932513A1B}" type="presOf" srcId="{E30BA015-4E8D-4AA2-B67E-1F7D5593EB1C}" destId="{3DB24B34-6EFD-49A9-85D8-8D2C3D07A442}" srcOrd="0" destOrd="0" presId="urn:microsoft.com/office/officeart/2005/8/layout/arrow4"/>
    <dgm:cxn modelId="{0F96FCB0-3E8C-4963-B1CF-5ADF8EF6160E}" srcId="{2153B5CB-84E8-4E3B-B537-68DD48ECDEC4}" destId="{E30BA015-4E8D-4AA2-B67E-1F7D5593EB1C}" srcOrd="0" destOrd="0" parTransId="{F95E2006-34AB-40DD-9AFE-B0D45357BABF}" sibTransId="{D7113372-CD5C-456E-AC49-644980C6F89F}"/>
    <dgm:cxn modelId="{6333A7E3-FF72-4615-A805-660986BAA8D4}" type="presOf" srcId="{2153B5CB-84E8-4E3B-B537-68DD48ECDEC4}" destId="{3F610F7E-5E0F-4C6A-82ED-80039C318D97}" srcOrd="0" destOrd="0" presId="urn:microsoft.com/office/officeart/2005/8/layout/arrow4"/>
    <dgm:cxn modelId="{91FEB657-3E62-413B-8720-7829D6B1B885}" type="presOf" srcId="{8DB922E6-62A4-4B2F-A80E-D5282BD8CF30}" destId="{3DC13567-8437-4A28-BA54-5809A26E1D17}" srcOrd="0" destOrd="0" presId="urn:microsoft.com/office/officeart/2005/8/layout/arrow4"/>
    <dgm:cxn modelId="{D0B51010-5869-4B93-AE1B-4D267BBB020B}" srcId="{2153B5CB-84E8-4E3B-B537-68DD48ECDEC4}" destId="{8DB922E6-62A4-4B2F-A80E-D5282BD8CF30}" srcOrd="1" destOrd="0" parTransId="{5D2E5ED0-E90B-4E28-A8D6-E6D81C2D572E}" sibTransId="{FC14D812-B3D5-4C83-8239-89414054DFA4}"/>
    <dgm:cxn modelId="{2B13462F-5256-4AC1-A7F3-26359171913E}" type="presParOf" srcId="{3F610F7E-5E0F-4C6A-82ED-80039C318D97}" destId="{3BC7336B-921E-40B2-B322-141188CA6495}" srcOrd="0" destOrd="0" presId="urn:microsoft.com/office/officeart/2005/8/layout/arrow4"/>
    <dgm:cxn modelId="{F829E8C3-2A9D-4A79-9B03-A390956150A5}" type="presParOf" srcId="{3F610F7E-5E0F-4C6A-82ED-80039C318D97}" destId="{3DB24B34-6EFD-49A9-85D8-8D2C3D07A442}" srcOrd="1" destOrd="0" presId="urn:microsoft.com/office/officeart/2005/8/layout/arrow4"/>
    <dgm:cxn modelId="{0DEB21C5-FACE-4390-9669-655591D6788A}" type="presParOf" srcId="{3F610F7E-5E0F-4C6A-82ED-80039C318D97}" destId="{850E43E9-ACCB-412E-8003-1854310B8208}" srcOrd="2" destOrd="0" presId="urn:microsoft.com/office/officeart/2005/8/layout/arrow4"/>
    <dgm:cxn modelId="{14F49E79-05D4-4E62-849A-D5EB17FD714B}" type="presParOf" srcId="{3F610F7E-5E0F-4C6A-82ED-80039C318D97}" destId="{3DC13567-8437-4A28-BA54-5809A26E1D1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53B5CB-84E8-4E3B-B537-68DD48ECDEC4}" type="doc">
      <dgm:prSet loTypeId="urn:microsoft.com/office/officeart/2005/8/layout/arrow4" loCatId="relationship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E30BA015-4E8D-4AA2-B67E-1F7D5593EB1C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400" dirty="0" smtClean="0"/>
            <a:t>Chat logs</a:t>
          </a:r>
        </a:p>
        <a:p>
          <a:pPr rtl="0">
            <a:lnSpc>
              <a:spcPct val="100000"/>
            </a:lnSpc>
          </a:pPr>
          <a:r>
            <a:rPr lang="en-US" altLang="zh-CN" sz="2400" dirty="0" smtClean="0"/>
            <a:t>Input board</a:t>
          </a:r>
        </a:p>
        <a:p>
          <a:pPr rtl="0">
            <a:lnSpc>
              <a:spcPct val="100000"/>
            </a:lnSpc>
          </a:pPr>
          <a:r>
            <a:rPr lang="en-US" altLang="zh-CN" sz="2400" dirty="0" smtClean="0"/>
            <a:t>Send/Exit button</a:t>
          </a:r>
          <a:endParaRPr lang="zh-CN" sz="2400" dirty="0"/>
        </a:p>
      </dgm:t>
    </dgm:pt>
    <dgm:pt modelId="{F95E2006-34AB-40DD-9AFE-B0D45357BABF}" type="parTrans" cxnId="{0F96FCB0-3E8C-4963-B1CF-5ADF8EF6160E}">
      <dgm:prSet/>
      <dgm:spPr/>
      <dgm:t>
        <a:bodyPr/>
        <a:lstStyle/>
        <a:p>
          <a:endParaRPr lang="zh-CN" altLang="en-US" sz="2000"/>
        </a:p>
      </dgm:t>
    </dgm:pt>
    <dgm:pt modelId="{D7113372-CD5C-456E-AC49-644980C6F89F}" type="sibTrans" cxnId="{0F96FCB0-3E8C-4963-B1CF-5ADF8EF6160E}">
      <dgm:prSet/>
      <dgm:spPr/>
      <dgm:t>
        <a:bodyPr/>
        <a:lstStyle/>
        <a:p>
          <a:endParaRPr lang="zh-CN" altLang="en-US" sz="2000"/>
        </a:p>
      </dgm:t>
    </dgm:pt>
    <dgm:pt modelId="{3F610F7E-5E0F-4C6A-82ED-80039C318D97}" type="pres">
      <dgm:prSet presAssocID="{2153B5CB-84E8-4E3B-B537-68DD48ECDEC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C7336B-921E-40B2-B322-141188CA6495}" type="pres">
      <dgm:prSet presAssocID="{E30BA015-4E8D-4AA2-B67E-1F7D5593EB1C}" presName="upArrow" presStyleLbl="node1" presStyleIdx="0" presStyleCnt="1"/>
      <dgm:spPr/>
    </dgm:pt>
    <dgm:pt modelId="{3DB24B34-6EFD-49A9-85D8-8D2C3D07A442}" type="pres">
      <dgm:prSet presAssocID="{E30BA015-4E8D-4AA2-B67E-1F7D5593EB1C}" presName="upArrowText" presStyleLbl="revTx" presStyleIdx="0" presStyleCnt="1" custScaleX="14534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96FCB0-3E8C-4963-B1CF-5ADF8EF6160E}" srcId="{2153B5CB-84E8-4E3B-B537-68DD48ECDEC4}" destId="{E30BA015-4E8D-4AA2-B67E-1F7D5593EB1C}" srcOrd="0" destOrd="0" parTransId="{F95E2006-34AB-40DD-9AFE-B0D45357BABF}" sibTransId="{D7113372-CD5C-456E-AC49-644980C6F89F}"/>
    <dgm:cxn modelId="{F8D25F8F-FBBD-48A2-8435-B9F3AB06847A}" type="presOf" srcId="{E30BA015-4E8D-4AA2-B67E-1F7D5593EB1C}" destId="{3DB24B34-6EFD-49A9-85D8-8D2C3D07A442}" srcOrd="0" destOrd="0" presId="urn:microsoft.com/office/officeart/2005/8/layout/arrow4"/>
    <dgm:cxn modelId="{A4F4680D-E10D-4A0D-9748-BBCC1F5DE59D}" type="presOf" srcId="{2153B5CB-84E8-4E3B-B537-68DD48ECDEC4}" destId="{3F610F7E-5E0F-4C6A-82ED-80039C318D97}" srcOrd="0" destOrd="0" presId="urn:microsoft.com/office/officeart/2005/8/layout/arrow4"/>
    <dgm:cxn modelId="{65B9CAB5-D80B-4C80-BC67-87F9FC87EB76}" type="presParOf" srcId="{3F610F7E-5E0F-4C6A-82ED-80039C318D97}" destId="{3BC7336B-921E-40B2-B322-141188CA6495}" srcOrd="0" destOrd="0" presId="urn:microsoft.com/office/officeart/2005/8/layout/arrow4"/>
    <dgm:cxn modelId="{30093EFB-3D33-4F6D-ACEF-7EB5A977A856}" type="presParOf" srcId="{3F610F7E-5E0F-4C6A-82ED-80039C318D97}" destId="{3DB24B34-6EFD-49A9-85D8-8D2C3D07A442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465E7EE-783C-41E5-936E-91BEA2FDD8EA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DD032AD-F57B-4814-826C-3564DF13A219}">
      <dgm:prSet custT="1"/>
      <dgm:spPr/>
      <dgm:t>
        <a:bodyPr/>
        <a:lstStyle/>
        <a:p>
          <a:pPr rtl="0"/>
          <a:r>
            <a:rPr lang="en-US" sz="2000" b="1" dirty="0" smtClean="0"/>
            <a:t>ServerRece</a:t>
          </a:r>
        </a:p>
        <a:p>
          <a:pPr rtl="0"/>
          <a:r>
            <a:rPr lang="en-US" sz="2000" dirty="0" smtClean="0"/>
            <a:t>Receives message</a:t>
          </a:r>
        </a:p>
        <a:p>
          <a:pPr rtl="0"/>
          <a:r>
            <a:rPr lang="en-US" sz="2000" dirty="0" smtClean="0"/>
            <a:t>Stores messages into message pool. </a:t>
          </a:r>
          <a:endParaRPr lang="zh-CN" sz="2000" dirty="0"/>
        </a:p>
      </dgm:t>
    </dgm:pt>
    <dgm:pt modelId="{6BDD65AB-71FB-430B-8727-2E0A0E3CA119}" type="parTrans" cxnId="{821C84F5-5783-465C-A4C8-DB60B9179979}">
      <dgm:prSet/>
      <dgm:spPr/>
      <dgm:t>
        <a:bodyPr/>
        <a:lstStyle/>
        <a:p>
          <a:endParaRPr lang="zh-CN" altLang="en-US"/>
        </a:p>
      </dgm:t>
    </dgm:pt>
    <dgm:pt modelId="{E5261509-EB31-4DF1-80D4-E1DF764CEB44}" type="sibTrans" cxnId="{821C84F5-5783-465C-A4C8-DB60B9179979}">
      <dgm:prSet/>
      <dgm:spPr/>
      <dgm:t>
        <a:bodyPr/>
        <a:lstStyle/>
        <a:p>
          <a:endParaRPr lang="zh-CN" altLang="en-US"/>
        </a:p>
      </dgm:t>
    </dgm:pt>
    <dgm:pt modelId="{85C7EC20-E244-4DDE-8481-75D525258CB8}" type="pres">
      <dgm:prSet presAssocID="{F465E7EE-783C-41E5-936E-91BEA2FDD8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D0209B-8869-4F61-9158-BE5F7DE6550C}" type="pres">
      <dgm:prSet presAssocID="{ADD032AD-F57B-4814-826C-3564DF13A219}" presName="parentText" presStyleLbl="node1" presStyleIdx="0" presStyleCnt="1" custLinFactNeighborX="4302" custLinFactNeighborY="17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1C84F5-5783-465C-A4C8-DB60B9179979}" srcId="{F465E7EE-783C-41E5-936E-91BEA2FDD8EA}" destId="{ADD032AD-F57B-4814-826C-3564DF13A219}" srcOrd="0" destOrd="0" parTransId="{6BDD65AB-71FB-430B-8727-2E0A0E3CA119}" sibTransId="{E5261509-EB31-4DF1-80D4-E1DF764CEB44}"/>
    <dgm:cxn modelId="{DECA9DB8-9340-4EE9-8555-D39052EC54B4}" type="presOf" srcId="{ADD032AD-F57B-4814-826C-3564DF13A219}" destId="{D6D0209B-8869-4F61-9158-BE5F7DE6550C}" srcOrd="0" destOrd="0" presId="urn:microsoft.com/office/officeart/2005/8/layout/vList2"/>
    <dgm:cxn modelId="{F2B0BD89-5D04-4FC9-BE5E-F3D892A88D58}" type="presOf" srcId="{F465E7EE-783C-41E5-936E-91BEA2FDD8EA}" destId="{85C7EC20-E244-4DDE-8481-75D525258CB8}" srcOrd="0" destOrd="0" presId="urn:microsoft.com/office/officeart/2005/8/layout/vList2"/>
    <dgm:cxn modelId="{5A8A3FBC-9E0C-4381-9CD2-0324FA23446D}" type="presParOf" srcId="{85C7EC20-E244-4DDE-8481-75D525258CB8}" destId="{D6D0209B-8869-4F61-9158-BE5F7DE6550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91223D-7E57-406B-898B-6FD256E24F42}" type="doc">
      <dgm:prSet loTypeId="urn:microsoft.com/office/officeart/2005/8/layout/vList2" loCatId="list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zh-CN" altLang="en-US"/>
        </a:p>
      </dgm:t>
    </dgm:pt>
    <dgm:pt modelId="{8687BD4F-99A8-4660-9152-A3622627A2AF}">
      <dgm:prSet custT="1"/>
      <dgm:spPr/>
      <dgm:t>
        <a:bodyPr/>
        <a:lstStyle/>
        <a:p>
          <a:pPr rtl="0"/>
          <a:r>
            <a: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ServerSend</a:t>
          </a:r>
          <a:r>
            <a:rPr lang="en-US" sz="2000" dirty="0" smtClean="0"/>
            <a:t> </a:t>
          </a:r>
        </a:p>
        <a:p>
          <a:pPr rtl="0"/>
          <a:r>
            <a:rPr lang="en-US" sz="2000" dirty="0" smtClean="0"/>
            <a:t>Fetches message from message pool </a:t>
          </a:r>
        </a:p>
        <a:p>
          <a:pPr rtl="0"/>
          <a:r>
            <a:rPr lang="en-US" sz="2000" dirty="0" smtClean="0"/>
            <a:t>Forwards messages</a:t>
          </a:r>
          <a:endParaRPr lang="zh-CN" sz="2000" dirty="0"/>
        </a:p>
      </dgm:t>
    </dgm:pt>
    <dgm:pt modelId="{A154220C-6815-4894-9EBE-FAD20CA2212A}" type="parTrans" cxnId="{C8990C0E-CF47-4F1A-BFBA-B8098F85CBF4}">
      <dgm:prSet/>
      <dgm:spPr/>
      <dgm:t>
        <a:bodyPr/>
        <a:lstStyle/>
        <a:p>
          <a:endParaRPr lang="zh-CN" altLang="en-US"/>
        </a:p>
      </dgm:t>
    </dgm:pt>
    <dgm:pt modelId="{A2AEDBCA-E686-460B-898D-CF0A2C4858DD}" type="sibTrans" cxnId="{C8990C0E-CF47-4F1A-BFBA-B8098F85CBF4}">
      <dgm:prSet/>
      <dgm:spPr/>
      <dgm:t>
        <a:bodyPr/>
        <a:lstStyle/>
        <a:p>
          <a:endParaRPr lang="zh-CN" altLang="en-US"/>
        </a:p>
      </dgm:t>
    </dgm:pt>
    <dgm:pt modelId="{5AD77011-6134-40EE-9511-409989C9C5E3}" type="pres">
      <dgm:prSet presAssocID="{1491223D-7E57-406B-898B-6FD256E24F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2E3E24A-4DDF-4A2F-ABD1-1B3DBC5211A6}" type="pres">
      <dgm:prSet presAssocID="{8687BD4F-99A8-4660-9152-A3622627A2AF}" presName="parentText" presStyleLbl="node1" presStyleIdx="0" presStyleCnt="1" custLinFactNeighborX="327" custLinFactNeighborY="3305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990C0E-CF47-4F1A-BFBA-B8098F85CBF4}" srcId="{1491223D-7E57-406B-898B-6FD256E24F42}" destId="{8687BD4F-99A8-4660-9152-A3622627A2AF}" srcOrd="0" destOrd="0" parTransId="{A154220C-6815-4894-9EBE-FAD20CA2212A}" sibTransId="{A2AEDBCA-E686-460B-898D-CF0A2C4858DD}"/>
    <dgm:cxn modelId="{73E4A5D4-3EE6-4E84-88BE-221BA828B831}" type="presOf" srcId="{8687BD4F-99A8-4660-9152-A3622627A2AF}" destId="{02E3E24A-4DDF-4A2F-ABD1-1B3DBC5211A6}" srcOrd="0" destOrd="0" presId="urn:microsoft.com/office/officeart/2005/8/layout/vList2"/>
    <dgm:cxn modelId="{5745388E-9DD2-4639-99C1-6A2361317615}" type="presOf" srcId="{1491223D-7E57-406B-898B-6FD256E24F42}" destId="{5AD77011-6134-40EE-9511-409989C9C5E3}" srcOrd="0" destOrd="0" presId="urn:microsoft.com/office/officeart/2005/8/layout/vList2"/>
    <dgm:cxn modelId="{9EFB0752-98E1-4416-9FD5-2BB692B9F741}" type="presParOf" srcId="{5AD77011-6134-40EE-9511-409989C9C5E3}" destId="{02E3E24A-4DDF-4A2F-ABD1-1B3DBC5211A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377465-BA5C-4860-A34B-B0E462D1748F}" type="doc">
      <dgm:prSet loTypeId="urn:microsoft.com/office/officeart/2005/8/layout/vList2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C7ECD21F-92B3-4864-BBAA-651707A7A475}">
      <dgm:prSet custT="1"/>
      <dgm:spPr/>
      <dgm:t>
        <a:bodyPr/>
        <a:lstStyle/>
        <a:p>
          <a:pPr rtl="0"/>
          <a:r>
            <a: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ServerControl </a:t>
          </a:r>
        </a:p>
        <a:p>
          <a:pPr rtl="0"/>
          <a:r>
            <a:rPr lang="en-US" sz="2000" dirty="0" smtClean="0"/>
            <a:t>Coordinate ServerSend and ServerRece </a:t>
          </a:r>
        </a:p>
        <a:p>
          <a:pPr rtl="0"/>
          <a:r>
            <a:rPr lang="en-US" sz="2000" dirty="0" smtClean="0"/>
            <a:t>Maintains the message pool/client list.</a:t>
          </a:r>
          <a:endParaRPr lang="zh-CN" sz="1800" dirty="0"/>
        </a:p>
      </dgm:t>
    </dgm:pt>
    <dgm:pt modelId="{562DE483-8B29-4F43-BE3C-268822ED7D7E}" type="parTrans" cxnId="{24D4DF92-9C73-4ABD-9A7D-EAE30F4CD4C3}">
      <dgm:prSet/>
      <dgm:spPr/>
      <dgm:t>
        <a:bodyPr/>
        <a:lstStyle/>
        <a:p>
          <a:endParaRPr lang="zh-CN" altLang="en-US"/>
        </a:p>
      </dgm:t>
    </dgm:pt>
    <dgm:pt modelId="{1458D6CD-4FB9-4C1D-9409-7AEEDFC8FECA}" type="sibTrans" cxnId="{24D4DF92-9C73-4ABD-9A7D-EAE30F4CD4C3}">
      <dgm:prSet/>
      <dgm:spPr/>
      <dgm:t>
        <a:bodyPr/>
        <a:lstStyle/>
        <a:p>
          <a:endParaRPr lang="zh-CN" altLang="en-US"/>
        </a:p>
      </dgm:t>
    </dgm:pt>
    <dgm:pt modelId="{806C0AD7-BE28-4E67-A398-A81E4F7A225E}" type="pres">
      <dgm:prSet presAssocID="{16377465-BA5C-4860-A34B-B0E462D1748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B6FE25B-0C5B-42C6-AA01-322EB6584BA7}" type="pres">
      <dgm:prSet presAssocID="{C7ECD21F-92B3-4864-BBAA-651707A7A475}" presName="parentText" presStyleLbl="node1" presStyleIdx="0" presStyleCnt="1" custLinFactNeighborX="-14827" custLinFactNeighborY="-655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D4DF92-9C73-4ABD-9A7D-EAE30F4CD4C3}" srcId="{16377465-BA5C-4860-A34B-B0E462D1748F}" destId="{C7ECD21F-92B3-4864-BBAA-651707A7A475}" srcOrd="0" destOrd="0" parTransId="{562DE483-8B29-4F43-BE3C-268822ED7D7E}" sibTransId="{1458D6CD-4FB9-4C1D-9409-7AEEDFC8FECA}"/>
    <dgm:cxn modelId="{A8345190-5E82-454C-8A57-479EF8F5DA3C}" type="presOf" srcId="{16377465-BA5C-4860-A34B-B0E462D1748F}" destId="{806C0AD7-BE28-4E67-A398-A81E4F7A225E}" srcOrd="0" destOrd="0" presId="urn:microsoft.com/office/officeart/2005/8/layout/vList2"/>
    <dgm:cxn modelId="{4FC2B09E-FB77-493A-B377-C4A237D82EC3}" type="presOf" srcId="{C7ECD21F-92B3-4864-BBAA-651707A7A475}" destId="{2B6FE25B-0C5B-42C6-AA01-322EB6584BA7}" srcOrd="0" destOrd="0" presId="urn:microsoft.com/office/officeart/2005/8/layout/vList2"/>
    <dgm:cxn modelId="{37009D55-BEB5-4A3C-B0A1-88A6FE66FF67}" type="presParOf" srcId="{806C0AD7-BE28-4E67-A398-A81E4F7A225E}" destId="{2B6FE25B-0C5B-42C6-AA01-322EB6584B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8267F-09CE-4D06-B208-2FF6198CED57}">
      <dsp:nvSpPr>
        <dsp:cNvPr id="0" name=""/>
        <dsp:cNvSpPr/>
      </dsp:nvSpPr>
      <dsp:spPr>
        <a:xfrm>
          <a:off x="0" y="0"/>
          <a:ext cx="3168351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Sends messages</a:t>
          </a:r>
          <a:endParaRPr lang="zh-CN" sz="2000" kern="1200" dirty="0"/>
        </a:p>
      </dsp:txBody>
      <dsp:txXfrm>
        <a:off x="59399" y="59399"/>
        <a:ext cx="3049553" cy="1098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3EA58-2A03-4B74-9E8B-338CF6518A8F}">
      <dsp:nvSpPr>
        <dsp:cNvPr id="0" name=""/>
        <dsp:cNvSpPr/>
      </dsp:nvSpPr>
      <dsp:spPr>
        <a:xfrm>
          <a:off x="2714917" y="0"/>
          <a:ext cx="2751095" cy="275151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3E294-351D-4916-BA98-917742213C03}">
      <dsp:nvSpPr>
        <dsp:cNvPr id="0" name=""/>
        <dsp:cNvSpPr/>
      </dsp:nvSpPr>
      <dsp:spPr>
        <a:xfrm>
          <a:off x="3327204" y="635180"/>
          <a:ext cx="1528730" cy="117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ServerControl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Maintain message pool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Queue</a:t>
          </a:r>
          <a:endParaRPr lang="zh-CN" altLang="en-US" sz="1800" kern="1200" dirty="0"/>
        </a:p>
      </dsp:txBody>
      <dsp:txXfrm>
        <a:off x="3327204" y="635180"/>
        <a:ext cx="1528730" cy="1170719"/>
      </dsp:txXfrm>
    </dsp:sp>
    <dsp:sp modelId="{752B9FCC-D068-42E9-AACA-87CB30351BAC}">
      <dsp:nvSpPr>
        <dsp:cNvPr id="0" name=""/>
        <dsp:cNvSpPr/>
      </dsp:nvSpPr>
      <dsp:spPr>
        <a:xfrm>
          <a:off x="1908278" y="1547903"/>
          <a:ext cx="2751095" cy="275151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00680-59C3-4994-ACD2-4FAB185D4725}">
      <dsp:nvSpPr>
        <dsp:cNvPr id="0" name=""/>
        <dsp:cNvSpPr/>
      </dsp:nvSpPr>
      <dsp:spPr>
        <a:xfrm>
          <a:off x="2934460" y="3497550"/>
          <a:ext cx="2302681" cy="202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ServerSend</a:t>
          </a:r>
          <a:endParaRPr lang="en-US" altLang="zh-CN" sz="1200" b="1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Dequeue-oldest message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Send</a:t>
          </a:r>
          <a:endParaRPr lang="zh-CN" altLang="en-US" sz="2000" kern="1200" dirty="0"/>
        </a:p>
      </dsp:txBody>
      <dsp:txXfrm>
        <a:off x="2934460" y="3497550"/>
        <a:ext cx="2302681" cy="2024609"/>
      </dsp:txXfrm>
    </dsp:sp>
    <dsp:sp modelId="{745DB8E3-DCC2-480C-B293-8034FF2BCB1E}">
      <dsp:nvSpPr>
        <dsp:cNvPr id="0" name=""/>
        <dsp:cNvSpPr/>
      </dsp:nvSpPr>
      <dsp:spPr>
        <a:xfrm>
          <a:off x="2910723" y="3351085"/>
          <a:ext cx="2363617" cy="236456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DF850-C844-4BA1-B1D5-3C7A24A1BF8E}">
      <dsp:nvSpPr>
        <dsp:cNvPr id="0" name=""/>
        <dsp:cNvSpPr/>
      </dsp:nvSpPr>
      <dsp:spPr>
        <a:xfrm>
          <a:off x="2424252" y="1999389"/>
          <a:ext cx="1528730" cy="168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ServerRece</a:t>
          </a:r>
          <a:endParaRPr lang="en-US" altLang="zh-CN" sz="1700" b="1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Enqueue-new message</a:t>
          </a:r>
          <a:endParaRPr lang="zh-CN" altLang="en-US" sz="2000" kern="1200" dirty="0"/>
        </a:p>
      </dsp:txBody>
      <dsp:txXfrm>
        <a:off x="2424252" y="1999389"/>
        <a:ext cx="1528730" cy="16866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E1C89-2AD5-4362-B655-FB29D4465A69}">
      <dsp:nvSpPr>
        <dsp:cNvPr id="0" name=""/>
        <dsp:cNvSpPr/>
      </dsp:nvSpPr>
      <dsp:spPr>
        <a:xfrm>
          <a:off x="3675830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/>
            <a:t>DIS_BEY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0" kern="1200" dirty="0" smtClean="0"/>
            <a:t>Search client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0" kern="1200" dirty="0" smtClean="0"/>
            <a:t>Delete client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3675830" y="1043781"/>
        <a:ext cx="1976437" cy="1976437"/>
      </dsp:txXfrm>
    </dsp:sp>
    <dsp:sp modelId="{6139911F-FEDA-42B2-B410-1E77056D8CEB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89CF-D526-44A8-B0DB-ADAF8FD53EAA}">
      <dsp:nvSpPr>
        <dsp:cNvPr id="0" name=""/>
        <dsp:cNvSpPr/>
      </dsp:nvSpPr>
      <dsp:spPr>
        <a:xfrm>
          <a:off x="443732" y="1043781"/>
          <a:ext cx="1976437" cy="197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b="1" kern="1200" dirty="0" smtClean="0"/>
            <a:t>INIT_HELO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Add client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Record IP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Record </a:t>
          </a:r>
          <a:r>
            <a:rPr lang="en-US" altLang="zh-CN" sz="2100" kern="1200" dirty="0" smtClean="0"/>
            <a:t>Nickname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 dirty="0"/>
        </a:p>
      </dsp:txBody>
      <dsp:txXfrm>
        <a:off x="443732" y="1043781"/>
        <a:ext cx="1976437" cy="1976437"/>
      </dsp:txXfrm>
    </dsp:sp>
    <dsp:sp modelId="{1A6CACE0-06A1-4CF2-B5D4-8C16EAD016E5}">
      <dsp:nvSpPr>
        <dsp:cNvPr id="0" name=""/>
        <dsp:cNvSpPr/>
      </dsp:nvSpPr>
      <dsp:spPr>
        <a:xfrm>
          <a:off x="1014428" y="-1571"/>
          <a:ext cx="4067142" cy="4067142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AF53E-4CF6-40A2-82DE-88CD9E66D054}">
      <dsp:nvSpPr>
        <dsp:cNvPr id="0" name=""/>
        <dsp:cNvSpPr/>
      </dsp:nvSpPr>
      <dsp:spPr>
        <a:xfrm>
          <a:off x="0" y="9851"/>
          <a:ext cx="2880320" cy="6364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Receives Messages</a:t>
          </a:r>
          <a:endParaRPr lang="zh-CN" sz="2400" kern="1200" dirty="0"/>
        </a:p>
      </dsp:txBody>
      <dsp:txXfrm>
        <a:off x="31070" y="40921"/>
        <a:ext cx="2818180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2DEB1-0536-4707-A60A-0D9A4229DC73}">
      <dsp:nvSpPr>
        <dsp:cNvPr id="0" name=""/>
        <dsp:cNvSpPr/>
      </dsp:nvSpPr>
      <dsp:spPr>
        <a:xfrm>
          <a:off x="0" y="28729"/>
          <a:ext cx="3456384" cy="27027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FF0000"/>
              </a:solidFill>
            </a:rPr>
            <a:t>Interface 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Captures user input and deploys ClientSend to send message</a:t>
          </a:r>
        </a:p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Collect the message received by ClientRece and shows them on ui.</a:t>
          </a:r>
          <a:endParaRPr lang="zh-CN" sz="2100" kern="1200" dirty="0"/>
        </a:p>
      </dsp:txBody>
      <dsp:txXfrm>
        <a:off x="131935" y="160664"/>
        <a:ext cx="3192514" cy="2438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36B-921E-40B2-B322-141188CA6495}">
      <dsp:nvSpPr>
        <dsp:cNvPr id="0" name=""/>
        <dsp:cNvSpPr/>
      </dsp:nvSpPr>
      <dsp:spPr>
        <a:xfrm>
          <a:off x="-52249" y="0"/>
          <a:ext cx="1283182" cy="1036915"/>
        </a:xfrm>
        <a:prstGeom prst="upArrow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B24B34-6EFD-49A9-85D8-8D2C3D07A442}">
      <dsp:nvSpPr>
        <dsp:cNvPr id="0" name=""/>
        <dsp:cNvSpPr/>
      </dsp:nvSpPr>
      <dsp:spPr>
        <a:xfrm>
          <a:off x="775697" y="67440"/>
          <a:ext cx="3164984" cy="103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Chat through server</a:t>
          </a:r>
          <a:endParaRPr lang="zh-CN" sz="2000" kern="1200" dirty="0"/>
        </a:p>
      </dsp:txBody>
      <dsp:txXfrm>
        <a:off x="775697" y="67440"/>
        <a:ext cx="3164984" cy="1036915"/>
      </dsp:txXfrm>
    </dsp:sp>
    <dsp:sp modelId="{74BF5C25-0210-4A3F-9A03-B533E5337BDB}">
      <dsp:nvSpPr>
        <dsp:cNvPr id="0" name=""/>
        <dsp:cNvSpPr/>
      </dsp:nvSpPr>
      <dsp:spPr>
        <a:xfrm>
          <a:off x="332705" y="1123324"/>
          <a:ext cx="1283182" cy="1036915"/>
        </a:xfrm>
        <a:prstGeom prst="downArrow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5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110053-9CBD-4CF6-BF3C-6A806339B91F}">
      <dsp:nvSpPr>
        <dsp:cNvPr id="0" name=""/>
        <dsp:cNvSpPr/>
      </dsp:nvSpPr>
      <dsp:spPr>
        <a:xfrm>
          <a:off x="1654383" y="1123324"/>
          <a:ext cx="2177521" cy="103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P2P Chat</a:t>
          </a:r>
          <a:endParaRPr lang="zh-CN" sz="2000" kern="1200" dirty="0"/>
        </a:p>
      </dsp:txBody>
      <dsp:txXfrm>
        <a:off x="1654383" y="1123324"/>
        <a:ext cx="2177521" cy="1036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36B-921E-40B2-B322-141188CA6495}">
      <dsp:nvSpPr>
        <dsp:cNvPr id="0" name=""/>
        <dsp:cNvSpPr/>
      </dsp:nvSpPr>
      <dsp:spPr>
        <a:xfrm>
          <a:off x="-52249" y="0"/>
          <a:ext cx="1283182" cy="1417117"/>
        </a:xfrm>
        <a:prstGeom prst="upArrow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B24B34-6EFD-49A9-85D8-8D2C3D07A442}">
      <dsp:nvSpPr>
        <dsp:cNvPr id="0" name=""/>
        <dsp:cNvSpPr/>
      </dsp:nvSpPr>
      <dsp:spPr>
        <a:xfrm>
          <a:off x="775697" y="0"/>
          <a:ext cx="3164984" cy="1417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Nickname</a:t>
          </a:r>
          <a:endParaRPr lang="zh-CN" sz="2000" kern="1200" dirty="0"/>
        </a:p>
      </dsp:txBody>
      <dsp:txXfrm>
        <a:off x="775697" y="0"/>
        <a:ext cx="3164984" cy="1417117"/>
      </dsp:txXfrm>
    </dsp:sp>
    <dsp:sp modelId="{850E43E9-ACCB-412E-8003-1854310B8208}">
      <dsp:nvSpPr>
        <dsp:cNvPr id="0" name=""/>
        <dsp:cNvSpPr/>
      </dsp:nvSpPr>
      <dsp:spPr>
        <a:xfrm>
          <a:off x="332705" y="1535210"/>
          <a:ext cx="1283182" cy="1417117"/>
        </a:xfrm>
        <a:prstGeom prst="downArrow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5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C13567-8437-4A28-BA54-5809A26E1D17}">
      <dsp:nvSpPr>
        <dsp:cNvPr id="0" name=""/>
        <dsp:cNvSpPr/>
      </dsp:nvSpPr>
      <dsp:spPr>
        <a:xfrm>
          <a:off x="1654383" y="1535210"/>
          <a:ext cx="2177521" cy="1417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Other side IP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Other side port number</a:t>
          </a:r>
          <a:endParaRPr lang="zh-CN" sz="2000" kern="1200" dirty="0"/>
        </a:p>
      </dsp:txBody>
      <dsp:txXfrm>
        <a:off x="1654383" y="1535210"/>
        <a:ext cx="2177521" cy="14171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C7336B-921E-40B2-B322-141188CA6495}">
      <dsp:nvSpPr>
        <dsp:cNvPr id="0" name=""/>
        <dsp:cNvSpPr/>
      </dsp:nvSpPr>
      <dsp:spPr>
        <a:xfrm>
          <a:off x="-58532" y="0"/>
          <a:ext cx="1437472" cy="2808312"/>
        </a:xfrm>
        <a:prstGeom prst="upArrow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B24B34-6EFD-49A9-85D8-8D2C3D07A442}">
      <dsp:nvSpPr>
        <dsp:cNvPr id="0" name=""/>
        <dsp:cNvSpPr/>
      </dsp:nvSpPr>
      <dsp:spPr>
        <a:xfrm>
          <a:off x="868966" y="0"/>
          <a:ext cx="3545541" cy="280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Chat logs</a:t>
          </a:r>
        </a:p>
        <a:p>
          <a:pPr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Input board</a:t>
          </a:r>
        </a:p>
        <a:p>
          <a:pPr lvl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Send/Exit button</a:t>
          </a:r>
          <a:endParaRPr lang="zh-CN" sz="2400" kern="1200" dirty="0"/>
        </a:p>
      </dsp:txBody>
      <dsp:txXfrm>
        <a:off x="868966" y="0"/>
        <a:ext cx="3545541" cy="28083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209B-8869-4F61-9158-BE5F7DE6550C}">
      <dsp:nvSpPr>
        <dsp:cNvPr id="0" name=""/>
        <dsp:cNvSpPr/>
      </dsp:nvSpPr>
      <dsp:spPr>
        <a:xfrm>
          <a:off x="0" y="327391"/>
          <a:ext cx="3744416" cy="16731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ServerRece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Receives message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Stores messages into message pool. </a:t>
          </a:r>
          <a:endParaRPr lang="zh-CN" sz="2000" kern="1200" dirty="0"/>
        </a:p>
      </dsp:txBody>
      <dsp:txXfrm>
        <a:off x="81674" y="409065"/>
        <a:ext cx="3581068" cy="15097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3E24A-4DDF-4A2F-ABD1-1B3DBC5211A6}">
      <dsp:nvSpPr>
        <dsp:cNvPr id="0" name=""/>
        <dsp:cNvSpPr/>
      </dsp:nvSpPr>
      <dsp:spPr>
        <a:xfrm>
          <a:off x="0" y="1413173"/>
          <a:ext cx="2952328" cy="1787175"/>
        </a:xfrm>
        <a:prstGeom prst="round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6">
                <a:alpha val="9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ServerSend</a:t>
          </a:r>
          <a:r>
            <a:rPr lang="en-US" sz="2000" kern="1200" dirty="0" smtClean="0"/>
            <a:t>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Fetches message from message pool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Forwards messages</a:t>
          </a:r>
          <a:endParaRPr lang="zh-CN" sz="2000" kern="1200" dirty="0"/>
        </a:p>
      </dsp:txBody>
      <dsp:txXfrm>
        <a:off x="87243" y="1500416"/>
        <a:ext cx="2777842" cy="16126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FE25B-0C5B-42C6-AA01-322EB6584BA7}">
      <dsp:nvSpPr>
        <dsp:cNvPr id="0" name=""/>
        <dsp:cNvSpPr/>
      </dsp:nvSpPr>
      <dsp:spPr>
        <a:xfrm>
          <a:off x="0" y="0"/>
          <a:ext cx="3240360" cy="2091375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alpha val="9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ServerControl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Coordinate ServerSend and ServerRece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Maintains the message pool/client list.</a:t>
          </a:r>
          <a:endParaRPr lang="zh-CN" sz="1800" kern="1200" dirty="0"/>
        </a:p>
      </dsp:txBody>
      <dsp:txXfrm>
        <a:off x="102093" y="102093"/>
        <a:ext cx="3036174" cy="1887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766E49-22B2-4574-8034-DEB5FAC42B2F}" type="datetimeFigureOut">
              <a:rPr lang="zh-CN" altLang="en-US"/>
              <a:pPr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ACE0A7-B1F1-414F-9255-B2BE0EB025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2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324-36F9-47EF-BEB6-F83C37490B5A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78A0-E0AF-497E-BF0F-3C9DF84967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F514-3B30-4C7B-9FAB-86EF7AFF6B8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13-BC94-4492-8E66-704888FEB1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3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E5F-F483-43DD-B6FD-D66F655506FE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BB7-8942-4CAA-B754-1AA9624D0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0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3324-36F9-47EF-BEB6-F83C37490B5A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78A0-E0AF-497E-BF0F-3C9DF84967C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9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5CB-79FA-4715-8596-61C0A0013D6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FD0D-6BF0-4D33-BDE0-ED305BC18C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7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0A1B-3C0C-498A-96B8-0C43AE3C34A1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15-1043-4CC8-9480-7C64B04D007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67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2E54-751A-40E9-BAF2-B14AAADEB477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F9A1-EC08-40BD-B88D-61B73D0F2C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9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B46A-6381-47F2-AA8D-D10A2D709A95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71E-7055-42C2-9A28-A616708DA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56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D469-BC92-49A6-B8AD-02155183C424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EF25-3B02-4C8C-B9B0-E6DDADE07E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55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CC3A-91E8-4D57-8458-06FD37B484AC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BA6-0C44-47BD-81F3-70FCD0A37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60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3812B9B-0978-431E-A7B3-7224F2B3CFAE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90E8D-9EEB-4D87-8454-E1D4EC372C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DE5CB-79FA-4715-8596-61C0A0013D6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FD0D-6BF0-4D33-BDE0-ED305BC18C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16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654F-568B-4E92-B18F-B2A353C0BCE9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4B10-03B7-4ADB-A48A-CF1EAA94B1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03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F514-3B30-4C7B-9FAB-86EF7AFF6B83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5813-BC94-4492-8E66-704888FEB1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42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E5F-F483-43DD-B6FD-D66F655506FE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9BB7-8942-4CAA-B754-1AA9624D0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0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0A1B-3C0C-498A-96B8-0C43AE3C34A1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F15-1043-4CC8-9480-7C64B04D00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4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2E54-751A-40E9-BAF2-B14AAADEB477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F9A1-EC08-40BD-B88D-61B73D0F2C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3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B46A-6381-47F2-AA8D-D10A2D709A95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471E-7055-42C2-9A28-A616708DA5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8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D469-BC92-49A6-B8AD-02155183C424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EF25-3B02-4C8C-B9B0-E6DDADE07E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9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CC3A-91E8-4D57-8458-06FD37B484AC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5BA6-0C44-47BD-81F3-70FCD0A37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06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B9B-0978-431E-A7B3-7224F2B3CFAE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0E8D-9EEB-4D87-8454-E1D4EC372C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2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654F-568B-4E92-B18F-B2A353C0BCE9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4B10-03B7-4ADB-A48A-CF1EAA94B1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7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01AE5F-F483-43DD-B6FD-D66F655506FE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9BB7-8942-4CAA-B754-1AA9624D07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01AE5F-F483-43DD-B6FD-D66F655506FE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8A9BB7-8942-4CAA-B754-1AA9624D07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9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16200000">
            <a:off x="3786187" y="147638"/>
            <a:ext cx="1571625" cy="9144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51" name="TextBox 6"/>
          <p:cNvSpPr txBox="1">
            <a:spLocks noChangeArrowheads="1"/>
          </p:cNvSpPr>
          <p:nvPr/>
        </p:nvSpPr>
        <p:spPr bwMode="auto">
          <a:xfrm>
            <a:off x="1907704" y="3933825"/>
            <a:ext cx="694895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u="sng" dirty="0" smtClean="0"/>
              <a:t>UDP-Based Chatting </a:t>
            </a:r>
            <a:r>
              <a:rPr lang="en-US" altLang="zh-CN" sz="3600" b="1" u="sng" dirty="0"/>
              <a:t>S</a:t>
            </a:r>
            <a:r>
              <a:rPr lang="en-US" altLang="zh-CN" sz="3600" b="1" u="sng" dirty="0" smtClean="0"/>
              <a:t>ystem</a:t>
            </a:r>
            <a:endParaRPr lang="en-US" altLang="zh-CN" sz="3600" b="1" u="sng" dirty="0"/>
          </a:p>
          <a:p>
            <a:pPr algn="r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CHEN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Yunkun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13103214D                                                  </a:t>
            </a:r>
          </a:p>
          <a:p>
            <a:pPr algn="r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LIU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Xin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15007974X</a:t>
            </a:r>
          </a:p>
          <a:p>
            <a:pPr algn="r"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ZHENG Hongyi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13104036D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143250" y="5621954"/>
            <a:ext cx="5173166" cy="500062"/>
          </a:xfrm>
          <a:prstGeom prst="rect">
            <a:avLst/>
          </a:prstGeom>
          <a:noFill/>
          <a:ln>
            <a:solidFill>
              <a:srgbClr val="467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43249" y="2920269"/>
            <a:ext cx="5355353" cy="500062"/>
          </a:xfrm>
          <a:prstGeom prst="rect">
            <a:avLst/>
          </a:prstGeom>
          <a:noFill/>
          <a:ln>
            <a:solidFill>
              <a:srgbClr val="467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43250" y="1500188"/>
            <a:ext cx="3714750" cy="500062"/>
          </a:xfrm>
          <a:prstGeom prst="rect">
            <a:avLst/>
          </a:prstGeom>
          <a:noFill/>
          <a:ln>
            <a:solidFill>
              <a:srgbClr val="467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3505200" y="1357313"/>
            <a:ext cx="936625" cy="792162"/>
          </a:xfrm>
          <a:prstGeom prst="flowChartProcess">
            <a:avLst/>
          </a:prstGeom>
          <a:solidFill>
            <a:srgbClr val="B4C6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3587750" y="1431925"/>
            <a:ext cx="763588" cy="623888"/>
          </a:xfrm>
          <a:prstGeom prst="flowChartProcess">
            <a:avLst/>
          </a:prstGeom>
          <a:noFill/>
          <a:ln w="9525">
            <a:solidFill>
              <a:srgbClr val="1C1C1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61544" y="2829810"/>
            <a:ext cx="935037" cy="790575"/>
            <a:chOff x="0" y="0"/>
            <a:chExt cx="1474" cy="1244"/>
          </a:xfrm>
          <a:solidFill>
            <a:srgbClr val="B4C6D4"/>
          </a:solidFill>
        </p:grpSpPr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475" cy="1245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129" y="116"/>
              <a:ext cx="1202" cy="982"/>
            </a:xfrm>
            <a:prstGeom prst="flowChartProcess">
              <a:avLst/>
            </a:prstGeom>
            <a:grpFill/>
            <a:ln w="9525" cmpd="sng">
              <a:solidFill>
                <a:srgbClr val="1C1C1C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500429" y="5512402"/>
            <a:ext cx="935037" cy="790575"/>
            <a:chOff x="0" y="0"/>
            <a:chExt cx="1474" cy="1244"/>
          </a:xfrm>
          <a:solidFill>
            <a:srgbClr val="B4C6D4"/>
          </a:solidFill>
        </p:grpSpPr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0" y="0"/>
              <a:ext cx="1475" cy="1245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" name="AutoShape 15"/>
            <p:cNvSpPr>
              <a:spLocks noChangeArrowheads="1"/>
            </p:cNvSpPr>
            <p:nvPr/>
          </p:nvSpPr>
          <p:spPr bwMode="auto">
            <a:xfrm>
              <a:off x="129" y="116"/>
              <a:ext cx="1202" cy="982"/>
            </a:xfrm>
            <a:prstGeom prst="flowChartProcess">
              <a:avLst/>
            </a:prstGeom>
            <a:grpFill/>
            <a:ln w="9525" cmpd="sng">
              <a:solidFill>
                <a:srgbClr val="1C1C1C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08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8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8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8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85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45759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 Keys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6" name="矩形 20"/>
          <p:cNvSpPr>
            <a:spLocks noChangeArrowheads="1"/>
          </p:cNvSpPr>
          <p:nvPr/>
        </p:nvSpPr>
        <p:spPr bwMode="auto">
          <a:xfrm>
            <a:off x="4714875" y="1571625"/>
            <a:ext cx="1271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7" name="矩形 21"/>
          <p:cNvSpPr>
            <a:spLocks noChangeArrowheads="1"/>
          </p:cNvSpPr>
          <p:nvPr/>
        </p:nvSpPr>
        <p:spPr bwMode="auto">
          <a:xfrm>
            <a:off x="4714875" y="5693391"/>
            <a:ext cx="349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 registration mechanism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8" name="矩形 22"/>
          <p:cNvSpPr>
            <a:spLocks noChangeArrowheads="1"/>
          </p:cNvSpPr>
          <p:nvPr/>
        </p:nvSpPr>
        <p:spPr bwMode="auto">
          <a:xfrm>
            <a:off x="4714875" y="2991706"/>
            <a:ext cx="378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 forwarding mechanism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43249" y="4234982"/>
            <a:ext cx="3714750" cy="500062"/>
          </a:xfrm>
          <a:prstGeom prst="rect">
            <a:avLst/>
          </a:prstGeom>
          <a:noFill/>
          <a:ln>
            <a:solidFill>
              <a:srgbClr val="467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3500428" y="4125430"/>
            <a:ext cx="935037" cy="790575"/>
            <a:chOff x="0" y="0"/>
            <a:chExt cx="1474" cy="1244"/>
          </a:xfrm>
          <a:solidFill>
            <a:srgbClr val="B4C6D4"/>
          </a:solidFill>
        </p:grpSpPr>
        <p:sp>
          <p:nvSpPr>
            <p:cNvPr id="28" name="AutoShape 14"/>
            <p:cNvSpPr>
              <a:spLocks noChangeArrowheads="1"/>
            </p:cNvSpPr>
            <p:nvPr/>
          </p:nvSpPr>
          <p:spPr bwMode="auto">
            <a:xfrm>
              <a:off x="0" y="0"/>
              <a:ext cx="1475" cy="1245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AutoShape 15"/>
            <p:cNvSpPr>
              <a:spLocks noChangeArrowheads="1"/>
            </p:cNvSpPr>
            <p:nvPr/>
          </p:nvSpPr>
          <p:spPr bwMode="auto">
            <a:xfrm>
              <a:off x="129" y="116"/>
              <a:ext cx="1202" cy="982"/>
            </a:xfrm>
            <a:prstGeom prst="flowChartProcess">
              <a:avLst/>
            </a:prstGeom>
            <a:grpFill/>
            <a:ln w="9525" cmpd="sng">
              <a:solidFill>
                <a:srgbClr val="1C1C1C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0" name="矩形 21"/>
          <p:cNvSpPr>
            <a:spLocks noChangeArrowheads="1"/>
          </p:cNvSpPr>
          <p:nvPr/>
        </p:nvSpPr>
        <p:spPr bwMode="auto">
          <a:xfrm>
            <a:off x="4714874" y="4306419"/>
            <a:ext cx="18340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33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21"/>
          <p:cNvSpPr>
            <a:spLocks/>
          </p:cNvSpPr>
          <p:nvPr/>
        </p:nvSpPr>
        <p:spPr bwMode="auto">
          <a:xfrm>
            <a:off x="1115616" y="1988840"/>
            <a:ext cx="5006330" cy="3960713"/>
          </a:xfrm>
          <a:custGeom>
            <a:avLst/>
            <a:gdLst>
              <a:gd name="T0" fmla="*/ 3249881 w 2655784"/>
              <a:gd name="T1" fmla="*/ 0 h 2737024"/>
              <a:gd name="T2" fmla="*/ 3923147 w 2655784"/>
              <a:gd name="T3" fmla="*/ 0 h 2737024"/>
              <a:gd name="T4" fmla="*/ 4214404 w 2655784"/>
              <a:gd name="T5" fmla="*/ 207623 h 2737024"/>
              <a:gd name="T6" fmla="*/ 4214404 w 2655784"/>
              <a:gd name="T7" fmla="*/ 2888523 h 2737024"/>
              <a:gd name="T8" fmla="*/ 3923147 w 2655784"/>
              <a:gd name="T9" fmla="*/ 3096147 h 2737024"/>
              <a:gd name="T10" fmla="*/ 291257 w 2655784"/>
              <a:gd name="T11" fmla="*/ 3096147 h 2737024"/>
              <a:gd name="T12" fmla="*/ 0 w 2655784"/>
              <a:gd name="T13" fmla="*/ 2888523 h 2737024"/>
              <a:gd name="T14" fmla="*/ 0 w 2655784"/>
              <a:gd name="T15" fmla="*/ 207623 h 2737024"/>
              <a:gd name="T16" fmla="*/ 291257 w 2655784"/>
              <a:gd name="T17" fmla="*/ 0 h 2737024"/>
              <a:gd name="T18" fmla="*/ 964524 w 2655784"/>
              <a:gd name="T19" fmla="*/ 0 h 27370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55784"/>
              <a:gd name="T31" fmla="*/ 0 h 2737024"/>
              <a:gd name="T32" fmla="*/ 2655784 w 2655784"/>
              <a:gd name="T33" fmla="*/ 2737024 h 27370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D8D8D8"/>
              </a:gs>
            </a:gsLst>
            <a:lin ang="5400000" scaled="1"/>
          </a:gradFill>
          <a:ln w="19050">
            <a:solidFill>
              <a:srgbClr val="467397"/>
            </a:solidFill>
            <a:prstDash val="sysDash"/>
            <a:bevel/>
            <a:headEnd type="oval" w="sm" len="sm"/>
            <a:tailEnd type="oval" w="sm" len="sm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17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7" name="矩形 6"/>
          <p:cNvSpPr>
            <a:spLocks noChangeArrowheads="1"/>
          </p:cNvSpPr>
          <p:nvPr/>
        </p:nvSpPr>
        <p:spPr bwMode="auto">
          <a:xfrm>
            <a:off x="357188" y="285750"/>
            <a:ext cx="1871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79105" y="3284984"/>
            <a:ext cx="20793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3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3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31" name="矩形 6"/>
          <p:cNvSpPr>
            <a:spLocks noChangeArrowheads="1"/>
          </p:cNvSpPr>
          <p:nvPr/>
        </p:nvSpPr>
        <p:spPr bwMode="auto">
          <a:xfrm>
            <a:off x="323528" y="215062"/>
            <a:ext cx="58537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Message Forwarding Mechanism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5824244"/>
              </p:ext>
            </p:extLst>
          </p:nvPr>
        </p:nvGraphicFramePr>
        <p:xfrm>
          <a:off x="755576" y="476672"/>
          <a:ext cx="7416824" cy="571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19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61"/>
          <p:cNvSpPr>
            <a:spLocks noChangeArrowheads="1"/>
          </p:cNvSpPr>
          <p:nvPr/>
        </p:nvSpPr>
        <p:spPr bwMode="auto">
          <a:xfrm>
            <a:off x="1967253" y="1445382"/>
            <a:ext cx="3578225" cy="1057275"/>
          </a:xfrm>
          <a:prstGeom prst="rect">
            <a:avLst/>
          </a:prstGeom>
          <a:solidFill>
            <a:srgbClr val="467397"/>
          </a:solidFill>
          <a:ln w="3175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矩形 29"/>
          <p:cNvSpPr>
            <a:spLocks noChangeArrowheads="1"/>
          </p:cNvSpPr>
          <p:nvPr/>
        </p:nvSpPr>
        <p:spPr bwMode="auto">
          <a:xfrm>
            <a:off x="363878" y="1445382"/>
            <a:ext cx="1763713" cy="1057275"/>
          </a:xfrm>
          <a:custGeom>
            <a:avLst/>
            <a:gdLst>
              <a:gd name="T0" fmla="*/ 0 w 1801608"/>
              <a:gd name="T1" fmla="*/ 0 h 1080120"/>
              <a:gd name="T2" fmla="*/ 1801608 w 1801608"/>
              <a:gd name="T3" fmla="*/ 1080120 h 1080120"/>
            </a:gdLst>
            <a:ahLst/>
            <a:cxnLst/>
            <a:rect l="T0" t="T1" r="T2" b="T3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B4C6D4"/>
          </a:solidFill>
          <a:ln w="3175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>
              <a:solidFill>
                <a:srgbClr val="FFFFFF"/>
              </a:solidFill>
            </a:endParaRPr>
          </a:p>
        </p:txBody>
      </p:sp>
      <p:sp>
        <p:nvSpPr>
          <p:cNvPr id="4100" name="矩形 63"/>
          <p:cNvSpPr>
            <a:spLocks noChangeArrowheads="1"/>
          </p:cNvSpPr>
          <p:nvPr/>
        </p:nvSpPr>
        <p:spPr bwMode="auto">
          <a:xfrm>
            <a:off x="3467441" y="1667632"/>
            <a:ext cx="26987" cy="614362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50000">
                <a:srgbClr val="F2F2F2"/>
              </a:gs>
              <a:gs pos="100000">
                <a:srgbClr val="7F7F7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>
              <a:solidFill>
                <a:srgbClr val="FFFFFF"/>
              </a:solidFill>
            </a:endParaRPr>
          </a:p>
        </p:txBody>
      </p:sp>
      <p:sp>
        <p:nvSpPr>
          <p:cNvPr id="4101" name="TextBox 42"/>
          <p:cNvSpPr>
            <a:spLocks noChangeArrowheads="1"/>
          </p:cNvSpPr>
          <p:nvPr/>
        </p:nvSpPr>
        <p:spPr bwMode="auto">
          <a:xfrm>
            <a:off x="2127590" y="1808919"/>
            <a:ext cx="17287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Copperplate Gothic Bold" panose="020E0705020206020404" pitchFamily="34" charset="0"/>
              </a:rPr>
              <a:t>ServerRece</a:t>
            </a:r>
          </a:p>
          <a:p>
            <a:pPr eaLnBrk="1" hangingPunct="1"/>
            <a:r>
              <a:rPr lang="en-US" altLang="zh-CN" sz="1600" b="1" dirty="0" smtClean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Copperplate Gothic Bold" panose="020E0705020206020404" pitchFamily="34" charset="0"/>
              </a:rPr>
              <a:t>ClientRece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Copperplate Gothic Bold" panose="020E0705020206020404" pitchFamily="34" charset="0"/>
            </a:endParaRPr>
          </a:p>
        </p:txBody>
      </p:sp>
      <p:sp>
        <p:nvSpPr>
          <p:cNvPr id="4102" name="矩形 54"/>
          <p:cNvSpPr>
            <a:spLocks noChangeArrowheads="1"/>
          </p:cNvSpPr>
          <p:nvPr/>
        </p:nvSpPr>
        <p:spPr bwMode="auto">
          <a:xfrm>
            <a:off x="1976523" y="4264752"/>
            <a:ext cx="3578225" cy="1057275"/>
          </a:xfrm>
          <a:prstGeom prst="rect">
            <a:avLst/>
          </a:prstGeom>
          <a:solidFill>
            <a:srgbClr val="467397"/>
          </a:solidFill>
          <a:ln w="3175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3" name="矩形 29"/>
          <p:cNvSpPr>
            <a:spLocks noChangeArrowheads="1"/>
          </p:cNvSpPr>
          <p:nvPr/>
        </p:nvSpPr>
        <p:spPr bwMode="auto">
          <a:xfrm>
            <a:off x="373148" y="4264752"/>
            <a:ext cx="1763713" cy="1057275"/>
          </a:xfrm>
          <a:custGeom>
            <a:avLst/>
            <a:gdLst>
              <a:gd name="T0" fmla="*/ 0 w 1801608"/>
              <a:gd name="T1" fmla="*/ 0 h 1080120"/>
              <a:gd name="T2" fmla="*/ 1801608 w 1801608"/>
              <a:gd name="T3" fmla="*/ 1080120 h 1080120"/>
            </a:gdLst>
            <a:ahLst/>
            <a:cxnLst/>
            <a:rect l="T0" t="T1" r="T2" b="T3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B4C6D4"/>
          </a:solidFill>
          <a:ln w="3175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>
              <a:solidFill>
                <a:srgbClr val="FFFFFF"/>
              </a:solidFill>
            </a:endParaRPr>
          </a:p>
        </p:txBody>
      </p:sp>
      <p:sp>
        <p:nvSpPr>
          <p:cNvPr id="4104" name="矩形 56"/>
          <p:cNvSpPr>
            <a:spLocks noChangeArrowheads="1"/>
          </p:cNvSpPr>
          <p:nvPr/>
        </p:nvSpPr>
        <p:spPr bwMode="auto">
          <a:xfrm>
            <a:off x="3476711" y="4485414"/>
            <a:ext cx="26987" cy="615950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50000">
                <a:srgbClr val="F2F2F2"/>
              </a:gs>
              <a:gs pos="100000">
                <a:srgbClr val="7F7F7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>
              <a:solidFill>
                <a:srgbClr val="FFFFFF"/>
              </a:solidFill>
            </a:endParaRPr>
          </a:p>
        </p:txBody>
      </p:sp>
      <p:sp>
        <p:nvSpPr>
          <p:cNvPr id="4105" name="TextBox 81"/>
          <p:cNvSpPr>
            <a:spLocks noChangeArrowheads="1"/>
          </p:cNvSpPr>
          <p:nvPr/>
        </p:nvSpPr>
        <p:spPr bwMode="auto">
          <a:xfrm>
            <a:off x="2136860" y="4628289"/>
            <a:ext cx="17929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 smtClean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Copperplate Gothic Bold" panose="020E0705020206020404" pitchFamily="34" charset="0"/>
              </a:rPr>
              <a:t>ServerSend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Copperplate Gothic Bold" panose="020E0705020206020404" pitchFamily="34" charset="0"/>
            </a:endParaRPr>
          </a:p>
        </p:txBody>
      </p:sp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10" name="矩形 6"/>
          <p:cNvSpPr>
            <a:spLocks noChangeArrowheads="1"/>
          </p:cNvSpPr>
          <p:nvPr/>
        </p:nvSpPr>
        <p:spPr bwMode="auto">
          <a:xfrm>
            <a:off x="357188" y="285750"/>
            <a:ext cx="27476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1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53" y="1445382"/>
            <a:ext cx="11525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3" y="4264752"/>
            <a:ext cx="11525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699780" y="1307128"/>
            <a:ext cx="5337026" cy="13234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Run on separated thread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Keep tracking port to receive messages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endParaRPr lang="en-US" alt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3720740" y="3977781"/>
            <a:ext cx="5337026" cy="16312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Run on separated thread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Keep sending as long as message pool is not empty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3720740" y="2768821"/>
            <a:ext cx="545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Synchronized: </a:t>
            </a:r>
            <a:r>
              <a:rPr lang="en-US" altLang="zh-CN" dirty="0" smtClean="0">
                <a:solidFill>
                  <a:srgbClr val="FF0000"/>
                </a:solidFill>
              </a:rPr>
              <a:t>MessageQueue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6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10" name="矩形 6"/>
          <p:cNvSpPr>
            <a:spLocks noChangeArrowheads="1"/>
          </p:cNvSpPr>
          <p:nvPr/>
        </p:nvSpPr>
        <p:spPr bwMode="auto">
          <a:xfrm>
            <a:off x="357188" y="285750"/>
            <a:ext cx="54284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 Registration Mechanism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0453554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68313" y="22050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 Time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143250" y="4357688"/>
            <a:ext cx="3714750" cy="500062"/>
          </a:xfrm>
          <a:prstGeom prst="rect">
            <a:avLst/>
          </a:prstGeom>
          <a:noFill/>
          <a:ln>
            <a:solidFill>
              <a:srgbClr val="467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43250" y="2928938"/>
            <a:ext cx="3714750" cy="500062"/>
          </a:xfrm>
          <a:prstGeom prst="rect">
            <a:avLst/>
          </a:prstGeom>
          <a:noFill/>
          <a:ln>
            <a:solidFill>
              <a:srgbClr val="467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43250" y="1500188"/>
            <a:ext cx="3714750" cy="500062"/>
          </a:xfrm>
          <a:prstGeom prst="rect">
            <a:avLst/>
          </a:prstGeom>
          <a:noFill/>
          <a:ln>
            <a:solidFill>
              <a:srgbClr val="467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3505200" y="1357313"/>
            <a:ext cx="936625" cy="792162"/>
          </a:xfrm>
          <a:prstGeom prst="flowChartProcess">
            <a:avLst/>
          </a:prstGeom>
          <a:solidFill>
            <a:srgbClr val="B4C6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3587750" y="1431925"/>
            <a:ext cx="763588" cy="623888"/>
          </a:xfrm>
          <a:prstGeom prst="flowChartProcess">
            <a:avLst/>
          </a:prstGeom>
          <a:noFill/>
          <a:ln w="9525">
            <a:solidFill>
              <a:srgbClr val="1C1C1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00429" y="2814623"/>
            <a:ext cx="935037" cy="790575"/>
            <a:chOff x="0" y="0"/>
            <a:chExt cx="1474" cy="1244"/>
          </a:xfrm>
          <a:solidFill>
            <a:srgbClr val="B4C6D4"/>
          </a:solidFill>
        </p:grpSpPr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475" cy="1245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129" y="116"/>
              <a:ext cx="1202" cy="982"/>
            </a:xfrm>
            <a:prstGeom prst="flowChartProcess">
              <a:avLst/>
            </a:prstGeom>
            <a:grpFill/>
            <a:ln w="9525" cmpd="sng">
              <a:solidFill>
                <a:srgbClr val="1C1C1C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500429" y="4248136"/>
            <a:ext cx="935037" cy="790575"/>
            <a:chOff x="0" y="0"/>
            <a:chExt cx="1474" cy="1244"/>
          </a:xfrm>
          <a:solidFill>
            <a:srgbClr val="B4C6D4"/>
          </a:solidFill>
        </p:grpSpPr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0" y="0"/>
              <a:ext cx="1475" cy="1245"/>
            </a:xfrm>
            <a:prstGeom prst="flowChartProcess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3" name="AutoShape 15"/>
            <p:cNvSpPr>
              <a:spLocks noChangeArrowheads="1"/>
            </p:cNvSpPr>
            <p:nvPr/>
          </p:nvSpPr>
          <p:spPr bwMode="auto">
            <a:xfrm>
              <a:off x="129" y="116"/>
              <a:ext cx="1202" cy="982"/>
            </a:xfrm>
            <a:prstGeom prst="flowChartProcess">
              <a:avLst/>
            </a:prstGeom>
            <a:grpFill/>
            <a:ln w="9525" cmpd="sng">
              <a:solidFill>
                <a:srgbClr val="1C1C1C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08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8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8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8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85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6" name="矩形 20"/>
          <p:cNvSpPr>
            <a:spLocks noChangeArrowheads="1"/>
          </p:cNvSpPr>
          <p:nvPr/>
        </p:nvSpPr>
        <p:spPr bwMode="auto">
          <a:xfrm>
            <a:off x="4714875" y="1571625"/>
            <a:ext cx="1874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General Design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7" name="矩形 21"/>
          <p:cNvSpPr>
            <a:spLocks noChangeArrowheads="1"/>
          </p:cNvSpPr>
          <p:nvPr/>
        </p:nvSpPr>
        <p:spPr bwMode="auto">
          <a:xfrm>
            <a:off x="4714875" y="4429125"/>
            <a:ext cx="2014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Design of Server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8" name="矩形 22"/>
          <p:cNvSpPr>
            <a:spLocks noChangeArrowheads="1"/>
          </p:cNvSpPr>
          <p:nvPr/>
        </p:nvSpPr>
        <p:spPr bwMode="auto">
          <a:xfrm>
            <a:off x="4714875" y="3000375"/>
            <a:ext cx="194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Design of Client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61"/>
          <p:cNvSpPr>
            <a:spLocks noChangeArrowheads="1"/>
          </p:cNvSpPr>
          <p:nvPr/>
        </p:nvSpPr>
        <p:spPr bwMode="auto">
          <a:xfrm>
            <a:off x="1970683" y="1570048"/>
            <a:ext cx="3578225" cy="1057275"/>
          </a:xfrm>
          <a:prstGeom prst="rect">
            <a:avLst/>
          </a:prstGeom>
          <a:solidFill>
            <a:srgbClr val="467397"/>
          </a:solidFill>
          <a:ln w="3175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99" name="矩形 29"/>
          <p:cNvSpPr>
            <a:spLocks noChangeArrowheads="1"/>
          </p:cNvSpPr>
          <p:nvPr/>
        </p:nvSpPr>
        <p:spPr bwMode="auto">
          <a:xfrm>
            <a:off x="367308" y="1570048"/>
            <a:ext cx="1763713" cy="1057275"/>
          </a:xfrm>
          <a:custGeom>
            <a:avLst/>
            <a:gdLst>
              <a:gd name="T0" fmla="*/ 0 w 1801608"/>
              <a:gd name="T1" fmla="*/ 0 h 1080120"/>
              <a:gd name="T2" fmla="*/ 1801608 w 1801608"/>
              <a:gd name="T3" fmla="*/ 1080120 h 1080120"/>
            </a:gdLst>
            <a:ahLst/>
            <a:cxnLst/>
            <a:rect l="T0" t="T1" r="T2" b="T3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B4C6D4"/>
          </a:solidFill>
          <a:ln w="3175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>
              <a:solidFill>
                <a:srgbClr val="FFFFFF"/>
              </a:solidFill>
            </a:endParaRPr>
          </a:p>
        </p:txBody>
      </p:sp>
      <p:sp>
        <p:nvSpPr>
          <p:cNvPr id="4100" name="矩形 63"/>
          <p:cNvSpPr>
            <a:spLocks noChangeArrowheads="1"/>
          </p:cNvSpPr>
          <p:nvPr/>
        </p:nvSpPr>
        <p:spPr bwMode="auto">
          <a:xfrm>
            <a:off x="3470871" y="1792298"/>
            <a:ext cx="26987" cy="614362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50000">
                <a:srgbClr val="F2F2F2"/>
              </a:gs>
              <a:gs pos="100000">
                <a:srgbClr val="7F7F7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>
              <a:solidFill>
                <a:srgbClr val="FFFFFF"/>
              </a:solidFill>
            </a:endParaRPr>
          </a:p>
        </p:txBody>
      </p:sp>
      <p:sp>
        <p:nvSpPr>
          <p:cNvPr id="4101" name="TextBox 42"/>
          <p:cNvSpPr>
            <a:spLocks noChangeArrowheads="1"/>
          </p:cNvSpPr>
          <p:nvPr/>
        </p:nvSpPr>
        <p:spPr bwMode="auto">
          <a:xfrm>
            <a:off x="2131021" y="1933585"/>
            <a:ext cx="1339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Copperplate Gothic Bold" panose="020E0705020206020404" pitchFamily="34" charset="0"/>
              </a:rPr>
              <a:t>SERVER</a:t>
            </a:r>
            <a:endParaRPr lang="zh-CN" altLang="en-US" sz="1600" b="1" dirty="0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Copperplate Gothic Bold" panose="020E0705020206020404" pitchFamily="34" charset="0"/>
            </a:endParaRPr>
          </a:p>
        </p:txBody>
      </p:sp>
      <p:sp>
        <p:nvSpPr>
          <p:cNvPr id="4102" name="矩形 54"/>
          <p:cNvSpPr>
            <a:spLocks noChangeArrowheads="1"/>
          </p:cNvSpPr>
          <p:nvPr/>
        </p:nvSpPr>
        <p:spPr bwMode="auto">
          <a:xfrm>
            <a:off x="1970683" y="4235936"/>
            <a:ext cx="3578225" cy="1057275"/>
          </a:xfrm>
          <a:prstGeom prst="rect">
            <a:avLst/>
          </a:prstGeom>
          <a:solidFill>
            <a:srgbClr val="467397"/>
          </a:solidFill>
          <a:ln w="3175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03" name="矩形 29"/>
          <p:cNvSpPr>
            <a:spLocks noChangeArrowheads="1"/>
          </p:cNvSpPr>
          <p:nvPr/>
        </p:nvSpPr>
        <p:spPr bwMode="auto">
          <a:xfrm>
            <a:off x="367308" y="4235936"/>
            <a:ext cx="1763713" cy="1057275"/>
          </a:xfrm>
          <a:custGeom>
            <a:avLst/>
            <a:gdLst>
              <a:gd name="T0" fmla="*/ 0 w 1801608"/>
              <a:gd name="T1" fmla="*/ 0 h 1080120"/>
              <a:gd name="T2" fmla="*/ 1801608 w 1801608"/>
              <a:gd name="T3" fmla="*/ 1080120 h 1080120"/>
            </a:gdLst>
            <a:ahLst/>
            <a:cxnLst/>
            <a:rect l="T0" t="T1" r="T2" b="T3"/>
            <a:pathLst>
              <a:path w="1801608" h="1080120">
                <a:moveTo>
                  <a:pt x="566538" y="144016"/>
                </a:moveTo>
                <a:cubicBezTo>
                  <a:pt x="347809" y="144016"/>
                  <a:pt x="170494" y="321331"/>
                  <a:pt x="170494" y="540060"/>
                </a:cubicBezTo>
                <a:cubicBezTo>
                  <a:pt x="170494" y="758789"/>
                  <a:pt x="347809" y="936104"/>
                  <a:pt x="566538" y="936104"/>
                </a:cubicBezTo>
                <a:cubicBezTo>
                  <a:pt x="785267" y="936104"/>
                  <a:pt x="962582" y="758789"/>
                  <a:pt x="962582" y="540060"/>
                </a:cubicBezTo>
                <a:cubicBezTo>
                  <a:pt x="962582" y="321331"/>
                  <a:pt x="785267" y="144016"/>
                  <a:pt x="566538" y="144016"/>
                </a:cubicBezTo>
                <a:close/>
                <a:moveTo>
                  <a:pt x="0" y="0"/>
                </a:moveTo>
                <a:lnTo>
                  <a:pt x="1649800" y="0"/>
                </a:lnTo>
                <a:lnTo>
                  <a:pt x="1649800" y="376201"/>
                </a:lnTo>
                <a:lnTo>
                  <a:pt x="1801608" y="550380"/>
                </a:lnTo>
                <a:lnTo>
                  <a:pt x="1649800" y="703920"/>
                </a:lnTo>
                <a:lnTo>
                  <a:pt x="1649800" y="1080120"/>
                </a:lnTo>
                <a:lnTo>
                  <a:pt x="0" y="1080120"/>
                </a:lnTo>
                <a:close/>
              </a:path>
            </a:pathLst>
          </a:custGeom>
          <a:solidFill>
            <a:srgbClr val="B4C6D4"/>
          </a:solidFill>
          <a:ln w="3175">
            <a:solidFill>
              <a:srgbClr val="FFFFFF"/>
            </a:solidFill>
            <a:bevel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>
              <a:solidFill>
                <a:srgbClr val="FFFFFF"/>
              </a:solidFill>
            </a:endParaRPr>
          </a:p>
        </p:txBody>
      </p:sp>
      <p:sp>
        <p:nvSpPr>
          <p:cNvPr id="4104" name="矩形 56"/>
          <p:cNvSpPr>
            <a:spLocks noChangeArrowheads="1"/>
          </p:cNvSpPr>
          <p:nvPr/>
        </p:nvSpPr>
        <p:spPr bwMode="auto">
          <a:xfrm>
            <a:off x="3470871" y="4456598"/>
            <a:ext cx="26987" cy="615950"/>
          </a:xfrm>
          <a:prstGeom prst="rect">
            <a:avLst/>
          </a:prstGeom>
          <a:gradFill rotWithShape="1">
            <a:gsLst>
              <a:gs pos="0">
                <a:srgbClr val="7F7F7F"/>
              </a:gs>
              <a:gs pos="50000">
                <a:srgbClr val="F2F2F2"/>
              </a:gs>
              <a:gs pos="100000">
                <a:srgbClr val="7F7F7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>
              <a:solidFill>
                <a:srgbClr val="FFFFFF"/>
              </a:solidFill>
            </a:endParaRPr>
          </a:p>
        </p:txBody>
      </p:sp>
      <p:sp>
        <p:nvSpPr>
          <p:cNvPr id="4105" name="TextBox 81"/>
          <p:cNvSpPr>
            <a:spLocks noChangeArrowheads="1"/>
          </p:cNvSpPr>
          <p:nvPr/>
        </p:nvSpPr>
        <p:spPr bwMode="auto">
          <a:xfrm>
            <a:off x="2131021" y="4599473"/>
            <a:ext cx="1339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solidFill>
                  <a:schemeClr val="bg1"/>
                </a:solidFill>
                <a:latin typeface="Copperplate Gothic Bold" panose="020E0705020206020404" pitchFamily="34" charset="0"/>
                <a:ea typeface="微软雅黑" panose="020B0503020204020204" pitchFamily="34" charset="-122"/>
                <a:sym typeface="Copperplate Gothic Bold" panose="020E0705020206020404" pitchFamily="34" charset="0"/>
              </a:rPr>
              <a:t>Client</a:t>
            </a:r>
            <a:endParaRPr lang="zh-CN" altLang="en-US" sz="1600" b="1">
              <a:solidFill>
                <a:schemeClr val="bg1"/>
              </a:solidFill>
              <a:latin typeface="Copperplate Gothic Bold" panose="020E0705020206020404" pitchFamily="34" charset="0"/>
              <a:ea typeface="微软雅黑" panose="020B0503020204020204" pitchFamily="34" charset="-122"/>
              <a:sym typeface="Copperplate Gothic Bold" panose="020E0705020206020404" pitchFamily="34" charset="0"/>
            </a:endParaRPr>
          </a:p>
        </p:txBody>
      </p:sp>
      <p:sp>
        <p:nvSpPr>
          <p:cNvPr id="410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10" name="矩形 6"/>
          <p:cNvSpPr>
            <a:spLocks noChangeArrowheads="1"/>
          </p:cNvSpPr>
          <p:nvPr/>
        </p:nvSpPr>
        <p:spPr bwMode="auto">
          <a:xfrm>
            <a:off x="357188" y="285750"/>
            <a:ext cx="2809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General Design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11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83" y="1570048"/>
            <a:ext cx="11525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83" y="4235936"/>
            <a:ext cx="11525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699470" y="1138248"/>
            <a:ext cx="5337026" cy="283154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Deployed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on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Microsoft Azure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alt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Connected by client.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Maintain client list.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Forwards all messages received to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</a:rPr>
              <a:t>all client connected.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9470" y="4148634"/>
            <a:ext cx="5337026" cy="25237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Connect to server.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Initialize P2P chatting, provided the 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ip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address and port number of other side.</a:t>
            </a:r>
            <a:endParaRPr lang="zh-CN" altLang="en-US" sz="20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Send/receive messages to/from server/other client.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圆角矩形 3"/>
          <p:cNvSpPr>
            <a:spLocks noChangeArrowheads="1"/>
          </p:cNvSpPr>
          <p:nvPr/>
        </p:nvSpPr>
        <p:spPr bwMode="auto">
          <a:xfrm flipV="1">
            <a:off x="2284413" y="2617788"/>
            <a:ext cx="2193925" cy="3187700"/>
          </a:xfrm>
          <a:prstGeom prst="roundRect">
            <a:avLst>
              <a:gd name="adj" fmla="val 12102"/>
            </a:avLst>
          </a:prstGeom>
          <a:solidFill>
            <a:srgbClr val="B4C6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1200">
              <a:solidFill>
                <a:srgbClr val="FFFFFF"/>
              </a:solidFill>
            </a:endParaRPr>
          </a:p>
        </p:txBody>
      </p:sp>
      <p:sp>
        <p:nvSpPr>
          <p:cNvPr id="5123" name="任意多边形 4"/>
          <p:cNvSpPr>
            <a:spLocks noChangeArrowheads="1"/>
          </p:cNvSpPr>
          <p:nvPr/>
        </p:nvSpPr>
        <p:spPr bwMode="auto">
          <a:xfrm>
            <a:off x="2284413" y="2614613"/>
            <a:ext cx="2193925" cy="415925"/>
          </a:xfrm>
          <a:custGeom>
            <a:avLst/>
            <a:gdLst>
              <a:gd name="T0" fmla="*/ 104001 w 3420380"/>
              <a:gd name="T1" fmla="*/ 0 h 648072"/>
              <a:gd name="T2" fmla="*/ 1303242 w 3420380"/>
              <a:gd name="T3" fmla="*/ 0 h 648072"/>
              <a:gd name="T4" fmla="*/ 1407243 w 3420380"/>
              <a:gd name="T5" fmla="*/ 104118 h 648072"/>
              <a:gd name="T6" fmla="*/ 1407243 w 3420380"/>
              <a:gd name="T7" fmla="*/ 266936 h 648072"/>
              <a:gd name="T8" fmla="*/ 0 w 3420380"/>
              <a:gd name="T9" fmla="*/ 266936 h 648072"/>
              <a:gd name="T10" fmla="*/ 0 w 3420380"/>
              <a:gd name="T11" fmla="*/ 104118 h 648072"/>
              <a:gd name="T12" fmla="*/ 104001 w 3420380"/>
              <a:gd name="T13" fmla="*/ 0 h 6480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20380"/>
              <a:gd name="T22" fmla="*/ 0 h 648072"/>
              <a:gd name="T23" fmla="*/ 3420380 w 3420380"/>
              <a:gd name="T24" fmla="*/ 648072 h 6480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20380" h="648072">
                <a:moveTo>
                  <a:pt x="252780" y="0"/>
                </a:moveTo>
                <a:lnTo>
                  <a:pt x="3167600" y="0"/>
                </a:lnTo>
                <a:cubicBezTo>
                  <a:pt x="3307207" y="0"/>
                  <a:pt x="3420380" y="113173"/>
                  <a:pt x="3420380" y="252780"/>
                </a:cubicBezTo>
                <a:lnTo>
                  <a:pt x="3420380" y="648072"/>
                </a:lnTo>
                <a:lnTo>
                  <a:pt x="0" y="648072"/>
                </a:lnTo>
                <a:lnTo>
                  <a:pt x="0" y="252780"/>
                </a:lnTo>
                <a:cubicBezTo>
                  <a:pt x="0" y="113173"/>
                  <a:pt x="113173" y="0"/>
                  <a:pt x="252780" y="0"/>
                </a:cubicBezTo>
                <a:close/>
              </a:path>
            </a:pathLst>
          </a:custGeom>
          <a:solidFill>
            <a:srgbClr val="46739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1200">
              <a:solidFill>
                <a:srgbClr val="FFFFFF"/>
              </a:solidFill>
            </a:endParaRPr>
          </a:p>
        </p:txBody>
      </p:sp>
      <p:sp>
        <p:nvSpPr>
          <p:cNvPr id="5124" name="圆角矩形 14"/>
          <p:cNvSpPr>
            <a:spLocks noChangeArrowheads="1"/>
          </p:cNvSpPr>
          <p:nvPr/>
        </p:nvSpPr>
        <p:spPr bwMode="auto">
          <a:xfrm flipV="1">
            <a:off x="4643438" y="2617788"/>
            <a:ext cx="2195512" cy="3187700"/>
          </a:xfrm>
          <a:prstGeom prst="roundRect">
            <a:avLst>
              <a:gd name="adj" fmla="val 12102"/>
            </a:avLst>
          </a:prstGeom>
          <a:solidFill>
            <a:srgbClr val="B4C6D4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1200">
              <a:solidFill>
                <a:srgbClr val="FFFFFF"/>
              </a:solidFill>
            </a:endParaRPr>
          </a:p>
        </p:txBody>
      </p:sp>
      <p:sp>
        <p:nvSpPr>
          <p:cNvPr id="5125" name="任意多边形 15"/>
          <p:cNvSpPr>
            <a:spLocks noChangeArrowheads="1"/>
          </p:cNvSpPr>
          <p:nvPr/>
        </p:nvSpPr>
        <p:spPr bwMode="auto">
          <a:xfrm>
            <a:off x="4643438" y="2614613"/>
            <a:ext cx="2195512" cy="415925"/>
          </a:xfrm>
          <a:custGeom>
            <a:avLst/>
            <a:gdLst>
              <a:gd name="T0" fmla="*/ 104151 w 3420380"/>
              <a:gd name="T1" fmla="*/ 0 h 648072"/>
              <a:gd name="T2" fmla="*/ 1305129 w 3420380"/>
              <a:gd name="T3" fmla="*/ 0 h 648072"/>
              <a:gd name="T4" fmla="*/ 1409280 w 3420380"/>
              <a:gd name="T5" fmla="*/ 104118 h 648072"/>
              <a:gd name="T6" fmla="*/ 1409280 w 3420380"/>
              <a:gd name="T7" fmla="*/ 266936 h 648072"/>
              <a:gd name="T8" fmla="*/ 0 w 3420380"/>
              <a:gd name="T9" fmla="*/ 266936 h 648072"/>
              <a:gd name="T10" fmla="*/ 0 w 3420380"/>
              <a:gd name="T11" fmla="*/ 104118 h 648072"/>
              <a:gd name="T12" fmla="*/ 104151 w 3420380"/>
              <a:gd name="T13" fmla="*/ 0 h 6480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20380"/>
              <a:gd name="T22" fmla="*/ 0 h 648072"/>
              <a:gd name="T23" fmla="*/ 3420380 w 3420380"/>
              <a:gd name="T24" fmla="*/ 648072 h 6480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20380" h="648072">
                <a:moveTo>
                  <a:pt x="252780" y="0"/>
                </a:moveTo>
                <a:lnTo>
                  <a:pt x="3167600" y="0"/>
                </a:lnTo>
                <a:cubicBezTo>
                  <a:pt x="3307207" y="0"/>
                  <a:pt x="3420380" y="113173"/>
                  <a:pt x="3420380" y="252780"/>
                </a:cubicBezTo>
                <a:lnTo>
                  <a:pt x="3420380" y="648072"/>
                </a:lnTo>
                <a:lnTo>
                  <a:pt x="0" y="648072"/>
                </a:lnTo>
                <a:lnTo>
                  <a:pt x="0" y="252780"/>
                </a:lnTo>
                <a:cubicBezTo>
                  <a:pt x="0" y="113173"/>
                  <a:pt x="113173" y="0"/>
                  <a:pt x="252780" y="0"/>
                </a:cubicBezTo>
                <a:close/>
              </a:path>
            </a:pathLst>
          </a:custGeom>
          <a:solidFill>
            <a:srgbClr val="46739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 sz="1200">
              <a:solidFill>
                <a:srgbClr val="FFFFFF"/>
              </a:solidFill>
            </a:endParaRPr>
          </a:p>
        </p:txBody>
      </p:sp>
      <p:sp>
        <p:nvSpPr>
          <p:cNvPr id="5126" name="任意多边形 48"/>
          <p:cNvSpPr>
            <a:spLocks/>
          </p:cNvSpPr>
          <p:nvPr/>
        </p:nvSpPr>
        <p:spPr bwMode="auto">
          <a:xfrm>
            <a:off x="3328988" y="2214563"/>
            <a:ext cx="2419350" cy="400050"/>
          </a:xfrm>
          <a:custGeom>
            <a:avLst/>
            <a:gdLst>
              <a:gd name="T0" fmla="*/ 0 w 2419350"/>
              <a:gd name="T1" fmla="*/ 235543 h 679450"/>
              <a:gd name="T2" fmla="*/ 0 w 2419350"/>
              <a:gd name="T3" fmla="*/ 0 h 679450"/>
              <a:gd name="T4" fmla="*/ 2419350 w 2419350"/>
              <a:gd name="T5" fmla="*/ 0 h 679450"/>
              <a:gd name="T6" fmla="*/ 2419350 w 2419350"/>
              <a:gd name="T7" fmla="*/ 233342 h 679450"/>
              <a:gd name="T8" fmla="*/ 0 60000 65536"/>
              <a:gd name="T9" fmla="*/ 0 60000 65536"/>
              <a:gd name="T10" fmla="*/ 0 60000 65536"/>
              <a:gd name="T11" fmla="*/ 0 60000 65536"/>
              <a:gd name="T12" fmla="*/ 0 w 2419350"/>
              <a:gd name="T13" fmla="*/ 0 h 679450"/>
              <a:gd name="T14" fmla="*/ 2419350 w 2419350"/>
              <a:gd name="T15" fmla="*/ 679450 h 679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9350" h="679450">
                <a:moveTo>
                  <a:pt x="0" y="679450"/>
                </a:moveTo>
                <a:lnTo>
                  <a:pt x="0" y="0"/>
                </a:lnTo>
                <a:lnTo>
                  <a:pt x="2419350" y="0"/>
                </a:lnTo>
                <a:lnTo>
                  <a:pt x="2419350" y="673100"/>
                </a:lnTo>
              </a:path>
            </a:pathLst>
          </a:custGeom>
          <a:noFill/>
          <a:ln w="22225" cap="rnd">
            <a:solidFill>
              <a:srgbClr val="467397"/>
            </a:solidFill>
            <a:prstDash val="sysDash"/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3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31" name="矩形 6"/>
          <p:cNvSpPr>
            <a:spLocks noChangeArrowheads="1"/>
          </p:cNvSpPr>
          <p:nvPr/>
        </p:nvSpPr>
        <p:spPr bwMode="auto">
          <a:xfrm>
            <a:off x="357188" y="285750"/>
            <a:ext cx="292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Design of Client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2" name="矩形 12"/>
          <p:cNvSpPr>
            <a:spLocks noChangeArrowheads="1"/>
          </p:cNvSpPr>
          <p:nvPr/>
        </p:nvSpPr>
        <p:spPr bwMode="auto">
          <a:xfrm>
            <a:off x="2771775" y="2636838"/>
            <a:ext cx="11352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odule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3" name="矩形 14"/>
          <p:cNvSpPr>
            <a:spLocks noChangeArrowheads="1"/>
          </p:cNvSpPr>
          <p:nvPr/>
        </p:nvSpPr>
        <p:spPr bwMode="auto">
          <a:xfrm>
            <a:off x="5508625" y="2636838"/>
            <a:ext cx="444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1413" y="3141663"/>
            <a:ext cx="1944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Handles </a:t>
            </a:r>
            <a:r>
              <a:rPr lang="en-US" altLang="zh-CN" dirty="0" smtClean="0">
                <a:solidFill>
                  <a:srgbClr val="FF0000"/>
                </a:solidFill>
              </a:rPr>
              <a:t>internal </a:t>
            </a:r>
            <a:r>
              <a:rPr lang="en-US" altLang="zh-CN" dirty="0" smtClean="0"/>
              <a:t>mechanism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135" name="TextBox 18"/>
          <p:cNvSpPr txBox="1">
            <a:spLocks noChangeArrowheads="1"/>
          </p:cNvSpPr>
          <p:nvPr/>
        </p:nvSpPr>
        <p:spPr bwMode="auto">
          <a:xfrm>
            <a:off x="4932363" y="3357563"/>
            <a:ext cx="1800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/>
              <a:t>Build </a:t>
            </a:r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graphic</a:t>
            </a:r>
            <a:r>
              <a:rPr lang="en-US" altLang="zh-CN" dirty="0"/>
              <a:t> user interface.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9"/>
          <p:cNvGrpSpPr>
            <a:grpSpLocks/>
          </p:cNvGrpSpPr>
          <p:nvPr/>
        </p:nvGrpSpPr>
        <p:grpSpPr bwMode="auto">
          <a:xfrm>
            <a:off x="876300" y="1214438"/>
            <a:ext cx="7196138" cy="3781425"/>
            <a:chOff x="571472" y="571480"/>
            <a:chExt cx="8429684" cy="4429156"/>
          </a:xfrm>
        </p:grpSpPr>
        <p:sp>
          <p:nvSpPr>
            <p:cNvPr id="19" name="圆角矩形 18"/>
            <p:cNvSpPr/>
            <p:nvPr/>
          </p:nvSpPr>
          <p:spPr>
            <a:xfrm>
              <a:off x="5858389" y="3572596"/>
              <a:ext cx="3142767" cy="1428040"/>
            </a:xfrm>
            <a:prstGeom prst="roundRect">
              <a:avLst/>
            </a:prstGeom>
            <a:noFill/>
            <a:ln>
              <a:solidFill>
                <a:srgbClr val="4673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1472" y="3572596"/>
              <a:ext cx="3142767" cy="1428040"/>
            </a:xfrm>
            <a:prstGeom prst="roundRect">
              <a:avLst/>
            </a:prstGeom>
            <a:noFill/>
            <a:ln>
              <a:solidFill>
                <a:srgbClr val="4673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357191" y="571480"/>
              <a:ext cx="3142767" cy="1428040"/>
            </a:xfrm>
            <a:prstGeom prst="roundRect">
              <a:avLst/>
            </a:prstGeom>
            <a:noFill/>
            <a:ln>
              <a:solidFill>
                <a:srgbClr val="4673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六边形 13"/>
            <p:cNvSpPr/>
            <p:nvPr/>
          </p:nvSpPr>
          <p:spPr>
            <a:xfrm rot="16200000">
              <a:off x="4067651" y="2572153"/>
              <a:ext cx="1550762" cy="1335211"/>
            </a:xfrm>
            <a:prstGeom prst="hexagon">
              <a:avLst/>
            </a:prstGeom>
            <a:solidFill>
              <a:srgbClr val="467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162" name="AutoShape 7"/>
            <p:cNvSpPr>
              <a:spLocks noChangeArrowheads="1"/>
            </p:cNvSpPr>
            <p:nvPr/>
          </p:nvSpPr>
          <p:spPr bwMode="auto">
            <a:xfrm rot="9044363">
              <a:off x="3218211" y="3074705"/>
              <a:ext cx="1393825" cy="1382713"/>
            </a:xfrm>
            <a:prstGeom prst="chevron">
              <a:avLst>
                <a:gd name="adj" fmla="val 28645"/>
              </a:avLst>
            </a:prstGeom>
            <a:solidFill>
              <a:srgbClr val="B4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lang="zh-CN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63" name="AutoShape 8"/>
            <p:cNvSpPr>
              <a:spLocks noChangeArrowheads="1"/>
            </p:cNvSpPr>
            <p:nvPr/>
          </p:nvSpPr>
          <p:spPr bwMode="auto">
            <a:xfrm rot="-5400000">
              <a:off x="4169917" y="1576886"/>
              <a:ext cx="1393825" cy="1382712"/>
            </a:xfrm>
            <a:prstGeom prst="chevron">
              <a:avLst>
                <a:gd name="adj" fmla="val 28645"/>
              </a:avLst>
            </a:prstGeom>
            <a:solidFill>
              <a:srgbClr val="B4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lang="zh-CN" altLang="zh-CN" b="1" i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pperplate Gothic Bold" panose="020E0705020206020404" pitchFamily="34" charset="0"/>
              </a:endParaRPr>
            </a:p>
          </p:txBody>
        </p:sp>
        <p:sp>
          <p:nvSpPr>
            <p:cNvPr id="6164" name="AutoShape 9"/>
            <p:cNvSpPr>
              <a:spLocks noChangeArrowheads="1"/>
            </p:cNvSpPr>
            <p:nvPr/>
          </p:nvSpPr>
          <p:spPr bwMode="auto">
            <a:xfrm rot="1788254">
              <a:off x="5069865" y="3077225"/>
              <a:ext cx="1393825" cy="1382713"/>
            </a:xfrm>
            <a:prstGeom prst="chevron">
              <a:avLst>
                <a:gd name="adj" fmla="val 28645"/>
              </a:avLst>
            </a:prstGeom>
            <a:solidFill>
              <a:srgbClr val="B4C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lang="zh-CN" altLang="zh-CN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14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5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51" name="矩形 6"/>
          <p:cNvSpPr>
            <a:spLocks noChangeArrowheads="1"/>
          </p:cNvSpPr>
          <p:nvPr/>
        </p:nvSpPr>
        <p:spPr bwMode="auto">
          <a:xfrm>
            <a:off x="357188" y="285750"/>
            <a:ext cx="32223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Module——3 </a:t>
            </a:r>
            <a:r>
              <a:rPr lang="en-US" altLang="zh-CN" sz="2800" dirty="0" smtClean="0"/>
              <a:t>Parts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矩形 12"/>
          <p:cNvSpPr>
            <a:spLocks noChangeArrowheads="1"/>
          </p:cNvSpPr>
          <p:nvPr/>
        </p:nvSpPr>
        <p:spPr bwMode="auto">
          <a:xfrm>
            <a:off x="3708400" y="1484313"/>
            <a:ext cx="1793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宋体" pitchFamily="2" charset="-122"/>
              </a:rPr>
              <a:t>ClientControl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3" name="矩形 13"/>
          <p:cNvSpPr>
            <a:spLocks noChangeArrowheads="1"/>
          </p:cNvSpPr>
          <p:nvPr/>
        </p:nvSpPr>
        <p:spPr bwMode="auto">
          <a:xfrm>
            <a:off x="6072188" y="4214813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7030A0"/>
                </a:solidFill>
              </a:rPr>
              <a:t>ClientSend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矩形 14"/>
          <p:cNvSpPr>
            <a:spLocks noChangeArrowheads="1"/>
          </p:cNvSpPr>
          <p:nvPr/>
        </p:nvSpPr>
        <p:spPr bwMode="auto">
          <a:xfrm>
            <a:off x="1357313" y="4214813"/>
            <a:ext cx="1509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70C0"/>
                </a:solidFill>
              </a:rPr>
              <a:t>ClientRece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1281829931"/>
              </p:ext>
            </p:extLst>
          </p:nvPr>
        </p:nvGraphicFramePr>
        <p:xfrm>
          <a:off x="5724128" y="4797152"/>
          <a:ext cx="3168352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1810781986"/>
              </p:ext>
            </p:extLst>
          </p:nvPr>
        </p:nvGraphicFramePr>
        <p:xfrm>
          <a:off x="179512" y="3356992"/>
          <a:ext cx="288032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562563725"/>
              </p:ext>
            </p:extLst>
          </p:nvPr>
        </p:nvGraphicFramePr>
        <p:xfrm>
          <a:off x="5687616" y="404664"/>
          <a:ext cx="3456384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Graphic spid="23" grpId="0">
        <p:bldAsOne/>
      </p:bldGraphic>
      <p:bldGraphic spid="2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任意多边形 21"/>
          <p:cNvSpPr>
            <a:spLocks/>
          </p:cNvSpPr>
          <p:nvPr/>
        </p:nvSpPr>
        <p:spPr bwMode="auto">
          <a:xfrm>
            <a:off x="285750" y="2060575"/>
            <a:ext cx="5006330" cy="3960713"/>
          </a:xfrm>
          <a:custGeom>
            <a:avLst/>
            <a:gdLst>
              <a:gd name="T0" fmla="*/ 3249881 w 2655784"/>
              <a:gd name="T1" fmla="*/ 0 h 2737024"/>
              <a:gd name="T2" fmla="*/ 3923147 w 2655784"/>
              <a:gd name="T3" fmla="*/ 0 h 2737024"/>
              <a:gd name="T4" fmla="*/ 4214404 w 2655784"/>
              <a:gd name="T5" fmla="*/ 207623 h 2737024"/>
              <a:gd name="T6" fmla="*/ 4214404 w 2655784"/>
              <a:gd name="T7" fmla="*/ 2888523 h 2737024"/>
              <a:gd name="T8" fmla="*/ 3923147 w 2655784"/>
              <a:gd name="T9" fmla="*/ 3096147 h 2737024"/>
              <a:gd name="T10" fmla="*/ 291257 w 2655784"/>
              <a:gd name="T11" fmla="*/ 3096147 h 2737024"/>
              <a:gd name="T12" fmla="*/ 0 w 2655784"/>
              <a:gd name="T13" fmla="*/ 2888523 h 2737024"/>
              <a:gd name="T14" fmla="*/ 0 w 2655784"/>
              <a:gd name="T15" fmla="*/ 207623 h 2737024"/>
              <a:gd name="T16" fmla="*/ 291257 w 2655784"/>
              <a:gd name="T17" fmla="*/ 0 h 2737024"/>
              <a:gd name="T18" fmla="*/ 964524 w 2655784"/>
              <a:gd name="T19" fmla="*/ 0 h 27370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55784"/>
              <a:gd name="T31" fmla="*/ 0 h 2737024"/>
              <a:gd name="T32" fmla="*/ 2655784 w 2655784"/>
              <a:gd name="T33" fmla="*/ 2737024 h 27370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D8D8D8"/>
              </a:gs>
            </a:gsLst>
            <a:lin ang="5400000" scaled="1"/>
          </a:gradFill>
          <a:ln w="19050">
            <a:solidFill>
              <a:srgbClr val="467397"/>
            </a:solidFill>
            <a:prstDash val="sysDash"/>
            <a:bevel/>
            <a:headEnd type="oval" w="sm" len="sm"/>
            <a:tailEnd type="oval" w="sm" len="sm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171" name="文本框 18"/>
          <p:cNvSpPr>
            <a:spLocks noChangeArrowheads="1"/>
          </p:cNvSpPr>
          <p:nvPr/>
        </p:nvSpPr>
        <p:spPr bwMode="auto">
          <a:xfrm>
            <a:off x="1619250" y="1844675"/>
            <a:ext cx="194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/>
              <a:t>Login Page</a:t>
            </a:r>
            <a:endParaRPr lang="zh-CN" altLang="en-US" b="1" dirty="0">
              <a:latin typeface="Copperplate Gothic Bold" panose="020E0705020206020404" pitchFamily="34" charset="0"/>
              <a:ea typeface="微软雅黑" panose="020B0503020204020204" pitchFamily="34" charset="-122"/>
              <a:sym typeface="Copperplate Gothic Bold" panose="020E0705020206020404" pitchFamily="34" charset="0"/>
            </a:endParaRPr>
          </a:p>
        </p:txBody>
      </p:sp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1902041322"/>
              </p:ext>
            </p:extLst>
          </p:nvPr>
        </p:nvGraphicFramePr>
        <p:xfrm>
          <a:off x="5142474" y="2708920"/>
          <a:ext cx="3888432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7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7" name="矩形 6"/>
          <p:cNvSpPr>
            <a:spLocks noChangeArrowheads="1"/>
          </p:cNvSpPr>
          <p:nvPr/>
        </p:nvSpPr>
        <p:spPr bwMode="auto">
          <a:xfrm>
            <a:off x="357188" y="285750"/>
            <a:ext cx="28572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—— 3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8" name="图片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0938"/>
            <a:ext cx="4491598" cy="295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任意多边形 21"/>
          <p:cNvSpPr>
            <a:spLocks/>
          </p:cNvSpPr>
          <p:nvPr/>
        </p:nvSpPr>
        <p:spPr bwMode="auto">
          <a:xfrm>
            <a:off x="468313" y="1052736"/>
            <a:ext cx="4679751" cy="5471889"/>
          </a:xfrm>
          <a:custGeom>
            <a:avLst/>
            <a:gdLst>
              <a:gd name="T0" fmla="*/ 3054157 w 2655784"/>
              <a:gd name="T1" fmla="*/ 0 h 2737024"/>
              <a:gd name="T2" fmla="*/ 3686876 w 2655784"/>
              <a:gd name="T3" fmla="*/ 0 h 2737024"/>
              <a:gd name="T4" fmla="*/ 3960592 w 2655784"/>
              <a:gd name="T5" fmla="*/ 299363 h 2737024"/>
              <a:gd name="T6" fmla="*/ 3960592 w 2655784"/>
              <a:gd name="T7" fmla="*/ 4164847 h 2737024"/>
              <a:gd name="T8" fmla="*/ 3686876 w 2655784"/>
              <a:gd name="T9" fmla="*/ 4464212 h 2737024"/>
              <a:gd name="T10" fmla="*/ 273716 w 2655784"/>
              <a:gd name="T11" fmla="*/ 4464212 h 2737024"/>
              <a:gd name="T12" fmla="*/ 0 w 2655784"/>
              <a:gd name="T13" fmla="*/ 4164847 h 2737024"/>
              <a:gd name="T14" fmla="*/ 0 w 2655784"/>
              <a:gd name="T15" fmla="*/ 299363 h 2737024"/>
              <a:gd name="T16" fmla="*/ 273716 w 2655784"/>
              <a:gd name="T17" fmla="*/ 0 h 2737024"/>
              <a:gd name="T18" fmla="*/ 906436 w 2655784"/>
              <a:gd name="T19" fmla="*/ 0 h 27370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55784"/>
              <a:gd name="T31" fmla="*/ 0 h 2737024"/>
              <a:gd name="T32" fmla="*/ 2655784 w 2655784"/>
              <a:gd name="T33" fmla="*/ 2737024 h 27370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D8D8D8"/>
              </a:gs>
            </a:gsLst>
            <a:lin ang="5400000" scaled="1"/>
          </a:gradFill>
          <a:ln w="19050">
            <a:solidFill>
              <a:srgbClr val="467397"/>
            </a:solidFill>
            <a:prstDash val="sysDash"/>
            <a:bevel/>
            <a:headEnd type="oval" w="sm" len="sm"/>
            <a:tailEnd type="oval" w="sm" len="sm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195" name="文本框 18"/>
          <p:cNvSpPr>
            <a:spLocks noChangeArrowheads="1"/>
          </p:cNvSpPr>
          <p:nvPr/>
        </p:nvSpPr>
        <p:spPr bwMode="auto">
          <a:xfrm>
            <a:off x="1258888" y="1301068"/>
            <a:ext cx="2449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/>
              <a:t>Initialization Page</a:t>
            </a:r>
            <a:endParaRPr lang="zh-CN" altLang="en-US" sz="2000" b="1" dirty="0">
              <a:latin typeface="Copperplate Gothic Bold" panose="020E0705020206020404" pitchFamily="34" charset="0"/>
              <a:ea typeface="微软雅黑" panose="020B0503020204020204" pitchFamily="34" charset="-122"/>
              <a:sym typeface="Copperplate Gothic Bold" panose="020E0705020206020404" pitchFamily="34" charset="0"/>
            </a:endParaRPr>
          </a:p>
        </p:txBody>
      </p:sp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1630107724"/>
              </p:ext>
            </p:extLst>
          </p:nvPr>
        </p:nvGraphicFramePr>
        <p:xfrm>
          <a:off x="5148064" y="2227213"/>
          <a:ext cx="3888432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20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201" name="矩形 6"/>
          <p:cNvSpPr>
            <a:spLocks noChangeArrowheads="1"/>
          </p:cNvSpPr>
          <p:nvPr/>
        </p:nvSpPr>
        <p:spPr bwMode="auto">
          <a:xfrm>
            <a:off x="357188" y="285750"/>
            <a:ext cx="28572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—— 3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088" y="1699211"/>
            <a:ext cx="4173618" cy="25973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635" y="3788680"/>
            <a:ext cx="4180071" cy="258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任意多边形 21"/>
          <p:cNvSpPr>
            <a:spLocks/>
          </p:cNvSpPr>
          <p:nvPr/>
        </p:nvSpPr>
        <p:spPr bwMode="auto">
          <a:xfrm>
            <a:off x="87838" y="1426022"/>
            <a:ext cx="5438378" cy="4249068"/>
          </a:xfrm>
          <a:custGeom>
            <a:avLst/>
            <a:gdLst>
              <a:gd name="T0" fmla="*/ 3249881 w 2655784"/>
              <a:gd name="T1" fmla="*/ 0 h 2737024"/>
              <a:gd name="T2" fmla="*/ 3923147 w 2655784"/>
              <a:gd name="T3" fmla="*/ 0 h 2737024"/>
              <a:gd name="T4" fmla="*/ 4214404 w 2655784"/>
              <a:gd name="T5" fmla="*/ 207623 h 2737024"/>
              <a:gd name="T6" fmla="*/ 4214404 w 2655784"/>
              <a:gd name="T7" fmla="*/ 2888523 h 2737024"/>
              <a:gd name="T8" fmla="*/ 3923147 w 2655784"/>
              <a:gd name="T9" fmla="*/ 3096147 h 2737024"/>
              <a:gd name="T10" fmla="*/ 291257 w 2655784"/>
              <a:gd name="T11" fmla="*/ 3096147 h 2737024"/>
              <a:gd name="T12" fmla="*/ 0 w 2655784"/>
              <a:gd name="T13" fmla="*/ 2888523 h 2737024"/>
              <a:gd name="T14" fmla="*/ 0 w 2655784"/>
              <a:gd name="T15" fmla="*/ 207623 h 2737024"/>
              <a:gd name="T16" fmla="*/ 291257 w 2655784"/>
              <a:gd name="T17" fmla="*/ 0 h 2737024"/>
              <a:gd name="T18" fmla="*/ 964524 w 2655784"/>
              <a:gd name="T19" fmla="*/ 0 h 27370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55784"/>
              <a:gd name="T31" fmla="*/ 0 h 2737024"/>
              <a:gd name="T32" fmla="*/ 2655784 w 2655784"/>
              <a:gd name="T33" fmla="*/ 2737024 h 27370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55784" h="2737024">
                <a:moveTo>
                  <a:pt x="2047972" y="0"/>
                </a:moveTo>
                <a:lnTo>
                  <a:pt x="2472243" y="0"/>
                </a:lnTo>
                <a:cubicBezTo>
                  <a:pt x="2573610" y="0"/>
                  <a:pt x="2655784" y="82174"/>
                  <a:pt x="2655784" y="183541"/>
                </a:cubicBezTo>
                <a:lnTo>
                  <a:pt x="2655784" y="2553483"/>
                </a:lnTo>
                <a:cubicBezTo>
                  <a:pt x="2655784" y="2654850"/>
                  <a:pt x="2573610" y="2737024"/>
                  <a:pt x="2472243" y="2737024"/>
                </a:cubicBezTo>
                <a:lnTo>
                  <a:pt x="183541" y="2737024"/>
                </a:lnTo>
                <a:cubicBezTo>
                  <a:pt x="82174" y="2737024"/>
                  <a:pt x="0" y="2654850"/>
                  <a:pt x="0" y="2553483"/>
                </a:cubicBezTo>
                <a:lnTo>
                  <a:pt x="0" y="183541"/>
                </a:lnTo>
                <a:cubicBezTo>
                  <a:pt x="0" y="82174"/>
                  <a:pt x="82174" y="0"/>
                  <a:pt x="183541" y="0"/>
                </a:cubicBezTo>
                <a:lnTo>
                  <a:pt x="607812" y="0"/>
                </a:lnTo>
              </a:path>
            </a:pathLst>
          </a:custGeom>
          <a:gradFill rotWithShape="1">
            <a:gsLst>
              <a:gs pos="0">
                <a:srgbClr val="F8F8F8"/>
              </a:gs>
              <a:gs pos="100000">
                <a:srgbClr val="D8D8D8"/>
              </a:gs>
            </a:gsLst>
            <a:lin ang="5400000" scaled="1"/>
          </a:gradFill>
          <a:ln w="19050">
            <a:solidFill>
              <a:srgbClr val="467397"/>
            </a:solidFill>
            <a:prstDash val="sysDash"/>
            <a:bevel/>
            <a:headEnd type="oval" w="sm" len="sm"/>
            <a:tailEnd type="oval" w="sm" len="sm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9219" name="文本框 18"/>
          <p:cNvSpPr>
            <a:spLocks noChangeArrowheads="1"/>
          </p:cNvSpPr>
          <p:nvPr/>
        </p:nvSpPr>
        <p:spPr bwMode="auto">
          <a:xfrm>
            <a:off x="1772841" y="1572666"/>
            <a:ext cx="194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/>
              <a:t>Chatting Page</a:t>
            </a:r>
            <a:endParaRPr lang="zh-CN" altLang="en-US" sz="2000" b="1" dirty="0">
              <a:latin typeface="Copperplate Gothic Bold" panose="020E0705020206020404" pitchFamily="34" charset="0"/>
              <a:ea typeface="微软雅黑" panose="020B0503020204020204" pitchFamily="34" charset="-122"/>
              <a:sym typeface="Copperplate Gothic Bold" panose="020E0705020206020404" pitchFamily="34" charset="0"/>
            </a:endParaRPr>
          </a:p>
        </p:txBody>
      </p:sp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93495689"/>
              </p:ext>
            </p:extLst>
          </p:nvPr>
        </p:nvGraphicFramePr>
        <p:xfrm>
          <a:off x="5724128" y="2420938"/>
          <a:ext cx="4355976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5" name="矩形 6"/>
          <p:cNvSpPr>
            <a:spLocks noChangeArrowheads="1"/>
          </p:cNvSpPr>
          <p:nvPr/>
        </p:nvSpPr>
        <p:spPr bwMode="auto">
          <a:xfrm>
            <a:off x="357188" y="285750"/>
            <a:ext cx="28572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—— 3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6" name="图片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9" y="2189063"/>
            <a:ext cx="4717116" cy="32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10"/>
          <p:cNvSpPr>
            <a:spLocks noChangeArrowheads="1"/>
          </p:cNvSpPr>
          <p:nvPr/>
        </p:nvSpPr>
        <p:spPr bwMode="auto">
          <a:xfrm>
            <a:off x="2341563" y="1852613"/>
            <a:ext cx="792162" cy="793750"/>
          </a:xfrm>
          <a:prstGeom prst="ellipse">
            <a:avLst/>
          </a:prstGeom>
          <a:solidFill>
            <a:srgbClr val="467397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AutoShape 11"/>
          <p:cNvSpPr>
            <a:spLocks noChangeArrowheads="1"/>
          </p:cNvSpPr>
          <p:nvPr/>
        </p:nvSpPr>
        <p:spPr bwMode="auto">
          <a:xfrm>
            <a:off x="1952625" y="2717800"/>
            <a:ext cx="1549400" cy="2232025"/>
          </a:xfrm>
          <a:prstGeom prst="roundRect">
            <a:avLst>
              <a:gd name="adj" fmla="val 16667"/>
            </a:avLst>
          </a:prstGeom>
          <a:solidFill>
            <a:srgbClr val="467397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44" name="Oval 12"/>
          <p:cNvSpPr>
            <a:spLocks noChangeArrowheads="1"/>
          </p:cNvSpPr>
          <p:nvPr/>
        </p:nvSpPr>
        <p:spPr bwMode="auto">
          <a:xfrm>
            <a:off x="4213225" y="2500313"/>
            <a:ext cx="793750" cy="793750"/>
          </a:xfrm>
          <a:prstGeom prst="ellipse">
            <a:avLst/>
          </a:prstGeom>
          <a:solidFill>
            <a:srgbClr val="B4C6D4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Oval 13"/>
          <p:cNvSpPr>
            <a:spLocks noChangeArrowheads="1"/>
          </p:cNvSpPr>
          <p:nvPr/>
        </p:nvSpPr>
        <p:spPr bwMode="auto">
          <a:xfrm>
            <a:off x="6157913" y="1852613"/>
            <a:ext cx="792162" cy="793750"/>
          </a:xfrm>
          <a:prstGeom prst="ellipse">
            <a:avLst/>
          </a:prstGeom>
          <a:solidFill>
            <a:srgbClr val="467397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Line 15"/>
          <p:cNvSpPr>
            <a:spLocks noChangeShapeType="1"/>
          </p:cNvSpPr>
          <p:nvPr/>
        </p:nvSpPr>
        <p:spPr bwMode="auto">
          <a:xfrm>
            <a:off x="3135313" y="2430463"/>
            <a:ext cx="935037" cy="285750"/>
          </a:xfrm>
          <a:prstGeom prst="line">
            <a:avLst/>
          </a:prstGeom>
          <a:noFill/>
          <a:ln w="25400">
            <a:solidFill>
              <a:srgbClr val="46739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16"/>
          <p:cNvSpPr>
            <a:spLocks noChangeShapeType="1"/>
          </p:cNvSpPr>
          <p:nvPr/>
        </p:nvSpPr>
        <p:spPr bwMode="auto">
          <a:xfrm flipV="1">
            <a:off x="5076825" y="2428875"/>
            <a:ext cx="1081088" cy="360363"/>
          </a:xfrm>
          <a:prstGeom prst="line">
            <a:avLst/>
          </a:prstGeom>
          <a:noFill/>
          <a:ln w="25400">
            <a:solidFill>
              <a:srgbClr val="467397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AutoShape 18"/>
          <p:cNvSpPr>
            <a:spLocks noChangeArrowheads="1"/>
          </p:cNvSpPr>
          <p:nvPr/>
        </p:nvSpPr>
        <p:spPr bwMode="auto">
          <a:xfrm>
            <a:off x="3827463" y="3340100"/>
            <a:ext cx="1550987" cy="2232025"/>
          </a:xfrm>
          <a:prstGeom prst="roundRect">
            <a:avLst>
              <a:gd name="adj" fmla="val 16667"/>
            </a:avLst>
          </a:prstGeom>
          <a:solidFill>
            <a:srgbClr val="B4C6D4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49" name="AutoShape 19"/>
          <p:cNvSpPr>
            <a:spLocks noChangeArrowheads="1"/>
          </p:cNvSpPr>
          <p:nvPr/>
        </p:nvSpPr>
        <p:spPr bwMode="auto">
          <a:xfrm>
            <a:off x="5770563" y="2730500"/>
            <a:ext cx="1550987" cy="2232025"/>
          </a:xfrm>
          <a:prstGeom prst="roundRect">
            <a:avLst>
              <a:gd name="adj" fmla="val 16667"/>
            </a:avLst>
          </a:prstGeom>
          <a:solidFill>
            <a:srgbClr val="467397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endParaRPr lang="zh-CN" altLang="en-US"/>
          </a:p>
        </p:txBody>
      </p:sp>
      <p:sp>
        <p:nvSpPr>
          <p:cNvPr id="1025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5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5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5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54" name="矩形 6"/>
          <p:cNvSpPr>
            <a:spLocks noChangeArrowheads="1"/>
          </p:cNvSpPr>
          <p:nvPr/>
        </p:nvSpPr>
        <p:spPr bwMode="auto">
          <a:xfrm>
            <a:off x="357188" y="285750"/>
            <a:ext cx="4971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of Server——3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5" name="矩形 12"/>
          <p:cNvSpPr>
            <a:spLocks noChangeArrowheads="1"/>
          </p:cNvSpPr>
          <p:nvPr/>
        </p:nvSpPr>
        <p:spPr bwMode="auto">
          <a:xfrm>
            <a:off x="3841750" y="4214813"/>
            <a:ext cx="146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u="sng"/>
              <a:t>ServerSend</a:t>
            </a:r>
            <a:endParaRPr lang="zh-CN" altLang="en-US" b="1" u="sng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6" name="矩形 14"/>
          <p:cNvSpPr>
            <a:spLocks noChangeArrowheads="1"/>
          </p:cNvSpPr>
          <p:nvPr/>
        </p:nvSpPr>
        <p:spPr bwMode="auto">
          <a:xfrm>
            <a:off x="5795963" y="3500438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ServerRece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7" name="矩形 15"/>
          <p:cNvSpPr>
            <a:spLocks noChangeArrowheads="1"/>
          </p:cNvSpPr>
          <p:nvPr/>
        </p:nvSpPr>
        <p:spPr bwMode="auto">
          <a:xfrm>
            <a:off x="1979613" y="3284538"/>
            <a:ext cx="1659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u="sng" dirty="0" err="1" smtClean="0">
                <a:solidFill>
                  <a:schemeClr val="bg1"/>
                </a:solidFill>
              </a:rPr>
              <a:t>ServerContro</a:t>
            </a:r>
            <a:endParaRPr lang="zh-CN" altLang="en-US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图示 22"/>
          <p:cNvGraphicFramePr/>
          <p:nvPr>
            <p:extLst>
              <p:ext uri="{D42A27DB-BD31-4B8C-83A1-F6EECF244321}">
                <p14:modId xmlns:p14="http://schemas.microsoft.com/office/powerpoint/2010/main" val="57194201"/>
              </p:ext>
            </p:extLst>
          </p:nvPr>
        </p:nvGraphicFramePr>
        <p:xfrm>
          <a:off x="5399584" y="2852936"/>
          <a:ext cx="3744416" cy="2270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图示 24"/>
          <p:cNvGraphicFramePr/>
          <p:nvPr>
            <p:extLst>
              <p:ext uri="{D42A27DB-BD31-4B8C-83A1-F6EECF244321}">
                <p14:modId xmlns:p14="http://schemas.microsoft.com/office/powerpoint/2010/main" val="734860719"/>
              </p:ext>
            </p:extLst>
          </p:nvPr>
        </p:nvGraphicFramePr>
        <p:xfrm>
          <a:off x="3491880" y="3501007"/>
          <a:ext cx="2952328" cy="343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图示 20"/>
          <p:cNvGraphicFramePr/>
          <p:nvPr>
            <p:extLst>
              <p:ext uri="{D42A27DB-BD31-4B8C-83A1-F6EECF244321}">
                <p14:modId xmlns:p14="http://schemas.microsoft.com/office/powerpoint/2010/main" val="291392473"/>
              </p:ext>
            </p:extLst>
          </p:nvPr>
        </p:nvGraphicFramePr>
        <p:xfrm>
          <a:off x="1043608" y="2636912"/>
          <a:ext cx="324036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Graphic spid="23" grpId="1">
        <p:bldAsOne/>
      </p:bldGraphic>
      <p:bldGraphic spid="25" grpId="0">
        <p:bldAsOne/>
      </p:bldGraphic>
      <p:bldGraphic spid="25" grpId="1">
        <p:bldAsOne/>
      </p:bldGraphic>
      <p:bldGraphic spid="21" grpId="0">
        <p:bldAsOne/>
      </p:bldGraphic>
      <p:bldGraphic spid="21" grpId="1">
        <p:bldAsOne/>
      </p:bldGraphic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4490</TotalTime>
  <Words>425</Words>
  <Application>Microsoft Office PowerPoint</Application>
  <PresentationFormat>全屏显示(4:3)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SimSun</vt:lpstr>
      <vt:lpstr>SimSun</vt:lpstr>
      <vt:lpstr>微软雅黑</vt:lpstr>
      <vt:lpstr>Arial</vt:lpstr>
      <vt:lpstr>Calibri</vt:lpstr>
      <vt:lpstr>Calibri Light</vt:lpstr>
      <vt:lpstr>Copperplate Gothic Bold</vt:lpstr>
      <vt:lpstr>Times New Roman</vt:lpstr>
      <vt:lpstr>Wingdings 2</vt:lpstr>
      <vt:lpstr>HDOfficeLightV0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 Time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郑弘义</cp:lastModifiedBy>
  <cp:revision>346</cp:revision>
  <dcterms:created xsi:type="dcterms:W3CDTF">2013-10-30T09:04:50Z</dcterms:created>
  <dcterms:modified xsi:type="dcterms:W3CDTF">2015-12-10T15:10:44Z</dcterms:modified>
</cp:coreProperties>
</file>