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acifico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acific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76e44dbd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76e44dbd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6e44dbd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76e44dbd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6e44dbd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76e44db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6e44dbd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6e44dbd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76e44db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76e44db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6e44db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6e44db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6e44db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6e44db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6e44dbd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6e44dbd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76e44db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76e44db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6e44dbd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6e44db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6e44dbd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76e44dbd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6e44db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6e44db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Mix That Tweet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Henry Fellerhoff, Brian Nguyen, Sophie Von Hatten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00" y="767999"/>
            <a:ext cx="8031990" cy="36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3525"/>
            <a:ext cx="4216500" cy="25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800" y="3009750"/>
            <a:ext cx="4216500" cy="125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5800" y="1304875"/>
            <a:ext cx="4216501" cy="157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2" y="1246327"/>
            <a:ext cx="4216500" cy="61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With Database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tables are created using the project initialization SQL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in tables are read in the Flask app to access Tweet data and </a:t>
            </a:r>
            <a:r>
              <a:rPr lang="en"/>
              <a:t>generate</a:t>
            </a:r>
            <a:r>
              <a:rPr lang="en"/>
              <a:t> songs in a playlist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in tables are updated in the Flask app as a user inputs a </a:t>
            </a:r>
            <a:r>
              <a:rPr lang="en"/>
              <a:t>pre-existing</a:t>
            </a:r>
            <a:r>
              <a:rPr lang="en"/>
              <a:t> Tweet or the playlist ‘Remix’ button is selected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of pre-existing songs in tables are deleted from the currently-generated playlist and the other playlist that include them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Solve The “Problem” Addressed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allows for users to input a tweet they have seen, and come out with a generated playlist of songs that represent the sentiment values analyzed from that given tweet.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represents the use of two APIs from different platforms meant for self expression, and finding a way to bridge the gap between the two.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 enjoy the unique qualities that both Twitter and Spotify have to offer.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6125"/>
            <a:ext cx="2508025" cy="23712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/>
          <p:nvPr/>
        </p:nvSpPr>
        <p:spPr>
          <a:xfrm>
            <a:off x="3767125" y="2354750"/>
            <a:ext cx="1151400" cy="1509100"/>
          </a:xfrm>
          <a:prstGeom prst="flowChartMagneticDisk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MySQL Server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922" y="713937"/>
            <a:ext cx="2941125" cy="3715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14"/>
          <p:cNvSpPr/>
          <p:nvPr/>
        </p:nvSpPr>
        <p:spPr>
          <a:xfrm>
            <a:off x="2986075" y="2418000"/>
            <a:ext cx="61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084875" y="2418000"/>
            <a:ext cx="614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767125" y="1279650"/>
            <a:ext cx="1151400" cy="767600"/>
          </a:xfrm>
          <a:prstGeom prst="flowChartPredefinedProcess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Flask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Mission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is being developed for Twitter and Spotify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mission of these companies with regard to this project is to showcase the capabilities and </a:t>
            </a:r>
            <a:r>
              <a:rPr lang="en"/>
              <a:t>ease-of-use </a:t>
            </a:r>
            <a:r>
              <a:rPr lang="en"/>
              <a:t>of their APIs for third-party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companies do business in the social media, music, and data industries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“Problem”: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Finding unique and creative ways to </a:t>
            </a:r>
            <a:r>
              <a:rPr lang="en"/>
              <a:t>generate playlists of songs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goal: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project is meant to generate a playlist of 10 songs based on natural language sentiment values analyzed on a given tweet. This can provide users with a creative means to finding new music, bridging a gap between two forms of self expression.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Subsystem boundaries: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management system: Handling user data and playlists was not one of the goals of this project, but rather just gathering songs that expressed a Tweet for the user to gather a reaction and build viralability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 and Spotify users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4" cy="366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Demonstration &amp; Screenshots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800" y="1407175"/>
            <a:ext cx="5682399" cy="25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300" y="1152477"/>
            <a:ext cx="7183375" cy="32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75" y="1152475"/>
            <a:ext cx="7095451" cy="317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75" y="1017725"/>
            <a:ext cx="7490074" cy="33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