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7" r:id="rId5"/>
    <p:sldId id="284" r:id="rId6"/>
    <p:sldId id="285" r:id="rId7"/>
    <p:sldId id="286" r:id="rId8"/>
    <p:sldId id="270" r:id="rId9"/>
    <p:sldId id="271" r:id="rId10"/>
    <p:sldId id="289" r:id="rId11"/>
    <p:sldId id="272" r:id="rId12"/>
    <p:sldId id="273" r:id="rId13"/>
    <p:sldId id="292" r:id="rId14"/>
    <p:sldId id="291" r:id="rId15"/>
    <p:sldId id="274" r:id="rId16"/>
    <p:sldId id="275" r:id="rId17"/>
    <p:sldId id="276" r:id="rId18"/>
    <p:sldId id="277" r:id="rId19"/>
    <p:sldId id="293" r:id="rId20"/>
    <p:sldId id="290" r:id="rId21"/>
    <p:sldId id="278" r:id="rId22"/>
    <p:sldId id="279" r:id="rId23"/>
    <p:sldId id="281" r:id="rId24"/>
    <p:sldId id="295" r:id="rId25"/>
    <p:sldId id="296" r:id="rId26"/>
    <p:sldId id="287" r:id="rId27"/>
    <p:sldId id="283" r:id="rId28"/>
    <p:sldId id="282" r:id="rId29"/>
    <p:sldId id="288" r:id="rId30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bert Ferrer" initials="HF" lastIdx="2" clrIdx="0">
    <p:extLst>
      <p:ext uri="{19B8F6BF-5375-455C-9EA6-DF929625EA0E}">
        <p15:presenceInfo xmlns:p15="http://schemas.microsoft.com/office/powerpoint/2012/main" userId="Hubert Ferr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6395" autoAdjust="0"/>
  </p:normalViewPr>
  <p:slideViewPr>
    <p:cSldViewPr>
      <p:cViewPr varScale="1">
        <p:scale>
          <a:sx n="74" d="100"/>
          <a:sy n="74" d="100"/>
        </p:scale>
        <p:origin x="420" y="7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08T19:20:43.819" idx="1">
    <p:pos x="5027" y="2205"/>
    <p:text>Link al repositorio</p:text>
    <p:extLst>
      <p:ext uri="{C676402C-5697-4E1C-873F-D02D1690AC5C}">
        <p15:threadingInfo xmlns:p15="http://schemas.microsoft.com/office/powerpoint/2012/main" timeZoneBias="180"/>
      </p:ext>
    </p:extLst>
  </p:cm>
  <p:cm authorId="1" dt="2022-12-08T19:20:58.921" idx="2">
    <p:pos x="7343" y="754"/>
    <p:text>Link al repositorio</p:text>
    <p:extLst>
      <p:ext uri="{C676402C-5697-4E1C-873F-D02D1690AC5C}">
        <p15:threadingInfo xmlns:p15="http://schemas.microsoft.com/office/powerpoint/2012/main" timeZoneBias="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es-419" noProof="0" dirty="0" smtClean="0"/>
            <a:t>Cliente</a:t>
          </a:r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es-ES" noProof="0" dirty="0" smtClean="0"/>
            <a:t>Pedido </a:t>
          </a:r>
          <a:endParaRPr lang="es-ES" noProof="0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es-419" noProof="0" dirty="0" smtClean="0"/>
            <a:t>Videojuegos</a:t>
          </a:r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rtlCol="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4200" kern="1200" noProof="0" dirty="0" smtClean="0"/>
            <a:t>Cliente</a:t>
          </a:r>
          <a:endParaRPr lang="es-ES" sz="4200" kern="1200" noProof="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rtlCol="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200" kern="1200" noProof="0" dirty="0" smtClean="0"/>
            <a:t>Pedido </a:t>
          </a:r>
          <a:endParaRPr lang="es-ES" sz="4200" kern="1200" noProof="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rtlCol="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4200" kern="1200" noProof="0" dirty="0" smtClean="0"/>
            <a:t>Videojuegos</a:t>
          </a:r>
          <a:endParaRPr lang="es-ES" sz="4200" kern="1200" noProof="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10/12/2022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 smtClean="0"/>
              <a:t>Editar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hyperlink" Target="https://github.com/hferrer08/BDEcommerce/tree/main/Import%20csv" TargetMode="External"/><Relationship Id="rId2" Type="http://schemas.openxmlformats.org/officeDocument/2006/relationships/hyperlink" Target="https://github.com/hferrer08/BDEcommerce/blob/main/VersionesAnterioresScript/scriptCrearBD-Tablas.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ferrer08/BDEcommerce/blob/main/VersionesAnterioresScript/ScriptFunctHubertFerrer.sql" TargetMode="External"/><Relationship Id="rId5" Type="http://schemas.openxmlformats.org/officeDocument/2006/relationships/hyperlink" Target="https://github.com/hferrer08/BDEcommerce/blob/main/VersionesAnterioresScript/StoredHubertFerrer.sql" TargetMode="External"/><Relationship Id="rId4" Type="http://schemas.openxmlformats.org/officeDocument/2006/relationships/hyperlink" Target="https://github.com/hferrer08/BDEcommerce/blob/main/VersionesAnterioresScript/ScriptVisHubertFerrer.sql" TargetMode="External"/><Relationship Id="rId9" Type="http://schemas.openxmlformats.org/officeDocument/2006/relationships/hyperlink" Target="https://github.com/hferrer08/BDEcommerce/blob/main/TriggersHubertFerrer.sq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hferrer08/BDEcommerce/blob/main/Paso%20a%20paso%20insert%20datos%20v%C3%ADa%20importar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ferrer08/BDEcommerce" TargetMode="External"/><Relationship Id="rId7" Type="http://schemas.openxmlformats.org/officeDocument/2006/relationships/comments" Target="../comments/commen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7868" y="581305"/>
            <a:ext cx="10801200" cy="2703679"/>
          </a:xfrm>
        </p:spPr>
        <p:txBody>
          <a:bodyPr rtlCol="0"/>
          <a:lstStyle/>
          <a:p>
            <a:pPr rtl="0"/>
            <a:r>
              <a:rPr lang="es-419" dirty="0" smtClean="0"/>
              <a:t>Proyecto final – </a:t>
            </a:r>
            <a:r>
              <a:rPr lang="es-419" dirty="0" err="1" smtClean="0"/>
              <a:t>Ecommerce</a:t>
            </a:r>
            <a:r>
              <a:rPr lang="es-419" dirty="0" smtClean="0"/>
              <a:t> videojuegos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341884" y="3717032"/>
            <a:ext cx="8735325" cy="1752600"/>
          </a:xfrm>
        </p:spPr>
        <p:txBody>
          <a:bodyPr rtlCol="0"/>
          <a:lstStyle/>
          <a:p>
            <a:pPr rtl="0"/>
            <a:r>
              <a:rPr lang="es-ES" dirty="0" smtClean="0"/>
              <a:t>POR HUBERT FERRER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CIUDAD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125860" y="2924944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indicar la ciudad de las partes interesadas (cliente, proveedor, etc.)</a:t>
            </a:r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56" y="2097348"/>
            <a:ext cx="59340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8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Cliente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125860" y="2924944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toda la información relevante del cliente.</a:t>
            </a:r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48" y="1340768"/>
            <a:ext cx="59626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2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pedido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toda la información de los pedidos realizados por los clientes.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894" y="2363787"/>
            <a:ext cx="58102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8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ENVIO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toda la información de los envíos que se deben hacer en el ecommerce.</a:t>
            </a:r>
          </a:p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641" y="2276873"/>
            <a:ext cx="6079028" cy="21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2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producto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toda la información del listado de productos a la venta.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380" y="1844824"/>
            <a:ext cx="58674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0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categoria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categorizar los productos del ecommerce.</a:t>
            </a:r>
          </a:p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2284" y="2636912"/>
            <a:ext cx="6748969" cy="13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0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TIPODEJUEGO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categorizar </a:t>
            </a:r>
            <a:r>
              <a:rPr lang="es-ES" dirty="0" smtClean="0"/>
              <a:t>los productos del ecommerce, si es físico o virtual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824" y="2400498"/>
            <a:ext cx="57721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1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PROVEEDOR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419" dirty="0" smtClean="0"/>
              <a:t>Esta tabla esta creada para guardar toda la información relevante sobre los proveedores del negocio.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56" y="1124744"/>
            <a:ext cx="60769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9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ProductoProveedor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</a:t>
            </a:r>
            <a:r>
              <a:rPr lang="es-ES" dirty="0" smtClean="0"/>
              <a:t>para establecer la relación entre la tabla producto y proveedor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284" y="1701801"/>
            <a:ext cx="5869721" cy="244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2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detallepedido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describir el detalle de un pedido.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7369" y="2206625"/>
            <a:ext cx="58293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4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72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ESTADOENVIO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el estado de los envíos que se </a:t>
            </a:r>
            <a:r>
              <a:rPr lang="es-ES" dirty="0" smtClean="0"/>
              <a:t>realicen.</a:t>
            </a:r>
            <a:endParaRPr lang="es-ES" dirty="0"/>
          </a:p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2131" y="2459037"/>
            <a:ext cx="5819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5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340768"/>
            <a:ext cx="4062942" cy="1152128"/>
          </a:xfrm>
        </p:spPr>
        <p:txBody>
          <a:bodyPr>
            <a:normAutofit/>
          </a:bodyPr>
          <a:lstStyle/>
          <a:p>
            <a:r>
              <a:rPr lang="es-419" dirty="0" smtClean="0"/>
              <a:t>HISTORIAL_CAMBIOS_ENVIOS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los cambios realizados en la tabla </a:t>
            </a:r>
            <a:r>
              <a:rPr lang="es-ES" dirty="0" smtClean="0"/>
              <a:t>envíos </a:t>
            </a:r>
            <a:r>
              <a:rPr lang="es-ES" dirty="0"/>
              <a:t>mediante triggers.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692696"/>
            <a:ext cx="4824536" cy="53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340768"/>
            <a:ext cx="4062942" cy="1152128"/>
          </a:xfrm>
        </p:spPr>
        <p:txBody>
          <a:bodyPr>
            <a:normAutofit/>
          </a:bodyPr>
          <a:lstStyle/>
          <a:p>
            <a:r>
              <a:rPr lang="es-419" dirty="0" smtClean="0"/>
              <a:t>HISTORIAL_CAMBIOS_PEDIDOS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los cambios realizados en la tabla </a:t>
            </a:r>
            <a:r>
              <a:rPr lang="es-ES" dirty="0" smtClean="0"/>
              <a:t>pedido mediante </a:t>
            </a:r>
            <a:r>
              <a:rPr lang="es-ES" dirty="0"/>
              <a:t>triggers.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87" y="1347986"/>
            <a:ext cx="5566537" cy="40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1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989956" y="2924944"/>
            <a:ext cx="7069519" cy="1220933"/>
          </a:xfrm>
        </p:spPr>
        <p:txBody>
          <a:bodyPr/>
          <a:lstStyle/>
          <a:p>
            <a:r>
              <a:rPr lang="es-419" dirty="0" smtClean="0"/>
              <a:t>SCRIPTS DE INSERCIÓN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49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Scripts</a:t>
            </a:r>
            <a:endParaRPr lang="es-ES" dirty="0"/>
          </a:p>
        </p:txBody>
      </p:sp>
      <p:pic>
        <p:nvPicPr>
          <p:cNvPr id="2050" name="Picture 2" descr="GitHub - Apps on Google Play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1844823"/>
            <a:ext cx="1098203" cy="10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itHub - Apps on Google Play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572" y="1844823"/>
            <a:ext cx="1098203" cy="10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itHub - Apps on Google Play">
            <a:hlinkClick r:id="rId5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607" y="4941168"/>
            <a:ext cx="1098203" cy="10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itHub - Apps on Google Play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56" y="1912822"/>
            <a:ext cx="1098203" cy="10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GitHub - Apps on Google Play">
            <a:hlinkClick r:id="rId6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360" y="4941168"/>
            <a:ext cx="1098203" cy="10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cono de Excel (símbolo png) negro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857" y="171854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557908" y="3156711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/>
              <a:t>Creación de tablas</a:t>
            </a:r>
            <a:endParaRPr lang="es-ES" sz="16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690256" y="315809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/>
              <a:t>Script </a:t>
            </a:r>
            <a:r>
              <a:rPr lang="es-419" sz="1600" dirty="0" err="1" smtClean="0"/>
              <a:t>insert</a:t>
            </a:r>
            <a:endParaRPr lang="es-ES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390556" y="3161847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/>
              <a:t>Creación de vistas</a:t>
            </a:r>
            <a:endParaRPr lang="es-ES" sz="1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163952" y="3122664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err="1" smtClean="0"/>
              <a:t>Import</a:t>
            </a:r>
            <a:r>
              <a:rPr lang="es-419" sz="1600" dirty="0" smtClean="0"/>
              <a:t> data</a:t>
            </a:r>
            <a:endParaRPr lang="es-ES" sz="16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752455" y="6334581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/>
              <a:t>Funciones</a:t>
            </a:r>
            <a:endParaRPr lang="es-ES" sz="16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757137" y="6211470"/>
            <a:ext cx="2262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/>
              <a:t>Procedimientos almacenados</a:t>
            </a:r>
            <a:endParaRPr lang="es-ES" sz="1600" dirty="0"/>
          </a:p>
        </p:txBody>
      </p:sp>
      <p:pic>
        <p:nvPicPr>
          <p:cNvPr id="17" name="Picture 2" descr="GitHub - Apps on Google Play">
            <a:hlinkClick r:id="rId9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569" y="4941168"/>
            <a:ext cx="1098203" cy="10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8192099" y="6211470"/>
            <a:ext cx="2262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err="1" smtClean="0"/>
              <a:t>Triggers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95818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Paso a paso inserción de datos</a:t>
            </a:r>
            <a:endParaRPr lang="es-ES" dirty="0"/>
          </a:p>
        </p:txBody>
      </p:sp>
      <p:pic>
        <p:nvPicPr>
          <p:cNvPr id="10" name="Marcador de contenido 9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041" y="2204864"/>
            <a:ext cx="3231547" cy="3231547"/>
          </a:xfrm>
        </p:spPr>
      </p:pic>
      <p:sp>
        <p:nvSpPr>
          <p:cNvPr id="11" name="Título 4"/>
          <p:cNvSpPr txBox="1">
            <a:spLocks/>
          </p:cNvSpPr>
          <p:nvPr/>
        </p:nvSpPr>
        <p:spPr>
          <a:xfrm>
            <a:off x="1125860" y="4653136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419" sz="1600" u="sng" dirty="0" smtClean="0"/>
              <a:t>Clic para ir al manual</a:t>
            </a:r>
            <a:endParaRPr lang="es-ES" sz="1600" u="sng" dirty="0"/>
          </a:p>
        </p:txBody>
      </p:sp>
    </p:spTree>
    <p:extLst>
      <p:ext uri="{BB962C8B-B14F-4D97-AF65-F5344CB8AC3E}">
        <p14:creationId xmlns:p14="http://schemas.microsoft.com/office/powerpoint/2010/main" val="322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0907" y="692696"/>
            <a:ext cx="4062942" cy="1223144"/>
          </a:xfrm>
        </p:spPr>
        <p:txBody>
          <a:bodyPr/>
          <a:lstStyle/>
          <a:p>
            <a:r>
              <a:rPr lang="es-419" dirty="0" smtClean="0"/>
              <a:t>Herramientas y tecnologías usadas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1218882" y="2132856"/>
            <a:ext cx="4062942" cy="4039344"/>
          </a:xfrm>
        </p:spPr>
        <p:txBody>
          <a:bodyPr>
            <a:normAutofit fontScale="92500" lnSpcReduction="10000"/>
          </a:bodyPr>
          <a:lstStyle/>
          <a:p>
            <a:r>
              <a:rPr lang="es-419" dirty="0" smtClean="0"/>
              <a:t>Se utilizaron las siguientes herramientas en este proyecto: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MySQL Workbench </a:t>
            </a:r>
            <a:r>
              <a:rPr lang="es-ES" dirty="0" smtClean="0"/>
              <a:t>8.0: Se utilizó esta herramienta para la creación de la base de datos y su manejo.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 smtClean="0"/>
              <a:t>Git y github: Se utilizó esta herramienta para el manejo de versiones y para resguardo del repositorio.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 smtClean="0"/>
              <a:t>Microsoft Excel: Se utilizó esta herramienta de office para realizar los archivos CSV para la inserción de datos.</a:t>
            </a:r>
            <a:endParaRPr lang="es-ES" dirty="0"/>
          </a:p>
        </p:txBody>
      </p:sp>
      <p:pic>
        <p:nvPicPr>
          <p:cNvPr id="1030" name="Picture 6" descr="Top MySQL Workbench Alternatives - Ubiq B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81" y="1196753"/>
            <a:ext cx="280831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ágina 3 | Imágenes de Silhouette Logo | Vectores, fotos de stock y PSD  gratuitos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314" y="1196753"/>
            <a:ext cx="1920119" cy="192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ómo Crear un Gráfico de Cilindro en tus Hojas de Excel - Barril de Datos |  Descubre Cómo Hacer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419" y="3789040"/>
            <a:ext cx="2609693" cy="130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 - Logo Downloads">
            <a:hlinkClick r:id="rId3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3500230"/>
            <a:ext cx="1885702" cy="188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3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Objetivo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1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Modelo de negocio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77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419" b="1" dirty="0" smtClean="0"/>
              <a:t>Modelo de negocio: </a:t>
            </a:r>
            <a:r>
              <a:rPr lang="es-419" b="1" dirty="0" err="1" smtClean="0"/>
              <a:t>eCommerce</a:t>
            </a:r>
            <a:endParaRPr lang="es-ES" b="1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es-419" dirty="0" smtClean="0"/>
              <a:t>Base de datos que tiene como debe permitir registrar toda la información del cliente, información del pedido que realice y del listado de productos, así mismo permite el manejo de proveedores, los envíos de los pedidos y el estado de los envíos.</a:t>
            </a:r>
          </a:p>
          <a:p>
            <a:pPr rtl="0"/>
            <a:r>
              <a:rPr lang="es-419" dirty="0" smtClean="0"/>
              <a:t>Cuenta con la siguientes tablas: cliente, producto, pedido, detallepedido, categoría, envío, </a:t>
            </a:r>
            <a:r>
              <a:rPr lang="es-419" dirty="0" err="1" smtClean="0"/>
              <a:t>detalleenvio</a:t>
            </a:r>
            <a:r>
              <a:rPr lang="es-419" dirty="0" smtClean="0"/>
              <a:t>, proveedor y la tabla relación </a:t>
            </a:r>
            <a:r>
              <a:rPr lang="es-419" dirty="0" err="1" smtClean="0"/>
              <a:t>productoproveedor</a:t>
            </a:r>
            <a:r>
              <a:rPr lang="es-419" dirty="0"/>
              <a:t>.</a:t>
            </a:r>
            <a:endParaRPr lang="es-ES" dirty="0" smtClean="0"/>
          </a:p>
        </p:txBody>
      </p:sp>
      <p:graphicFrame>
        <p:nvGraphicFramePr>
          <p:cNvPr id="5" name="Marcador de posición de contenido 4" descr="Proceso escalonado en el que se muestran 3 tareas organizadas una debajo de la otra. Además, se usan dos flechas que apuntan hacia abajo para indicar la progresión de la primera tarea a la segunda y de la segunda a la tercer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001291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494012" y="1196752"/>
            <a:ext cx="8938472" cy="2764335"/>
          </a:xfrm>
        </p:spPr>
        <p:txBody>
          <a:bodyPr/>
          <a:lstStyle/>
          <a:p>
            <a:r>
              <a:rPr lang="es-419" dirty="0" smtClean="0"/>
              <a:t>Diagrama entidad - relación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901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03951"/>
            <a:ext cx="10957580" cy="6493401"/>
          </a:xfrm>
        </p:spPr>
      </p:pic>
    </p:spTree>
    <p:extLst>
      <p:ext uri="{BB962C8B-B14F-4D97-AF65-F5344CB8AC3E}">
        <p14:creationId xmlns:p14="http://schemas.microsoft.com/office/powerpoint/2010/main" val="328127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6060" y="1556792"/>
            <a:ext cx="8735325" cy="2000251"/>
          </a:xfrm>
        </p:spPr>
        <p:txBody>
          <a:bodyPr/>
          <a:lstStyle/>
          <a:p>
            <a:r>
              <a:rPr lang="es-419" dirty="0" smtClean="0"/>
              <a:t>Descripción de tablas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442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PAIS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125860" y="2924944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indicar el país de las partes interesadas (cliente, proveedor, etc.)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56" y="2301056"/>
            <a:ext cx="59626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1005</TotalTime>
  <Words>441</Words>
  <Application>Microsoft Office PowerPoint</Application>
  <PresentationFormat>Personalizado</PresentationFormat>
  <Paragraphs>59</Paragraphs>
  <Slides>26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Arial</vt:lpstr>
      <vt:lpstr>Calibri</vt:lpstr>
      <vt:lpstr>Tecnología 16x9</vt:lpstr>
      <vt:lpstr>Proyecto final – Ecommerce videojuegos</vt:lpstr>
      <vt:lpstr>Introducción</vt:lpstr>
      <vt:lpstr>Objetivo</vt:lpstr>
      <vt:lpstr>Modelo de negocio</vt:lpstr>
      <vt:lpstr>Modelo de negocio: eCommerce</vt:lpstr>
      <vt:lpstr>Diagrama entidad - relación</vt:lpstr>
      <vt:lpstr>Presentación de PowerPoint</vt:lpstr>
      <vt:lpstr>Descripción de tablas</vt:lpstr>
      <vt:lpstr>PAIS</vt:lpstr>
      <vt:lpstr>CIUDAD</vt:lpstr>
      <vt:lpstr>Cliente</vt:lpstr>
      <vt:lpstr>pedido</vt:lpstr>
      <vt:lpstr>ENVIO</vt:lpstr>
      <vt:lpstr>producto</vt:lpstr>
      <vt:lpstr>categoria</vt:lpstr>
      <vt:lpstr>TIPODEJUEGO</vt:lpstr>
      <vt:lpstr>PROVEEDOR</vt:lpstr>
      <vt:lpstr>ProductoProveedor </vt:lpstr>
      <vt:lpstr>detallepedido</vt:lpstr>
      <vt:lpstr>ESTADOENVIO</vt:lpstr>
      <vt:lpstr>HISTORIAL_CAMBIOS_ENVIOS</vt:lpstr>
      <vt:lpstr>HISTORIAL_CAMBIOS_PEDIDOS</vt:lpstr>
      <vt:lpstr>Presentación de PowerPoint</vt:lpstr>
      <vt:lpstr>Scripts</vt:lpstr>
      <vt:lpstr>Paso a paso inserción de datos</vt:lpstr>
      <vt:lpstr>Herramientas y tecnologías usadas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Posibles temáticas – Proyecto final</dc:title>
  <dc:creator>Hubert Ferrer</dc:creator>
  <cp:lastModifiedBy>Hubert Ferrer</cp:lastModifiedBy>
  <cp:revision>22</cp:revision>
  <dcterms:created xsi:type="dcterms:W3CDTF">2022-08-31T23:34:21Z</dcterms:created>
  <dcterms:modified xsi:type="dcterms:W3CDTF">2022-12-10T21:00:48Z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