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70" r:id="rId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 varScale="1">
        <p:scale>
          <a:sx n="74" d="100"/>
          <a:sy n="74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Cliente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/>
            <a:t>Pedido </a:t>
          </a:r>
          <a:endParaRPr lang="es-ES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Videojuegos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Cliente</a:t>
          </a:r>
          <a:endParaRPr lang="es-ES" sz="42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Pedido </a:t>
          </a:r>
          <a:endParaRPr lang="es-ES" sz="42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Videojuegos</a:t>
          </a:r>
          <a:endParaRPr lang="es-ES" sz="42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04/10/2022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1305"/>
            <a:ext cx="10801200" cy="2000251"/>
          </a:xfrm>
        </p:spPr>
        <p:txBody>
          <a:bodyPr rtlCol="0"/>
          <a:lstStyle/>
          <a:p>
            <a:pPr rtl="0"/>
            <a:r>
              <a:rPr lang="es-419" dirty="0" err="1" smtClean="0"/>
              <a:t>Tematica</a:t>
            </a:r>
            <a:r>
              <a:rPr lang="es-419" dirty="0" smtClean="0"/>
              <a:t>– </a:t>
            </a:r>
            <a:r>
              <a:rPr lang="es-419" dirty="0" smtClean="0"/>
              <a:t>Proyecto final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POR HUBERT FERRER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419" b="1" dirty="0" err="1" smtClean="0"/>
              <a:t>eCommerce</a:t>
            </a:r>
            <a:r>
              <a:rPr lang="es-419" b="1" dirty="0" smtClean="0"/>
              <a:t> de juegos de consolas</a:t>
            </a:r>
            <a:endParaRPr lang="es-ES" b="1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419" dirty="0" smtClean="0"/>
              <a:t>Debe permitir registrar toda la información del cliente, información del pedido que realice y del listado de videojuegos</a:t>
            </a:r>
            <a:endParaRPr lang="es-ES" dirty="0" smtClean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0129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11</TotalTime>
  <Words>36</Words>
  <Application>Microsoft Office PowerPoint</Application>
  <PresentationFormat>Personalizado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Tecnología 16x9</vt:lpstr>
      <vt:lpstr>Tematica– Proyecto final</vt:lpstr>
      <vt:lpstr>eCommerce de juegos de consolas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Posibles temáticas – Proyecto final</dc:title>
  <dc:creator>Hubert Ferrer</dc:creator>
  <cp:lastModifiedBy>Hubert Ferrer</cp:lastModifiedBy>
  <cp:revision>3</cp:revision>
  <dcterms:created xsi:type="dcterms:W3CDTF">2022-08-31T23:34:21Z</dcterms:created>
  <dcterms:modified xsi:type="dcterms:W3CDTF">2022-10-05T00:59:32Z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