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6395" autoAdjust="0"/>
  </p:normalViewPr>
  <p:slideViewPr>
    <p:cSldViewPr>
      <p:cViewPr varScale="1">
        <p:scale>
          <a:sx n="74" d="100"/>
          <a:sy n="74" d="100"/>
        </p:scale>
        <p:origin x="420" y="7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Cliente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ES" noProof="0" dirty="0" smtClean="0"/>
            <a:t>Pedido </a:t>
          </a:r>
          <a:endParaRPr lang="es-ES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Videojuegos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Cliente</a:t>
          </a:r>
          <a:endParaRPr lang="es-ES" sz="4200" kern="1200" noProof="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noProof="0" dirty="0" smtClean="0"/>
            <a:t>Pedido </a:t>
          </a:r>
          <a:endParaRPr lang="es-ES" sz="4200" kern="1200" noProof="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Videojuegos</a:t>
          </a:r>
          <a:endParaRPr lang="es-ES" sz="4200" kern="1200" noProof="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01/11/2022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01/11/2022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hferrer08/BDEcommerce/blob/main/Paso%20a%20paso%20insert%20datos%20v%C3%ADa%20importar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hyperlink" Target="https://github.com/hferrer08/BDEcommerce/tree/main/Import%20csv" TargetMode="External"/><Relationship Id="rId2" Type="http://schemas.openxmlformats.org/officeDocument/2006/relationships/hyperlink" Target="https://github.com/hferrer08/BDEcommerce/blob/main/VersionesAnterioresScript/scriptCrearBD-Tablas.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ferrer08/BDEcommerce/blob/main/VersionesAnterioresScript/ScriptFunctHubertFerrer.sql" TargetMode="External"/><Relationship Id="rId5" Type="http://schemas.openxmlformats.org/officeDocument/2006/relationships/hyperlink" Target="https://github.com/hferrer08/BDEcommerce/blob/main/VersionesAnterioresScript/StoredHubertFerrer.sql" TargetMode="External"/><Relationship Id="rId4" Type="http://schemas.openxmlformats.org/officeDocument/2006/relationships/hyperlink" Target="https://github.com/hferrer08/BDEcommerce/blob/main/VersionesAnterioresScript/ScriptVisHubertFerrer.sql" TargetMode="External"/><Relationship Id="rId9" Type="http://schemas.openxmlformats.org/officeDocument/2006/relationships/hyperlink" Target="https://github.com/hferrer08/BDEcommerce/blob/main/TriggersHubertFerrer.sq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868" y="581305"/>
            <a:ext cx="10801200" cy="2000251"/>
          </a:xfrm>
        </p:spPr>
        <p:txBody>
          <a:bodyPr rtlCol="0"/>
          <a:lstStyle/>
          <a:p>
            <a:pPr rtl="0"/>
            <a:r>
              <a:rPr lang="es-419" dirty="0" smtClean="0"/>
              <a:t>Proyecto final - </a:t>
            </a:r>
            <a:r>
              <a:rPr lang="es-419" dirty="0" err="1" smtClean="0"/>
              <a:t>Ecommerce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POR HUBERT FERRER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PROVEEDOR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relevante de los proveedores del </a:t>
            </a:r>
            <a:r>
              <a:rPr lang="es-ES" dirty="0" err="1"/>
              <a:t>ecommerce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961" y="2132856"/>
            <a:ext cx="5997283" cy="24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detallepedido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describir el detalle de un pedido.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369" y="2206625"/>
            <a:ext cx="58293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detallepedido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describir el detalle de un pedido.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369" y="2206625"/>
            <a:ext cx="58293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ESTADOENVIO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el estado de los envíos que se </a:t>
            </a:r>
            <a:r>
              <a:rPr lang="es-ES" dirty="0" smtClean="0"/>
              <a:t>realicen.</a:t>
            </a:r>
            <a:endParaRPr lang="es-ES" dirty="0"/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131" y="2459037"/>
            <a:ext cx="5819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Paso a paso inserción de datos</a:t>
            </a:r>
            <a:endParaRPr lang="es-ES" dirty="0"/>
          </a:p>
        </p:txBody>
      </p:sp>
      <p:pic>
        <p:nvPicPr>
          <p:cNvPr id="10" name="Marcador de contenido 9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41" y="2204864"/>
            <a:ext cx="3231547" cy="3231547"/>
          </a:xfrm>
        </p:spPr>
      </p:pic>
      <p:sp>
        <p:nvSpPr>
          <p:cNvPr id="11" name="Título 4"/>
          <p:cNvSpPr txBox="1">
            <a:spLocks/>
          </p:cNvSpPr>
          <p:nvPr/>
        </p:nvSpPr>
        <p:spPr>
          <a:xfrm>
            <a:off x="1125860" y="46531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1600" u="sng" dirty="0" smtClean="0"/>
              <a:t>Clic para ir al manual</a:t>
            </a:r>
            <a:endParaRPr lang="es-ES" sz="1600" u="sng" dirty="0"/>
          </a:p>
        </p:txBody>
      </p:sp>
    </p:spTree>
    <p:extLst>
      <p:ext uri="{BB962C8B-B14F-4D97-AF65-F5344CB8AC3E}">
        <p14:creationId xmlns:p14="http://schemas.microsoft.com/office/powerpoint/2010/main" val="322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Scripts</a:t>
            </a:r>
            <a:endParaRPr lang="es-ES" dirty="0"/>
          </a:p>
        </p:txBody>
      </p:sp>
      <p:pic>
        <p:nvPicPr>
          <p:cNvPr id="2050" name="Picture 2" descr="GitHub - Apps on Google Pla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844823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Hub - Apps on Google Play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2" y="1844823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Hub - Apps on Google Play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07" y="4941168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itHub - Apps on Google Play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6" y="1912822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itHub - Apps on Google Play">
            <a:hlinkClick r:id="rId6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360" y="4941168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ono de Excel (símbolo png) negro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857" y="17185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57908" y="315671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Creación de tablas</a:t>
            </a:r>
            <a:endParaRPr lang="es-ES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90256" y="315809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Script </a:t>
            </a:r>
            <a:r>
              <a:rPr lang="es-419" sz="1600" dirty="0" err="1" smtClean="0"/>
              <a:t>insert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390556" y="316184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Creación de vistas</a:t>
            </a:r>
            <a:endParaRPr lang="es-ES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63952" y="312266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 smtClean="0"/>
              <a:t>Import</a:t>
            </a:r>
            <a:r>
              <a:rPr lang="es-419" sz="1600" dirty="0" smtClean="0"/>
              <a:t> data</a:t>
            </a:r>
            <a:endParaRPr lang="es-ES" sz="16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752455" y="633458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Funciones</a:t>
            </a:r>
            <a:endParaRPr lang="es-ES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757137" y="6211470"/>
            <a:ext cx="226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Procedimientos almacenados</a:t>
            </a:r>
            <a:endParaRPr lang="es-ES" sz="1600" dirty="0"/>
          </a:p>
        </p:txBody>
      </p:sp>
      <p:pic>
        <p:nvPicPr>
          <p:cNvPr id="17" name="Picture 2" descr="GitHub - Apps on Google Play">
            <a:hlinkClick r:id="rId9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569" y="4941168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8192099" y="6211470"/>
            <a:ext cx="226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 smtClean="0"/>
              <a:t>Triggers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581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419" b="1" dirty="0" smtClean="0"/>
              <a:t>Temática: </a:t>
            </a:r>
            <a:r>
              <a:rPr lang="es-419" b="1" dirty="0" err="1" smtClean="0"/>
              <a:t>eCommerce</a:t>
            </a:r>
            <a:endParaRPr lang="es-ES" b="1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s-419" dirty="0" smtClean="0"/>
              <a:t>Base de datos que tiene como debe </a:t>
            </a:r>
            <a:r>
              <a:rPr lang="es-419" dirty="0" smtClean="0"/>
              <a:t>permitir registrar toda la información del cliente, información del pedido que realice y del listado de </a:t>
            </a:r>
            <a:r>
              <a:rPr lang="es-419" dirty="0" smtClean="0"/>
              <a:t>productos, así mismo permite el manejo de proveedores, los envíos de los pedidos y el estado de los envíos.</a:t>
            </a:r>
          </a:p>
          <a:p>
            <a:pPr rtl="0"/>
            <a:r>
              <a:rPr lang="es-419" dirty="0" smtClean="0"/>
              <a:t>Cuenta con la siguientes tablas: cliente, producto, pedido, detallepedido, categoría, envío, </a:t>
            </a:r>
            <a:r>
              <a:rPr lang="es-419" dirty="0" err="1" smtClean="0"/>
              <a:t>detalleenvio</a:t>
            </a:r>
            <a:r>
              <a:rPr lang="es-419" dirty="0" smtClean="0"/>
              <a:t>, proveedor y la tabla relación </a:t>
            </a:r>
            <a:r>
              <a:rPr lang="es-419" dirty="0" err="1" smtClean="0"/>
              <a:t>productoproveedor</a:t>
            </a:r>
            <a:r>
              <a:rPr lang="es-419" dirty="0"/>
              <a:t>.</a:t>
            </a:r>
            <a:endParaRPr lang="es-ES" dirty="0" smtClean="0"/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0129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61764" y="2852936"/>
            <a:ext cx="10360501" cy="1223963"/>
          </a:xfrm>
        </p:spPr>
        <p:txBody>
          <a:bodyPr/>
          <a:lstStyle/>
          <a:p>
            <a:r>
              <a:rPr lang="es-419" dirty="0" smtClean="0"/>
              <a:t>Diagrama entidad - relación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72940"/>
            <a:ext cx="5196940" cy="6702960"/>
          </a:xfrm>
        </p:spPr>
      </p:pic>
    </p:spTree>
    <p:extLst>
      <p:ext uri="{BB962C8B-B14F-4D97-AF65-F5344CB8AC3E}">
        <p14:creationId xmlns:p14="http://schemas.microsoft.com/office/powerpoint/2010/main" val="23490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6060" y="1556792"/>
            <a:ext cx="8735325" cy="2000251"/>
          </a:xfrm>
        </p:spPr>
        <p:txBody>
          <a:bodyPr/>
          <a:lstStyle/>
          <a:p>
            <a:r>
              <a:rPr lang="es-419" dirty="0" smtClean="0"/>
              <a:t>Descripción de tablas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4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Cliente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25860" y="2924944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relevante del cliente.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1268760"/>
            <a:ext cx="5886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 los pedidos realizados por los clientes.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894" y="2363787"/>
            <a:ext cx="5810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ENVIO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 los envíos que se deben hacer en el </a:t>
            </a:r>
            <a:r>
              <a:rPr lang="es-ES" dirty="0" err="1"/>
              <a:t>ecommerce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641" y="2276873"/>
            <a:ext cx="6079028" cy="21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producto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del listado de productos a la venta.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3556" y="2239962"/>
            <a:ext cx="5876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err="1" smtClean="0"/>
              <a:t>categoria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categorizar los productos del </a:t>
            </a:r>
            <a:r>
              <a:rPr lang="es-ES" dirty="0" err="1"/>
              <a:t>ecommerce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225" y="2636912"/>
            <a:ext cx="6748969" cy="13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94</TotalTime>
  <Words>263</Words>
  <Application>Microsoft Office PowerPoint</Application>
  <PresentationFormat>Personalizado</PresentationFormat>
  <Paragraphs>40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Tecnología 16x9</vt:lpstr>
      <vt:lpstr>Proyecto final - Ecommerce</vt:lpstr>
      <vt:lpstr>Temática: eCommerce</vt:lpstr>
      <vt:lpstr>Diagrama entidad - relación</vt:lpstr>
      <vt:lpstr>Descripción de tablas</vt:lpstr>
      <vt:lpstr>Cliente</vt:lpstr>
      <vt:lpstr>pedido</vt:lpstr>
      <vt:lpstr>ENVIO</vt:lpstr>
      <vt:lpstr>producto</vt:lpstr>
      <vt:lpstr>categoria</vt:lpstr>
      <vt:lpstr>PROVEEDOR</vt:lpstr>
      <vt:lpstr>detallepedido</vt:lpstr>
      <vt:lpstr>detallepedido</vt:lpstr>
      <vt:lpstr>ESTADOENVIO</vt:lpstr>
      <vt:lpstr>Paso a paso inserción de datos</vt:lpstr>
      <vt:lpstr>Scripts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Posibles temáticas – Proyecto final</dc:title>
  <dc:creator>Hubert Ferrer</dc:creator>
  <cp:lastModifiedBy>Hubert Ferrer</cp:lastModifiedBy>
  <cp:revision>11</cp:revision>
  <dcterms:created xsi:type="dcterms:W3CDTF">2022-08-31T23:34:21Z</dcterms:created>
  <dcterms:modified xsi:type="dcterms:W3CDTF">2022-11-01T21:53:17Z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