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A2D1C-AFD4-4F92-B518-68EB9531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39B37-FB68-48A6-9E19-243376B4A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BAF41-5A00-4099-83A9-E4B7327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DE34A-7D95-4776-921A-2F346AEA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0B827-3979-42F3-9EEA-A63A5146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7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C9DFE-0231-4010-9263-6D126A47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F3BEC-FFEE-49E6-A6DB-9B820EB5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26274-0CE6-4720-AD70-CD2C891B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0A24B-5648-4A64-A1F1-D86E336F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6667E-3690-444B-B5B0-DDAF369C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4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59BCE-6CCA-4EA2-BA1C-C27355AB0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2A7559-ACFF-4AD8-8476-0C2AC80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B0628-4F27-438B-B731-AF2FD5C1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A368-53C6-4302-B27D-2717BA7B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9A956-B3A8-4F4D-98BA-4F53CE7C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8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99F93-B391-4133-A8EF-27281A10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D38B-6922-41EB-975B-634EC707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B5756-C764-4D20-B944-B7BDD81C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663F5-ED27-41A4-AD58-5F8816C1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ADCEC-9BA1-488A-8CEB-7E53356E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3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D19D2-786A-468D-B629-45375FFE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4762F-83A6-42CE-B4BE-97D40DB6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14E56-853C-4551-AA49-2712C31B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1B6F7-5D62-4A18-AADB-1D93DEA9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ABCB9-6928-4326-9280-FB7D1DCE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1898D-43A9-4582-9FFD-4BDAC053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B053-52A5-4433-B999-ECA4ACC2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711DA-5A9B-48AF-9DAD-7D6073C7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9286-52A1-47EC-9D2E-7F01ED7F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B786D-DF20-472B-AC0D-1697D0BE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3EF44-554C-4301-86F2-2DFD7A3B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4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4B18C-BCDF-4879-883A-3A111D64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61ADE-6CB9-40FC-A5F5-BED66276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6E94ED-946A-45F2-9D96-6BBCE74CF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673466-21E3-4DA5-BB56-3EE8C8B42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64922-C5E6-4338-9CF8-1E030BC16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CC8DE8-6518-4141-8740-8779BD69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3619C5-1CE7-4878-BB00-D9711E88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21A8BE-590B-4CD7-9525-CFD6029A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8F7E-94EE-48EB-85CB-D78EC847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3BEF1-6C0B-46C9-950E-E338A68D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CD5AD-0B0D-4417-B06A-44B0C39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BE66E-72C5-4E14-90A3-B348C472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7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1B6F6-5D28-4CF5-8BD4-EFDBA90E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426BF-1E6A-418A-BA37-25FF8B23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73E96-CEB5-4F7F-8180-9326F9E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8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B1591-4AA3-4183-B658-CD1A258D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E242E-DD98-4776-90B9-A8052662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2F2B6-EAAD-457F-92D1-2B9C356A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88CB5-53E1-4238-88AC-E68FDB2D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3A5E5-F3B3-4D05-A356-71E2E096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07B71-A06D-4207-81B1-DF1D59FE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9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4A7D-D102-4DAD-98FD-EFF8FB4C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F55355-AE16-452C-A9C3-1B6A8AF80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7E18-FDCD-4911-B66B-79B5235D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8AA32-0BEB-47BC-90B6-3E1A3DA0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15811-79F9-4978-87DD-008A6AAE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F9A07-9456-4E76-9F4E-0F1755BD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8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F8CD3D-43D0-4CFB-B9E8-3775FD73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3A84C-2E3B-4A66-85DA-F838D28C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984F-6B04-46AC-8C86-51C8FA6F4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F977-DC26-4C63-B2BF-ED0A01946486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2E954-46F5-4C41-B7F5-C1A70EC3F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EAEA2-4CEA-4E60-B007-77F49EEE3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803E-F312-4BB5-8753-64D45F77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7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3A4D-CC82-4D1E-A1C4-D70CB556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991"/>
          </a:xfrm>
        </p:spPr>
        <p:txBody>
          <a:bodyPr/>
          <a:lstStyle/>
          <a:p>
            <a:r>
              <a:rPr lang="ko-KR" altLang="en-US" dirty="0"/>
              <a:t>컴퓨터사고와 </a:t>
            </a:r>
            <a:r>
              <a:rPr lang="en-US" altLang="ko-KR" dirty="0" err="1"/>
              <a:t>sw</a:t>
            </a:r>
            <a:r>
              <a:rPr lang="ko-KR" altLang="en-US" dirty="0"/>
              <a:t>코딩 기말과제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1302F-0D70-4793-81C7-AB10C291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316"/>
            <a:ext cx="10515600" cy="449564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프로그램 명</a:t>
            </a:r>
            <a:r>
              <a:rPr lang="en-US" altLang="ko-KR" sz="2400" dirty="0"/>
              <a:t>: </a:t>
            </a:r>
            <a:r>
              <a:rPr lang="ko-KR" altLang="en-US" sz="2400" dirty="0"/>
              <a:t>음식 칼로리 계산기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배경 및 목적</a:t>
            </a:r>
            <a:r>
              <a:rPr lang="en-US" altLang="ko-KR" sz="2400" dirty="0"/>
              <a:t>: </a:t>
            </a:r>
            <a:r>
              <a:rPr lang="ko-KR" altLang="en-US" sz="2400" dirty="0"/>
              <a:t>다이어트 관련 영상을 봤는데 매번 냉장고 안의 식재료를 이용한 음식들의 칼로리를 찾는</a:t>
            </a:r>
            <a:r>
              <a:rPr lang="en-US" altLang="ko-KR" sz="2400" dirty="0"/>
              <a:t> </a:t>
            </a:r>
            <a:r>
              <a:rPr lang="ko-KR" altLang="en-US" sz="2400" dirty="0"/>
              <a:t>것이 힘듦을 발견했다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음식에 들어가는 재료들의 칼로리를 계산해 그것을 합하여 음식의 최종적인 칼로리를 계산하는 프로그램을 구현하게 되었다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프로그램 기능</a:t>
            </a:r>
            <a:r>
              <a:rPr lang="en-US" altLang="ko-KR" sz="2400" dirty="0"/>
              <a:t>: </a:t>
            </a:r>
            <a:r>
              <a:rPr lang="ko-KR" altLang="en-US" sz="2400" dirty="0"/>
              <a:t>집에 </a:t>
            </a:r>
            <a:r>
              <a:rPr lang="ko-KR" altLang="en-US" sz="2400"/>
              <a:t>있는 흔한 식재료들의 </a:t>
            </a:r>
            <a:r>
              <a:rPr lang="ko-KR" altLang="en-US" sz="2400" dirty="0"/>
              <a:t>칼로리를 미리 입력한 뒤 사용자에게 음식을 만들 때 사용할 식재료를 받고</a:t>
            </a:r>
            <a:r>
              <a:rPr lang="en-US" altLang="ko-KR" sz="2400" dirty="0"/>
              <a:t>, </a:t>
            </a:r>
            <a:r>
              <a:rPr lang="ko-KR" altLang="en-US" sz="2400" dirty="0"/>
              <a:t>사용할 양을 계산하여 음식을 만들었을 때 식재료를 이용한 음식의 총 칼로리를 계산할 수 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20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87DED-33D6-49EF-96FC-4F4D1498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ko-KR" altLang="en-US" dirty="0"/>
              <a:t>출력 화면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FC9E88A-B068-4E2E-9F8D-9D9840A6E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6633"/>
            <a:ext cx="8704006" cy="5597399"/>
          </a:xfrm>
        </p:spPr>
      </p:pic>
    </p:spTree>
    <p:extLst>
      <p:ext uri="{BB962C8B-B14F-4D97-AF65-F5344CB8AC3E}">
        <p14:creationId xmlns:p14="http://schemas.microsoft.com/office/powerpoint/2010/main" val="235375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83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컴퓨터사고와 sw코딩 기말과제</vt:lpstr>
      <vt:lpstr>출력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컴퓨터사고와 sw코딩</dc:title>
  <dc:creator>김상준</dc:creator>
  <cp:lastModifiedBy>sjk1117@o365.skku.edu</cp:lastModifiedBy>
  <cp:revision>7</cp:revision>
  <dcterms:created xsi:type="dcterms:W3CDTF">2020-06-08T12:59:20Z</dcterms:created>
  <dcterms:modified xsi:type="dcterms:W3CDTF">2020-06-11T06:27:08Z</dcterms:modified>
</cp:coreProperties>
</file>