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4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image" Target="../media/image2.svg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tags" Target="../tags/tag1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image" Target="../media/image4.svg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5" Type="http://schemas.openxmlformats.org/officeDocument/2006/relationships/image" Target="../media/image8.svg"/><Relationship Id="rId14" Type="http://schemas.openxmlformats.org/officeDocument/2006/relationships/image" Target="../media/image3.png"/><Relationship Id="rId13" Type="http://schemas.openxmlformats.org/officeDocument/2006/relationships/tags" Target="../tags/tag68.xml"/><Relationship Id="rId12" Type="http://schemas.openxmlformats.org/officeDocument/2006/relationships/image" Target="../media/image7.svg"/><Relationship Id="rId11" Type="http://schemas.openxmlformats.org/officeDocument/2006/relationships/image" Target="../media/image1.png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image" Target="../media/image6.svg"/><Relationship Id="rId7" Type="http://schemas.openxmlformats.org/officeDocument/2006/relationships/image" Target="../media/image5.png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37"/>
          <p:cNvSpPr/>
          <p:nvPr>
            <p:custDataLst>
              <p:tags r:id="rId2"/>
            </p:custDataLst>
          </p:nvPr>
        </p:nvSpPr>
        <p:spPr>
          <a:xfrm flipH="1" flipV="1">
            <a:off x="0" y="-4767"/>
            <a:ext cx="6517640" cy="6856095"/>
          </a:xfrm>
          <a:custGeom>
            <a:avLst/>
            <a:gdLst>
              <a:gd name="connsiteX0" fmla="*/ 11073245 w 11073245"/>
              <a:gd name="connsiteY0" fmla="*/ 7199311 h 7199311"/>
              <a:gd name="connsiteX1" fmla="*/ 0 w 11073245"/>
              <a:gd name="connsiteY1" fmla="*/ 7199311 h 7199311"/>
              <a:gd name="connsiteX2" fmla="*/ 0 w 11073245"/>
              <a:gd name="connsiteY2" fmla="*/ 0 h 7199311"/>
              <a:gd name="connsiteX3" fmla="*/ 11073245 w 11073245"/>
              <a:gd name="connsiteY3" fmla="*/ 0 h 719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3245" h="7199311">
                <a:moveTo>
                  <a:pt x="11073245" y="7199311"/>
                </a:moveTo>
                <a:lnTo>
                  <a:pt x="0" y="7199311"/>
                </a:lnTo>
                <a:lnTo>
                  <a:pt x="0" y="0"/>
                </a:lnTo>
                <a:lnTo>
                  <a:pt x="1107324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47000">
                <a:schemeClr val="accent1">
                  <a:lumMod val="20000"/>
                  <a:lumOff val="80000"/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99FF">
              <a:shade val="50000"/>
            </a:srgbClr>
          </a:lnRef>
          <a:fillRef idx="1">
            <a:srgbClr val="0099FF"/>
          </a:fillRef>
          <a:effectRef idx="0">
            <a:srgbClr val="0099FF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6" name="椭圆 15"/>
          <p:cNvSpPr/>
          <p:nvPr>
            <p:custDataLst>
              <p:tags r:id="rId3"/>
            </p:custDataLst>
          </p:nvPr>
        </p:nvSpPr>
        <p:spPr>
          <a:xfrm>
            <a:off x="9721215" y="1270"/>
            <a:ext cx="2416810" cy="2159635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7200000" scaled="0"/>
          </a:gradFill>
          <a:ln>
            <a:noFill/>
          </a:ln>
          <a:effectLst>
            <a:softEdge rad="850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4"/>
            </p:custDataLst>
          </p:nvPr>
        </p:nvSpPr>
        <p:spPr>
          <a:xfrm rot="20622537">
            <a:off x="2338705" y="2000885"/>
            <a:ext cx="7515225" cy="203962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pic>
        <p:nvPicPr>
          <p:cNvPr id="10" name="图形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700000">
            <a:off x="7799705" y="1013460"/>
            <a:ext cx="1157605" cy="1157605"/>
          </a:xfrm>
          <a:prstGeom prst="rect">
            <a:avLst/>
          </a:prstGeom>
        </p:spPr>
      </p:pic>
      <p:sp>
        <p:nvSpPr>
          <p:cNvPr id="9" name="标题" descr="7b0a20202020227461726765744d6f64756c65223a202270726f636573734f6e6c696e65466f6e7473220a7d0a"/>
          <p:cNvSpPr txBox="1">
            <a:spLocks noGrp="1"/>
          </p:cNvSpPr>
          <p:nvPr>
            <p:ph type="title" idx="5" hasCustomPrompt="1"/>
            <p:custDataLst>
              <p:tags r:id="rId8"/>
            </p:custDataLst>
          </p:nvPr>
        </p:nvSpPr>
        <p:spPr>
          <a:xfrm>
            <a:off x="1551940" y="1732280"/>
            <a:ext cx="9091295" cy="2182495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pic>
        <p:nvPicPr>
          <p:cNvPr id="19" name="图形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212943" y="5334181"/>
            <a:ext cx="1427948" cy="1427948"/>
          </a:xfrm>
          <a:prstGeom prst="rect">
            <a:avLst/>
          </a:prstGeom>
        </p:spPr>
      </p:pic>
      <p:sp>
        <p:nvSpPr>
          <p:cNvPr id="8" name="副标题" descr="7b0a20202020227461726765744d6f64756c65223a202270726f636573734f6e6c696e65466f6e7473220a7d0a"/>
          <p:cNvSpPr txBox="1">
            <a:spLocks noGrp="1"/>
          </p:cNvSpPr>
          <p:nvPr>
            <p:ph type="body" idx="2" hasCustomPrompt="1"/>
            <p:custDataLst>
              <p:tags r:id="rId12"/>
            </p:custDataLst>
          </p:nvPr>
        </p:nvSpPr>
        <p:spPr>
          <a:xfrm>
            <a:off x="518160" y="5792470"/>
            <a:ext cx="2536825" cy="69977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7" name="副标题" descr="7b0a20202020227461726765744d6f64756c65223a202270726f636573734f6e6c696e65466f6e7473220a7d0a"/>
          <p:cNvSpPr txBox="1">
            <a:spLocks noGrp="1"/>
          </p:cNvSpPr>
          <p:nvPr>
            <p:ph type="body" idx="1" hasCustomPrompt="1"/>
            <p:custDataLst>
              <p:tags r:id="rId13"/>
            </p:custDataLst>
          </p:nvPr>
        </p:nvSpPr>
        <p:spPr>
          <a:xfrm>
            <a:off x="1551940" y="3914775"/>
            <a:ext cx="8883015" cy="7747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10000"/>
              </a:lnSpc>
              <a:buClrTx/>
              <a:buSzTx/>
              <a:buFontTx/>
              <a:buNone/>
              <a:defRPr kumimoji="0" lang="en-US" altLang="zh-CN" sz="1600" b="0" i="0" u="none" strike="noStrike" kern="1200" cap="none" spc="500" normalizeH="0" baseline="0" noProof="1" dirty="0">
                <a:ln>
                  <a:noFill/>
                </a:ln>
                <a:solidFill>
                  <a:schemeClr val="accent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 algn="l"/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 userDrawn="1">
            <p:custDataLst>
              <p:tags r:id="rId2"/>
            </p:custDataLst>
          </p:nvPr>
        </p:nvSpPr>
        <p:spPr>
          <a:xfrm>
            <a:off x="9721215" y="1270"/>
            <a:ext cx="2470785" cy="2159635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7200000" scaled="0"/>
          </a:gradFill>
          <a:ln>
            <a:noFill/>
          </a:ln>
          <a:effectLst>
            <a:softEdge rad="850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37"/>
          <p:cNvSpPr/>
          <p:nvPr userDrawn="1">
            <p:custDataLst>
              <p:tags r:id="rId3"/>
            </p:custDataLst>
          </p:nvPr>
        </p:nvSpPr>
        <p:spPr>
          <a:xfrm flipH="1" flipV="1">
            <a:off x="0" y="1905"/>
            <a:ext cx="6517640" cy="6856095"/>
          </a:xfrm>
          <a:custGeom>
            <a:avLst/>
            <a:gdLst>
              <a:gd name="connsiteX0" fmla="*/ 11073245 w 11073245"/>
              <a:gd name="connsiteY0" fmla="*/ 7199311 h 7199311"/>
              <a:gd name="connsiteX1" fmla="*/ 0 w 11073245"/>
              <a:gd name="connsiteY1" fmla="*/ 7199311 h 7199311"/>
              <a:gd name="connsiteX2" fmla="*/ 0 w 11073245"/>
              <a:gd name="connsiteY2" fmla="*/ 0 h 7199311"/>
              <a:gd name="connsiteX3" fmla="*/ 11073245 w 11073245"/>
              <a:gd name="connsiteY3" fmla="*/ 0 h 719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3245" h="7199311">
                <a:moveTo>
                  <a:pt x="11073245" y="7199311"/>
                </a:moveTo>
                <a:lnTo>
                  <a:pt x="0" y="7199311"/>
                </a:lnTo>
                <a:lnTo>
                  <a:pt x="0" y="0"/>
                </a:lnTo>
                <a:lnTo>
                  <a:pt x="1107324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47000">
                <a:schemeClr val="accent1">
                  <a:lumMod val="20000"/>
                  <a:lumOff val="80000"/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99FF">
              <a:shade val="50000"/>
            </a:srgbClr>
          </a:lnRef>
          <a:fillRef idx="1">
            <a:srgbClr val="0099FF"/>
          </a:fillRef>
          <a:effectRef idx="0">
            <a:srgbClr val="0099FF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 userDrawn="1">
            <p:custDataLst>
              <p:tags r:id="rId4"/>
            </p:custDataLst>
          </p:nvPr>
        </p:nvSpPr>
        <p:spPr>
          <a:xfrm rot="20622537">
            <a:off x="2338705" y="2000885"/>
            <a:ext cx="7515225" cy="203962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5"/>
            </p:custDataLst>
          </p:nvPr>
        </p:nvSpPr>
        <p:spPr>
          <a:xfrm>
            <a:off x="1525270" y="1951355"/>
            <a:ext cx="9239250" cy="214630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80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518160" y="5717540"/>
            <a:ext cx="2536825" cy="81280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形 1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700000">
            <a:off x="7799705" y="1013460"/>
            <a:ext cx="1157605" cy="1157605"/>
          </a:xfrm>
          <a:prstGeom prst="rect">
            <a:avLst/>
          </a:prstGeom>
        </p:spPr>
      </p:pic>
      <p:pic>
        <p:nvPicPr>
          <p:cNvPr id="3" name="图形 16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10212943" y="5334181"/>
            <a:ext cx="1427948" cy="14279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 descr="7b0a20202020227461726765744d6f64756c65223a202270726f636573734f6e6c696e65466f6e7473220a7d0a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376045"/>
            <a:ext cx="10968990" cy="48736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标题" descr="7b0a20202020227461726765744d6f64756c65223a202270726f636573734f6e6c696e65466f6e7473220a7d0a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820489" y="734130"/>
            <a:ext cx="10248193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/>
            <a:r>
              <a:rPr dirty="0" err="1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>
            <p:custDataLst>
              <p:tags r:id="rId2"/>
            </p:custDataLst>
          </p:nvPr>
        </p:nvSpPr>
        <p:spPr>
          <a:xfrm>
            <a:off x="635" y="2720975"/>
            <a:ext cx="4062095" cy="4137025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ffectLst>
            <a:softEdge rad="1155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alpha val="0"/>
                </a:schemeClr>
              </a:solidFill>
              <a:cs typeface="MiSans Normal" panose="00000500000000000000" charset="-122"/>
            </a:endParaRPr>
          </a:p>
        </p:txBody>
      </p:sp>
      <p:sp>
        <p:nvSpPr>
          <p:cNvPr id="9" name="椭圆 8"/>
          <p:cNvSpPr/>
          <p:nvPr>
            <p:custDataLst>
              <p:tags r:id="rId3"/>
            </p:custDataLst>
          </p:nvPr>
        </p:nvSpPr>
        <p:spPr>
          <a:xfrm>
            <a:off x="9669780" y="635"/>
            <a:ext cx="2522855" cy="2348865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  <a:effectLst>
            <a:softEdge rad="850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3" hasCustomPrompt="1"/>
            <p:custDataLst>
              <p:tags r:id="rId4"/>
            </p:custDataLst>
          </p:nvPr>
        </p:nvSpPr>
        <p:spPr>
          <a:xfrm>
            <a:off x="2014220" y="2289811"/>
            <a:ext cx="2496820" cy="211772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ln>
                  <a:solidFill>
                    <a:schemeClr val="accent1"/>
                  </a:solidFill>
                </a:ln>
                <a:noFill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sym typeface="+mn-ea"/>
              </a:rPr>
              <a:t>编辑节编号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2" hasCustomPrompt="1"/>
            <p:custDataLst>
              <p:tags r:id="rId5"/>
            </p:custDataLst>
          </p:nvPr>
        </p:nvSpPr>
        <p:spPr>
          <a:xfrm>
            <a:off x="4511040" y="2289810"/>
            <a:ext cx="3531235" cy="21170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pic>
        <p:nvPicPr>
          <p:cNvPr id="13" name="图形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05136" y="3207049"/>
            <a:ext cx="2155313" cy="352463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3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文"/>
          <p:cNvSpPr txBox="1">
            <a:spLocks noGrp="1"/>
          </p:cNvSpPr>
          <p:nvPr>
            <p:ph idx="5"/>
            <p:custDataLst>
              <p:tags r:id="rId2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3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5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 descr="7b0a20202020227461726765744d6f64756c65223a202270726f636573734f6e6c696e65466f6e7473220a7d0a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37"/>
          <p:cNvSpPr/>
          <p:nvPr>
            <p:custDataLst>
              <p:tags r:id="rId12"/>
            </p:custDataLst>
          </p:nvPr>
        </p:nvSpPr>
        <p:spPr>
          <a:xfrm flipV="1">
            <a:off x="5674360" y="1905"/>
            <a:ext cx="6517640" cy="6856095"/>
          </a:xfrm>
          <a:custGeom>
            <a:avLst/>
            <a:gdLst>
              <a:gd name="connsiteX0" fmla="*/ 11073245 w 11073245"/>
              <a:gd name="connsiteY0" fmla="*/ 7199311 h 7199311"/>
              <a:gd name="connsiteX1" fmla="*/ 0 w 11073245"/>
              <a:gd name="connsiteY1" fmla="*/ 7199311 h 7199311"/>
              <a:gd name="connsiteX2" fmla="*/ 0 w 11073245"/>
              <a:gd name="connsiteY2" fmla="*/ 0 h 7199311"/>
              <a:gd name="connsiteX3" fmla="*/ 11073245 w 11073245"/>
              <a:gd name="connsiteY3" fmla="*/ 0 h 719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3245" h="7199311">
                <a:moveTo>
                  <a:pt x="11073245" y="7199311"/>
                </a:moveTo>
                <a:lnTo>
                  <a:pt x="0" y="7199311"/>
                </a:lnTo>
                <a:lnTo>
                  <a:pt x="0" y="0"/>
                </a:lnTo>
                <a:lnTo>
                  <a:pt x="1107324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  <a:alpha val="13000"/>
                </a:schemeClr>
              </a:gs>
              <a:gs pos="47000">
                <a:schemeClr val="accent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99FF">
              <a:shade val="50000"/>
            </a:srgbClr>
          </a:lnRef>
          <a:fillRef idx="1">
            <a:srgbClr val="0099FF"/>
          </a:fillRef>
          <a:effectRef idx="0">
            <a:srgbClr val="0099FF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  <a:buSzTx/>
              <a:buChar char="●"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 lvl="1">
              <a:buChar char="●"/>
              <a:tabLst>
                <a:tab pos="1609725" algn="l"/>
              </a:tabLst>
            </a:pPr>
            <a:r>
              <a:rPr lang="zh-CN" altLang="en-US"/>
              <a:t>二级</a:t>
            </a:r>
            <a:endParaRPr lang="zh-CN" altLang="en-US"/>
          </a:p>
          <a:p>
            <a:pPr lvl="2">
              <a:buChar char="●"/>
            </a:pPr>
            <a:r>
              <a:rPr lang="zh-CN" altLang="en-US"/>
              <a:t>三级</a:t>
            </a:r>
            <a:endParaRPr lang="zh-CN" altLang="en-US"/>
          </a:p>
          <a:p>
            <a:pPr lvl="3">
              <a:buFont typeface="Wingdings" panose="05000000000000000000" charset="0"/>
              <a:buChar char=""/>
            </a:pP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marL="0" marR="0" lvl="0" fontAlgn="auto">
              <a:lnSpc>
                <a:spcPct val="100000"/>
              </a:lnSpc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latin typeface="+mj-ea"/>
          <a:ea typeface="+mj-ea"/>
          <a:cs typeface="MiSans Normal" panose="000005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zh-CN" altLang="en-US" sz="1800" b="0" i="0" u="none" strike="noStrike" kern="1200" cap="none" spc="150" normalizeH="0" baseline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548235"/>
        </a:buClr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2pPr>
      <a:lvl3pPr marL="11430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548235"/>
        </a:buClr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3pPr>
      <a:lvl4pPr marL="16002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548235"/>
        </a:buClr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4pPr>
      <a:lvl5pPr marL="20574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548235"/>
        </a:buClr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ISCONTENTSTITLE" val="1"/>
  <p:tag name="KSO_WM_UNIT_ISNUMDGMTITLE" val="0"/>
  <p:tag name="KSO_WM_UNIT_PRESET_TEXT" val="CONTENT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UNIT_TYPE" val="i"/>
  <p:tag name="KSO_WM_UNIT_INDEX" val="2"/>
</p:tagLst>
</file>

<file path=ppt/tags/tag2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UNIT_TYPE" val="i"/>
  <p:tag name="KSO_WM_UNIT_INDEX" val="3"/>
</p:tagLst>
</file>

<file path=ppt/tags/tag23.xml><?xml version="1.0" encoding="utf-8"?>
<p:tagLst xmlns:p="http://schemas.openxmlformats.org/presentationml/2006/main">
  <p:tag name="KSO_WM_UNIT_PRESET_TEXT" val="PART-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</p:tagLst>
</file>

<file path=ppt/tags/tag2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UNIT_TYPE" val="i"/>
  <p:tag name="KSO_WM_UNIT_INDEX" val="4"/>
  <p:tag name="KSO_WM_UNIT_CONTENT_GROUP_TYPE" val="contentchip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3.0"/>
  <p:tag name="KSO_WM_UNIT_CONTENT_GROUP_TYPE" val="contentchip"/>
</p:tagLst>
</file>

<file path=ppt/tags/tag3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3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  <p:tag name="KSO_WM_UNIT_PRESET_TEXT" val="单击此处添加标题"/>
</p:tagLst>
</file>

<file path=ppt/tags/tag3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  <p:tag name="KSO_WM_UNIT_PRESET_TEXT" val="单击此处添加标题"/>
</p:tagLst>
</file>

<file path=ppt/tags/tag3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</p:tagLst>
</file>

<file path=ppt/tags/tag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  <p:tag name="KSO_WM_UNIT_CONTENT_GROUP_TYPE" val="contentchip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5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CONTENT_GROUP_TYPE" val="titlestyle"/>
  <p:tag name="KSO_WM_UNIT_PRESET_TEXT" val="单击此处添加副标题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TYPE" val="i"/>
  <p:tag name="KSO_WM_UNIT_INDEX" val="2"/>
</p:tagLst>
</file>

<file path=ppt/tags/tag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</p:tagLst>
</file>

<file path=ppt/tags/tag6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6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TYPE" val="i"/>
  <p:tag name="KSO_WM_UNIT_INDEX" val="4"/>
  <p:tag name="KSO_WM_UNIT_CONTENT_GROUP_TYPE" val="contentchip"/>
</p:tagLst>
</file>

<file path=ppt/tags/tag62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  <p:tag name="KSO_WM_UNIT_CONTENT_GROUP_TYPE" val="contentchip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：稻小壳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  <p:tag name="KSO_WM_UNIT_SUBTYPE" val="b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1*i*5"/>
  <p:tag name="KSO_WM_UNIT_LAYERLEVEL" val="1"/>
  <p:tag name="KSO_WM_TAG_VERSION" val="3.0"/>
  <p:tag name="KSO_WM_UNIT_CONTENT_GROUP_TYPE" val="contentchip"/>
</p:tagLst>
</file>

<file path=ppt/tags/tag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1*i*6"/>
  <p:tag name="KSO_WM_UNIT_LAYERLEVEL" val="1"/>
  <p:tag name="KSO_WM_TAG_VERSION" val="3.0"/>
</p:tagLst>
</file>

<file path=ppt/tags/tag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UNIT_TYPE" val="i"/>
  <p:tag name="KSO_WM_UNIT_INDEX" val="1"/>
</p:tagLst>
</file>

<file path=ppt/tags/tag7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：稻小壳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  <p:tag name="KSO_WM_UNIT_SUBTYPE" val="b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TEMPLATE_CATEGORY" val="custom"/>
  <p:tag name="KSO_WM_TEMPLATE_INDEX" val="20230259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259"/>
</p:tagLst>
</file>

<file path=ppt/tags/tag75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259"/>
  <p:tag name="KSO_WM_SPECIAL_SOURCE" val="bdnull"/>
  <p:tag name="KSO_WM_TEMPLATE_THUMBS_INDEX" val="1、9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PRESET_TEXT" val="WPS,a click to unlimited possibilitie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  <p:tag name="KSO_WM_UNIT_TEXT_FILL_FORE_SCHEMECOLOR_INDEX_BRIGHTNESS" val="0"/>
  <p:tag name="KSO_WM_UNIT_TEXT_FILL_FORE_SCHEMECOLOR_INDEX" val="6"/>
  <p:tag name="KSO_WM_UNIT_TEXT_FILL_TYPE" val="1"/>
  <p:tag name="KSO_WM_UNIT_CONTENT_GROUP_TYPE" val="contentchip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自定义 77">
      <a:dk1>
        <a:sysClr val="windowText" lastClr="000000"/>
      </a:dk1>
      <a:lt1>
        <a:sysClr val="window" lastClr="FFFFFF"/>
      </a:lt1>
      <a:dk2>
        <a:srgbClr val="283B19"/>
      </a:dk2>
      <a:lt2>
        <a:srgbClr val="E3EDE4"/>
      </a:lt2>
      <a:accent1>
        <a:srgbClr val="548235"/>
      </a:accent1>
      <a:accent2>
        <a:srgbClr val="507952"/>
      </a:accent2>
      <a:accent3>
        <a:srgbClr val="4C706E"/>
      </a:accent3>
      <a:accent4>
        <a:srgbClr val="48688B"/>
      </a:accent4>
      <a:accent5>
        <a:srgbClr val="445FA7"/>
      </a:accent5>
      <a:accent6>
        <a:srgbClr val="4056C4"/>
      </a:accent6>
      <a:hlink>
        <a:srgbClr val="0563C1"/>
      </a:hlink>
      <a:folHlink>
        <a:srgbClr val="954F72"/>
      </a:folHlink>
    </a:clrScheme>
    <a:fontScheme name="自定义 21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MiSans Normal</vt:lpstr>
      <vt:lpstr>MiSans Heavy</vt:lpstr>
      <vt:lpstr>Office 主题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霜降</cp:lastModifiedBy>
  <cp:revision>155</cp:revision>
  <dcterms:created xsi:type="dcterms:W3CDTF">2019-06-19T02:08:00Z</dcterms:created>
  <dcterms:modified xsi:type="dcterms:W3CDTF">2025-06-27T03:42:09Z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F94474B7810D4106B7A0C76F44229E06_11</vt:lpwstr>
  </property>
</Properties>
</file>