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昇腾AI处理器概述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AI模型研究所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昇腾AI处理器简介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什么是昇腾AI处理器？</a:t>
            </a:r>
          </a:p>
          <a:p>
            <a:pPr lvl="2"/>
            <a:r>
              <a:t>昇腾AI处理器是华为自主研发的AI处理器，采用华为自家的达芬奇架构，能够实现高效的AI计算。</a:t>
            </a:r>
          </a:p>
          <a:p>
            <a:pPr lvl="1"/>
            <a:r>
              <a:t>昇腾处理器架构特点</a:t>
            </a:r>
          </a:p>
          <a:p>
            <a:pPr lvl="2"/>
            <a:r>
              <a:t>昇腾处理器具有强大的并行处理能力，支持深度学习和计算机视觉等应用，能够实现快速的数据处理和推理。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昇腾处理器应用场景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昇腾处理器在云端的运用</a:t>
            </a:r>
          </a:p>
          <a:p>
            <a:pPr lvl="2"/>
            <a:r>
              <a:t>昇腾处理器在云端能够提供强大的计算能力，支持大规模的AI应用部署和运行。</a:t>
            </a:r>
          </a:p>
          <a:p>
            <a:pPr lvl="1"/>
            <a:r>
              <a:t>昇腾处理器在边缘计算的贡献</a:t>
            </a:r>
          </a:p>
          <a:p>
            <a:pPr lvl="2"/>
            <a:r>
              <a:t>昇腾处理器在边缘计算场景中，能够实现实时数据处理和决策，适用于智能交通、智慧城市等领域。</a:t>
            </a:r>
          </a:p>
          <a:p>
            <a:pPr lvl="1"/>
            <a:r>
              <a:t>昇腾处理器在AI研究的支持</a:t>
            </a:r>
          </a:p>
          <a:p>
            <a:pPr lvl="2"/>
            <a:r>
              <a:t>昇腾处理器为AI研究提供了强大的计算资源，有助于推动AI技术的创新和发展。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  <p:txBody>
          <a:bodyPr/>
          <a:p/>
          <a:p>
            <a:pPr lvl="1"/>
            <a:r>
              <a:t>昇腾处理器的发展方向</a:t>
            </a:r>
          </a:p>
          <a:p>
            <a:pPr lvl="2"/>
            <a:r>
              <a:t>华为将继续加大对昇腾处理器的研发投入，推动其在性能、功耗和生态方面的持续优化。</a:t>
            </a:r>
          </a:p>
          <a:p>
            <a:pPr lvl="1"/>
            <a:r>
              <a:t>昇腾处理器的市场前景</a:t>
            </a:r>
          </a:p>
          <a:p>
            <a:pPr lvl="2"/>
            <a:r>
              <a:t>随着AI技术的快速发展，昇腾处理器将在国内外市场拥有广阔的应用前景。</a:t>
            </a:r>
          </a:p>
          <a:p>
            <a:pPr lvl="1"/>
            <a:r>
              <a:t>昇腾处理器在技术创新中的作用</a:t>
            </a:r>
          </a:p>
          <a:p>
            <a:pPr lvl="2"/>
            <a:r>
              <a:t>昇腾处理器将推动AI技术创新，为各行业带来更多的智能应用。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昇腾处理器的未来展望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Impact</vt:lpstr>
      <vt:lpstr>Badge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2023-03-07T12:07:15Z</dcterms:created>
  <dcterms:modified xsi:type="dcterms:W3CDTF">2023-03-07T12:07:58Z</dcterms:modified>
</cp:coreProperties>
</file>