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07.03.2023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8F8EF-9461-4DB5-8DE8-65F0C8AF5E0D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lIns="108000" tIns="0" rIns="108000" bIns="0" rtlCol="0" wrap="square">
            <a:spAutoFit/>
          </a:bodyPr>
          <a:lstStyle/>
          <a:p>
            <a:pPr lvl="0" rtl="0">
              <a:defRPr sz="1200">
                <a:latin typeface="Microsoft YaHei"/>
              </a:defRPr>
            </a:pPr>
            <a:r>
              <a:t>化学推进</a:t>
            </a:r>
            <a:br/>
            <a:r>
              <a:t>目前星际旅行主要依赖于化学推进系统，但效率较低。</a:t>
            </a:r>
            <a:br/>
            <a:r>
              <a:t>核推进</a:t>
            </a:r>
            <a:br/>
            <a:r>
              <a:t>核推进系统有望提供更高的速度和更远的航程，但存在安全风险。</a:t>
            </a:r>
            <a:br/>
            <a:r>
              <a:t>光帆与电推进</a:t>
            </a:r>
            <a:br/>
            <a:r>
              <a:t>光帆和电推进技术利用光或电磁力作为动力，具有环保和高效的潜力。</a:t>
            </a:r>
            <a:br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84E5B-C9E8-4DB6-BA34-0E271B709DFA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108000" tIns="0" rIns="108000" bIns="0" rtlCol="0" wrap="none">
            <a:spAutoFit/>
          </a:bodyPr>
          <a:lstStyle/>
          <a:p>
            <a:pPr lvl="0" rtl="0">
              <a:defRPr sz="1400">
                <a:latin typeface="Microsoft YaHei"/>
              </a:defRPr>
            </a:pPr>
            <a:r>
              <a:t>国际合作</a:t>
            </a:r>
            <a:br/>
            <a:r>
              <a:t>星际旅行需要全球范围内的合作，共同克服技术难题。</a:t>
            </a:r>
            <a:br/>
            <a:r>
              <a:t>科技发展</a:t>
            </a:r>
            <a:br/>
            <a:r>
              <a:t>随着科技的不断进步，星际旅行的梦想将逐渐变为现实。</a:t>
            </a:r>
            <a:br/>
            <a:r>
              <a:t>人类命运</a:t>
            </a:r>
            <a:br/>
            <a:r>
              <a:t>星际旅行是人类探索宇宙、寻求未来生存和发展的重要途径。</a:t>
            </a:r>
            <a:br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0C74D-3EC7-4807-8009-B91685601A76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 wrap="square" lIns="108000" rIns="108000">
            <a:spAutoFit/>
          </a:bodyPr>
          <a:lstStyle/>
          <a:p>
            <a:pPr lvl="0" rtl="0">
              <a:defRPr sz="1200">
                <a:latin typeface="Microsoft YaHei"/>
              </a:defRPr>
            </a:pPr>
            <a:r>
              <a:t>时间与距离</a:t>
            </a:r>
            <a:br/>
            <a:r>
              <a:t>星际旅行面临巨大的时间跨度，以目前的技术，旅行一次可能需要数十年甚至数百年。</a:t>
            </a:r>
            <a:br/>
            <a:r>
              <a:t>生命维持</a:t>
            </a:r>
            <a:br/>
            <a:r>
              <a:t>在长时间的旅行中，维持宇航员的生命体征和心理健康是一个巨大挑战。</a:t>
            </a:r>
            <a:br/>
            <a:r>
              <a:t>技术限制</a:t>
            </a:r>
            <a:br/>
            <a:r>
              <a:t>星际旅行需要克服巨大的技术障碍，如推进系统、能源供应和空间辐射防护等。</a:t>
            </a:r>
            <a:br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6A76B-C923-49BD-ABE7-ADE768C6F571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 wrap="square" lIns="108000" rIns="108000">
            <a:normAutofit/>
          </a:bodyPr>
          <a:lstStyle/>
          <a:p>
            <a:pPr lvl="0" rtl="0">
              <a:defRPr sz="1400">
                <a:latin typeface="Microsoft YaHei"/>
              </a:defRPr>
            </a:pPr>
            <a:r>
              <a:t>定义</a:t>
            </a:r>
            <a:br/>
            <a:r>
              <a:t>星际旅行指的是在太阳系之外的其他星系、恒星或行星之间进行的空间旅行。</a:t>
            </a:r>
            <a:br/>
            <a:r>
              <a:t>意义</a:t>
            </a:r>
            <a:br/>
            <a:r>
              <a:t>星际旅行对人类探索宇宙、寻找新家园、以及科技发展具有深远的意义。</a:t>
            </a:r>
            <a:b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334EC-5459-4A98-AF88-01FD6D7BAF68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 wrap="none" lIns="108000" rIns="108000">
            <a:spAutoFit/>
          </a:bodyPr>
          <a:lstStyle/>
          <a:p>
            <a:pPr lvl="0" rtl="0">
              <a:defRPr sz="1400">
                <a:latin typeface="Microsoft YaHei"/>
              </a:defRPr>
            </a:pPr>
            <a:r>
              <a:t>系外行星</a:t>
            </a:r>
            <a:br/>
            <a:r>
              <a:t>寻找类地行星，可能是未来人类星际旅行的潜在居住地。</a:t>
            </a:r>
            <a:br/>
            <a:r>
              <a:t>小行星带</a:t>
            </a:r>
            <a:br/>
            <a:r>
              <a:t>小行星带富含资源，可以作为星际旅行中补给和研究的场所。</a:t>
            </a:r>
            <a:br/>
            <a:r>
              <a:t>其他恒星系统</a:t>
            </a:r>
            <a:br/>
            <a:r>
              <a:t>探索其他恒星系统，寻找可能存在的生命形式。</a:t>
            </a:r>
            <a:br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56688-ED28-473C-871E-9EEF4BB0D1F0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10680-7D80-41F3-804A-113A4CB11D73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7112-C41D-45A5-B762-BC15064583EE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CFE5CD5-4320-48E9-85AB-4E68C78D0837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B989E5A-44CF-486A-A324-E4C01361A073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07.03.2023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星际旅行概览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AI模型研究所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星际旅行的定义与意义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 lvl="1"/>
            <a:r>
              <a:t>定义</a:t>
            </a:r>
          </a:p>
          <a:p>
            <a:pPr lvl="2"/>
            <a:r>
              <a:t>星际旅行指的是在太阳系之外的其他星系、恒星或行星之间进行的空间旅行。</a:t>
            </a:r>
          </a:p>
          <a:p>
            <a:pPr lvl="1"/>
            <a:r>
              <a:t>意义</a:t>
            </a:r>
          </a:p>
          <a:p>
            <a:pPr lvl="2"/>
            <a:r>
              <a:t>星际旅行对人类探索宇宙、寻找新家园、以及科技发展具有深远的意义。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星际旅行的挑战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时间与距离</a:t>
            </a:r>
          </a:p>
          <a:p>
            <a:pPr lvl="2"/>
            <a:r>
              <a:t>星际旅行面临巨大的时间跨度，以目前的技术，旅行一次可能需要数十年甚至数百年。</a:t>
            </a:r>
          </a:p>
          <a:p>
            <a:pPr lvl="1"/>
            <a:r>
              <a:t>生命维持</a:t>
            </a:r>
          </a:p>
          <a:p>
            <a:pPr lvl="2"/>
            <a:r>
              <a:t>在长时间的旅行中，维持宇航员的生命体征和心理健康是一个巨大挑战。</a:t>
            </a:r>
          </a:p>
          <a:p>
            <a:pPr lvl="1"/>
            <a:r>
              <a:t>技术限制</a:t>
            </a:r>
          </a:p>
          <a:p>
            <a:pPr lvl="2"/>
            <a:r>
              <a:t>星际旅行需要克服巨大的技术障碍，如推进系统、能源供应和空间辐射防护等。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星际旅行的技术途径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/>
          <a:p>
            <a:pPr lvl="1"/>
            <a:r>
              <a:t>化学推进</a:t>
            </a:r>
          </a:p>
          <a:p>
            <a:pPr lvl="2"/>
            <a:r>
              <a:t>目前星际旅行主要依赖于化学推进系统，但效率较低。</a:t>
            </a:r>
          </a:p>
          <a:p>
            <a:pPr lvl="1"/>
            <a:r>
              <a:t>核推进</a:t>
            </a:r>
          </a:p>
          <a:p>
            <a:pPr lvl="2"/>
            <a:r>
              <a:t>核推进系统有望提供更高的速度和更远的航程，但存在安全风险。</a:t>
            </a:r>
          </a:p>
          <a:p>
            <a:pPr lvl="1"/>
            <a:r>
              <a:t>光帆与电推进</a:t>
            </a:r>
          </a:p>
          <a:p>
            <a:pPr lvl="2"/>
            <a:r>
              <a:t>光帆和电推进技术利用光或电磁力作为动力，具有环保和高效的潜力。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星际旅行的潜在目的地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 lvl="1"/>
            <a:r>
              <a:t>系外行星</a:t>
            </a:r>
          </a:p>
          <a:p>
            <a:pPr lvl="2"/>
            <a:r>
              <a:t>寻找类地行星，可能是未来人类星际旅行的潜在居住地。</a:t>
            </a:r>
          </a:p>
          <a:p>
            <a:pPr lvl="1"/>
            <a:r>
              <a:t>小行星带</a:t>
            </a:r>
          </a:p>
          <a:p>
            <a:pPr lvl="2"/>
            <a:r>
              <a:t>小行星带富含资源，可以作为星际旅行中补给和研究的场所。</a:t>
            </a:r>
          </a:p>
          <a:p>
            <a:pPr lvl="1"/>
            <a:r>
              <a:t>其他恒星系统</a:t>
            </a:r>
          </a:p>
          <a:p>
            <a:pPr lvl="2"/>
            <a:r>
              <a:t>探索其他恒星系统，寻找可能存在的生命形式。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t>星际旅行的未来展望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/>
          <a:p>
            <a:pPr lvl="1"/>
            <a:r>
              <a:t>国际合作</a:t>
            </a:r>
          </a:p>
          <a:p>
            <a:pPr lvl="2"/>
            <a:r>
              <a:t>星际旅行需要全球范围内的合作，共同克服技术难题。</a:t>
            </a:r>
          </a:p>
          <a:p>
            <a:pPr lvl="1"/>
            <a:r>
              <a:t>科技发展</a:t>
            </a:r>
          </a:p>
          <a:p>
            <a:pPr lvl="2"/>
            <a:r>
              <a:t>随着科技的不断进步，星际旅行的梦想将逐渐变为现实。</a:t>
            </a:r>
          </a:p>
          <a:p>
            <a:pPr lvl="1"/>
            <a:r>
              <a:t>人类命运</a:t>
            </a:r>
          </a:p>
          <a:p>
            <a:pPr lvl="2"/>
            <a:r>
              <a:t>星际旅行是人类探索宇宙、寻求未来生存和发展的重要途径。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5_TF56160789" id="{751E87C0-0771-424F-B154-871FD1501C05}" vid="{2E5C96EF-B3D9-45F0-A93F-C32C56A6DA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{0E58D5ED-B2D6-4D03-99DC-6ECB5798507E}tf56160789_win32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Bookman Old Style</vt:lpstr>
      <vt:lpstr>Calibri</vt:lpstr>
      <vt:lpstr>Franklin Gothic Book</vt:lpstr>
      <vt:lpstr>1_RetrospectVTI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2023-03-07T10:32:29Z</dcterms:created>
  <dcterms:modified xsi:type="dcterms:W3CDTF">2023-03-07T10:32:58Z</dcterms:modified>
</cp:coreProperties>
</file>