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 wrap="square" lIns="108000" rIns="10800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sz="1400">
                <a:latin typeface="Microsoft YaHei"/>
              </a:defRPr>
            </a:pPr>
            <a:r>
              <a:t>定义</a:t>
            </a:r>
            <a:br/>
            <a:r>
              <a:t>极端天气指的是在特定时间内，气温、降水、风等气象要素的异常变化，对人类生活和社会经济造成严重影响。</a:t>
            </a:r>
            <a:br/>
            <a:r>
              <a:t>类型</a:t>
            </a:r>
            <a:br/>
            <a:r>
              <a:t>极端天气包括高温热浪、强降水、干旱、台风、寒潮等。</a:t>
            </a:r>
            <a:br/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wrap="none" lIns="108000" rIns="108000" anchor="ctr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sz="1400">
                <a:latin typeface="Microsoft YaHei"/>
              </a:defRPr>
            </a:pPr>
            <a:r>
              <a:t>成因</a:t>
            </a:r>
            <a:br/>
            <a:r>
              <a:t>干旱由气候变暖、降水减少、水资源过度利用等因素导致。</a:t>
            </a:r>
            <a:br/>
            <a:r>
              <a:t>影响</a:t>
            </a:r>
            <a:br/>
            <a:r>
              <a:t>干旱会导致农作物减产、生态环境恶化、水资源紧张等问题。</a:t>
            </a:r>
            <a:br/>
            <a:r>
              <a:t>应对策略</a:t>
            </a:r>
            <a:br/>
            <a:r>
              <a:t>推广节水技术、优化水资源配置、发展节水型农业等。</a:t>
            </a:r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wrap="square" lIns="108000" rIns="108000" anchor="ctr">
            <a:sp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sz="1400">
                <a:latin typeface="Microsoft YaHei"/>
              </a:defRPr>
            </a:pPr>
            <a:r>
              <a:t>成因</a:t>
            </a:r>
            <a:br/>
            <a:r>
              <a:t>强降水往往与大气环流异常、季风影响等因素有关。</a:t>
            </a:r>
            <a:br/>
            <a:r>
              <a:t>灾害</a:t>
            </a:r>
            <a:br/>
            <a:r>
              <a:t>强降水可引发洪水、泥石流等灾害，对基础设施和居民生活造成严重破坏。</a:t>
            </a:r>
            <a:br/>
            <a:r>
              <a:t>预防措施</a:t>
            </a:r>
            <a:br/>
            <a:r>
              <a:t>加强水文监测、完善排水系统、提高公众防灾意识等。</a:t>
            </a:r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none" lIns="108000" rIns="108000">
            <a:spAutoFit/>
          </a:bodyPr>
          <a:lstStyle/>
          <a:p>
            <a:pPr lvl="0">
              <a:defRPr sz="1400">
                <a:latin typeface="Microsoft YaHei"/>
              </a:defRPr>
            </a:pPr>
            <a:r>
              <a:t>成因</a:t>
            </a:r>
            <a:br/>
            <a:r>
              <a:t>高温热浪主要由全球气候变化、城市热岛效应等因素引起。</a:t>
            </a:r>
            <a:br/>
            <a:r>
              <a:t>影响</a:t>
            </a:r>
            <a:br/>
            <a:r>
              <a:t>高温热浪可能导致中暑、热射病等健康问题，并加剧水资源短缺。</a:t>
            </a:r>
            <a:br/>
            <a:r>
              <a:t>应对措施</a:t>
            </a:r>
            <a:br/>
            <a:r>
              <a:t>加强城市绿化、提高公众防暑意识、优化能源结构等。</a:t>
            </a:r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 wrap="none" lIns="108000" rIns="108000">
            <a:spAutoFit/>
          </a:bodyPr>
          <a:lstStyle/>
          <a:p>
            <a:pPr lvl="0">
              <a:defRPr sz="1200">
                <a:latin typeface="Microsoft YaHei"/>
              </a:defRPr>
            </a:pPr>
            <a:r>
              <a:t>应对策略</a:t>
            </a:r>
            <a:br/>
            <a:r>
              <a:t>加强气象监测预警、完善应急预案、提高公众防灾减灾能力等。</a:t>
            </a:r>
            <a:br/>
            <a:r>
              <a:t>未来趋势</a:t>
            </a:r>
            <a:br/>
            <a:r>
              <a:t>随着全球气候变化，极端天气事件可能更加频繁和严重。</a:t>
            </a:r>
            <a:br/>
            <a:r>
              <a:t>挑战与机遇</a:t>
            </a:r>
            <a:br/>
            <a:r>
              <a:t>应对极端天气挑战，既是挑战也是机遇，需要全球合作和科技创新。</a:t>
            </a:r>
            <a:br/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极端天气现象解析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AI模型研究所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极端天气的定义与类型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  <a:p>
            <a:pPr lvl="1"/>
            <a:r>
              <a:t>定义</a:t>
            </a:r>
          </a:p>
          <a:p>
            <a:pPr lvl="2"/>
            <a:r>
              <a:t>极端天气指的是在特定时间内，气温、降水、风等气象要素的异常变化，对人类生活和社会经济造成严重影响。</a:t>
            </a:r>
          </a:p>
          <a:p>
            <a:pPr lvl="1"/>
            <a:r>
              <a:t>类型</a:t>
            </a:r>
          </a:p>
          <a:p>
            <a:pPr lvl="2"/>
            <a:r>
              <a:t>极端天气包括高温热浪、强降水、干旱、台风、寒潮等。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高温热浪的成因与影响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成因</a:t>
            </a:r>
          </a:p>
          <a:p>
            <a:pPr lvl="2"/>
            <a:r>
              <a:t>高温热浪主要由全球气候变化、城市热岛效应等因素引起。</a:t>
            </a:r>
          </a:p>
          <a:p>
            <a:pPr lvl="1"/>
            <a:r>
              <a:t>影响</a:t>
            </a:r>
          </a:p>
          <a:p>
            <a:pPr lvl="2"/>
            <a:r>
              <a:t>高温热浪可能导致中暑、热射病等健康问题，并加剧水资源短缺。</a:t>
            </a:r>
          </a:p>
          <a:p>
            <a:pPr lvl="1"/>
            <a:r>
              <a:t>应对措施</a:t>
            </a:r>
          </a:p>
          <a:p>
            <a:pPr lvl="2"/>
            <a:r>
              <a:t>加强城市绿化、提高公众防暑意识、优化能源结构等。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强降水的成因与灾害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lvl="1"/>
            <a:r>
              <a:t>成因</a:t>
            </a:r>
          </a:p>
          <a:p>
            <a:pPr lvl="2"/>
            <a:r>
              <a:t>强降水往往与大气环流异常、季风影响等因素有关。</a:t>
            </a:r>
          </a:p>
          <a:p>
            <a:pPr lvl="1"/>
            <a:r>
              <a:t>灾害</a:t>
            </a:r>
          </a:p>
          <a:p>
            <a:pPr lvl="2"/>
            <a:r>
              <a:t>强降水可引发洪水、泥石流等灾害，对基础设施和居民生活造成严重破坏。</a:t>
            </a:r>
          </a:p>
          <a:p>
            <a:pPr lvl="1"/>
            <a:r>
              <a:t>预防措施</a:t>
            </a:r>
          </a:p>
          <a:p>
            <a:pPr lvl="2"/>
            <a:r>
              <a:t>加强水文监测、完善排水系统、提高公众防灾意识等。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干旱的成因与应对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pPr lvl="1"/>
            <a:r>
              <a:t>成因</a:t>
            </a:r>
          </a:p>
          <a:p>
            <a:pPr lvl="2"/>
            <a:r>
              <a:t>干旱由气候变暖、降水减少、水资源过度利用等因素导致。</a:t>
            </a:r>
          </a:p>
          <a:p>
            <a:pPr lvl="1"/>
            <a:r>
              <a:t>影响</a:t>
            </a:r>
          </a:p>
          <a:p>
            <a:pPr lvl="2"/>
            <a:r>
              <a:t>干旱会导致农作物减产、生态环境恶化、水资源紧张等问题。</a:t>
            </a:r>
          </a:p>
          <a:p>
            <a:pPr lvl="1"/>
            <a:r>
              <a:t>应对策略</a:t>
            </a:r>
          </a:p>
          <a:p>
            <a:pPr lvl="2"/>
            <a:r>
              <a:t>推广节水技术、优化水资源配置、发展节水型农业等。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极端天气的应对与未来趋势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/>
          </a:p>
          <a:p>
            <a:pPr lvl="1"/>
            <a:r>
              <a:t>应对策略</a:t>
            </a:r>
          </a:p>
          <a:p>
            <a:pPr lvl="2"/>
            <a:r>
              <a:t>加强气象监测预警、完善应急预案、提高公众防灾减灾能力等。</a:t>
            </a:r>
          </a:p>
          <a:p>
            <a:pPr lvl="1"/>
            <a:r>
              <a:t>未来趋势</a:t>
            </a:r>
          </a:p>
          <a:p>
            <a:pPr lvl="2"/>
            <a:r>
              <a:t>随着全球气候变化，极端天气事件可能更加频繁和严重。</a:t>
            </a:r>
          </a:p>
          <a:p>
            <a:pPr lvl="1"/>
            <a:r>
              <a:t>挑战与机遇</a:t>
            </a:r>
          </a:p>
          <a:p>
            <a:pPr lvl="2"/>
            <a:r>
              <a:t>应对极端天气挑战，既是挑战也是机遇，需要全球合作和科技创新。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108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Organisch</vt:lpstr>
      <vt:lpstr>极端天气现象解析</vt:lpstr>
      <vt:lpstr>极端天气的定义与类型</vt:lpstr>
      <vt:lpstr>高温热浪的成因与影响</vt:lpstr>
      <vt:lpstr>强降水的成因与灾害</vt:lpstr>
      <vt:lpstr>干旱的成因与应对</vt:lpstr>
      <vt:lpstr>极端天气的应对与未来趋势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feihu han</cp:lastModifiedBy>
  <cp:revision>2</cp:revision>
  <dcterms:created xsi:type="dcterms:W3CDTF">2023-03-07T12:04:32Z</dcterms:created>
  <dcterms:modified xsi:type="dcterms:W3CDTF">2025-04-12T06:02:21Z</dcterms:modified>
</cp:coreProperties>
</file>