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Python语法入门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通义千问72B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第一页：Python简介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Python是什么</a:t>
            </a:r>
          </a:p>
          <a:p>
            <a:pPr lvl="2"/>
            <a:r>
              <a:t>Python是一种高级编程语言，以其简洁、易读的语法和强大的功能而闻名，广泛应用于Web开发、数据分析、人工智能等领域。</a:t>
            </a:r>
          </a:p>
          <a:p>
            <a:pPr lvl="1"/>
            <a:r>
              <a:t>Python的优势</a:t>
            </a:r>
          </a:p>
          <a:p>
            <a:pPr lvl="2"/>
            <a:r>
              <a:t>Python具有丰富的库支持，跨平台运行，适合初学者入门，且代码量少，可提高开发效率。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第二页：Python安装与环境设置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Python安装</a:t>
            </a:r>
          </a:p>
          <a:p>
            <a:pPr lvl="2"/>
            <a:r>
              <a:t>访问Python官网下载最新版本，按照提示进行安装，确保勾选添加Python到系统路径选项。</a:t>
            </a:r>
          </a:p>
          <a:p>
            <a:pPr lvl="1"/>
            <a:r>
              <a:t>IDLE使用</a:t>
            </a:r>
          </a:p>
          <a:p>
            <a:pPr lvl="2"/>
            <a:r>
              <a:t>IDLE是Python自带的集成开发环境，可用于编写和运行Python代码。</a:t>
            </a:r>
          </a:p>
          <a:p>
            <a:pPr lvl="1"/>
            <a:r>
              <a:t>环境变量配置</a:t>
            </a:r>
          </a:p>
          <a:p>
            <a:pPr lvl="2"/>
            <a:r>
              <a:t>如果需要管理多个Python版本，可以使用虚拟环境工具如venv或conda来创建独立的Python环境。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第三页：Python基础语法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变量与数据类型</a:t>
            </a:r>
          </a:p>
          <a:p>
            <a:pPr lvl="2"/>
            <a:r>
              <a:t>Python有多种数据类型，如整数(int)、浮点数(float)、字符串(str)和布尔值(bool)等，变量声明无需指定类型。</a:t>
            </a:r>
          </a:p>
          <a:p>
            <a:pPr lvl="1"/>
            <a:r>
              <a:t>注释与编码规范</a:t>
            </a:r>
          </a:p>
          <a:p>
            <a:pPr lvl="2"/>
            <a:r>
              <a:t>单行注释以#开头，多行注释可以用三引号包围。Python推荐使用四个空格作为缩进，不使用tab。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第四页：流程控制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条件语句</a:t>
            </a:r>
          </a:p>
          <a:p>
            <a:pPr lvl="2"/>
            <a:r>
              <a:t>if-elif-else用于条件判断，例如：`if condition: statement`。</a:t>
            </a:r>
          </a:p>
          <a:p>
            <a:pPr lvl="1"/>
            <a:r>
              <a:t>循环结构</a:t>
            </a:r>
          </a:p>
          <a:p>
            <a:pPr lvl="2"/>
            <a:r>
              <a:t>for循环常用于遍历序列，while循环用于满足条件时持续执行。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第五页：函数与模块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定义函数</a:t>
            </a:r>
          </a:p>
          <a:p>
            <a:pPr lvl="2"/>
            <a:r>
              <a:t>使用def关键字定义函数，例如：`def function_name(parameters):`。</a:t>
            </a:r>
          </a:p>
          <a:p>
            <a:pPr lvl="1"/>
            <a:r>
              <a:t>导入模块</a:t>
            </a:r>
          </a:p>
          <a:p>
            <a:pPr lvl="2"/>
            <a:r>
              <a:t>Python通过import语句导入其他模块，如`import math`来使用数学函数。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第六页：列表与切片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列表简介</a:t>
            </a:r>
          </a:p>
          <a:p>
            <a:pPr lvl="2"/>
            <a:r>
              <a:t>列表是Python中的动态数组，可以存储任意类型的元素，使用方括号[]创建。</a:t>
            </a:r>
          </a:p>
          <a:p>
            <a:pPr lvl="1"/>
            <a:r>
              <a:t>切片操作</a:t>
            </a:r>
          </a:p>
          <a:p>
            <a:pPr lvl="2"/>
            <a:r>
              <a:t>使用索引来访问列表元素，使用切片获取子列表，如`list[begin:end]`。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第七页：字典与集合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字典简介</a:t>
            </a:r>
          </a:p>
          <a:p>
            <a:pPr lvl="2"/>
            <a:r>
              <a:t>字典是键值对的集合，使用花括号{}创建，键必须唯一。</a:t>
            </a:r>
          </a:p>
          <a:p>
            <a:pPr lvl="1"/>
            <a:r>
              <a:t>集合简介</a:t>
            </a:r>
          </a:p>
          <a:p>
            <a:pPr lvl="2"/>
            <a:r>
              <a:t>集合是无序且不重复的元素集，同样使用花括号{}创建，支持集合运算。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第八页：异常处理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异常定义</a:t>
            </a:r>
          </a:p>
          <a:p>
            <a:pPr lvl="2"/>
            <a:r>
              <a:t>当程序运行出错时，会抛出异常。Python使用try-except来捕获并处理异常。</a:t>
            </a:r>
          </a:p>
          <a:p>
            <a:pPr lvl="1"/>
            <a:r>
              <a:t>finally块</a:t>
            </a:r>
          </a:p>
          <a:p>
            <a:pPr lvl="2"/>
            <a:r>
              <a:t>无论是否发生异常，finally块中的代码都会被执行，常用于资源清理。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