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0FC1A2-A6CE-42EF-AA2E-DCD8C330C087}">
  <a:tblStyle styleId="{3B0FC1A2-A6CE-42EF-AA2E-DCD8C330C0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descr="motifANTIVIRUSfond.png"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ScreenLOGO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75" y="949625"/>
            <a:ext cx="7559899" cy="21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Règles 1/2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Le jeu se découpe en 3 niveaux à la difficulté croissante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Le joueur est muni d’une arme limité dans ses rafales de tire (elle se régénère automatiquement)</a:t>
            </a: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Si le joueur tombe de la map, il revient simplement à la zone de respawn au centre de la ville.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3F3F3"/>
                </a:solidFill>
              </a:rPr>
              <a:t>Règles 2/2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Le joueur peut toucher des PNJ et aller plus vite. Si ceux-ci sont contaminés, il se transforment en malus qui ralentissent le joueur et l'empêchent de tirer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Si une infection atteint le cube situé au centre de la map, le joueur perd.</a:t>
            </a: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Si tous les virus sont éliminés, le joueur gagne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0000"/>
              </a:buClr>
              <a:buSzPts val="1800"/>
              <a:buChar char="-"/>
            </a:pPr>
            <a:r>
              <a:rPr lang="fr">
                <a:solidFill>
                  <a:srgbClr val="FF0000"/>
                </a:solidFill>
              </a:rPr>
              <a:t>PARLER DU LD !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FF0000"/>
                </a:solidFill>
              </a:rPr>
              <a:t>schéma de la map, expliciter les choix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FF0000"/>
                </a:solidFill>
              </a:rPr>
              <a:t>dimensions, structure, prefabs =&gt;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FF0000"/>
                </a:solidFill>
              </a:rPr>
              <a:t>utilisation des blocs indestructibles pour limiter les réparations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FF0000"/>
                </a:solidFill>
              </a:rPr>
              <a:t>position des spawners de virus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FF0000"/>
                </a:solidFill>
              </a:rPr>
              <a:t>position du joueur / objectif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Journal de bord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>
                <a:solidFill>
                  <a:srgbClr val="FFFFFF"/>
                </a:solidFill>
              </a:rPr>
              <a:t>Lundi 16/10 : </a:t>
            </a:r>
            <a:r>
              <a:rPr lang="fr" sz="1100">
                <a:solidFill>
                  <a:srgbClr val="FFFFFF"/>
                </a:solidFill>
              </a:rPr>
              <a:t>Brainstorm, Prototypage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>
                <a:solidFill>
                  <a:srgbClr val="FFFFFF"/>
                </a:solidFill>
              </a:rPr>
              <a:t>Mardi 17/10:</a:t>
            </a:r>
            <a:r>
              <a:rPr b="1" lang="fr" sz="1100">
                <a:solidFill>
                  <a:srgbClr val="FFFFFF"/>
                </a:solidFill>
              </a:rPr>
              <a:t> </a:t>
            </a:r>
            <a:r>
              <a:rPr lang="fr" sz="1100">
                <a:solidFill>
                  <a:srgbClr val="FFFFFF"/>
                </a:solidFill>
              </a:rPr>
              <a:t>level concept, tests perfs, prototypage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>
                <a:solidFill>
                  <a:srgbClr val="FFFFFF"/>
                </a:solidFill>
              </a:rPr>
              <a:t>Lundi 23/10 : </a:t>
            </a:r>
            <a:r>
              <a:rPr lang="fr" sz="1100">
                <a:solidFill>
                  <a:srgbClr val="FFFFFF"/>
                </a:solidFill>
              </a:rPr>
              <a:t>LD dans unity, fin du prototypage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rgbClr val="F3F3F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>
                <a:solidFill>
                  <a:srgbClr val="FFFFFF"/>
                </a:solidFill>
              </a:rPr>
              <a:t>Mardi 24/10:</a:t>
            </a:r>
            <a:r>
              <a:rPr lang="fr" sz="1100">
                <a:solidFill>
                  <a:srgbClr val="FFFFFF"/>
                </a:solidFill>
              </a:rPr>
              <a:t> avancée UI/UX, problèmes de perfs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 u="sng">
                <a:solidFill>
                  <a:srgbClr val="FFFFFF"/>
                </a:solidFill>
              </a:rPr>
              <a:t>Lundi 30/10: F</a:t>
            </a:r>
            <a:r>
              <a:rPr lang="fr" sz="1100">
                <a:solidFill>
                  <a:srgbClr val="FFFFFF"/>
                </a:solidFill>
              </a:rPr>
              <a:t>in du LD définitif. Playtests, équilibrage, nettoyage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 u="sng">
                <a:solidFill>
                  <a:srgbClr val="FFFFFF"/>
                </a:solidFill>
              </a:rPr>
              <a:t>Mardi 01/11: </a:t>
            </a:r>
            <a:r>
              <a:rPr lang="fr" sz="1100">
                <a:solidFill>
                  <a:srgbClr val="FFFFFF"/>
                </a:solidFill>
              </a:rPr>
              <a:t>Finalisation, présentation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Contrôle</a:t>
            </a:r>
            <a:r>
              <a:rPr lang="fr">
                <a:solidFill>
                  <a:srgbClr val="FFFFFF"/>
                </a:solidFill>
              </a:rPr>
              <a:t> qualité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R</a:t>
            </a:r>
            <a:r>
              <a:rPr lang="fr">
                <a:solidFill>
                  <a:srgbClr val="FFFFFF"/>
                </a:solidFill>
              </a:rPr>
              <a:t>echerche de bugs éventuels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game feel</a:t>
            </a:r>
            <a:r>
              <a:rPr lang="fr">
                <a:solidFill>
                  <a:srgbClr val="FFFFFF"/>
                </a:solidFill>
              </a:rPr>
              <a:t> : suggestion de feedback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Equilibrage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III- détails techniques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GameManager (singleton) 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gère l’état de la partie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108" y="970750"/>
            <a:ext cx="4860291" cy="37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III- détails techniques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Ville composée de cubes, chacun porteur d’un script gérant l’infection et la réparation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Transmission de l’infection aux voisins proches (raycast)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Spawn des virus : aléatoire avec contraintes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NPC (“octets”) : marche aléatoire autour d’un point, évite les murs (raycast)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Joueur : controller unity modifié, respawn en fantôme pixelisé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III- problèmes et solutions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 100.000 cubes : grosses problématiques de performance (render et script)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Impact sur le render : render.material -&gt; renderer.sharedMaterial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Optimisation du script des cubes 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	raycast seulement une fois à l’initialisation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	update moins fréquente et desynchronisée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	initialisation lors de la première update() plutôt que dans start()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0720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LEAD PROD : Emmanuel Schmück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LEAD GAME DESIGN : Pierre-François Dormegnie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LEAD LEVEL DESIGN : Emeric Dos Santos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LEAD TECH : Hanna Fiani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LEAD GRAPHICS : Rémi Moreaux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LEAD QA : Joris Da Silva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1285000" y="718775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F0000"/>
                </a:solidFill>
              </a:rPr>
              <a:t>à finaliser 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Plan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I- Le Game Design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II- Démo du jeu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EFEFEF"/>
                </a:solidFill>
              </a:rPr>
              <a:t>III- détails techniques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3F3F3"/>
                </a:solidFill>
              </a:rPr>
              <a:t>I- Le Game Design : génèse du projet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Volonté de travailler en Voxel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Jeu basé sur une mécanique de destruction</a:t>
            </a:r>
          </a:p>
          <a:p>
            <a:pPr indent="-342900" lvl="0" marL="457200">
              <a:spcBef>
                <a:spcPts val="0"/>
              </a:spcBef>
              <a:buClr>
                <a:srgbClr val="F3F3F3"/>
              </a:buClr>
              <a:buSzPts val="1800"/>
              <a:buChar char="-"/>
            </a:pPr>
            <a:r>
              <a:rPr lang="fr">
                <a:solidFill>
                  <a:srgbClr val="F3F3F3"/>
                </a:solidFill>
              </a:rPr>
              <a:t>Environnement urbain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3F3F3"/>
                </a:solidFill>
              </a:rPr>
              <a:t>Idées abordées durant la phase de développement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Le joueur doit protéger sa ville d’une invasion extraterrestre</a:t>
            </a:r>
          </a:p>
          <a:p>
            <a:pPr indent="-342900" lvl="0" marL="457200">
              <a:spcBef>
                <a:spcPts val="0"/>
              </a:spcBef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Le joueur doit détruire le décors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Finalement :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Univers informatique : l’ennemi est un virus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La destruction du décors vient de l’ennemi et non pas du joueur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lorsque l’ennemi est éliminé, l’environnement détruit se régénère.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Influences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Tron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Matrix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Minecraft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3F3F3"/>
                </a:solidFill>
              </a:rPr>
              <a:t>Résumé Gameplay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Pitch : </a:t>
            </a:r>
            <a:r>
              <a:rPr lang="fr">
                <a:solidFill>
                  <a:srgbClr val="EFEFEF"/>
                </a:solidFill>
              </a:rPr>
              <a:t>La ville de Data City est attaquée par une horde de virus déterminés à contaminer le core, centre névralgique de votre ville et de votre ordinateur.</a:t>
            </a:r>
          </a:p>
          <a:p>
            <a:pPr indent="-342900" lvl="0" marL="457200" rtl="0">
              <a:spcBef>
                <a:spcPts val="0"/>
              </a:spcBef>
              <a:buClr>
                <a:srgbClr val="EFEFEF"/>
              </a:buClr>
              <a:buSzPts val="1800"/>
              <a:buChar char="-"/>
            </a:pPr>
            <a:r>
              <a:rPr lang="fr">
                <a:solidFill>
                  <a:srgbClr val="EFEFEF"/>
                </a:solidFill>
              </a:rPr>
              <a:t>But : gelez la propagation du virus et éliminez les noyaux avant que l’infection n’atteigne le core situé au centre de la ville.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">
                <a:solidFill>
                  <a:srgbClr val="F3F3F3"/>
                </a:solidFill>
              </a:rPr>
              <a:t>A</a:t>
            </a:r>
            <a:r>
              <a:rPr lang="fr">
                <a:solidFill>
                  <a:srgbClr val="F3F3F3"/>
                </a:solidFill>
              </a:rPr>
              <a:t>ctions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4" name="Shape 10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{3B0FC1A2-A6CE-42EF-AA2E-DCD8C330C087}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EFEFEF"/>
                          </a:solidFill>
                        </a:rPr>
                        <a:t>Se déplacer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Dirigez-vous vers les zones infectées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</a:rPr>
                        <a:t>Sauter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Montez sur les passerelles ou sur les cubes qui n’ont pas encore été atteint par l’infection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Tirer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Gelez les cubes contaminé ; </a:t>
                      </a:r>
                      <a:r>
                        <a:rPr lang="fr">
                          <a:solidFill>
                            <a:srgbClr val="FFFFFF"/>
                          </a:solidFill>
                        </a:rPr>
                        <a:t>éliminez</a:t>
                      </a:r>
                      <a:r>
                        <a:rPr lang="fr">
                          <a:solidFill>
                            <a:srgbClr val="FFFFFF"/>
                          </a:solidFill>
                        </a:rPr>
                        <a:t> le virus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3F3F3"/>
                          </a:solidFill>
                        </a:rPr>
                        <a:t>Marcher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</a:rPr>
                        <a:t>Déplacez-vous plus lentement dans les zones à risque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