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7" autoAdjust="0"/>
    <p:restoredTop sz="94665"/>
  </p:normalViewPr>
  <p:slideViewPr>
    <p:cSldViewPr snapToGrid="0">
      <p:cViewPr varScale="1">
        <p:scale>
          <a:sx n="86" d="100"/>
          <a:sy n="86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3748640" y="169912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64386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59" y="1197102"/>
              <a:ext cx="28156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174760" y="2356929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550815" y="2950351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223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825323" y="5110164"/>
              <a:ext cx="2684489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management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1831632" y="359507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925678" y="3003370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</p:cNvCxnSpPr>
          <p:nvPr/>
        </p:nvCxnSpPr>
        <p:spPr>
          <a:xfrm>
            <a:off x="4379103" y="2519069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445400" y="165072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445400" y="188305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6DB83E-4504-CDD4-007E-3F3783D4F648}"/>
              </a:ext>
            </a:extLst>
          </p:cNvPr>
          <p:cNvGrpSpPr/>
          <p:nvPr/>
        </p:nvGrpSpPr>
        <p:grpSpPr>
          <a:xfrm>
            <a:off x="356492" y="1255521"/>
            <a:ext cx="4020312" cy="3672860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FFCE33-BBCD-C114-615E-BA52BC710AD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90D22B-056A-6300-BEDE-FC981147CC2C}"/>
                </a:ext>
              </a:extLst>
            </p:cNvPr>
            <p:cNvSpPr txBox="1"/>
            <p:nvPr/>
          </p:nvSpPr>
          <p:spPr>
            <a:xfrm>
              <a:off x="449179" y="3118629"/>
              <a:ext cx="223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13EC53-B288-5030-A653-1841A1B9CAFA}"/>
                </a:ext>
              </a:extLst>
            </p:cNvPr>
            <p:cNvSpPr/>
            <p:nvPr/>
          </p:nvSpPr>
          <p:spPr>
            <a:xfrm>
              <a:off x="825323" y="5110164"/>
              <a:ext cx="2684489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management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6D0D27-3554-347D-7F00-62EF98447AED}"/>
                </a:ext>
              </a:extLst>
            </p:cNvPr>
            <p:cNvSpPr/>
            <p:nvPr/>
          </p:nvSpPr>
          <p:spPr>
            <a:xfrm>
              <a:off x="1831632" y="359507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CFC5C1-4770-28FF-0DC7-53822B3C263A}"/>
              </a:ext>
            </a:extLst>
          </p:cNvPr>
          <p:cNvGrpSpPr/>
          <p:nvPr/>
        </p:nvGrpSpPr>
        <p:grpSpPr>
          <a:xfrm>
            <a:off x="7492638" y="1441640"/>
            <a:ext cx="3548198" cy="2627937"/>
            <a:chOff x="7016496" y="59436"/>
            <a:chExt cx="4108704" cy="375361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62D434-AE5A-F6B2-9CB3-A1691E91B88B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FC74A3-EFD3-B670-E0BF-211B7E080C5A}"/>
                </a:ext>
              </a:extLst>
            </p:cNvPr>
            <p:cNvSpPr txBox="1"/>
            <p:nvPr/>
          </p:nvSpPr>
          <p:spPr>
            <a:xfrm>
              <a:off x="7156704" y="234172"/>
              <a:ext cx="264386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0322B0-B834-9813-E1F4-ECDA7CB84815}"/>
                </a:ext>
              </a:extLst>
            </p:cNvPr>
            <p:cNvSpPr/>
            <p:nvPr/>
          </p:nvSpPr>
          <p:spPr>
            <a:xfrm>
              <a:off x="7376159" y="1197102"/>
              <a:ext cx="28156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management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973536-76B7-041B-BC20-528B007E9EC7}"/>
                </a:ext>
              </a:extLst>
            </p:cNvPr>
            <p:cNvSpPr/>
            <p:nvPr/>
          </p:nvSpPr>
          <p:spPr>
            <a:xfrm>
              <a:off x="9174760" y="2356929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</p:cNvCxnSpPr>
          <p:nvPr/>
        </p:nvCxnSpPr>
        <p:spPr>
          <a:xfrm>
            <a:off x="3846653" y="2331720"/>
            <a:ext cx="3894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24AA2-CFEF-3293-DF5F-8E3547800C13}"/>
              </a:ext>
            </a:extLst>
          </p:cNvPr>
          <p:cNvSpPr txBox="1"/>
          <p:nvPr/>
        </p:nvSpPr>
        <p:spPr>
          <a:xfrm>
            <a:off x="3949521" y="1877210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_by_desination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4197835" y="1291367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create_migration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_path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5D71F3-B612-8D98-E8BD-334406497DD1}"/>
              </a:ext>
            </a:extLst>
          </p:cNvPr>
          <p:cNvGrpSpPr/>
          <p:nvPr/>
        </p:nvGrpSpPr>
        <p:grpSpPr>
          <a:xfrm>
            <a:off x="210400" y="1276095"/>
            <a:ext cx="3548198" cy="2627937"/>
            <a:chOff x="7016496" y="59436"/>
            <a:chExt cx="4108704" cy="3753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EF3014-F6B4-0379-94CB-649D54BB2824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87D74B-3090-4D16-7DA7-9FD59F3151B4}"/>
                </a:ext>
              </a:extLst>
            </p:cNvPr>
            <p:cNvSpPr txBox="1"/>
            <p:nvPr/>
          </p:nvSpPr>
          <p:spPr>
            <a:xfrm>
              <a:off x="7156704" y="234172"/>
              <a:ext cx="264386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81F392-EA62-F228-9038-2B6641D32677}"/>
                </a:ext>
              </a:extLst>
            </p:cNvPr>
            <p:cNvSpPr/>
            <p:nvPr/>
          </p:nvSpPr>
          <p:spPr>
            <a:xfrm>
              <a:off x="7301849" y="958395"/>
              <a:ext cx="28156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management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29338C-0E8C-9BC1-B28E-88688D6E0A29}"/>
                </a:ext>
              </a:extLst>
            </p:cNvPr>
            <p:cNvSpPr/>
            <p:nvPr/>
          </p:nvSpPr>
          <p:spPr>
            <a:xfrm>
              <a:off x="9549727" y="2364867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27CB0-5EA8-873E-5BAE-4064C503C9D5}"/>
              </a:ext>
            </a:extLst>
          </p:cNvPr>
          <p:cNvGrpSpPr/>
          <p:nvPr/>
        </p:nvGrpSpPr>
        <p:grpSpPr>
          <a:xfrm>
            <a:off x="7741365" y="761542"/>
            <a:ext cx="4020312" cy="3672860"/>
            <a:chOff x="311987" y="2947652"/>
            <a:chExt cx="4020312" cy="3672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764EFC-80D4-0C34-F5E0-36477A875DEE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62008F-7ED7-9222-4D6D-47888C8A51D8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325E55-83D9-C5DD-558A-B4DC271493BD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9EC45B-8A68-5F0B-694E-78EC9330BD68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79565C-E457-C29B-FBEE-C7D26F720DAB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DE84970-74BA-D1CE-A406-25A5CED29605}"/>
              </a:ext>
            </a:extLst>
          </p:cNvPr>
          <p:cNvSpPr txBox="1"/>
          <p:nvPr/>
        </p:nvSpPr>
        <p:spPr>
          <a:xfrm>
            <a:off x="3903454" y="1577406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_paths_by_location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Finn, Hannah</cp:lastModifiedBy>
  <cp:revision>4</cp:revision>
  <dcterms:created xsi:type="dcterms:W3CDTF">2024-09-25T23:53:12Z</dcterms:created>
  <dcterms:modified xsi:type="dcterms:W3CDTF">2024-10-06T22:13:24Z</dcterms:modified>
</cp:coreProperties>
</file>