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3"/>
  </p:notesMasterIdLst>
  <p:handoutMasterIdLst>
    <p:handoutMasterId r:id="rId24"/>
  </p:handoutMasterIdLst>
  <p:sldIdLst>
    <p:sldId id="365" r:id="rId2"/>
    <p:sldId id="368" r:id="rId3"/>
    <p:sldId id="369" r:id="rId4"/>
    <p:sldId id="370" r:id="rId5"/>
    <p:sldId id="372" r:id="rId6"/>
    <p:sldId id="373" r:id="rId7"/>
    <p:sldId id="374" r:id="rId8"/>
    <p:sldId id="375" r:id="rId9"/>
    <p:sldId id="376" r:id="rId10"/>
    <p:sldId id="388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FF"/>
    <a:srgbClr val="BFBFFF"/>
    <a:srgbClr val="AB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94595" autoAdjust="0"/>
  </p:normalViewPr>
  <p:slideViewPr>
    <p:cSldViewPr>
      <p:cViewPr varScale="1">
        <p:scale>
          <a:sx n="84" d="100"/>
          <a:sy n="84" d="100"/>
        </p:scale>
        <p:origin x="987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6A9E5A79-3CA5-4249-8948-3ECDCDD890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1F9D47C5-E27A-44B9-8FED-8041D900E10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2036" name="Rectangle 4">
            <a:extLst>
              <a:ext uri="{FF2B5EF4-FFF2-40B4-BE49-F238E27FC236}">
                <a16:creationId xmlns:a16="http://schemas.microsoft.com/office/drawing/2014/main" id="{F8D75371-7968-4D2D-AF21-FFCB180C5C2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E4403F00-2857-4B6D-AB7B-F91AD0B640D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560A14B5-23DC-42B6-831A-002D34772B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6537CB0-BB79-4FDF-A5EB-891EBE6BE3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228E5CF-0008-4939-BAA0-969D3BAEE4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48B40BC-A732-4D57-93E5-85C27D3DEBE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739A0D59-1CCC-4951-B3D1-E884C67EAC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2799CB31-C723-4CFB-AEBB-36B49964D4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00628394-A861-45AD-9A3E-811CE2B8D3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6EDFF3AC-4FA7-4E2A-8BB0-9DC0A2B083F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5BCF41B6-1C0F-4342-BA0E-4A4ACEC0D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171731D6-6ED6-4D2D-8506-5DC8F0D15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BD92F34-5D14-4D83-A899-0A2C5AAC1D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A96C0E7-E709-4A18-8388-7B30BC4012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CAE2DD7-4230-4DBD-B525-FEE93E21F6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6FBE7-AA33-44CB-AA94-C5BE8CB57B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78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7E95BE-372A-433A-B906-F8E051C276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73F938-5460-4297-B0F9-C7B348BBDC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6F6C54-63B2-493B-A2DA-36650FF1C1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CE5B9-2F3F-495F-9609-5C7484FC6F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76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414802-07E6-4127-A7AC-AAECEB1623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AFB426-499B-4077-A0CF-8F99CD22B1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2302AB-F09F-4CE4-874E-0FEC2727B4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C7EF8-A142-449E-8281-DE8B1D5EBB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6184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3F819-5733-4C80-9E9D-049EBA893C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5579F-C9D1-42FC-BF23-1C1784EB0F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54BF4-1D23-482B-AB80-16AD1981A4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17BEC4-63D7-45DD-882A-19D5166A16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548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26CB43-EFE9-49BD-8823-9650F5F17E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CF38379-8CF0-48CD-9061-690AA428A7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F11046-EB94-4DA2-8A4B-D66CAE4C5C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737E6B-DE5D-46BA-9901-92370F1EC4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98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0B5310-4950-4A36-8871-288D2D3C0E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87080E-70D7-4ADC-A51F-C3E8674AC3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1777D0-C1F8-42F2-B57A-B2A5DB2AAF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7FEFCC-63B5-4E07-AA19-10A4A8C8EC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91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DB806D-1AB3-45FD-AFB0-2B06CD6FD3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2A9D97-704D-4F3D-A248-2FFD03B623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FF748A-B379-4533-A2DF-0ADD2F0342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2C928-ECD8-48FB-A769-171029B4B4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02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12EF50-C700-4C77-9D39-B18A1DA7FD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5C39D0-710E-4EC2-B25C-FEBA378EE4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649B8D-AF43-4E90-88A7-C21A67F29D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0FF3E-62B5-4050-B663-5C2BAB0772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06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B00270B-BBA7-4FC0-8A0E-6D3060547A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2226EAD-61FE-44EA-9851-658089D16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D7BE50-A258-4431-9D5A-4871806945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46E7F4-71E2-4D06-854A-740B802E69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7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87C6EEE-6F8F-4542-87D0-A2CCE771CE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9A6AD08-88BB-4C43-8009-982A318BEA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B8B56A-41F8-4E49-8D17-C09AB85FA9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849C5-422D-4BE6-B932-75052E8CCB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16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10E3B25-89CE-4DB4-8D7D-62AECE3072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1CF5798-F5DD-4546-B207-4EF1F96B52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C9C7672-7097-4653-AEB6-2F5FBDFF80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9EE7C-96CA-4DE6-9642-E6333438F8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7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B905EB-8567-4244-90BD-851A8E667C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B7E69-C2E4-4A40-9D96-8E663BA056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C84B1C-8535-467D-9585-77695AF15A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16517-1195-41E0-B6AE-9C1DA96032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67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73BA0-B06F-41A8-AAA0-3AD6FEB602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8D071-A02C-4748-826D-2555D04194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693E4B-F59F-472B-8290-F8B90F0CEE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EA90AD-EC5E-4303-B164-43FB4466BA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42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E3AF0E5-AE6F-43E2-B10B-33A01D381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BB27A76-FD21-4705-B58F-BDBE343A0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88100" name="Rectangle 4">
            <a:extLst>
              <a:ext uri="{FF2B5EF4-FFF2-40B4-BE49-F238E27FC236}">
                <a16:creationId xmlns:a16="http://schemas.microsoft.com/office/drawing/2014/main" id="{BF008CD2-9BF3-4C01-8D83-2D44DD5931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88101" name="Rectangle 5">
            <a:extLst>
              <a:ext uri="{FF2B5EF4-FFF2-40B4-BE49-F238E27FC236}">
                <a16:creationId xmlns:a16="http://schemas.microsoft.com/office/drawing/2014/main" id="{42EBACB1-C9A3-4041-93B4-4E73A353D0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388102" name="Rectangle 6">
            <a:extLst>
              <a:ext uri="{FF2B5EF4-FFF2-40B4-BE49-F238E27FC236}">
                <a16:creationId xmlns:a16="http://schemas.microsoft.com/office/drawing/2014/main" id="{515CC45B-769E-4833-BF66-E588861C1F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fld id="{0B55CE58-7D7F-4026-BF11-24A6174CAA5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B16D7835-A531-4C0C-9B63-14833B375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98C3D9E5-FBDC-4F3A-A736-5928E2EFC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49C47670-90BE-4BD6-BD78-E09DE64AB4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FC699D-5319-4B35-8E49-3AAB255D6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6DE453-1116-4792-95AC-8BE5E6D51861}" type="slidenum">
              <a:rPr lang="en-US" altLang="en-US">
                <a:latin typeface="Garamond" panose="02020404030301010803" pitchFamily="18" charset="0"/>
              </a:rPr>
              <a:pPr/>
              <a:t>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B06160DE-5CFB-49CD-A5C1-3CD0EBC28E0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Sequential Circuit II</a:t>
            </a:r>
          </a:p>
        </p:txBody>
      </p:sp>
      <p:sp>
        <p:nvSpPr>
          <p:cNvPr id="5125" name="Line 4">
            <a:extLst>
              <a:ext uri="{FF2B5EF4-FFF2-40B4-BE49-F238E27FC236}">
                <a16:creationId xmlns:a16="http://schemas.microsoft.com/office/drawing/2014/main" id="{6A421581-2EB4-4455-A13D-518B275AC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126" name="Rectangle 5">
            <a:extLst>
              <a:ext uri="{FF2B5EF4-FFF2-40B4-BE49-F238E27FC236}">
                <a16:creationId xmlns:a16="http://schemas.microsoft.com/office/drawing/2014/main" id="{B7D21E6A-375E-4C25-BAFB-C7E6F89A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7" name="Rectangle 11">
            <a:extLst>
              <a:ext uri="{FF2B5EF4-FFF2-40B4-BE49-F238E27FC236}">
                <a16:creationId xmlns:a16="http://schemas.microsoft.com/office/drawing/2014/main" id="{1D1B4F30-F391-4D8C-993E-2013B22787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Latch &amp; Flip-flop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B8BE310-E2C0-4070-A046-F94E6B22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6BD5F64-74E1-4192-A294-AF6B36A4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735CC4-B355-426F-A71B-3E909B63BF10}" type="slidenum">
              <a:rPr lang="en-US" altLang="en-US">
                <a:latin typeface="Garamond" panose="02020404030301010803" pitchFamily="18" charset="0"/>
              </a:rPr>
              <a:pPr/>
              <a:t>10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99F25CDE-92F2-40C5-AC26-0F93B2678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Master Slave JK Flip-flop</a:t>
            </a:r>
          </a:p>
        </p:txBody>
      </p:sp>
      <p:sp>
        <p:nvSpPr>
          <p:cNvPr id="14341" name="Line 3">
            <a:extLst>
              <a:ext uri="{FF2B5EF4-FFF2-40B4-BE49-F238E27FC236}">
                <a16:creationId xmlns:a16="http://schemas.microsoft.com/office/drawing/2014/main" id="{CF53CED2-BF68-47BA-857F-3B38C7BBD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4342" name="Rectangle 4">
            <a:extLst>
              <a:ext uri="{FF2B5EF4-FFF2-40B4-BE49-F238E27FC236}">
                <a16:creationId xmlns:a16="http://schemas.microsoft.com/office/drawing/2014/main" id="{C2B09327-8FD9-4B93-85A5-2A3FCA52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4343" name="Picture 1">
            <a:extLst>
              <a:ext uri="{FF2B5EF4-FFF2-40B4-BE49-F238E27FC236}">
                <a16:creationId xmlns:a16="http://schemas.microsoft.com/office/drawing/2014/main" id="{8A23915D-6103-4CA9-B808-E008FAF33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36665" r="17500" b="13333"/>
          <a:stretch>
            <a:fillRect/>
          </a:stretch>
        </p:blipFill>
        <p:spPr bwMode="auto">
          <a:xfrm>
            <a:off x="609600" y="1216025"/>
            <a:ext cx="775176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D496C50-E2AA-46B6-80AB-3909D595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7F0D96-CD64-4164-B6D8-B83169E7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EB4A22-DA12-45FA-8EAD-FF05B5094AA6}" type="slidenum">
              <a:rPr lang="en-US" altLang="en-US">
                <a:latin typeface="Garamond" panose="02020404030301010803" pitchFamily="18" charset="0"/>
              </a:rPr>
              <a:pPr/>
              <a:t>11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F844CEC9-7DB2-4629-BEE2-EBE7701A6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800" dirty="0"/>
              <a:t>D Type Positive Edge Triggered Flip-flop</a:t>
            </a:r>
          </a:p>
        </p:txBody>
      </p:sp>
      <p:sp>
        <p:nvSpPr>
          <p:cNvPr id="15365" name="Line 3">
            <a:extLst>
              <a:ext uri="{FF2B5EF4-FFF2-40B4-BE49-F238E27FC236}">
                <a16:creationId xmlns:a16="http://schemas.microsoft.com/office/drawing/2014/main" id="{92B08826-169F-4F3F-96C5-ECF1FA58A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5366" name="Rectangle 4">
            <a:extLst>
              <a:ext uri="{FF2B5EF4-FFF2-40B4-BE49-F238E27FC236}">
                <a16:creationId xmlns:a16="http://schemas.microsoft.com/office/drawing/2014/main" id="{0DB3E698-E2A6-470F-8A27-5A56DC788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5367" name="Picture 7" descr="°">
            <a:extLst>
              <a:ext uri="{FF2B5EF4-FFF2-40B4-BE49-F238E27FC236}">
                <a16:creationId xmlns:a16="http://schemas.microsoft.com/office/drawing/2014/main" id="{0ABAFD49-A5F9-413D-BD96-6AD5FD403C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881188"/>
            <a:ext cx="6858000" cy="284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1D4BD9B-F02D-454B-9F7A-6BF72BD6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24AB534-A460-406B-B71C-55B547E4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AA97BC-B772-43ED-9C0C-975C6D7939BD}" type="slidenum">
              <a:rPr lang="en-US" altLang="en-US">
                <a:latin typeface="Garamond" panose="02020404030301010803" pitchFamily="18" charset="0"/>
              </a:rPr>
              <a:pPr/>
              <a:t>12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018FB8B1-5E4D-41E3-86D7-6625814B5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D Type (Flip-flop &amp; Latch)</a:t>
            </a:r>
          </a:p>
        </p:txBody>
      </p:sp>
      <p:sp>
        <p:nvSpPr>
          <p:cNvPr id="16389" name="Line 3">
            <a:extLst>
              <a:ext uri="{FF2B5EF4-FFF2-40B4-BE49-F238E27FC236}">
                <a16:creationId xmlns:a16="http://schemas.microsoft.com/office/drawing/2014/main" id="{30E32F94-6558-4618-AAEB-4F4BD2E8E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6390" name="Rectangle 4">
            <a:extLst>
              <a:ext uri="{FF2B5EF4-FFF2-40B4-BE49-F238E27FC236}">
                <a16:creationId xmlns:a16="http://schemas.microsoft.com/office/drawing/2014/main" id="{E34F8604-6446-4288-8109-22F3A2404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6391" name="Picture 7" descr="°">
            <a:extLst>
              <a:ext uri="{FF2B5EF4-FFF2-40B4-BE49-F238E27FC236}">
                <a16:creationId xmlns:a16="http://schemas.microsoft.com/office/drawing/2014/main" id="{9A24C7C6-9772-44B9-B324-96F376FD91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447800"/>
            <a:ext cx="64008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92" name="Text Box 9">
            <a:extLst>
              <a:ext uri="{FF2B5EF4-FFF2-40B4-BE49-F238E27FC236}">
                <a16:creationId xmlns:a16="http://schemas.microsoft.com/office/drawing/2014/main" id="{FD85BC26-8B4F-428F-82D3-6CD5E827A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514600"/>
            <a:ext cx="541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Positive edge triggered D Type flip-flop simulation</a:t>
            </a:r>
          </a:p>
        </p:txBody>
      </p:sp>
      <p:sp>
        <p:nvSpPr>
          <p:cNvPr id="16393" name="Text Box 10">
            <a:extLst>
              <a:ext uri="{FF2B5EF4-FFF2-40B4-BE49-F238E27FC236}">
                <a16:creationId xmlns:a16="http://schemas.microsoft.com/office/drawing/2014/main" id="{7DA61E42-044A-4DDD-BE35-FCF8D0B64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52888"/>
            <a:ext cx="228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 Latch simulation</a:t>
            </a:r>
          </a:p>
        </p:txBody>
      </p:sp>
      <p:sp>
        <p:nvSpPr>
          <p:cNvPr id="16394" name="Text Box 11">
            <a:extLst>
              <a:ext uri="{FF2B5EF4-FFF2-40B4-BE49-F238E27FC236}">
                <a16:creationId xmlns:a16="http://schemas.microsoft.com/office/drawing/2014/main" id="{4CECBCAB-6BB2-481B-A62D-2AB69C2FB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86400"/>
            <a:ext cx="396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 Latch with control input simulation</a:t>
            </a:r>
          </a:p>
        </p:txBody>
      </p:sp>
      <p:sp>
        <p:nvSpPr>
          <p:cNvPr id="16395" name="Text Box 12">
            <a:extLst>
              <a:ext uri="{FF2B5EF4-FFF2-40B4-BE49-F238E27FC236}">
                <a16:creationId xmlns:a16="http://schemas.microsoft.com/office/drawing/2014/main" id="{DD867FD2-BB2F-45BE-B98D-C6D21B7FA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956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Comparison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5D4B1B9-776D-48B2-B7F5-D408CCD1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AA0326D-E8B6-4BC8-8491-EA1FD5C7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7D81BE-C054-44CC-B9A9-043626B3A0B7}" type="slidenum">
              <a:rPr lang="en-US" altLang="en-US">
                <a:latin typeface="Garamond" panose="02020404030301010803" pitchFamily="18" charset="0"/>
              </a:rPr>
              <a:pPr/>
              <a:t>13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D24AC9B-56C4-4E0C-A101-31869A66C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D Type (Flip-flop &amp; Latch)</a:t>
            </a:r>
          </a:p>
        </p:txBody>
      </p:sp>
      <p:sp>
        <p:nvSpPr>
          <p:cNvPr id="17413" name="Line 3">
            <a:extLst>
              <a:ext uri="{FF2B5EF4-FFF2-40B4-BE49-F238E27FC236}">
                <a16:creationId xmlns:a16="http://schemas.microsoft.com/office/drawing/2014/main" id="{1B0D4DDB-7E36-4C78-A336-85F6DCF03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7414" name="Rectangle 4">
            <a:extLst>
              <a:ext uri="{FF2B5EF4-FFF2-40B4-BE49-F238E27FC236}">
                <a16:creationId xmlns:a16="http://schemas.microsoft.com/office/drawing/2014/main" id="{9BEB5BFE-E6C6-4EE4-87AB-2C9B1858A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5" name="Text Box 6">
            <a:extLst>
              <a:ext uri="{FF2B5EF4-FFF2-40B4-BE49-F238E27FC236}">
                <a16:creationId xmlns:a16="http://schemas.microsoft.com/office/drawing/2014/main" id="{149C128D-ED2A-4ADF-A13B-B106CCBCB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541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Negative edge triggered D Type flip-flop simulation</a:t>
            </a:r>
          </a:p>
        </p:txBody>
      </p:sp>
      <p:pic>
        <p:nvPicPr>
          <p:cNvPr id="17416" name="Picture 11" descr="°">
            <a:extLst>
              <a:ext uri="{FF2B5EF4-FFF2-40B4-BE49-F238E27FC236}">
                <a16:creationId xmlns:a16="http://schemas.microsoft.com/office/drawing/2014/main" id="{8665DF5E-403F-4F73-B4D3-1E2089C58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600200"/>
            <a:ext cx="6172200" cy="2441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261E65B-C226-48C0-B3CB-0D9C822D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663ECDD-9D84-4C1F-B0B5-EC576FEB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74E3C3-984D-4317-806C-42D7D8383C35}" type="slidenum">
              <a:rPr lang="en-US" altLang="en-US">
                <a:latin typeface="Garamond" panose="02020404030301010803" pitchFamily="18" charset="0"/>
              </a:rPr>
              <a:pPr/>
              <a:t>14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85BFEA8E-DB9E-48C6-9FB5-B30B982F9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D Type (Flip-flop &amp; Latch)</a:t>
            </a:r>
          </a:p>
        </p:txBody>
      </p:sp>
      <p:sp>
        <p:nvSpPr>
          <p:cNvPr id="18437" name="Line 3">
            <a:extLst>
              <a:ext uri="{FF2B5EF4-FFF2-40B4-BE49-F238E27FC236}">
                <a16:creationId xmlns:a16="http://schemas.microsoft.com/office/drawing/2014/main" id="{80DEC14A-9E37-40D3-81CF-7B9303F4D39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8438" name="Rectangle 4">
            <a:extLst>
              <a:ext uri="{FF2B5EF4-FFF2-40B4-BE49-F238E27FC236}">
                <a16:creationId xmlns:a16="http://schemas.microsoft.com/office/drawing/2014/main" id="{F2F62F8A-FAC5-4EAB-8F60-251E47A3F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Text Box 5">
            <a:extLst>
              <a:ext uri="{FF2B5EF4-FFF2-40B4-BE49-F238E27FC236}">
                <a16:creationId xmlns:a16="http://schemas.microsoft.com/office/drawing/2014/main" id="{82BBCF70-E4B9-47BE-84B9-2343BB3FF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541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Negative edge triggered D Type flip-flop with Clear and Preset input simulation</a:t>
            </a:r>
          </a:p>
        </p:txBody>
      </p:sp>
      <p:pic>
        <p:nvPicPr>
          <p:cNvPr id="18440" name="Picture 8" descr="°">
            <a:extLst>
              <a:ext uri="{FF2B5EF4-FFF2-40B4-BE49-F238E27FC236}">
                <a16:creationId xmlns:a16="http://schemas.microsoft.com/office/drawing/2014/main" id="{F614A057-F7D3-4CC2-9FAB-9266E6BCAC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371600"/>
            <a:ext cx="7086600" cy="2625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862DA5F-831B-4F76-93F9-88BFAA82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2F8A67-8220-4ECE-8CAB-F5CEA122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AA6A9F-BFB3-4C87-A975-887D2FC62F95}" type="slidenum">
              <a:rPr lang="en-US" altLang="en-US">
                <a:latin typeface="Garamond" panose="02020404030301010803" pitchFamily="18" charset="0"/>
              </a:rPr>
              <a:pPr/>
              <a:t>15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9E525DF6-5E81-4EFD-AEBF-C7B879E81E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Positive Edge Triggered JK Flip-flop</a:t>
            </a:r>
          </a:p>
        </p:txBody>
      </p:sp>
      <p:sp>
        <p:nvSpPr>
          <p:cNvPr id="19461" name="Line 3">
            <a:extLst>
              <a:ext uri="{FF2B5EF4-FFF2-40B4-BE49-F238E27FC236}">
                <a16:creationId xmlns:a16="http://schemas.microsoft.com/office/drawing/2014/main" id="{1BDE0386-8384-4785-92E1-51BE55572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9462" name="Rectangle 4">
            <a:extLst>
              <a:ext uri="{FF2B5EF4-FFF2-40B4-BE49-F238E27FC236}">
                <a16:creationId xmlns:a16="http://schemas.microsoft.com/office/drawing/2014/main" id="{101C0477-33C5-44A5-B4F3-4F1462F59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9463" name="Picture 8" descr="°">
            <a:extLst>
              <a:ext uri="{FF2B5EF4-FFF2-40B4-BE49-F238E27FC236}">
                <a16:creationId xmlns:a16="http://schemas.microsoft.com/office/drawing/2014/main" id="{E06E548B-D2B3-475D-BA3D-0E33B516CF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905000"/>
            <a:ext cx="6934200" cy="2960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677C3A7-359E-41DF-BFDE-FF130510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119E25-1F5E-4F60-89B8-DA144715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9101C6-7954-4BD8-A2F8-497FD64E7152}" type="slidenum">
              <a:rPr lang="en-US" altLang="en-US">
                <a:latin typeface="Garamond" panose="02020404030301010803" pitchFamily="18" charset="0"/>
              </a:rPr>
              <a:pPr/>
              <a:t>16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2B5F3364-F250-49C8-A405-871F24FEF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Positive Edge Triggered JK Flip-flop</a:t>
            </a:r>
          </a:p>
        </p:txBody>
      </p:sp>
      <p:sp>
        <p:nvSpPr>
          <p:cNvPr id="20485" name="Line 3">
            <a:extLst>
              <a:ext uri="{FF2B5EF4-FFF2-40B4-BE49-F238E27FC236}">
                <a16:creationId xmlns:a16="http://schemas.microsoft.com/office/drawing/2014/main" id="{35460402-559B-41BF-AA27-1D2EB2808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0486" name="Rectangle 4">
            <a:extLst>
              <a:ext uri="{FF2B5EF4-FFF2-40B4-BE49-F238E27FC236}">
                <a16:creationId xmlns:a16="http://schemas.microsoft.com/office/drawing/2014/main" id="{1F5E3E86-6ED6-47ED-B488-6457ACC8F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0487" name="Picture 7" descr="°">
            <a:extLst>
              <a:ext uri="{FF2B5EF4-FFF2-40B4-BE49-F238E27FC236}">
                <a16:creationId xmlns:a16="http://schemas.microsoft.com/office/drawing/2014/main" id="{8801B955-2D1D-4816-8F26-7B6C5EB3F4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0038" y="1781175"/>
            <a:ext cx="5897562" cy="2638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3EA034-2CF4-44CB-946F-707AC52E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3BF3B9-228E-427B-B67E-391EFC09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BFC169-AEA7-4DAC-BCB4-A06E877812A4}" type="slidenum">
              <a:rPr lang="en-US" altLang="en-US">
                <a:latin typeface="Garamond" panose="02020404030301010803" pitchFamily="18" charset="0"/>
              </a:rPr>
              <a:pPr/>
              <a:t>17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5EA2860-FBFE-4491-A0FA-0A88F3F91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JK Flip-flop</a:t>
            </a:r>
          </a:p>
        </p:txBody>
      </p:sp>
      <p:sp>
        <p:nvSpPr>
          <p:cNvPr id="21509" name="Line 3">
            <a:extLst>
              <a:ext uri="{FF2B5EF4-FFF2-40B4-BE49-F238E27FC236}">
                <a16:creationId xmlns:a16="http://schemas.microsoft.com/office/drawing/2014/main" id="{A60B1E0F-E307-4A38-B437-C9E061915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03B6A287-8B15-42BD-BCF8-D59A9E985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1511" name="Picture 7" descr="°">
            <a:extLst>
              <a:ext uri="{FF2B5EF4-FFF2-40B4-BE49-F238E27FC236}">
                <a16:creationId xmlns:a16="http://schemas.microsoft.com/office/drawing/2014/main" id="{6D8A0958-FBB3-4F0D-95DE-A6F73A0681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447800"/>
            <a:ext cx="5638800" cy="2514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12" name="Text Box 9">
            <a:extLst>
              <a:ext uri="{FF2B5EF4-FFF2-40B4-BE49-F238E27FC236}">
                <a16:creationId xmlns:a16="http://schemas.microsoft.com/office/drawing/2014/main" id="{4A4EB8DA-7039-4B7C-8CBC-426FF4869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Negative edge JK flip-flop with input Clear simulation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C288EB-12B5-4AB3-A3AF-9437225E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1496F94-A41C-4AC0-B369-4DE3B7DE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11A2C0-A46A-4682-B717-B27067D0A9A6}" type="slidenum">
              <a:rPr lang="en-US" altLang="en-US">
                <a:latin typeface="Garamond" panose="02020404030301010803" pitchFamily="18" charset="0"/>
              </a:rPr>
              <a:pPr/>
              <a:t>18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DC5ED916-BABC-4734-B30D-A15F344CB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SR Type</a:t>
            </a:r>
          </a:p>
        </p:txBody>
      </p:sp>
      <p:sp>
        <p:nvSpPr>
          <p:cNvPr id="22533" name="Line 3">
            <a:extLst>
              <a:ext uri="{FF2B5EF4-FFF2-40B4-BE49-F238E27FC236}">
                <a16:creationId xmlns:a16="http://schemas.microsoft.com/office/drawing/2014/main" id="{A6F8D06E-F6C4-4640-8662-ED3A4482C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2534" name="Rectangle 4">
            <a:extLst>
              <a:ext uri="{FF2B5EF4-FFF2-40B4-BE49-F238E27FC236}">
                <a16:creationId xmlns:a16="http://schemas.microsoft.com/office/drawing/2014/main" id="{AF4B2EF0-85AF-4359-940E-0369F567A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5" name="Text Box 6">
            <a:extLst>
              <a:ext uri="{FF2B5EF4-FFF2-40B4-BE49-F238E27FC236}">
                <a16:creationId xmlns:a16="http://schemas.microsoft.com/office/drawing/2014/main" id="{752E3586-D91F-416F-8EE9-9973CC067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Negative edge SR flip-flop with input Clear simulation</a:t>
            </a:r>
          </a:p>
        </p:txBody>
      </p:sp>
      <p:pic>
        <p:nvPicPr>
          <p:cNvPr id="22536" name="Picture 8" descr="°">
            <a:extLst>
              <a:ext uri="{FF2B5EF4-FFF2-40B4-BE49-F238E27FC236}">
                <a16:creationId xmlns:a16="http://schemas.microsoft.com/office/drawing/2014/main" id="{19E53CE1-D6CC-41B5-9A90-C9748F3303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524000"/>
            <a:ext cx="5867400" cy="2690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8A8E9364-1E67-46F6-A404-D18A5D56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11A3FCC-026C-40BC-A7C1-97795FC7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DC36A8-6E89-49C3-986E-C6F91B748221}" type="slidenum">
              <a:rPr lang="en-US" altLang="en-US">
                <a:latin typeface="Garamond" panose="02020404030301010803" pitchFamily="18" charset="0"/>
              </a:rPr>
              <a:pPr/>
              <a:t>19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2EA95F09-2F19-4D54-A7EE-3B7ACAC62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T Type</a:t>
            </a:r>
          </a:p>
        </p:txBody>
      </p:sp>
      <p:graphicFrame>
        <p:nvGraphicFramePr>
          <p:cNvPr id="23557" name="Object 11">
            <a:extLst>
              <a:ext uri="{FF2B5EF4-FFF2-40B4-BE49-F238E27FC236}">
                <a16:creationId xmlns:a16="http://schemas.microsoft.com/office/drawing/2014/main" id="{F1DBBC75-B19A-44A5-AA66-324BFBE51104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352675" y="1219200"/>
          <a:ext cx="42005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Bitmap Image" r:id="rId3" imgW="3514286" imgH="733333" progId="Paint.Picture">
                  <p:embed/>
                </p:oleObj>
              </mc:Choice>
              <mc:Fallback>
                <p:oleObj name="Bitmap Image" r:id="rId3" imgW="3514286" imgH="733333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1219200"/>
                        <a:ext cx="42005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Line 3">
            <a:extLst>
              <a:ext uri="{FF2B5EF4-FFF2-40B4-BE49-F238E27FC236}">
                <a16:creationId xmlns:a16="http://schemas.microsoft.com/office/drawing/2014/main" id="{00C33C95-B650-45AB-8C4F-418C54C88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3559" name="Rectangle 4">
            <a:extLst>
              <a:ext uri="{FF2B5EF4-FFF2-40B4-BE49-F238E27FC236}">
                <a16:creationId xmlns:a16="http://schemas.microsoft.com/office/drawing/2014/main" id="{F8EFFFF9-27E9-4795-9CA2-B2DD58E5D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0" name="Text Box 5">
            <a:extLst>
              <a:ext uri="{FF2B5EF4-FFF2-40B4-BE49-F238E27FC236}">
                <a16:creationId xmlns:a16="http://schemas.microsoft.com/office/drawing/2014/main" id="{77C51762-5081-4670-8B0B-3319B3A34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334000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Negative edge T flip-flop with input Clear simulation</a:t>
            </a:r>
          </a:p>
        </p:txBody>
      </p:sp>
      <p:graphicFrame>
        <p:nvGraphicFramePr>
          <p:cNvPr id="23561" name="Object 13">
            <a:extLst>
              <a:ext uri="{FF2B5EF4-FFF2-40B4-BE49-F238E27FC236}">
                <a16:creationId xmlns:a16="http://schemas.microsoft.com/office/drawing/2014/main" id="{09BFC2CD-D8A8-4D8B-9B5D-FA8396688EF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0" y="2590800"/>
          <a:ext cx="6400800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Bitmap Image" r:id="rId5" imgW="5372850" imgH="1685714" progId="Paint.Picture">
                  <p:embed/>
                </p:oleObj>
              </mc:Choice>
              <mc:Fallback>
                <p:oleObj name="Bitmap Image" r:id="rId5" imgW="5372850" imgH="1685714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90800"/>
                        <a:ext cx="6400800" cy="200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88BC4BD0-E0F3-4AFC-AE42-14CFA044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CB4DBEC6-5663-4461-A3C8-063E38E3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A96CFE-6FC7-455D-87DA-C4D84CAB3743}" type="slidenum">
              <a:rPr lang="en-US" altLang="en-US">
                <a:latin typeface="Garamond" panose="02020404030301010803" pitchFamily="18" charset="0"/>
              </a:rPr>
              <a:pPr/>
              <a:t>2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A5E0ADCC-1FF5-4259-A1F1-EC1B9B9E3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	Sequential Logic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082E0E30-725A-4530-8E2F-B1E0AAA645C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7696200" cy="4114800"/>
          </a:xfrm>
        </p:spPr>
        <p:txBody>
          <a:bodyPr/>
          <a:lstStyle/>
          <a:p>
            <a:pPr eaLnBrk="1" hangingPunct="1"/>
            <a:endParaRPr lang="en-US" altLang="en-US" sz="2200" dirty="0"/>
          </a:p>
          <a:p>
            <a:pPr eaLnBrk="1" hangingPunct="1"/>
            <a:endParaRPr lang="en-US" altLang="en-US" sz="2200" dirty="0"/>
          </a:p>
          <a:p>
            <a:pPr eaLnBrk="1" hangingPunct="1"/>
            <a:endParaRPr lang="en-US" altLang="en-US" sz="2200" dirty="0"/>
          </a:p>
          <a:p>
            <a:pPr eaLnBrk="1" hangingPunct="1"/>
            <a:endParaRPr lang="en-US" altLang="en-US" sz="2200" dirty="0"/>
          </a:p>
          <a:p>
            <a:pPr eaLnBrk="1" hangingPunct="1"/>
            <a:endParaRPr lang="en-US" altLang="en-US" sz="2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200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Block Diagram of Sequential Logic</a:t>
            </a:r>
          </a:p>
        </p:txBody>
      </p:sp>
      <p:sp>
        <p:nvSpPr>
          <p:cNvPr id="6150" name="Line 4">
            <a:extLst>
              <a:ext uri="{FF2B5EF4-FFF2-40B4-BE49-F238E27FC236}">
                <a16:creationId xmlns:a16="http://schemas.microsoft.com/office/drawing/2014/main" id="{646215C3-74B4-4837-8D10-2FD14A0F7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BE69E031-FD51-4C57-9828-CE2934505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6152" name="Picture 6" descr="°">
            <a:extLst>
              <a:ext uri="{FF2B5EF4-FFF2-40B4-BE49-F238E27FC236}">
                <a16:creationId xmlns:a16="http://schemas.microsoft.com/office/drawing/2014/main" id="{545E0C74-1FB1-46B9-B46E-CC03F9D7FDF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981200"/>
            <a:ext cx="6705600" cy="1946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C3FF382-5DD4-44F3-985D-873465E4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2D0F77D-7FC3-4945-A199-266F68EF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1765B-8E4E-4127-A263-61B91DA21236}" type="slidenum">
              <a:rPr lang="en-US" altLang="en-US">
                <a:latin typeface="Garamond" panose="02020404030301010803" pitchFamily="18" charset="0"/>
              </a:rPr>
              <a:pPr/>
              <a:t>20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6D35719A-9F6D-4034-A312-D762FB528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Standard Graphical Symbol</a:t>
            </a:r>
          </a:p>
        </p:txBody>
      </p:sp>
      <p:sp>
        <p:nvSpPr>
          <p:cNvPr id="24581" name="Rectangle 10">
            <a:extLst>
              <a:ext uri="{FF2B5EF4-FFF2-40B4-BE49-F238E27FC236}">
                <a16:creationId xmlns:a16="http://schemas.microsoft.com/office/drawing/2014/main" id="{EECB1B2B-B9E7-41F0-9902-3C1E3FF528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Circle on block shows complement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			positive pulse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			negative pulse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/>
              <a:t>			positive edge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			negative edge</a:t>
            </a:r>
          </a:p>
          <a:p>
            <a:pPr eaLnBrk="1" hangingPunct="1"/>
            <a:r>
              <a:rPr lang="en-US" altLang="en-US" sz="2600" dirty="0"/>
              <a:t>Arrow like symbol shows a dynamic input where flip-flop responded towards edge transition for clock pulse input</a:t>
            </a:r>
          </a:p>
        </p:txBody>
      </p:sp>
      <p:sp>
        <p:nvSpPr>
          <p:cNvPr id="24582" name="Line 4">
            <a:extLst>
              <a:ext uri="{FF2B5EF4-FFF2-40B4-BE49-F238E27FC236}">
                <a16:creationId xmlns:a16="http://schemas.microsoft.com/office/drawing/2014/main" id="{8F89D72B-3D28-42BA-975B-BD8C2722F8D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4583" name="Rectangle 5">
            <a:extLst>
              <a:ext uri="{FF2B5EF4-FFF2-40B4-BE49-F238E27FC236}">
                <a16:creationId xmlns:a16="http://schemas.microsoft.com/office/drawing/2014/main" id="{CB81B62B-958C-4F5B-B5B9-355331708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4584" name="Picture 11" descr="°">
            <a:extLst>
              <a:ext uri="{FF2B5EF4-FFF2-40B4-BE49-F238E27FC236}">
                <a16:creationId xmlns:a16="http://schemas.microsoft.com/office/drawing/2014/main" id="{52AA88AD-B56F-4B57-AF1D-88D8CBD798D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676400"/>
            <a:ext cx="700088" cy="190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8BF5C49-2E94-49CF-A600-C2A5BF2F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B797793-669B-4719-B913-D726A1FB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2BAC3F-1436-4929-93AF-44B9851A0B99}" type="slidenum">
              <a:rPr lang="en-US" altLang="en-US">
                <a:latin typeface="Garamond" panose="02020404030301010803" pitchFamily="18" charset="0"/>
              </a:rPr>
              <a:pPr/>
              <a:t>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F0DA50E0-7AC2-48E3-80E5-251727433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Standard Graphical Symbol</a:t>
            </a:r>
          </a:p>
        </p:txBody>
      </p:sp>
      <p:sp>
        <p:nvSpPr>
          <p:cNvPr id="25605" name="Line 4">
            <a:extLst>
              <a:ext uri="{FF2B5EF4-FFF2-40B4-BE49-F238E27FC236}">
                <a16:creationId xmlns:a16="http://schemas.microsoft.com/office/drawing/2014/main" id="{447A8B25-C027-4E91-A6A4-C2E62FBE1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5606" name="Rectangle 5">
            <a:extLst>
              <a:ext uri="{FF2B5EF4-FFF2-40B4-BE49-F238E27FC236}">
                <a16:creationId xmlns:a16="http://schemas.microsoft.com/office/drawing/2014/main" id="{73379772-5EBC-4DB3-9B9F-D2A9566FA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5607" name="Picture 9">
            <a:extLst>
              <a:ext uri="{FF2B5EF4-FFF2-40B4-BE49-F238E27FC236}">
                <a16:creationId xmlns:a16="http://schemas.microsoft.com/office/drawing/2014/main" id="{2DC53E33-56A5-4BDB-B6A0-4E0260485D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914400"/>
            <a:ext cx="5257800" cy="5008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AE73D6DF-436E-4622-A56D-2CF348A6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0ED5AF5-CB9E-49EF-A676-9BEE48E0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32982C-F96A-4AC8-838E-C63801737E74}" type="slidenum">
              <a:rPr lang="en-US" altLang="en-US">
                <a:latin typeface="Garamond" panose="02020404030301010803" pitchFamily="18" charset="0"/>
              </a:rPr>
              <a:pPr/>
              <a:t>3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D46AAEE6-5942-49A2-AACB-8B51ABEF9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SR NOR Latch</a:t>
            </a:r>
          </a:p>
        </p:txBody>
      </p:sp>
      <p:pic>
        <p:nvPicPr>
          <p:cNvPr id="7173" name="Picture 8" descr="°">
            <a:extLst>
              <a:ext uri="{FF2B5EF4-FFF2-40B4-BE49-F238E27FC236}">
                <a16:creationId xmlns:a16="http://schemas.microsoft.com/office/drawing/2014/main" id="{43E7A955-DE6E-4504-953C-54D905800199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295400"/>
            <a:ext cx="6248400" cy="208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4" name="Line 4">
            <a:extLst>
              <a:ext uri="{FF2B5EF4-FFF2-40B4-BE49-F238E27FC236}">
                <a16:creationId xmlns:a16="http://schemas.microsoft.com/office/drawing/2014/main" id="{4215CEFE-9B2C-4817-8747-3D88720F2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7175" name="Rectangle 5">
            <a:extLst>
              <a:ext uri="{FF2B5EF4-FFF2-40B4-BE49-F238E27FC236}">
                <a16:creationId xmlns:a16="http://schemas.microsoft.com/office/drawing/2014/main" id="{0F486DEA-5C00-43F8-A659-8E8C74673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176" name="Picture 10" descr="°">
            <a:extLst>
              <a:ext uri="{FF2B5EF4-FFF2-40B4-BE49-F238E27FC236}">
                <a16:creationId xmlns:a16="http://schemas.microsoft.com/office/drawing/2014/main" id="{5F418ED9-1989-4543-9D09-D7D34509EC45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4191000"/>
            <a:ext cx="2867025" cy="1114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7" name="Text Box 13">
            <a:extLst>
              <a:ext uri="{FF2B5EF4-FFF2-40B4-BE49-F238E27FC236}">
                <a16:creationId xmlns:a16="http://schemas.microsoft.com/office/drawing/2014/main" id="{B345AF01-D07A-4156-9C67-73ABAE655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Logical Diagram</a:t>
            </a:r>
          </a:p>
        </p:txBody>
      </p:sp>
      <p:sp>
        <p:nvSpPr>
          <p:cNvPr id="7178" name="Text Box 14">
            <a:extLst>
              <a:ext uri="{FF2B5EF4-FFF2-40B4-BE49-F238E27FC236}">
                <a16:creationId xmlns:a16="http://schemas.microsoft.com/office/drawing/2014/main" id="{570B3E0D-A5E2-4C55-AAB4-D8FEAF707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4290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Functional Table</a:t>
            </a:r>
          </a:p>
        </p:txBody>
      </p:sp>
      <p:sp>
        <p:nvSpPr>
          <p:cNvPr id="7179" name="Text Box 15">
            <a:extLst>
              <a:ext uri="{FF2B5EF4-FFF2-40B4-BE49-F238E27FC236}">
                <a16:creationId xmlns:a16="http://schemas.microsoft.com/office/drawing/2014/main" id="{78193044-69A4-4E4F-904F-ECC168315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4102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Simplified Functional Table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0F1483A-5F6D-4A94-BF96-295EC1DC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50793C-66C0-4444-ABD8-958EF724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0253FE-DC68-4A8C-81CD-FC02CA9ABB8F}" type="slidenum">
              <a:rPr lang="en-US" altLang="en-US">
                <a:latin typeface="Garamond" panose="02020404030301010803" pitchFamily="18" charset="0"/>
              </a:rPr>
              <a:pPr/>
              <a:t>4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66897819-7B60-4782-8C45-3CFC19588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SR NOR Latch</a:t>
            </a:r>
          </a:p>
        </p:txBody>
      </p:sp>
      <p:sp>
        <p:nvSpPr>
          <p:cNvPr id="8197" name="Line 4">
            <a:extLst>
              <a:ext uri="{FF2B5EF4-FFF2-40B4-BE49-F238E27FC236}">
                <a16:creationId xmlns:a16="http://schemas.microsoft.com/office/drawing/2014/main" id="{050257E7-4BA3-4C08-9861-E19E8DC99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8198" name="Rectangle 5">
            <a:extLst>
              <a:ext uri="{FF2B5EF4-FFF2-40B4-BE49-F238E27FC236}">
                <a16:creationId xmlns:a16="http://schemas.microsoft.com/office/drawing/2014/main" id="{B646C706-55F3-458A-958F-350E45D07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8199" name="Picture 12" descr="°">
            <a:extLst>
              <a:ext uri="{FF2B5EF4-FFF2-40B4-BE49-F238E27FC236}">
                <a16:creationId xmlns:a16="http://schemas.microsoft.com/office/drawing/2014/main" id="{FB4C1364-A930-4F77-A178-1E8273EF75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2209800"/>
            <a:ext cx="7467600" cy="2193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00" name="Text Box 14">
            <a:extLst>
              <a:ext uri="{FF2B5EF4-FFF2-40B4-BE49-F238E27FC236}">
                <a16:creationId xmlns:a16="http://schemas.microsoft.com/office/drawing/2014/main" id="{6EBB701C-9D92-4909-B96E-DE6766F4E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495800"/>
            <a:ext cx="419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Logical simulation for SR Latch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5DFA168-A78A-4DFF-9E65-569B79FF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7DB853-F6C2-4AE4-9FB0-235E14EB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4D1B79-46D0-4C29-8651-46BDF6A88CE7}" type="slidenum">
              <a:rPr lang="en-US" altLang="en-US">
                <a:latin typeface="Garamond" panose="02020404030301010803" pitchFamily="18" charset="0"/>
              </a:rPr>
              <a:pPr/>
              <a:t>5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05473A6F-D20E-4B86-9C6D-C83E2E9CCD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SR NAND Latch with Control Input</a:t>
            </a:r>
          </a:p>
        </p:txBody>
      </p:sp>
      <p:sp>
        <p:nvSpPr>
          <p:cNvPr id="9221" name="Line 4">
            <a:extLst>
              <a:ext uri="{FF2B5EF4-FFF2-40B4-BE49-F238E27FC236}">
                <a16:creationId xmlns:a16="http://schemas.microsoft.com/office/drawing/2014/main" id="{23C7018C-1B44-4201-A41C-7BC588742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9222" name="Rectangle 5">
            <a:extLst>
              <a:ext uri="{FF2B5EF4-FFF2-40B4-BE49-F238E27FC236}">
                <a16:creationId xmlns:a16="http://schemas.microsoft.com/office/drawing/2014/main" id="{06603739-B1D9-412B-BD43-89A871FE3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60433415-9AC6-402F-BE53-C31235BF3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5720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Logical Diagram</a:t>
            </a:r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E82D066B-C5F8-4C47-BCE0-7AFAE5BA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5720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Functional Table</a:t>
            </a:r>
          </a:p>
        </p:txBody>
      </p:sp>
      <p:pic>
        <p:nvPicPr>
          <p:cNvPr id="9225" name="Picture 11" descr="°">
            <a:extLst>
              <a:ext uri="{FF2B5EF4-FFF2-40B4-BE49-F238E27FC236}">
                <a16:creationId xmlns:a16="http://schemas.microsoft.com/office/drawing/2014/main" id="{FC864D8E-AB5D-460E-8FA6-71FC81BD4F1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524000"/>
            <a:ext cx="7010400" cy="2668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AF45AD0-8ADD-4560-847A-ECF51C29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705CE6-883F-400A-827A-CE6D0202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B7C873-C867-4FF6-AF4C-30DF858B7B17}" type="slidenum">
              <a:rPr lang="en-US" altLang="en-US">
                <a:latin typeface="Garamond" panose="02020404030301010803" pitchFamily="18" charset="0"/>
              </a:rPr>
              <a:pPr/>
              <a:t>6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1CFDF037-DF36-4A26-A905-33C51EED6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D Type Latch</a:t>
            </a:r>
          </a:p>
        </p:txBody>
      </p:sp>
      <p:sp>
        <p:nvSpPr>
          <p:cNvPr id="10245" name="Line 3">
            <a:extLst>
              <a:ext uri="{FF2B5EF4-FFF2-40B4-BE49-F238E27FC236}">
                <a16:creationId xmlns:a16="http://schemas.microsoft.com/office/drawing/2014/main" id="{F0C7ACCC-52C5-4029-801B-569D4719A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246" name="Rectangle 4">
            <a:extLst>
              <a:ext uri="{FF2B5EF4-FFF2-40B4-BE49-F238E27FC236}">
                <a16:creationId xmlns:a16="http://schemas.microsoft.com/office/drawing/2014/main" id="{312E8268-38C4-406F-8114-037537F88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7" name="Text Box 5">
            <a:extLst>
              <a:ext uri="{FF2B5EF4-FFF2-40B4-BE49-F238E27FC236}">
                <a16:creationId xmlns:a16="http://schemas.microsoft.com/office/drawing/2014/main" id="{666193A7-0F0D-4DF9-B494-40AEA19AD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5720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Logical Diagram</a:t>
            </a:r>
          </a:p>
        </p:txBody>
      </p:sp>
      <p:sp>
        <p:nvSpPr>
          <p:cNvPr id="10248" name="Text Box 6">
            <a:extLst>
              <a:ext uri="{FF2B5EF4-FFF2-40B4-BE49-F238E27FC236}">
                <a16:creationId xmlns:a16="http://schemas.microsoft.com/office/drawing/2014/main" id="{C200C091-694A-400A-A2AC-A6DCD977E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5720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Functional Table</a:t>
            </a:r>
          </a:p>
        </p:txBody>
      </p:sp>
      <p:pic>
        <p:nvPicPr>
          <p:cNvPr id="10249" name="Picture 9" descr="°">
            <a:extLst>
              <a:ext uri="{FF2B5EF4-FFF2-40B4-BE49-F238E27FC236}">
                <a16:creationId xmlns:a16="http://schemas.microsoft.com/office/drawing/2014/main" id="{37894A4A-357D-4EFD-8C54-E16E794EF0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828800"/>
            <a:ext cx="7391400" cy="2619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A8103F-428C-4D81-BD94-1A392109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48B5368-F095-4A59-963F-34A0408C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B73155-1552-4177-91BE-D4015752CCEF}" type="slidenum">
              <a:rPr lang="en-US" altLang="en-US">
                <a:latin typeface="Garamond" panose="02020404030301010803" pitchFamily="18" charset="0"/>
              </a:rPr>
              <a:pPr/>
              <a:t>7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6276EDDB-7A2D-402C-B25E-F7499F3D0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Master Slave Flip-flop</a:t>
            </a:r>
          </a:p>
        </p:txBody>
      </p:sp>
      <p:sp>
        <p:nvSpPr>
          <p:cNvPr id="11269" name="Line 3">
            <a:extLst>
              <a:ext uri="{FF2B5EF4-FFF2-40B4-BE49-F238E27FC236}">
                <a16:creationId xmlns:a16="http://schemas.microsoft.com/office/drawing/2014/main" id="{9A2A2D88-CDEA-4CD1-A542-4D4F5BEE0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270" name="Rectangle 4">
            <a:extLst>
              <a:ext uri="{FF2B5EF4-FFF2-40B4-BE49-F238E27FC236}">
                <a16:creationId xmlns:a16="http://schemas.microsoft.com/office/drawing/2014/main" id="{0090F75A-D3F4-4EF6-994D-762847F05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1271" name="Picture 9" descr="°">
            <a:extLst>
              <a:ext uri="{FF2B5EF4-FFF2-40B4-BE49-F238E27FC236}">
                <a16:creationId xmlns:a16="http://schemas.microsoft.com/office/drawing/2014/main" id="{04B81007-9CCA-4BBF-87FF-7048EDBF78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676400"/>
            <a:ext cx="6059488" cy="2628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9331434-7A60-4C68-B1A6-E1CDDB95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FD47BA-BFF3-424B-956A-88F3FFCD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168274-6D01-4036-BFCA-C66691C7F078}" type="slidenum">
              <a:rPr lang="en-US" altLang="en-US">
                <a:latin typeface="Garamond" panose="02020404030301010803" pitchFamily="18" charset="0"/>
              </a:rPr>
              <a:pPr/>
              <a:t>8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290B1CED-BADC-4F26-9AAD-EB5E3A3A4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Master Slave Flip-flop</a:t>
            </a:r>
          </a:p>
        </p:txBody>
      </p:sp>
      <p:sp>
        <p:nvSpPr>
          <p:cNvPr id="12293" name="Line 3">
            <a:extLst>
              <a:ext uri="{FF2B5EF4-FFF2-40B4-BE49-F238E27FC236}">
                <a16:creationId xmlns:a16="http://schemas.microsoft.com/office/drawing/2014/main" id="{FEE6B79F-F7E4-4C3A-8182-A57A6F19E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294" name="Rectangle 4">
            <a:extLst>
              <a:ext uri="{FF2B5EF4-FFF2-40B4-BE49-F238E27FC236}">
                <a16:creationId xmlns:a16="http://schemas.microsoft.com/office/drawing/2014/main" id="{C601A287-C49A-447C-9B24-48BAAF1EB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2295" name="Picture 7" descr="°">
            <a:extLst>
              <a:ext uri="{FF2B5EF4-FFF2-40B4-BE49-F238E27FC236}">
                <a16:creationId xmlns:a16="http://schemas.microsoft.com/office/drawing/2014/main" id="{E300DE6A-339B-4F57-BFE6-9FBDF90189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905000"/>
            <a:ext cx="5695950" cy="2371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9" descr="°">
            <a:extLst>
              <a:ext uri="{FF2B5EF4-FFF2-40B4-BE49-F238E27FC236}">
                <a16:creationId xmlns:a16="http://schemas.microsoft.com/office/drawing/2014/main" id="{23122FE7-8DDA-4317-80CA-BD91219A2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064" y="4332460"/>
            <a:ext cx="4068136" cy="176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EE07260-CA15-40DB-9FB1-F8280963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MOHD. YAMANI IDRIS/ NOORZAILY MOHAMED NOOR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2358CF0-B809-4001-9838-33FE9A6F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F34EDC-6417-4500-814F-490BA1F9770D}" type="slidenum">
              <a:rPr lang="en-US" altLang="en-US">
                <a:latin typeface="Garamond" panose="02020404030301010803" pitchFamily="18" charset="0"/>
              </a:rPr>
              <a:pPr/>
              <a:t>9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C3BC36-4753-44B1-8288-CD127F469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Master Slave JK Flip-flop</a:t>
            </a:r>
          </a:p>
        </p:txBody>
      </p:sp>
      <p:sp>
        <p:nvSpPr>
          <p:cNvPr id="13317" name="Line 3">
            <a:extLst>
              <a:ext uri="{FF2B5EF4-FFF2-40B4-BE49-F238E27FC236}">
                <a16:creationId xmlns:a16="http://schemas.microsoft.com/office/drawing/2014/main" id="{36E8EF40-8496-4F2C-81AB-768EAB979B6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3318" name="Rectangle 4">
            <a:extLst>
              <a:ext uri="{FF2B5EF4-FFF2-40B4-BE49-F238E27FC236}">
                <a16:creationId xmlns:a16="http://schemas.microsoft.com/office/drawing/2014/main" id="{3EB4AF0C-D6E8-418A-9DEA-680E2CBC2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3319" name="Picture 3">
            <a:extLst>
              <a:ext uri="{FF2B5EF4-FFF2-40B4-BE49-F238E27FC236}">
                <a16:creationId xmlns:a16="http://schemas.microsoft.com/office/drawing/2014/main" id="{A09C39FB-0983-4801-B7A1-8E71EF1F8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18889" r="1111" b="35185"/>
          <a:stretch>
            <a:fillRect/>
          </a:stretch>
        </p:blipFill>
        <p:spPr bwMode="auto">
          <a:xfrm>
            <a:off x="481013" y="914400"/>
            <a:ext cx="757396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4">
            <a:extLst>
              <a:ext uri="{FF2B5EF4-FFF2-40B4-BE49-F238E27FC236}">
                <a16:creationId xmlns:a16="http://schemas.microsoft.com/office/drawing/2014/main" id="{A26AA8C4-D47F-4F8D-A8B2-7E88DA4A4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50000" r="47778" b="10834"/>
          <a:stretch>
            <a:fillRect/>
          </a:stretch>
        </p:blipFill>
        <p:spPr bwMode="auto">
          <a:xfrm>
            <a:off x="914400" y="3886200"/>
            <a:ext cx="20669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11941</TotalTime>
  <Words>403</Words>
  <Application>Microsoft Office PowerPoint</Application>
  <PresentationFormat>On-screen Show (4:3)</PresentationFormat>
  <Paragraphs>97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Garamond</vt:lpstr>
      <vt:lpstr>Times New Roman</vt:lpstr>
      <vt:lpstr>Wingdings</vt:lpstr>
      <vt:lpstr>Edge</vt:lpstr>
      <vt:lpstr>Bitmap Image</vt:lpstr>
      <vt:lpstr>Sequential Circuit II</vt:lpstr>
      <vt:lpstr> Sequential Logic</vt:lpstr>
      <vt:lpstr>SR NOR Latch</vt:lpstr>
      <vt:lpstr>SR NOR Latch</vt:lpstr>
      <vt:lpstr>SR NAND Latch with Control Input</vt:lpstr>
      <vt:lpstr>D Type Latch</vt:lpstr>
      <vt:lpstr>Master Slave Flip-flop</vt:lpstr>
      <vt:lpstr>Master Slave Flip-flop</vt:lpstr>
      <vt:lpstr>Master Slave JK Flip-flop</vt:lpstr>
      <vt:lpstr>Master Slave JK Flip-flop</vt:lpstr>
      <vt:lpstr>D Type Positive Edge Triggered Flip-flop</vt:lpstr>
      <vt:lpstr>D Type (Flip-flop &amp; Latch)</vt:lpstr>
      <vt:lpstr>D Type (Flip-flop &amp; Latch)</vt:lpstr>
      <vt:lpstr>D Type (Flip-flop &amp; Latch)</vt:lpstr>
      <vt:lpstr>Positive Edge Triggered JK Flip-flop</vt:lpstr>
      <vt:lpstr>Positive Edge Triggered JK Flip-flop</vt:lpstr>
      <vt:lpstr>JK Flip-flop</vt:lpstr>
      <vt:lpstr>SR Type</vt:lpstr>
      <vt:lpstr>T Type</vt:lpstr>
      <vt:lpstr>Standard Graphical Symbol</vt:lpstr>
      <vt:lpstr>Standard Graphical Symbol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Kuliah 3(a)</dc:title>
  <dc:creator>Default</dc:creator>
  <cp:lastModifiedBy>TEY KOK SOON</cp:lastModifiedBy>
  <cp:revision>695</cp:revision>
  <dcterms:created xsi:type="dcterms:W3CDTF">2000-11-14T05:11:51Z</dcterms:created>
  <dcterms:modified xsi:type="dcterms:W3CDTF">2020-12-09T05:42:07Z</dcterms:modified>
</cp:coreProperties>
</file>