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20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5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2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3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95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74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59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0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09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53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DE58-EB14-47C2-9C69-3B79A9397596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9FE6-EE9A-4C5C-A250-C99BAD0AF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Ｘｘｘｘｘｘ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0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Ｙｙｙｙｙｙ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4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画面に合わせる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Ｘｘｘｘｘｘ</vt:lpstr>
      <vt:lpstr>Ｙｙｙｙｙｙ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Ｘｘｘｘｘｘ</dc:title>
  <dc:creator>user22-pci</dc:creator>
  <cp:lastModifiedBy>user22-pci</cp:lastModifiedBy>
  <cp:revision>1</cp:revision>
  <dcterms:created xsi:type="dcterms:W3CDTF">2019-11-25T08:09:42Z</dcterms:created>
  <dcterms:modified xsi:type="dcterms:W3CDTF">2019-11-25T08:10:29Z</dcterms:modified>
</cp:coreProperties>
</file>