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147469809" r:id="rId5"/>
    <p:sldId id="2147470482" r:id="rId6"/>
    <p:sldId id="2147470484" r:id="rId7"/>
    <p:sldId id="2147470485" r:id="rId8"/>
    <p:sldId id="2147470400"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FF9900"/>
    <a:srgbClr val="0070C0"/>
    <a:srgbClr val="74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CE168-5670-445E-A8D1-C45931F90DEE}" v="1" dt="2022-03-23T05:18:22.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86326" autoAdjust="0"/>
  </p:normalViewPr>
  <p:slideViewPr>
    <p:cSldViewPr snapToGrid="0">
      <p:cViewPr>
        <p:scale>
          <a:sx n="75" d="100"/>
          <a:sy n="75" d="100"/>
        </p:scale>
        <p:origin x="888" y="630"/>
      </p:cViewPr>
      <p:guideLst/>
    </p:cSldViewPr>
  </p:slideViewPr>
  <p:notesTextViewPr>
    <p:cViewPr>
      <p:scale>
        <a:sx n="3" d="2"/>
        <a:sy n="3" d="2"/>
      </p:scale>
      <p:origin x="0" y="0"/>
    </p:cViewPr>
  </p:notesTextViewPr>
  <p:sorterViewPr>
    <p:cViewPr>
      <p:scale>
        <a:sx n="100" d="100"/>
        <a:sy n="100" d="100"/>
      </p:scale>
      <p:origin x="0" y="-27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m Fleitas" userId="e10fcc43-9abd-4aad-af2d-b6bb7d9e18eb" providerId="ADAL" clId="{B24CE168-5670-445E-A8D1-C45931F90DEE}"/>
    <pc:docChg chg="undo custSel modSld">
      <pc:chgData name="Hiram Fleitas" userId="e10fcc43-9abd-4aad-af2d-b6bb7d9e18eb" providerId="ADAL" clId="{B24CE168-5670-445E-A8D1-C45931F90DEE}" dt="2022-03-23T05:18:30.627" v="52" actId="20577"/>
      <pc:docMkLst>
        <pc:docMk/>
      </pc:docMkLst>
      <pc:sldChg chg="addSp delSp modSp mod">
        <pc:chgData name="Hiram Fleitas" userId="e10fcc43-9abd-4aad-af2d-b6bb7d9e18eb" providerId="ADAL" clId="{B24CE168-5670-445E-A8D1-C45931F90DEE}" dt="2022-03-23T05:18:30.627" v="52" actId="20577"/>
        <pc:sldMkLst>
          <pc:docMk/>
          <pc:sldMk cId="1711656627" sldId="2147470484"/>
        </pc:sldMkLst>
        <pc:spChg chg="add del mod">
          <ac:chgData name="Hiram Fleitas" userId="e10fcc43-9abd-4aad-af2d-b6bb7d9e18eb" providerId="ADAL" clId="{B24CE168-5670-445E-A8D1-C45931F90DEE}" dt="2022-03-23T05:18:30.627" v="52" actId="20577"/>
          <ac:spMkLst>
            <pc:docMk/>
            <pc:sldMk cId="1711656627" sldId="2147470484"/>
            <ac:spMk id="9" creationId="{200AD907-A885-4C6C-83C5-E94CD823C9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EC8F3-BCC0-408A-B79A-76C08D5408C4}"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9F85A-49A2-42E6-8AAC-E7B08E4669EF}" type="slidenum">
              <a:rPr lang="en-US" smtClean="0"/>
              <a:t>‹#›</a:t>
            </a:fld>
            <a:endParaRPr lang="en-US"/>
          </a:p>
        </p:txBody>
      </p:sp>
    </p:spTree>
    <p:extLst>
      <p:ext uri="{BB962C8B-B14F-4D97-AF65-F5344CB8AC3E}">
        <p14:creationId xmlns:p14="http://schemas.microsoft.com/office/powerpoint/2010/main" val="185548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639F85A-49A2-42E6-8AAC-E7B08E4669EF}" type="slidenum">
              <a:rPr lang="en-US" smtClean="0"/>
              <a:t>1</a:t>
            </a:fld>
            <a:endParaRPr lang="en-US"/>
          </a:p>
        </p:txBody>
      </p:sp>
    </p:spTree>
    <p:extLst>
      <p:ext uri="{BB962C8B-B14F-4D97-AF65-F5344CB8AC3E}">
        <p14:creationId xmlns:p14="http://schemas.microsoft.com/office/powerpoint/2010/main" val="175554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S" dirty="0" err="1"/>
              <a:t>Ref</a:t>
            </a:r>
            <a:r>
              <a:rPr lang="es-US" dirty="0"/>
              <a:t>: https://techcommunity.microsoft.com/t5/azure-synapse-analytics/query-delta-lake-files-using-t-sql-language-in-azure-synapse/ba-p/2388398</a:t>
            </a:r>
            <a:endParaRPr lang="en-US" dirty="0"/>
          </a:p>
        </p:txBody>
      </p:sp>
      <p:sp>
        <p:nvSpPr>
          <p:cNvPr id="4" name="Slide Number Placeholder 3"/>
          <p:cNvSpPr>
            <a:spLocks noGrp="1"/>
          </p:cNvSpPr>
          <p:nvPr>
            <p:ph type="sldNum" sz="quarter" idx="5"/>
          </p:nvPr>
        </p:nvSpPr>
        <p:spPr/>
        <p:txBody>
          <a:bodyPr/>
          <a:lstStyle/>
          <a:p>
            <a:fld id="{8639F85A-49A2-42E6-8AAC-E7B08E4669EF}" type="slidenum">
              <a:rPr lang="en-US" smtClean="0"/>
              <a:t>2</a:t>
            </a:fld>
            <a:endParaRPr lang="en-US"/>
          </a:p>
        </p:txBody>
      </p:sp>
    </p:spTree>
    <p:extLst>
      <p:ext uri="{BB962C8B-B14F-4D97-AF65-F5344CB8AC3E}">
        <p14:creationId xmlns:p14="http://schemas.microsoft.com/office/powerpoint/2010/main" val="1717988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5843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44214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9777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780096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4"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ka.ms/hira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hyperlink" Target="https://aka.ms/hir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ql/t-sql/statements/merge-transact-sql?view=azure-sqldw-latest" TargetMode="External"/><Relationship Id="rId2" Type="http://schemas.openxmlformats.org/officeDocument/2006/relationships/hyperlink" Target="https://techcommunity.microsoft.com/t5/azure-synapse-analytics-blog/bg-p/AzureSynapseAnalyticsBlog" TargetMode="External"/><Relationship Id="rId1" Type="http://schemas.openxmlformats.org/officeDocument/2006/relationships/slideLayout" Target="../slideLayouts/slideLayout2.xml"/><Relationship Id="rId6" Type="http://schemas.openxmlformats.org/officeDocument/2006/relationships/hyperlink" Target="https://github.com/microsoft/Synapse/blob/main/Notebooks/Scala/Hitchikers%20Guide%20to%20Delta%20Lake%20-%20Scala.ipynb" TargetMode="External"/><Relationship Id="rId5" Type="http://schemas.openxmlformats.org/officeDocument/2006/relationships/hyperlink" Target="https://docs.microsoft.com/en-us/azure/synapse-analytics/sql/query-delta-lake-format" TargetMode="External"/><Relationship Id="rId4" Type="http://schemas.openxmlformats.org/officeDocument/2006/relationships/hyperlink" Target="https://docs.microsoft.com/en-us/azure/synapse-analytics/spark/apache-spark-what-is-delta-lak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aka.ms/hira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FF784F-FE7E-4E73-A868-DC5B51B93BD8}"/>
              </a:ext>
            </a:extLst>
          </p:cNvPr>
          <p:cNvSpPr>
            <a:spLocks noGrp="1"/>
          </p:cNvSpPr>
          <p:nvPr>
            <p:ph type="title"/>
          </p:nvPr>
        </p:nvSpPr>
        <p:spPr>
          <a:xfrm>
            <a:off x="584200" y="2979778"/>
            <a:ext cx="9144000" cy="553998"/>
          </a:xfrm>
        </p:spPr>
        <p:txBody>
          <a:bodyPr/>
          <a:lstStyle/>
          <a:p>
            <a:r>
              <a:rPr lang="en-US" dirty="0"/>
              <a:t>Azure Synapse</a:t>
            </a:r>
          </a:p>
        </p:txBody>
      </p:sp>
      <p:sp>
        <p:nvSpPr>
          <p:cNvPr id="7" name="Text Placeholder 6">
            <a:extLst>
              <a:ext uri="{FF2B5EF4-FFF2-40B4-BE49-F238E27FC236}">
                <a16:creationId xmlns:a16="http://schemas.microsoft.com/office/drawing/2014/main" id="{430F3E74-B43F-497F-9B4C-CBA7B06BE92E}"/>
              </a:ext>
            </a:extLst>
          </p:cNvPr>
          <p:cNvSpPr>
            <a:spLocks noGrp="1"/>
          </p:cNvSpPr>
          <p:nvPr>
            <p:ph type="body" sz="quarter" idx="12"/>
          </p:nvPr>
        </p:nvSpPr>
        <p:spPr>
          <a:xfrm>
            <a:off x="584200" y="3962400"/>
            <a:ext cx="5511800" cy="369332"/>
          </a:xfrm>
        </p:spPr>
        <p:txBody>
          <a:bodyPr/>
          <a:lstStyle/>
          <a:p>
            <a:r>
              <a:rPr lang="en-US" sz="2400" dirty="0"/>
              <a:t>How to work with Delta? </a:t>
            </a:r>
          </a:p>
        </p:txBody>
      </p:sp>
      <p:sp>
        <p:nvSpPr>
          <p:cNvPr id="4" name="Text Placeholder 6">
            <a:extLst>
              <a:ext uri="{FF2B5EF4-FFF2-40B4-BE49-F238E27FC236}">
                <a16:creationId xmlns:a16="http://schemas.microsoft.com/office/drawing/2014/main" id="{10D8596E-12D1-4528-95FC-E829B5449A26}"/>
              </a:ext>
            </a:extLst>
          </p:cNvPr>
          <p:cNvSpPr txBox="1">
            <a:spLocks/>
          </p:cNvSpPr>
          <p:nvPr/>
        </p:nvSpPr>
        <p:spPr>
          <a:xfrm>
            <a:off x="584200" y="5334001"/>
            <a:ext cx="9144000" cy="1107996"/>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Hiram Fleitas</a:t>
            </a:r>
          </a:p>
          <a:p>
            <a:r>
              <a:rPr lang="en-US" sz="1800" dirty="0"/>
              <a:t>Senior Customer Engineer, Data &amp; AI</a:t>
            </a:r>
          </a:p>
          <a:p>
            <a:endParaRPr lang="en-US" sz="1800" dirty="0"/>
          </a:p>
          <a:p>
            <a:r>
              <a:rPr lang="en-US" sz="1800" dirty="0">
                <a:hlinkClick r:id="rId3"/>
              </a:rPr>
              <a:t>aka.ms/hiram</a:t>
            </a:r>
            <a:endParaRPr lang="en-US" sz="1800" dirty="0"/>
          </a:p>
        </p:txBody>
      </p:sp>
      <p:pic>
        <p:nvPicPr>
          <p:cNvPr id="3074" name="Picture 2" descr="Icon&#10;&#10;Description automatically generated">
            <a:extLst>
              <a:ext uri="{FF2B5EF4-FFF2-40B4-BE49-F238E27FC236}">
                <a16:creationId xmlns:a16="http://schemas.microsoft.com/office/drawing/2014/main" id="{8BDC46B0-7FCB-4F91-ABDF-331EE639BBB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71887" y="2880539"/>
            <a:ext cx="752475" cy="752475"/>
          </a:xfrm>
          <a:prstGeom prst="rect">
            <a:avLst/>
          </a:prstGeom>
          <a:noFill/>
        </p:spPr>
      </p:pic>
      <p:pic>
        <p:nvPicPr>
          <p:cNvPr id="2" name="!!1">
            <a:extLst>
              <a:ext uri="{FF2B5EF4-FFF2-40B4-BE49-F238E27FC236}">
                <a16:creationId xmlns:a16="http://schemas.microsoft.com/office/drawing/2014/main" id="{1C6A5D87-48B7-48FF-9E3B-8AEE4076597D}"/>
              </a:ext>
            </a:extLst>
          </p:cNvPr>
          <p:cNvPicPr>
            <a:picLocks noChangeAspect="1"/>
          </p:cNvPicPr>
          <p:nvPr/>
        </p:nvPicPr>
        <p:blipFill>
          <a:blip r:embed="rId5">
            <a:alphaModFix/>
            <a:extLst>
              <a:ext uri="{28A0092B-C50C-407E-A947-70E740481C1C}">
                <a14:useLocalDpi xmlns:a14="http://schemas.microsoft.com/office/drawing/2010/main" val="0"/>
              </a:ext>
            </a:extLst>
          </a:blip>
          <a:srcRect/>
          <a:stretch/>
        </p:blipFill>
        <p:spPr>
          <a:xfrm>
            <a:off x="6096000" y="1086058"/>
            <a:ext cx="5272200" cy="5244305"/>
          </a:xfrm>
          <a:prstGeom prst="rect">
            <a:avLst/>
          </a:prstGeom>
        </p:spPr>
      </p:pic>
    </p:spTree>
    <p:extLst>
      <p:ext uri="{BB962C8B-B14F-4D97-AF65-F5344CB8AC3E}">
        <p14:creationId xmlns:p14="http://schemas.microsoft.com/office/powerpoint/2010/main" val="376585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038" name="Group 1037">
            <a:extLst>
              <a:ext uri="{FF2B5EF4-FFF2-40B4-BE49-F238E27FC236}">
                <a16:creationId xmlns:a16="http://schemas.microsoft.com/office/drawing/2014/main" id="{DF648CD7-24F3-4F11-B7F2-B0E403F97299}"/>
              </a:ext>
            </a:extLst>
          </p:cNvPr>
          <p:cNvGrpSpPr/>
          <p:nvPr/>
        </p:nvGrpSpPr>
        <p:grpSpPr>
          <a:xfrm>
            <a:off x="1822923" y="413969"/>
            <a:ext cx="8546154" cy="6030062"/>
            <a:chOff x="2855006" y="1074726"/>
            <a:chExt cx="6097252" cy="4302147"/>
          </a:xfrm>
        </p:grpSpPr>
        <p:grpSp>
          <p:nvGrpSpPr>
            <p:cNvPr id="266" name="Group 265">
              <a:extLst>
                <a:ext uri="{FF2B5EF4-FFF2-40B4-BE49-F238E27FC236}">
                  <a16:creationId xmlns:a16="http://schemas.microsoft.com/office/drawing/2014/main" id="{5FAED9A5-D9E9-41A3-BD25-AAA24A512EE6}"/>
                </a:ext>
              </a:extLst>
            </p:cNvPr>
            <p:cNvGrpSpPr/>
            <p:nvPr/>
          </p:nvGrpSpPr>
          <p:grpSpPr>
            <a:xfrm>
              <a:off x="2855006" y="1074726"/>
              <a:ext cx="6097252" cy="4302147"/>
              <a:chOff x="5942348" y="1833563"/>
              <a:chExt cx="6097252" cy="4302147"/>
            </a:xfrm>
          </p:grpSpPr>
          <p:pic>
            <p:nvPicPr>
              <p:cNvPr id="265" name="Picture 264" descr="A screenshot of a computer&#10;&#10;Description automatically generated with medium confidence">
                <a:extLst>
                  <a:ext uri="{FF2B5EF4-FFF2-40B4-BE49-F238E27FC236}">
                    <a16:creationId xmlns:a16="http://schemas.microsoft.com/office/drawing/2014/main" id="{8D21B265-7BA4-4886-811C-8070EF10618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42348" y="4624540"/>
                <a:ext cx="6096000" cy="151117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4300E4BC-4038-4B61-9BD5-C972F53F3F2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943600" y="1833563"/>
                <a:ext cx="6096000" cy="2955196"/>
              </a:xfrm>
              <a:prstGeom prst="rect">
                <a:avLst/>
              </a:prstGeom>
            </p:spPr>
          </p:pic>
        </p:grpSp>
        <p:pic>
          <p:nvPicPr>
            <p:cNvPr id="4" name="Graphic 3">
              <a:extLst>
                <a:ext uri="{FF2B5EF4-FFF2-40B4-BE49-F238E27FC236}">
                  <a16:creationId xmlns:a16="http://schemas.microsoft.com/office/drawing/2014/main" id="{11F9E116-9713-4DEE-90D8-BC417A065BB2}"/>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12201" y="2683577"/>
              <a:ext cx="582651" cy="582651"/>
            </a:xfrm>
            <a:prstGeom prst="rect">
              <a:avLst/>
            </a:prstGeom>
          </p:spPr>
        </p:pic>
        <p:pic>
          <p:nvPicPr>
            <p:cNvPr id="7" name="Graphic 6">
              <a:extLst>
                <a:ext uri="{FF2B5EF4-FFF2-40B4-BE49-F238E27FC236}">
                  <a16:creationId xmlns:a16="http://schemas.microsoft.com/office/drawing/2014/main" id="{C0332AEB-3AF8-478D-BDAB-D757C41525DC}"/>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04790" y="2678041"/>
              <a:ext cx="582651" cy="582651"/>
            </a:xfrm>
            <a:prstGeom prst="rect">
              <a:avLst/>
            </a:prstGeom>
          </p:spPr>
        </p:pic>
        <p:grpSp>
          <p:nvGrpSpPr>
            <p:cNvPr id="45" name="Group 44">
              <a:extLst>
                <a:ext uri="{FF2B5EF4-FFF2-40B4-BE49-F238E27FC236}">
                  <a16:creationId xmlns:a16="http://schemas.microsoft.com/office/drawing/2014/main" id="{5E9F6CD5-6682-487B-859C-B9E7857985D3}"/>
                </a:ext>
              </a:extLst>
            </p:cNvPr>
            <p:cNvGrpSpPr/>
            <p:nvPr/>
          </p:nvGrpSpPr>
          <p:grpSpPr>
            <a:xfrm flipV="1">
              <a:off x="3501782" y="3172056"/>
              <a:ext cx="323439" cy="198754"/>
              <a:chOff x="6357938" y="5664992"/>
              <a:chExt cx="1282656" cy="788196"/>
            </a:xfrm>
          </p:grpSpPr>
          <p:sp>
            <p:nvSpPr>
              <p:cNvPr id="16" name="Oval 15">
                <a:extLst>
                  <a:ext uri="{FF2B5EF4-FFF2-40B4-BE49-F238E27FC236}">
                    <a16:creationId xmlns:a16="http://schemas.microsoft.com/office/drawing/2014/main" id="{AD5F31B6-0DA5-462C-A9AE-14AB1A614B0A}"/>
                  </a:ext>
                </a:extLst>
              </p:cNvPr>
              <p:cNvSpPr/>
              <p:nvPr/>
            </p:nvSpPr>
            <p:spPr bwMode="auto">
              <a:xfrm>
                <a:off x="6357938" y="5664994"/>
                <a:ext cx="326231" cy="788194"/>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1" name="Straight Connector 20">
                <a:extLst>
                  <a:ext uri="{FF2B5EF4-FFF2-40B4-BE49-F238E27FC236}">
                    <a16:creationId xmlns:a16="http://schemas.microsoft.com/office/drawing/2014/main" id="{91332120-CB98-465E-9E51-F3F39A3FFDD8}"/>
                  </a:ext>
                </a:extLst>
              </p:cNvPr>
              <p:cNvCxnSpPr>
                <a:cxnSpLocks/>
                <a:stCxn id="16" idx="0"/>
              </p:cNvCxnSpPr>
              <p:nvPr/>
            </p:nvCxnSpPr>
            <p:spPr>
              <a:xfrm>
                <a:off x="6521054" y="5664994"/>
                <a:ext cx="238066"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2E2434-ADD6-4017-B646-DF898DFC2951}"/>
                  </a:ext>
                </a:extLst>
              </p:cNvPr>
              <p:cNvCxnSpPr>
                <a:cxnSpLocks/>
                <a:stCxn id="16" idx="4"/>
              </p:cNvCxnSpPr>
              <p:nvPr/>
            </p:nvCxnSpPr>
            <p:spPr>
              <a:xfrm>
                <a:off x="6521054" y="6453188"/>
                <a:ext cx="238066"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CC9400B3-0635-4038-978F-85DF63037918}"/>
                  </a:ext>
                </a:extLst>
              </p:cNvPr>
              <p:cNvSpPr/>
              <p:nvPr/>
            </p:nvSpPr>
            <p:spPr>
              <a:xfrm>
                <a:off x="6582013" y="5664998"/>
                <a:ext cx="326232" cy="788184"/>
              </a:xfrm>
              <a:prstGeom prst="arc">
                <a:avLst>
                  <a:gd name="adj1" fmla="val 16200000"/>
                  <a:gd name="adj2" fmla="val 540965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7626A21-1643-4CE6-AE52-C7046F894458}"/>
                  </a:ext>
                </a:extLst>
              </p:cNvPr>
              <p:cNvCxnSpPr>
                <a:cxnSpLocks/>
              </p:cNvCxnSpPr>
              <p:nvPr/>
            </p:nvCxnSpPr>
            <p:spPr>
              <a:xfrm>
                <a:off x="6844979" y="5745956"/>
                <a:ext cx="31075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27F9FA-1FB8-49E8-A42C-DE57806E36EC}"/>
                  </a:ext>
                </a:extLst>
              </p:cNvPr>
              <p:cNvCxnSpPr>
                <a:cxnSpLocks/>
              </p:cNvCxnSpPr>
              <p:nvPr/>
            </p:nvCxnSpPr>
            <p:spPr>
              <a:xfrm>
                <a:off x="6840206" y="6374606"/>
                <a:ext cx="31075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F5AA9D1-E654-418A-8935-32D042EB8B3B}"/>
                  </a:ext>
                </a:extLst>
              </p:cNvPr>
              <p:cNvSpPr/>
              <p:nvPr/>
            </p:nvSpPr>
            <p:spPr>
              <a:xfrm>
                <a:off x="7075884" y="5664993"/>
                <a:ext cx="326231" cy="788187"/>
              </a:xfrm>
              <a:prstGeom prst="arc">
                <a:avLst>
                  <a:gd name="adj1" fmla="val 15097781"/>
                  <a:gd name="adj2" fmla="val 654270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232319A7-60EB-4D17-995F-FA1D4481B7EB}"/>
                  </a:ext>
                </a:extLst>
              </p:cNvPr>
              <p:cNvSpPr/>
              <p:nvPr/>
            </p:nvSpPr>
            <p:spPr>
              <a:xfrm>
                <a:off x="7314362" y="5664992"/>
                <a:ext cx="326232" cy="788184"/>
              </a:xfrm>
              <a:prstGeom prst="arc">
                <a:avLst>
                  <a:gd name="adj1" fmla="val 16161643"/>
                  <a:gd name="adj2" fmla="val 540965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61AD4FF7-FB71-4FEB-B82C-5F3B2FCADC1B}"/>
                  </a:ext>
                </a:extLst>
              </p:cNvPr>
              <p:cNvCxnSpPr>
                <a:cxnSpLocks/>
                <a:endCxn id="35" idx="0"/>
              </p:cNvCxnSpPr>
              <p:nvPr/>
            </p:nvCxnSpPr>
            <p:spPr>
              <a:xfrm>
                <a:off x="7225010" y="5664992"/>
                <a:ext cx="248072" cy="14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576351-F017-45CD-A34D-923CE92CCD80}"/>
                  </a:ext>
                </a:extLst>
              </p:cNvPr>
              <p:cNvCxnSpPr>
                <a:cxnSpLocks/>
              </p:cNvCxnSpPr>
              <p:nvPr/>
            </p:nvCxnSpPr>
            <p:spPr>
              <a:xfrm flipV="1">
                <a:off x="7241380" y="6453170"/>
                <a:ext cx="251364" cy="16"/>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109" name="Graphic 108">
              <a:extLst>
                <a:ext uri="{FF2B5EF4-FFF2-40B4-BE49-F238E27FC236}">
                  <a16:creationId xmlns:a16="http://schemas.microsoft.com/office/drawing/2014/main" id="{E7108CCB-103A-42D9-87B3-2E0871CE724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345271" y="2683577"/>
              <a:ext cx="582651" cy="582651"/>
            </a:xfrm>
            <a:prstGeom prst="rect">
              <a:avLst/>
            </a:prstGeom>
          </p:spPr>
        </p:pic>
        <p:grpSp>
          <p:nvGrpSpPr>
            <p:cNvPr id="209" name="Group 208">
              <a:extLst>
                <a:ext uri="{FF2B5EF4-FFF2-40B4-BE49-F238E27FC236}">
                  <a16:creationId xmlns:a16="http://schemas.microsoft.com/office/drawing/2014/main" id="{9392BDAE-2F87-47CA-BCEB-8DF8611B50A4}"/>
                </a:ext>
              </a:extLst>
            </p:cNvPr>
            <p:cNvGrpSpPr/>
            <p:nvPr/>
          </p:nvGrpSpPr>
          <p:grpSpPr>
            <a:xfrm>
              <a:off x="4752382" y="3127567"/>
              <a:ext cx="298246" cy="303683"/>
              <a:chOff x="6766346" y="4793520"/>
              <a:chExt cx="514433" cy="523811"/>
            </a:xfrm>
          </p:grpSpPr>
          <p:cxnSp>
            <p:nvCxnSpPr>
              <p:cNvPr id="117" name="Straight Connector 116">
                <a:extLst>
                  <a:ext uri="{FF2B5EF4-FFF2-40B4-BE49-F238E27FC236}">
                    <a16:creationId xmlns:a16="http://schemas.microsoft.com/office/drawing/2014/main" id="{DA33529B-A961-4FA1-A381-3C2A56DA3CD0}"/>
                  </a:ext>
                </a:extLst>
              </p:cNvPr>
              <p:cNvCxnSpPr>
                <a:cxnSpLocks/>
              </p:cNvCxnSpPr>
              <p:nvPr/>
            </p:nvCxnSpPr>
            <p:spPr>
              <a:xfrm>
                <a:off x="6816287" y="4844862"/>
                <a:ext cx="41636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2BF0C0C-BEE7-4FEA-ACEB-A64364A346F1}"/>
                  </a:ext>
                </a:extLst>
              </p:cNvPr>
              <p:cNvCxnSpPr>
                <a:cxnSpLocks/>
              </p:cNvCxnSpPr>
              <p:nvPr/>
            </p:nvCxnSpPr>
            <p:spPr>
              <a:xfrm>
                <a:off x="6820468" y="4841081"/>
                <a:ext cx="0" cy="40957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D9230D6-2C2A-458A-878F-45FDED9ACFF9}"/>
                  </a:ext>
                </a:extLst>
              </p:cNvPr>
              <p:cNvCxnSpPr>
                <a:cxnSpLocks/>
              </p:cNvCxnSpPr>
              <p:nvPr/>
            </p:nvCxnSpPr>
            <p:spPr>
              <a:xfrm>
                <a:off x="6816287" y="5250656"/>
                <a:ext cx="2084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98258C5-5445-46FF-B74C-5EABBFFCCD2B}"/>
                  </a:ext>
                </a:extLst>
              </p:cNvPr>
              <p:cNvCxnSpPr>
                <a:cxnSpLocks/>
              </p:cNvCxnSpPr>
              <p:nvPr/>
            </p:nvCxnSpPr>
            <p:spPr>
              <a:xfrm>
                <a:off x="7230837" y="4841081"/>
                <a:ext cx="0" cy="21431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6BA74075-F5DD-43E9-BB23-81419582BA7A}"/>
                  </a:ext>
                </a:extLst>
              </p:cNvPr>
              <p:cNvGrpSpPr/>
              <p:nvPr/>
            </p:nvGrpSpPr>
            <p:grpSpPr>
              <a:xfrm>
                <a:off x="6852428" y="4793520"/>
                <a:ext cx="334545" cy="49942"/>
                <a:chOff x="6852428" y="4793520"/>
                <a:chExt cx="334545" cy="49942"/>
              </a:xfrm>
            </p:grpSpPr>
            <p:cxnSp>
              <p:nvCxnSpPr>
                <p:cNvPr id="131" name="Straight Connector 130">
                  <a:extLst>
                    <a:ext uri="{FF2B5EF4-FFF2-40B4-BE49-F238E27FC236}">
                      <a16:creationId xmlns:a16="http://schemas.microsoft.com/office/drawing/2014/main" id="{03BF5F0B-BBFE-42EE-AC2C-2C91EE568CB1}"/>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C68566-672A-479C-9FE0-359128908597}"/>
                    </a:ext>
                  </a:extLst>
                </p:cNvPr>
                <p:cNvCxnSpPr>
                  <a:cxnSpLocks/>
                </p:cNvCxnSpPr>
                <p:nvPr/>
              </p:nvCxnSpPr>
              <p:spPr>
                <a:xfrm>
                  <a:off x="6916516"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F155F00B-A343-4608-9AA6-5A46503B619A}"/>
                    </a:ext>
                  </a:extLst>
                </p:cNvPr>
                <p:cNvGrpSpPr/>
                <p:nvPr/>
              </p:nvGrpSpPr>
              <p:grpSpPr>
                <a:xfrm>
                  <a:off x="6992424" y="4793520"/>
                  <a:ext cx="64088" cy="49942"/>
                  <a:chOff x="7004828" y="4945920"/>
                  <a:chExt cx="64088" cy="49942"/>
                </a:xfrm>
              </p:grpSpPr>
              <p:cxnSp>
                <p:nvCxnSpPr>
                  <p:cNvPr id="138" name="Straight Connector 137">
                    <a:extLst>
                      <a:ext uri="{FF2B5EF4-FFF2-40B4-BE49-F238E27FC236}">
                        <a16:creationId xmlns:a16="http://schemas.microsoft.com/office/drawing/2014/main" id="{39AA2AB3-54A2-4BAB-A361-D4CCB23E3552}"/>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9F4139-81D9-49C0-9067-50300E244A55}"/>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9077DFF-A72C-4CF0-B045-C922F8789E21}"/>
                    </a:ext>
                  </a:extLst>
                </p:cNvPr>
                <p:cNvGrpSpPr/>
                <p:nvPr/>
              </p:nvGrpSpPr>
              <p:grpSpPr>
                <a:xfrm>
                  <a:off x="7122885" y="4793520"/>
                  <a:ext cx="64088" cy="49942"/>
                  <a:chOff x="7004828" y="4945920"/>
                  <a:chExt cx="64088" cy="49942"/>
                </a:xfrm>
              </p:grpSpPr>
              <p:cxnSp>
                <p:nvCxnSpPr>
                  <p:cNvPr id="147" name="Straight Connector 146">
                    <a:extLst>
                      <a:ext uri="{FF2B5EF4-FFF2-40B4-BE49-F238E27FC236}">
                        <a16:creationId xmlns:a16="http://schemas.microsoft.com/office/drawing/2014/main" id="{41EC596A-306F-4E61-8CFA-78B1730EDD28}"/>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653C0D0-CA63-4946-B3AE-B52F8E792AF4}"/>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0" name="Group 149">
                <a:extLst>
                  <a:ext uri="{FF2B5EF4-FFF2-40B4-BE49-F238E27FC236}">
                    <a16:creationId xmlns:a16="http://schemas.microsoft.com/office/drawing/2014/main" id="{70A7CA87-7C77-4472-828A-DE944E71D7E3}"/>
                  </a:ext>
                </a:extLst>
              </p:cNvPr>
              <p:cNvGrpSpPr/>
              <p:nvPr/>
            </p:nvGrpSpPr>
            <p:grpSpPr>
              <a:xfrm rot="16200000">
                <a:off x="6624045" y="5014516"/>
                <a:ext cx="334545" cy="49943"/>
                <a:chOff x="6852428" y="4793520"/>
                <a:chExt cx="334545" cy="49943"/>
              </a:xfrm>
            </p:grpSpPr>
            <p:cxnSp>
              <p:nvCxnSpPr>
                <p:cNvPr id="151" name="Straight Connector 150">
                  <a:extLst>
                    <a:ext uri="{FF2B5EF4-FFF2-40B4-BE49-F238E27FC236}">
                      <a16:creationId xmlns:a16="http://schemas.microsoft.com/office/drawing/2014/main" id="{E3680053-4635-4FE9-95F3-FBF58B1C9693}"/>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8B321D-3804-4549-A420-745F77E23850}"/>
                    </a:ext>
                  </a:extLst>
                </p:cNvPr>
                <p:cNvCxnSpPr>
                  <a:cxnSpLocks/>
                </p:cNvCxnSpPr>
                <p:nvPr/>
              </p:nvCxnSpPr>
              <p:spPr>
                <a:xfrm>
                  <a:off x="6920624" y="4793522"/>
                  <a:ext cx="0" cy="4994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BE8849F-EA0F-494A-8232-3C4661FB0480}"/>
                    </a:ext>
                  </a:extLst>
                </p:cNvPr>
                <p:cNvGrpSpPr/>
                <p:nvPr/>
              </p:nvGrpSpPr>
              <p:grpSpPr>
                <a:xfrm>
                  <a:off x="6992424" y="4793520"/>
                  <a:ext cx="64088" cy="49942"/>
                  <a:chOff x="7004828" y="4945920"/>
                  <a:chExt cx="64088" cy="49942"/>
                </a:xfrm>
              </p:grpSpPr>
              <p:cxnSp>
                <p:nvCxnSpPr>
                  <p:cNvPr id="157" name="Straight Connector 156">
                    <a:extLst>
                      <a:ext uri="{FF2B5EF4-FFF2-40B4-BE49-F238E27FC236}">
                        <a16:creationId xmlns:a16="http://schemas.microsoft.com/office/drawing/2014/main" id="{F9B7D088-34C6-4DBE-8D27-96652B31C671}"/>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698A78E-84DD-4E1A-9C9F-36BDF1A98381}"/>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6B433F0A-14B9-4261-AD6E-325D2330F619}"/>
                    </a:ext>
                  </a:extLst>
                </p:cNvPr>
                <p:cNvGrpSpPr/>
                <p:nvPr/>
              </p:nvGrpSpPr>
              <p:grpSpPr>
                <a:xfrm>
                  <a:off x="7122885" y="4793520"/>
                  <a:ext cx="64088" cy="49942"/>
                  <a:chOff x="7004828" y="4945920"/>
                  <a:chExt cx="64088" cy="49942"/>
                </a:xfrm>
              </p:grpSpPr>
              <p:cxnSp>
                <p:nvCxnSpPr>
                  <p:cNvPr id="155" name="Straight Connector 154">
                    <a:extLst>
                      <a:ext uri="{FF2B5EF4-FFF2-40B4-BE49-F238E27FC236}">
                        <a16:creationId xmlns:a16="http://schemas.microsoft.com/office/drawing/2014/main" id="{E0514BEE-3E2B-4A64-9FA1-AF09EE8A6074}"/>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5137AB7-B089-4D2F-A79D-4B1F9FD5457B}"/>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59" name="Group 158">
                <a:extLst>
                  <a:ext uri="{FF2B5EF4-FFF2-40B4-BE49-F238E27FC236}">
                    <a16:creationId xmlns:a16="http://schemas.microsoft.com/office/drawing/2014/main" id="{418C764C-E8B3-437E-99B0-3A8D1066C03D}"/>
                  </a:ext>
                </a:extLst>
              </p:cNvPr>
              <p:cNvGrpSpPr/>
              <p:nvPr/>
            </p:nvGrpSpPr>
            <p:grpSpPr>
              <a:xfrm>
                <a:off x="6852428" y="5249310"/>
                <a:ext cx="139996" cy="49942"/>
                <a:chOff x="6852428" y="4793520"/>
                <a:chExt cx="139996" cy="49942"/>
              </a:xfrm>
            </p:grpSpPr>
            <p:cxnSp>
              <p:nvCxnSpPr>
                <p:cNvPr id="160" name="Straight Connector 159">
                  <a:extLst>
                    <a:ext uri="{FF2B5EF4-FFF2-40B4-BE49-F238E27FC236}">
                      <a16:creationId xmlns:a16="http://schemas.microsoft.com/office/drawing/2014/main" id="{919C5ABF-AFBB-48D6-B6B9-84B138FD8058}"/>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5A7FD12-82E6-4917-9F65-8692354CD2B9}"/>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E53B8C5-AF8D-4445-8443-1FE6567D91E1}"/>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CF608246-26AE-40D1-AF45-3A361B270344}"/>
                  </a:ext>
                </a:extLst>
              </p:cNvPr>
              <p:cNvGrpSpPr/>
              <p:nvPr/>
            </p:nvGrpSpPr>
            <p:grpSpPr>
              <a:xfrm rot="16200000">
                <a:off x="7185810" y="4917240"/>
                <a:ext cx="139996" cy="49942"/>
                <a:chOff x="6852428" y="4793520"/>
                <a:chExt cx="139996" cy="49942"/>
              </a:xfrm>
            </p:grpSpPr>
            <p:cxnSp>
              <p:nvCxnSpPr>
                <p:cNvPr id="170" name="Straight Connector 169">
                  <a:extLst>
                    <a:ext uri="{FF2B5EF4-FFF2-40B4-BE49-F238E27FC236}">
                      <a16:creationId xmlns:a16="http://schemas.microsoft.com/office/drawing/2014/main" id="{E28881C3-188A-4038-9912-8EA16E09586C}"/>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D272944-52C7-46AE-8A2B-0FFB7BE9D125}"/>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D7B509-0B26-40DA-8852-63AFF3D14CFD}"/>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175" name="Straight Connector 174">
                <a:extLst>
                  <a:ext uri="{FF2B5EF4-FFF2-40B4-BE49-F238E27FC236}">
                    <a16:creationId xmlns:a16="http://schemas.microsoft.com/office/drawing/2014/main" id="{0FF6AFD7-4B1E-403F-8F64-BE74B2CFB150}"/>
                  </a:ext>
                </a:extLst>
              </p:cNvPr>
              <p:cNvCxnSpPr>
                <a:cxnSpLocks/>
              </p:cNvCxnSpPr>
              <p:nvPr/>
            </p:nvCxnSpPr>
            <p:spPr>
              <a:xfrm>
                <a:off x="7191393" y="5100344"/>
                <a:ext cx="0" cy="21698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AA80B50-3579-4251-B269-E24926986FAA}"/>
                  </a:ext>
                </a:extLst>
              </p:cNvPr>
              <p:cNvCxnSpPr>
                <a:cxnSpLocks/>
              </p:cNvCxnSpPr>
              <p:nvPr/>
            </p:nvCxnSpPr>
            <p:spPr>
              <a:xfrm flipH="1">
                <a:off x="7100595" y="5154289"/>
                <a:ext cx="180184" cy="10655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910296-0544-4CAC-9621-8D6BD6421E10}"/>
                  </a:ext>
                </a:extLst>
              </p:cNvPr>
              <p:cNvCxnSpPr>
                <a:cxnSpLocks/>
              </p:cNvCxnSpPr>
              <p:nvPr/>
            </p:nvCxnSpPr>
            <p:spPr>
              <a:xfrm flipH="1" flipV="1">
                <a:off x="7101113" y="5154291"/>
                <a:ext cx="179666" cy="1062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2" name="Isosceles Triangle 201">
                <a:extLst>
                  <a:ext uri="{FF2B5EF4-FFF2-40B4-BE49-F238E27FC236}">
                    <a16:creationId xmlns:a16="http://schemas.microsoft.com/office/drawing/2014/main" id="{1E266F1B-DE7C-41A7-9D1B-FF7CB616792F}"/>
                  </a:ext>
                </a:extLst>
              </p:cNvPr>
              <p:cNvSpPr/>
              <p:nvPr/>
            </p:nvSpPr>
            <p:spPr bwMode="auto">
              <a:xfrm rot="18310495">
                <a:off x="6865612" y="4990044"/>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08" name="Isosceles Triangle 207">
                <a:extLst>
                  <a:ext uri="{FF2B5EF4-FFF2-40B4-BE49-F238E27FC236}">
                    <a16:creationId xmlns:a16="http://schemas.microsoft.com/office/drawing/2014/main" id="{1E70BFD6-879F-4FE0-A856-6638F6F7B3CF}"/>
                  </a:ext>
                </a:extLst>
              </p:cNvPr>
              <p:cNvSpPr/>
              <p:nvPr/>
            </p:nvSpPr>
            <p:spPr bwMode="auto">
              <a:xfrm rot="18310495" flipH="1" flipV="1">
                <a:off x="6865614" y="4936985"/>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pic>
          <p:nvPicPr>
            <p:cNvPr id="210" name="Graphic 209">
              <a:extLst>
                <a:ext uri="{FF2B5EF4-FFF2-40B4-BE49-F238E27FC236}">
                  <a16:creationId xmlns:a16="http://schemas.microsoft.com/office/drawing/2014/main" id="{12F6487C-F9C0-4F76-8FD7-D16ED3076CF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85295" y="2683577"/>
              <a:ext cx="582651" cy="582651"/>
            </a:xfrm>
            <a:prstGeom prst="rect">
              <a:avLst/>
            </a:prstGeom>
          </p:spPr>
        </p:pic>
        <p:grpSp>
          <p:nvGrpSpPr>
            <p:cNvPr id="211" name="Group 210">
              <a:extLst>
                <a:ext uri="{FF2B5EF4-FFF2-40B4-BE49-F238E27FC236}">
                  <a16:creationId xmlns:a16="http://schemas.microsoft.com/office/drawing/2014/main" id="{9F42EA02-2C03-4512-8ECE-AC7F52944197}"/>
                </a:ext>
              </a:extLst>
            </p:cNvPr>
            <p:cNvGrpSpPr/>
            <p:nvPr/>
          </p:nvGrpSpPr>
          <p:grpSpPr>
            <a:xfrm>
              <a:off x="5992406" y="3127567"/>
              <a:ext cx="298246" cy="303683"/>
              <a:chOff x="6766346" y="4793520"/>
              <a:chExt cx="514433" cy="523811"/>
            </a:xfrm>
          </p:grpSpPr>
          <p:cxnSp>
            <p:nvCxnSpPr>
              <p:cNvPr id="212" name="Straight Connector 211">
                <a:extLst>
                  <a:ext uri="{FF2B5EF4-FFF2-40B4-BE49-F238E27FC236}">
                    <a16:creationId xmlns:a16="http://schemas.microsoft.com/office/drawing/2014/main" id="{B5F561F1-4937-4325-9497-95357B397247}"/>
                  </a:ext>
                </a:extLst>
              </p:cNvPr>
              <p:cNvCxnSpPr>
                <a:cxnSpLocks/>
              </p:cNvCxnSpPr>
              <p:nvPr/>
            </p:nvCxnSpPr>
            <p:spPr>
              <a:xfrm>
                <a:off x="6816287" y="4844862"/>
                <a:ext cx="41636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8439355-8AF2-4997-AC03-19FA6B4FDB83}"/>
                  </a:ext>
                </a:extLst>
              </p:cNvPr>
              <p:cNvCxnSpPr>
                <a:cxnSpLocks/>
              </p:cNvCxnSpPr>
              <p:nvPr/>
            </p:nvCxnSpPr>
            <p:spPr>
              <a:xfrm>
                <a:off x="6820468" y="4841081"/>
                <a:ext cx="0" cy="40957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2CE6C23-C603-47E1-98E7-2EA636C7DF98}"/>
                  </a:ext>
                </a:extLst>
              </p:cNvPr>
              <p:cNvCxnSpPr>
                <a:cxnSpLocks/>
              </p:cNvCxnSpPr>
              <p:nvPr/>
            </p:nvCxnSpPr>
            <p:spPr>
              <a:xfrm>
                <a:off x="6816287" y="5250656"/>
                <a:ext cx="208401"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F83663-A8F0-4804-A930-765B7DECFACD}"/>
                  </a:ext>
                </a:extLst>
              </p:cNvPr>
              <p:cNvCxnSpPr>
                <a:cxnSpLocks/>
              </p:cNvCxnSpPr>
              <p:nvPr/>
            </p:nvCxnSpPr>
            <p:spPr>
              <a:xfrm>
                <a:off x="7230837" y="4841081"/>
                <a:ext cx="0" cy="21431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7CAEF11C-1789-4202-9EEB-5C7432CCF109}"/>
                  </a:ext>
                </a:extLst>
              </p:cNvPr>
              <p:cNvGrpSpPr/>
              <p:nvPr/>
            </p:nvGrpSpPr>
            <p:grpSpPr>
              <a:xfrm>
                <a:off x="6852428" y="4793520"/>
                <a:ext cx="334545" cy="49942"/>
                <a:chOff x="6852428" y="4793520"/>
                <a:chExt cx="334545" cy="49942"/>
              </a:xfrm>
            </p:grpSpPr>
            <p:cxnSp>
              <p:nvCxnSpPr>
                <p:cNvPr id="239" name="Straight Connector 238">
                  <a:extLst>
                    <a:ext uri="{FF2B5EF4-FFF2-40B4-BE49-F238E27FC236}">
                      <a16:creationId xmlns:a16="http://schemas.microsoft.com/office/drawing/2014/main" id="{629D9BF6-A9C3-4CE2-A387-7917CFBFD9A9}"/>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3957957-A101-4337-95BF-35BD6FD7DA38}"/>
                    </a:ext>
                  </a:extLst>
                </p:cNvPr>
                <p:cNvCxnSpPr>
                  <a:cxnSpLocks/>
                </p:cNvCxnSpPr>
                <p:nvPr/>
              </p:nvCxnSpPr>
              <p:spPr>
                <a:xfrm>
                  <a:off x="6916516"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E25A0DB-D929-46DF-AE6F-031B3587E493}"/>
                    </a:ext>
                  </a:extLst>
                </p:cNvPr>
                <p:cNvGrpSpPr/>
                <p:nvPr/>
              </p:nvGrpSpPr>
              <p:grpSpPr>
                <a:xfrm>
                  <a:off x="6992424" y="4793520"/>
                  <a:ext cx="64088" cy="49942"/>
                  <a:chOff x="7004828" y="4945920"/>
                  <a:chExt cx="64088" cy="49942"/>
                </a:xfrm>
              </p:grpSpPr>
              <p:cxnSp>
                <p:nvCxnSpPr>
                  <p:cNvPr id="245" name="Straight Connector 244">
                    <a:extLst>
                      <a:ext uri="{FF2B5EF4-FFF2-40B4-BE49-F238E27FC236}">
                        <a16:creationId xmlns:a16="http://schemas.microsoft.com/office/drawing/2014/main" id="{A69FFD04-F19D-4F58-8C22-521416EA01C9}"/>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1446CA9-1A3E-45EB-AC45-E38666C70BA9}"/>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42" name="Group 241">
                  <a:extLst>
                    <a:ext uri="{FF2B5EF4-FFF2-40B4-BE49-F238E27FC236}">
                      <a16:creationId xmlns:a16="http://schemas.microsoft.com/office/drawing/2014/main" id="{FFC5C226-62D5-4B10-B9AE-0D6702B76DAB}"/>
                    </a:ext>
                  </a:extLst>
                </p:cNvPr>
                <p:cNvGrpSpPr/>
                <p:nvPr/>
              </p:nvGrpSpPr>
              <p:grpSpPr>
                <a:xfrm>
                  <a:off x="7122885" y="4793520"/>
                  <a:ext cx="64088" cy="49942"/>
                  <a:chOff x="7004828" y="4945920"/>
                  <a:chExt cx="64088" cy="49942"/>
                </a:xfrm>
              </p:grpSpPr>
              <p:cxnSp>
                <p:nvCxnSpPr>
                  <p:cNvPr id="243" name="Straight Connector 242">
                    <a:extLst>
                      <a:ext uri="{FF2B5EF4-FFF2-40B4-BE49-F238E27FC236}">
                        <a16:creationId xmlns:a16="http://schemas.microsoft.com/office/drawing/2014/main" id="{A1E9F794-2D75-43E7-8354-659B59024270}"/>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80723A9-72BE-4D68-827F-5F3411234AF6}"/>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17" name="Group 216">
                <a:extLst>
                  <a:ext uri="{FF2B5EF4-FFF2-40B4-BE49-F238E27FC236}">
                    <a16:creationId xmlns:a16="http://schemas.microsoft.com/office/drawing/2014/main" id="{C053DB2C-A114-478F-A348-FAF6E2330225}"/>
                  </a:ext>
                </a:extLst>
              </p:cNvPr>
              <p:cNvGrpSpPr/>
              <p:nvPr/>
            </p:nvGrpSpPr>
            <p:grpSpPr>
              <a:xfrm rot="16200000">
                <a:off x="6624045" y="5014516"/>
                <a:ext cx="334545" cy="49943"/>
                <a:chOff x="6852428" y="4793520"/>
                <a:chExt cx="334545" cy="49943"/>
              </a:xfrm>
            </p:grpSpPr>
            <p:cxnSp>
              <p:nvCxnSpPr>
                <p:cNvPr id="231" name="Straight Connector 230">
                  <a:extLst>
                    <a:ext uri="{FF2B5EF4-FFF2-40B4-BE49-F238E27FC236}">
                      <a16:creationId xmlns:a16="http://schemas.microsoft.com/office/drawing/2014/main" id="{B7B05C66-BCF0-4866-A7D3-257F86AB1D70}"/>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68852DF-6893-4B24-A75B-25599DFDD9E6}"/>
                    </a:ext>
                  </a:extLst>
                </p:cNvPr>
                <p:cNvCxnSpPr>
                  <a:cxnSpLocks/>
                </p:cNvCxnSpPr>
                <p:nvPr/>
              </p:nvCxnSpPr>
              <p:spPr>
                <a:xfrm>
                  <a:off x="6920624" y="4793522"/>
                  <a:ext cx="0" cy="4994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D93B5AF0-44B7-4A42-85D4-06E9DD11DB8C}"/>
                    </a:ext>
                  </a:extLst>
                </p:cNvPr>
                <p:cNvGrpSpPr/>
                <p:nvPr/>
              </p:nvGrpSpPr>
              <p:grpSpPr>
                <a:xfrm>
                  <a:off x="6992424" y="4793520"/>
                  <a:ext cx="64088" cy="49942"/>
                  <a:chOff x="7004828" y="4945920"/>
                  <a:chExt cx="64088" cy="49942"/>
                </a:xfrm>
              </p:grpSpPr>
              <p:cxnSp>
                <p:nvCxnSpPr>
                  <p:cNvPr id="237" name="Straight Connector 236">
                    <a:extLst>
                      <a:ext uri="{FF2B5EF4-FFF2-40B4-BE49-F238E27FC236}">
                        <a16:creationId xmlns:a16="http://schemas.microsoft.com/office/drawing/2014/main" id="{E8ACC83C-1659-439C-823C-DCF97BB87205}"/>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6B789A0-9587-4FAA-ACE3-2B9636C19592}"/>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34" name="Group 233">
                  <a:extLst>
                    <a:ext uri="{FF2B5EF4-FFF2-40B4-BE49-F238E27FC236}">
                      <a16:creationId xmlns:a16="http://schemas.microsoft.com/office/drawing/2014/main" id="{A5CA75B3-3660-4ED5-88E6-31CC43D17BAE}"/>
                    </a:ext>
                  </a:extLst>
                </p:cNvPr>
                <p:cNvGrpSpPr/>
                <p:nvPr/>
              </p:nvGrpSpPr>
              <p:grpSpPr>
                <a:xfrm>
                  <a:off x="7122885" y="4793520"/>
                  <a:ext cx="64088" cy="49942"/>
                  <a:chOff x="7004828" y="4945920"/>
                  <a:chExt cx="64088" cy="49942"/>
                </a:xfrm>
              </p:grpSpPr>
              <p:cxnSp>
                <p:nvCxnSpPr>
                  <p:cNvPr id="235" name="Straight Connector 234">
                    <a:extLst>
                      <a:ext uri="{FF2B5EF4-FFF2-40B4-BE49-F238E27FC236}">
                        <a16:creationId xmlns:a16="http://schemas.microsoft.com/office/drawing/2014/main" id="{93463979-1427-41E6-A27E-F262AF1A0AE4}"/>
                      </a:ext>
                    </a:extLst>
                  </p:cNvPr>
                  <p:cNvCxnSpPr>
                    <a:cxnSpLocks/>
                  </p:cNvCxnSpPr>
                  <p:nvPr/>
                </p:nvCxnSpPr>
                <p:spPr>
                  <a:xfrm>
                    <a:off x="7004828"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9DB8A09-143F-4BE8-AB64-6116260DCEC6}"/>
                      </a:ext>
                    </a:extLst>
                  </p:cNvPr>
                  <p:cNvCxnSpPr>
                    <a:cxnSpLocks/>
                  </p:cNvCxnSpPr>
                  <p:nvPr/>
                </p:nvCxnSpPr>
                <p:spPr>
                  <a:xfrm>
                    <a:off x="7068916" y="49459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18" name="Group 217">
                <a:extLst>
                  <a:ext uri="{FF2B5EF4-FFF2-40B4-BE49-F238E27FC236}">
                    <a16:creationId xmlns:a16="http://schemas.microsoft.com/office/drawing/2014/main" id="{23DA8882-6DD7-45FD-B43C-B27F03414C97}"/>
                  </a:ext>
                </a:extLst>
              </p:cNvPr>
              <p:cNvGrpSpPr/>
              <p:nvPr/>
            </p:nvGrpSpPr>
            <p:grpSpPr>
              <a:xfrm>
                <a:off x="6852428" y="5249310"/>
                <a:ext cx="139996" cy="49942"/>
                <a:chOff x="6852428" y="4793520"/>
                <a:chExt cx="139996" cy="49942"/>
              </a:xfrm>
            </p:grpSpPr>
            <p:cxnSp>
              <p:nvCxnSpPr>
                <p:cNvPr id="228" name="Straight Connector 227">
                  <a:extLst>
                    <a:ext uri="{FF2B5EF4-FFF2-40B4-BE49-F238E27FC236}">
                      <a16:creationId xmlns:a16="http://schemas.microsoft.com/office/drawing/2014/main" id="{541BD5B6-185E-4494-B54E-2F67535C0A50}"/>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80A132D-7EAE-44BD-B978-C9843C196423}"/>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1DC4565-0C6F-4A7F-BAC6-85DBD57237A9}"/>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26DE62C0-680B-4509-8206-63FB50FE0C75}"/>
                  </a:ext>
                </a:extLst>
              </p:cNvPr>
              <p:cNvGrpSpPr/>
              <p:nvPr/>
            </p:nvGrpSpPr>
            <p:grpSpPr>
              <a:xfrm rot="16200000">
                <a:off x="7185810" y="4917240"/>
                <a:ext cx="139996" cy="49942"/>
                <a:chOff x="6852428" y="4793520"/>
                <a:chExt cx="139996" cy="49942"/>
              </a:xfrm>
            </p:grpSpPr>
            <p:cxnSp>
              <p:nvCxnSpPr>
                <p:cNvPr id="225" name="Straight Connector 224">
                  <a:extLst>
                    <a:ext uri="{FF2B5EF4-FFF2-40B4-BE49-F238E27FC236}">
                      <a16:creationId xmlns:a16="http://schemas.microsoft.com/office/drawing/2014/main" id="{174C96BB-6812-4593-AB64-ECFDAA18467E}"/>
                    </a:ext>
                  </a:extLst>
                </p:cNvPr>
                <p:cNvCxnSpPr>
                  <a:cxnSpLocks/>
                </p:cNvCxnSpPr>
                <p:nvPr/>
              </p:nvCxnSpPr>
              <p:spPr>
                <a:xfrm>
                  <a:off x="6852428"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46B6F1-1265-40D2-A6A4-395B552AB10F}"/>
                    </a:ext>
                  </a:extLst>
                </p:cNvPr>
                <p:cNvCxnSpPr>
                  <a:cxnSpLocks/>
                </p:cNvCxnSpPr>
                <p:nvPr/>
              </p:nvCxnSpPr>
              <p:spPr>
                <a:xfrm>
                  <a:off x="69206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961573E-4354-4941-91D8-D0A982A7ED0B}"/>
                    </a:ext>
                  </a:extLst>
                </p:cNvPr>
                <p:cNvCxnSpPr>
                  <a:cxnSpLocks/>
                </p:cNvCxnSpPr>
                <p:nvPr/>
              </p:nvCxnSpPr>
              <p:spPr>
                <a:xfrm>
                  <a:off x="6992424" y="4793520"/>
                  <a:ext cx="0" cy="49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220" name="Straight Connector 219">
                <a:extLst>
                  <a:ext uri="{FF2B5EF4-FFF2-40B4-BE49-F238E27FC236}">
                    <a16:creationId xmlns:a16="http://schemas.microsoft.com/office/drawing/2014/main" id="{867D40D5-6F1F-4BCA-B362-6F6FFE2D219A}"/>
                  </a:ext>
                </a:extLst>
              </p:cNvPr>
              <p:cNvCxnSpPr>
                <a:cxnSpLocks/>
              </p:cNvCxnSpPr>
              <p:nvPr/>
            </p:nvCxnSpPr>
            <p:spPr>
              <a:xfrm>
                <a:off x="7191393" y="5100344"/>
                <a:ext cx="0" cy="21698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0FEFF06-154F-4080-9A54-FB7010B34E1F}"/>
                  </a:ext>
                </a:extLst>
              </p:cNvPr>
              <p:cNvCxnSpPr>
                <a:cxnSpLocks/>
              </p:cNvCxnSpPr>
              <p:nvPr/>
            </p:nvCxnSpPr>
            <p:spPr>
              <a:xfrm flipH="1">
                <a:off x="7100595" y="5154289"/>
                <a:ext cx="180184" cy="10655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0A60E56-51F5-4A12-A698-323E55BE3C92}"/>
                  </a:ext>
                </a:extLst>
              </p:cNvPr>
              <p:cNvCxnSpPr>
                <a:cxnSpLocks/>
              </p:cNvCxnSpPr>
              <p:nvPr/>
            </p:nvCxnSpPr>
            <p:spPr>
              <a:xfrm flipH="1" flipV="1">
                <a:off x="7101113" y="5154291"/>
                <a:ext cx="179666" cy="1062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3" name="Isosceles Triangle 222">
                <a:extLst>
                  <a:ext uri="{FF2B5EF4-FFF2-40B4-BE49-F238E27FC236}">
                    <a16:creationId xmlns:a16="http://schemas.microsoft.com/office/drawing/2014/main" id="{49E3E81E-86C7-4994-9022-49A01917BBC9}"/>
                  </a:ext>
                </a:extLst>
              </p:cNvPr>
              <p:cNvSpPr/>
              <p:nvPr/>
            </p:nvSpPr>
            <p:spPr bwMode="auto">
              <a:xfrm rot="18310495">
                <a:off x="6865612" y="4990044"/>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4" name="Isosceles Triangle 223">
                <a:extLst>
                  <a:ext uri="{FF2B5EF4-FFF2-40B4-BE49-F238E27FC236}">
                    <a16:creationId xmlns:a16="http://schemas.microsoft.com/office/drawing/2014/main" id="{2B1BDE28-18B0-48BA-9A81-A59D545A1E06}"/>
                  </a:ext>
                </a:extLst>
              </p:cNvPr>
              <p:cNvSpPr/>
              <p:nvPr/>
            </p:nvSpPr>
            <p:spPr bwMode="auto">
              <a:xfrm rot="18310495" flipH="1" flipV="1">
                <a:off x="6865614" y="4936985"/>
                <a:ext cx="177533" cy="84416"/>
              </a:xfrm>
              <a:prstGeom prst="triangle">
                <a:avLst>
                  <a:gd name="adj" fmla="val 66061"/>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pic>
          <p:nvPicPr>
            <p:cNvPr id="262" name="Graphic 261">
              <a:extLst>
                <a:ext uri="{FF2B5EF4-FFF2-40B4-BE49-F238E27FC236}">
                  <a16:creationId xmlns:a16="http://schemas.microsoft.com/office/drawing/2014/main" id="{A50B0D92-124E-4AF3-B113-3A188068F5CC}"/>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47887" y="2683577"/>
              <a:ext cx="582651" cy="582651"/>
            </a:xfrm>
            <a:prstGeom prst="rect">
              <a:avLst/>
            </a:prstGeom>
          </p:spPr>
        </p:pic>
        <p:pic>
          <p:nvPicPr>
            <p:cNvPr id="268" name="Graphic 267">
              <a:extLst>
                <a:ext uri="{FF2B5EF4-FFF2-40B4-BE49-F238E27FC236}">
                  <a16:creationId xmlns:a16="http://schemas.microsoft.com/office/drawing/2014/main" id="{6A40CC2D-EA69-4EEC-85BF-3E6646DC9476}"/>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47887" y="3539237"/>
              <a:ext cx="582651" cy="582651"/>
            </a:xfrm>
            <a:prstGeom prst="rect">
              <a:avLst/>
            </a:prstGeom>
          </p:spPr>
        </p:pic>
        <p:grpSp>
          <p:nvGrpSpPr>
            <p:cNvPr id="315" name="Group 314">
              <a:extLst>
                <a:ext uri="{FF2B5EF4-FFF2-40B4-BE49-F238E27FC236}">
                  <a16:creationId xmlns:a16="http://schemas.microsoft.com/office/drawing/2014/main" id="{1D15258A-5E5C-4A0A-8C5D-5BE79B330A2E}"/>
                </a:ext>
              </a:extLst>
            </p:cNvPr>
            <p:cNvGrpSpPr/>
            <p:nvPr/>
          </p:nvGrpSpPr>
          <p:grpSpPr>
            <a:xfrm>
              <a:off x="7373735" y="3126471"/>
              <a:ext cx="274712" cy="272003"/>
              <a:chOff x="7573314" y="5823366"/>
              <a:chExt cx="867672" cy="859116"/>
            </a:xfrm>
          </p:grpSpPr>
          <p:cxnSp>
            <p:nvCxnSpPr>
              <p:cNvPr id="285" name="Straight Connector 284">
                <a:extLst>
                  <a:ext uri="{FF2B5EF4-FFF2-40B4-BE49-F238E27FC236}">
                    <a16:creationId xmlns:a16="http://schemas.microsoft.com/office/drawing/2014/main" id="{1B3C6219-12D1-4805-8EB9-1456E74223F4}"/>
                  </a:ext>
                </a:extLst>
              </p:cNvPr>
              <p:cNvCxnSpPr>
                <a:cxnSpLocks/>
              </p:cNvCxnSpPr>
              <p:nvPr/>
            </p:nvCxnSpPr>
            <p:spPr>
              <a:xfrm flipH="1">
                <a:off x="7639204" y="5992930"/>
                <a:ext cx="2" cy="35986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0537F0A-DB64-45A0-85C4-79954ED75954}"/>
                  </a:ext>
                </a:extLst>
              </p:cNvPr>
              <p:cNvCxnSpPr>
                <a:cxnSpLocks/>
              </p:cNvCxnSpPr>
              <p:nvPr/>
            </p:nvCxnSpPr>
            <p:spPr>
              <a:xfrm>
                <a:off x="8149002" y="5994550"/>
                <a:ext cx="0" cy="15212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1" name="Isosceles Triangle 300">
                <a:extLst>
                  <a:ext uri="{FF2B5EF4-FFF2-40B4-BE49-F238E27FC236}">
                    <a16:creationId xmlns:a16="http://schemas.microsoft.com/office/drawing/2014/main" id="{3F30F04D-5646-4405-AE9A-E87CEC6EF996}"/>
                  </a:ext>
                </a:extLst>
              </p:cNvPr>
              <p:cNvSpPr/>
              <p:nvPr/>
            </p:nvSpPr>
            <p:spPr bwMode="auto">
              <a:xfrm>
                <a:off x="7573314" y="5823366"/>
                <a:ext cx="650140" cy="171184"/>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4" name="Rectangle 303">
                <a:extLst>
                  <a:ext uri="{FF2B5EF4-FFF2-40B4-BE49-F238E27FC236}">
                    <a16:creationId xmlns:a16="http://schemas.microsoft.com/office/drawing/2014/main" id="{9E2DAD27-2691-4725-B046-5CCCCF45003A}"/>
                  </a:ext>
                </a:extLst>
              </p:cNvPr>
              <p:cNvSpPr/>
              <p:nvPr/>
            </p:nvSpPr>
            <p:spPr bwMode="auto">
              <a:xfrm>
                <a:off x="7739643" y="6087216"/>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DA5CAEC1-344D-45BD-BF5C-3508F7CC6445}"/>
                  </a:ext>
                </a:extLst>
              </p:cNvPr>
              <p:cNvSpPr/>
              <p:nvPr/>
            </p:nvSpPr>
            <p:spPr bwMode="auto">
              <a:xfrm>
                <a:off x="7739643" y="619533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08" name="Rectangle 307">
                <a:extLst>
                  <a:ext uri="{FF2B5EF4-FFF2-40B4-BE49-F238E27FC236}">
                    <a16:creationId xmlns:a16="http://schemas.microsoft.com/office/drawing/2014/main" id="{5EC77E87-8E70-45E2-80D1-BE8EC2C15C8B}"/>
                  </a:ext>
                </a:extLst>
              </p:cNvPr>
              <p:cNvSpPr/>
              <p:nvPr/>
            </p:nvSpPr>
            <p:spPr bwMode="auto">
              <a:xfrm>
                <a:off x="7739643" y="630959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10" name="Rectangle 309">
                <a:extLst>
                  <a:ext uri="{FF2B5EF4-FFF2-40B4-BE49-F238E27FC236}">
                    <a16:creationId xmlns:a16="http://schemas.microsoft.com/office/drawing/2014/main" id="{7BCA934B-059E-4E57-8C62-204D7089AACA}"/>
                  </a:ext>
                </a:extLst>
              </p:cNvPr>
              <p:cNvSpPr/>
              <p:nvPr/>
            </p:nvSpPr>
            <p:spPr bwMode="auto">
              <a:xfrm>
                <a:off x="7847693" y="6308355"/>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12" name="Rectangle 311">
                <a:extLst>
                  <a:ext uri="{FF2B5EF4-FFF2-40B4-BE49-F238E27FC236}">
                    <a16:creationId xmlns:a16="http://schemas.microsoft.com/office/drawing/2014/main" id="{C9EC8EE3-51FD-4CC2-A064-A266468086E7}"/>
                  </a:ext>
                </a:extLst>
              </p:cNvPr>
              <p:cNvSpPr/>
              <p:nvPr/>
            </p:nvSpPr>
            <p:spPr bwMode="auto">
              <a:xfrm>
                <a:off x="7849046" y="6195333"/>
                <a:ext cx="49338" cy="493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314" name="Group 313">
                <a:extLst>
                  <a:ext uri="{FF2B5EF4-FFF2-40B4-BE49-F238E27FC236}">
                    <a16:creationId xmlns:a16="http://schemas.microsoft.com/office/drawing/2014/main" id="{C9478158-DAE9-408F-9145-98A9B59068EA}"/>
                  </a:ext>
                </a:extLst>
              </p:cNvPr>
              <p:cNvGrpSpPr/>
              <p:nvPr/>
            </p:nvGrpSpPr>
            <p:grpSpPr>
              <a:xfrm>
                <a:off x="7970795" y="6150739"/>
                <a:ext cx="470191" cy="531743"/>
                <a:chOff x="11439412" y="4982740"/>
                <a:chExt cx="190746" cy="243385"/>
              </a:xfrm>
            </p:grpSpPr>
            <p:sp>
              <p:nvSpPr>
                <p:cNvPr id="270" name="Oval 269">
                  <a:extLst>
                    <a:ext uri="{FF2B5EF4-FFF2-40B4-BE49-F238E27FC236}">
                      <a16:creationId xmlns:a16="http://schemas.microsoft.com/office/drawing/2014/main" id="{7C72AD01-0705-4E3B-A5BC-1C634604280F}"/>
                    </a:ext>
                  </a:extLst>
                </p:cNvPr>
                <p:cNvSpPr/>
                <p:nvPr/>
              </p:nvSpPr>
              <p:spPr bwMode="auto">
                <a:xfrm rot="5400000" flipV="1">
                  <a:off x="11500295" y="4921857"/>
                  <a:ext cx="68980" cy="190745"/>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71" name="Straight Connector 270">
                  <a:extLst>
                    <a:ext uri="{FF2B5EF4-FFF2-40B4-BE49-F238E27FC236}">
                      <a16:creationId xmlns:a16="http://schemas.microsoft.com/office/drawing/2014/main" id="{DC5B9CAB-3D12-4B7F-BBDF-42392AAFD314}"/>
                    </a:ext>
                  </a:extLst>
                </p:cNvPr>
                <p:cNvCxnSpPr>
                  <a:cxnSpLocks/>
                  <a:stCxn id="270" idx="0"/>
                </p:cNvCxnSpPr>
                <p:nvPr/>
              </p:nvCxnSpPr>
              <p:spPr>
                <a:xfrm flipH="1">
                  <a:off x="11439412" y="5017230"/>
                  <a:ext cx="0" cy="17440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E5E9CD0-D6D6-4601-AE52-A2D767A753F1}"/>
                    </a:ext>
                  </a:extLst>
                </p:cNvPr>
                <p:cNvCxnSpPr>
                  <a:cxnSpLocks/>
                  <a:stCxn id="270" idx="4"/>
                </p:cNvCxnSpPr>
                <p:nvPr/>
              </p:nvCxnSpPr>
              <p:spPr>
                <a:xfrm flipH="1">
                  <a:off x="11630157" y="5017230"/>
                  <a:ext cx="1" cy="17440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3" name="Arc 272">
                  <a:extLst>
                    <a:ext uri="{FF2B5EF4-FFF2-40B4-BE49-F238E27FC236}">
                      <a16:creationId xmlns:a16="http://schemas.microsoft.com/office/drawing/2014/main" id="{17DFE4E2-FCBA-4BEB-B685-170C22C826A6}"/>
                    </a:ext>
                  </a:extLst>
                </p:cNvPr>
                <p:cNvSpPr/>
                <p:nvPr/>
              </p:nvSpPr>
              <p:spPr>
                <a:xfrm rot="5400000" flipV="1">
                  <a:off x="11500293" y="5096264"/>
                  <a:ext cx="68980" cy="190742"/>
                </a:xfrm>
                <a:prstGeom prst="arc">
                  <a:avLst>
                    <a:gd name="adj1" fmla="val 16161643"/>
                    <a:gd name="adj2" fmla="val 552682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316" name="Rectangle 315">
              <a:extLst>
                <a:ext uri="{FF2B5EF4-FFF2-40B4-BE49-F238E27FC236}">
                  <a16:creationId xmlns:a16="http://schemas.microsoft.com/office/drawing/2014/main" id="{936FA23A-0761-4602-BE72-0683318ECAB5}"/>
                </a:ext>
              </a:extLst>
            </p:cNvPr>
            <p:cNvSpPr/>
            <p:nvPr/>
          </p:nvSpPr>
          <p:spPr bwMode="auto">
            <a:xfrm>
              <a:off x="3008658" y="4392319"/>
              <a:ext cx="3624904" cy="723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14CC6C1D-08A8-44AA-AD53-C609C14F0D1C}"/>
                </a:ext>
              </a:extLst>
            </p:cNvPr>
            <p:cNvGrpSpPr/>
            <p:nvPr/>
          </p:nvGrpSpPr>
          <p:grpSpPr>
            <a:xfrm>
              <a:off x="3114946" y="4511582"/>
              <a:ext cx="650140" cy="566739"/>
              <a:chOff x="9108279" y="4753855"/>
              <a:chExt cx="2846392" cy="2481252"/>
            </a:xfrm>
          </p:grpSpPr>
          <p:sp>
            <p:nvSpPr>
              <p:cNvPr id="54" name="Rectangle: Rounded Corners 53">
                <a:extLst>
                  <a:ext uri="{FF2B5EF4-FFF2-40B4-BE49-F238E27FC236}">
                    <a16:creationId xmlns:a16="http://schemas.microsoft.com/office/drawing/2014/main" id="{A3518037-D477-4ACD-B726-C2476E34A7C9}"/>
                  </a:ext>
                </a:extLst>
              </p:cNvPr>
              <p:cNvSpPr/>
              <p:nvPr/>
            </p:nvSpPr>
            <p:spPr bwMode="auto">
              <a:xfrm>
                <a:off x="9108279" y="4753855"/>
                <a:ext cx="2846392" cy="2262600"/>
              </a:xfrm>
              <a:prstGeom prst="roundRect">
                <a:avLst>
                  <a:gd name="adj" fmla="val 4637"/>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5B089240-D34A-4DFE-9F5B-CCAAACCE8804}"/>
                  </a:ext>
                </a:extLst>
              </p:cNvPr>
              <p:cNvSpPr/>
              <p:nvPr/>
            </p:nvSpPr>
            <p:spPr bwMode="auto">
              <a:xfrm>
                <a:off x="9108279" y="4753855"/>
                <a:ext cx="2846391" cy="515078"/>
              </a:xfrm>
              <a:prstGeom prst="roundRect">
                <a:avLst>
                  <a:gd name="adj" fmla="val 16541"/>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E4A4B8BE-DA82-4013-91CD-13F15E8468E6}"/>
                  </a:ext>
                </a:extLst>
              </p:cNvPr>
              <p:cNvSpPr/>
              <p:nvPr/>
            </p:nvSpPr>
            <p:spPr bwMode="auto">
              <a:xfrm>
                <a:off x="9108279" y="5085407"/>
                <a:ext cx="2846391" cy="18352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1824AE07-285E-4E54-B2ED-0918413839CD}"/>
                  </a:ext>
                </a:extLst>
              </p:cNvPr>
              <p:cNvGrpSpPr/>
              <p:nvPr/>
            </p:nvGrpSpPr>
            <p:grpSpPr>
              <a:xfrm>
                <a:off x="9474199" y="4999851"/>
                <a:ext cx="2114550" cy="2235256"/>
                <a:chOff x="6889748" y="4999851"/>
                <a:chExt cx="2114550" cy="2235256"/>
              </a:xfrm>
            </p:grpSpPr>
            <p:grpSp>
              <p:nvGrpSpPr>
                <p:cNvPr id="71" name="Group 70">
                  <a:extLst>
                    <a:ext uri="{FF2B5EF4-FFF2-40B4-BE49-F238E27FC236}">
                      <a16:creationId xmlns:a16="http://schemas.microsoft.com/office/drawing/2014/main" id="{62F6D168-EB9C-4D07-9DD6-0094894AE5BE}"/>
                    </a:ext>
                  </a:extLst>
                </p:cNvPr>
                <p:cNvGrpSpPr/>
                <p:nvPr/>
              </p:nvGrpSpPr>
              <p:grpSpPr>
                <a:xfrm>
                  <a:off x="6889748" y="4999851"/>
                  <a:ext cx="2114550" cy="2235256"/>
                  <a:chOff x="9538562" y="4999851"/>
                  <a:chExt cx="2114550" cy="2235256"/>
                </a:xfrm>
              </p:grpSpPr>
              <p:pic>
                <p:nvPicPr>
                  <p:cNvPr id="64" name="Graphic 63" descr="Folder with solid fill">
                    <a:extLst>
                      <a:ext uri="{FF2B5EF4-FFF2-40B4-BE49-F238E27FC236}">
                        <a16:creationId xmlns:a16="http://schemas.microsoft.com/office/drawing/2014/main" id="{808E9FF4-6EC7-4ADC-88F0-2EB673BE76EF}"/>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538562" y="4999851"/>
                    <a:ext cx="2114550" cy="2235256"/>
                  </a:xfrm>
                  <a:prstGeom prst="rect">
                    <a:avLst/>
                  </a:prstGeom>
                </p:spPr>
              </p:pic>
              <p:sp>
                <p:nvSpPr>
                  <p:cNvPr id="66" name="Isosceles Triangle 65">
                    <a:extLst>
                      <a:ext uri="{FF2B5EF4-FFF2-40B4-BE49-F238E27FC236}">
                        <a16:creationId xmlns:a16="http://schemas.microsoft.com/office/drawing/2014/main" id="{83776529-852C-4DC6-AE99-5B823ECB3CEE}"/>
                      </a:ext>
                    </a:extLst>
                  </p:cNvPr>
                  <p:cNvSpPr/>
                  <p:nvPr/>
                </p:nvSpPr>
                <p:spPr bwMode="auto">
                  <a:xfrm rot="5400000">
                    <a:off x="10312218" y="5483771"/>
                    <a:ext cx="302918" cy="264318"/>
                  </a:xfrm>
                  <a:prstGeom prst="triangle">
                    <a:avLst>
                      <a:gd name="adj" fmla="val 62279"/>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2D1555F4-E83D-488B-8F39-4C4DCFE4A8B4}"/>
                      </a:ext>
                    </a:extLst>
                  </p:cNvPr>
                  <p:cNvSpPr/>
                  <p:nvPr/>
                </p:nvSpPr>
                <p:spPr bwMode="auto">
                  <a:xfrm>
                    <a:off x="9782242" y="5464469"/>
                    <a:ext cx="589758" cy="256226"/>
                  </a:xfrm>
                  <a:prstGeom prst="roundRect">
                    <a:avLst>
                      <a:gd name="adj" fmla="val 25951"/>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D73AE4E5-3240-4925-83A7-DD10F6E33DE9}"/>
                      </a:ext>
                    </a:extLst>
                  </p:cNvPr>
                  <p:cNvSpPr/>
                  <p:nvPr/>
                </p:nvSpPr>
                <p:spPr bwMode="auto">
                  <a:xfrm>
                    <a:off x="9782242" y="5632853"/>
                    <a:ext cx="549278" cy="134535"/>
                  </a:xfrm>
                  <a:prstGeom prst="rect">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sp>
              <p:nvSpPr>
                <p:cNvPr id="72" name="Rectangle 71">
                  <a:extLst>
                    <a:ext uri="{FF2B5EF4-FFF2-40B4-BE49-F238E27FC236}">
                      <a16:creationId xmlns:a16="http://schemas.microsoft.com/office/drawing/2014/main" id="{5147A9B9-9EE7-41B0-B72E-9FB98DB730A2}"/>
                    </a:ext>
                  </a:extLst>
                </p:cNvPr>
                <p:cNvSpPr/>
                <p:nvPr/>
              </p:nvSpPr>
              <p:spPr bwMode="auto">
                <a:xfrm>
                  <a:off x="7294561" y="5538014"/>
                  <a:ext cx="278602" cy="915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grpSp>
        <p:pic>
          <p:nvPicPr>
            <p:cNvPr id="1026" name="Picture 2" descr="Logo&#10;&#10;Description automatically generated">
              <a:extLst>
                <a:ext uri="{FF2B5EF4-FFF2-40B4-BE49-F238E27FC236}">
                  <a16:creationId xmlns:a16="http://schemas.microsoft.com/office/drawing/2014/main" id="{BBD2C902-9E3C-41D0-8084-E095DFB6149A}"/>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267950" y="4570489"/>
              <a:ext cx="2109054" cy="415952"/>
            </a:xfrm>
            <a:prstGeom prst="rect">
              <a:avLst/>
            </a:prstGeom>
            <a:noFill/>
          </p:spPr>
        </p:pic>
        <p:cxnSp>
          <p:nvCxnSpPr>
            <p:cNvPr id="8" name="Straight Connector 7">
              <a:extLst>
                <a:ext uri="{FF2B5EF4-FFF2-40B4-BE49-F238E27FC236}">
                  <a16:creationId xmlns:a16="http://schemas.microsoft.com/office/drawing/2014/main" id="{EC8B6A06-F90B-46BC-86F0-11B6F3C8654E}"/>
                </a:ext>
              </a:extLst>
            </p:cNvPr>
            <p:cNvCxnSpPr>
              <a:cxnSpLocks/>
            </p:cNvCxnSpPr>
            <p:nvPr/>
          </p:nvCxnSpPr>
          <p:spPr>
            <a:xfrm>
              <a:off x="431864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63B721-995D-481E-88F6-94559356720A}"/>
                </a:ext>
              </a:extLst>
            </p:cNvPr>
            <p:cNvCxnSpPr>
              <a:cxnSpLocks/>
            </p:cNvCxnSpPr>
            <p:nvPr/>
          </p:nvCxnSpPr>
          <p:spPr>
            <a:xfrm>
              <a:off x="438476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E852EA-411C-422F-8E0F-8CC3C95522A5}"/>
                </a:ext>
              </a:extLst>
            </p:cNvPr>
            <p:cNvCxnSpPr>
              <a:cxnSpLocks/>
            </p:cNvCxnSpPr>
            <p:nvPr/>
          </p:nvCxnSpPr>
          <p:spPr>
            <a:xfrm>
              <a:off x="445089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0087AC-826C-4D52-851D-9E880590E97D}"/>
                </a:ext>
              </a:extLst>
            </p:cNvPr>
            <p:cNvCxnSpPr>
              <a:cxnSpLocks/>
            </p:cNvCxnSpPr>
            <p:nvPr/>
          </p:nvCxnSpPr>
          <p:spPr>
            <a:xfrm>
              <a:off x="451701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E7E14F-1AD8-44F4-B43C-47433D79ED96}"/>
                </a:ext>
              </a:extLst>
            </p:cNvPr>
            <p:cNvCxnSpPr>
              <a:cxnSpLocks/>
            </p:cNvCxnSpPr>
            <p:nvPr/>
          </p:nvCxnSpPr>
          <p:spPr>
            <a:xfrm>
              <a:off x="458314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DE4CC1-895A-41E1-8FEF-92C0C6CC54EF}"/>
                </a:ext>
              </a:extLst>
            </p:cNvPr>
            <p:cNvCxnSpPr>
              <a:cxnSpLocks/>
            </p:cNvCxnSpPr>
            <p:nvPr/>
          </p:nvCxnSpPr>
          <p:spPr>
            <a:xfrm>
              <a:off x="464926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E78083-6F17-4DB6-A14D-CF8C6948C828}"/>
                </a:ext>
              </a:extLst>
            </p:cNvPr>
            <p:cNvCxnSpPr>
              <a:cxnSpLocks/>
            </p:cNvCxnSpPr>
            <p:nvPr/>
          </p:nvCxnSpPr>
          <p:spPr>
            <a:xfrm>
              <a:off x="4715393" y="355144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610E8A-B1B1-4403-AB23-058EDBA9BEF0}"/>
                </a:ext>
              </a:extLst>
            </p:cNvPr>
            <p:cNvCxnSpPr>
              <a:cxnSpLocks/>
            </p:cNvCxnSpPr>
            <p:nvPr/>
          </p:nvCxnSpPr>
          <p:spPr>
            <a:xfrm>
              <a:off x="4781518" y="360443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9D4A05-41A3-4342-ABFB-96BE684C7392}"/>
                </a:ext>
              </a:extLst>
            </p:cNvPr>
            <p:cNvCxnSpPr>
              <a:cxnSpLocks/>
            </p:cNvCxnSpPr>
            <p:nvPr/>
          </p:nvCxnSpPr>
          <p:spPr>
            <a:xfrm>
              <a:off x="4847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3C298A-F209-4489-9415-F12EAF8CCCB2}"/>
                </a:ext>
              </a:extLst>
            </p:cNvPr>
            <p:cNvCxnSpPr>
              <a:cxnSpLocks/>
            </p:cNvCxnSpPr>
            <p:nvPr/>
          </p:nvCxnSpPr>
          <p:spPr>
            <a:xfrm>
              <a:off x="4913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73AA25-9960-4974-9E99-F6DFBB934AC6}"/>
                </a:ext>
              </a:extLst>
            </p:cNvPr>
            <p:cNvCxnSpPr>
              <a:cxnSpLocks/>
            </p:cNvCxnSpPr>
            <p:nvPr/>
          </p:nvCxnSpPr>
          <p:spPr>
            <a:xfrm>
              <a:off x="4979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CEF1AE-2099-4059-BB79-DD7965B52AEF}"/>
                </a:ext>
              </a:extLst>
            </p:cNvPr>
            <p:cNvCxnSpPr>
              <a:cxnSpLocks/>
            </p:cNvCxnSpPr>
            <p:nvPr/>
          </p:nvCxnSpPr>
          <p:spPr>
            <a:xfrm>
              <a:off x="5046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9565D6-CE33-44EA-A07E-1205B502BB62}"/>
                </a:ext>
              </a:extLst>
            </p:cNvPr>
            <p:cNvCxnSpPr>
              <a:cxnSpLocks/>
            </p:cNvCxnSpPr>
            <p:nvPr/>
          </p:nvCxnSpPr>
          <p:spPr>
            <a:xfrm>
              <a:off x="5112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9F96EB5-5A4D-4CF4-A4A4-E8A47A0E39FC}"/>
                </a:ext>
              </a:extLst>
            </p:cNvPr>
            <p:cNvCxnSpPr>
              <a:cxnSpLocks/>
            </p:cNvCxnSpPr>
            <p:nvPr/>
          </p:nvCxnSpPr>
          <p:spPr>
            <a:xfrm>
              <a:off x="5178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3C73EE-B976-4875-8219-4D84A82A1616}"/>
                </a:ext>
              </a:extLst>
            </p:cNvPr>
            <p:cNvCxnSpPr>
              <a:cxnSpLocks/>
            </p:cNvCxnSpPr>
            <p:nvPr/>
          </p:nvCxnSpPr>
          <p:spPr>
            <a:xfrm>
              <a:off x="5244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592952-B8F1-42BF-AAEA-858D5F0A1A20}"/>
                </a:ext>
              </a:extLst>
            </p:cNvPr>
            <p:cNvCxnSpPr>
              <a:cxnSpLocks/>
            </p:cNvCxnSpPr>
            <p:nvPr/>
          </p:nvCxnSpPr>
          <p:spPr>
            <a:xfrm>
              <a:off x="53105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CB7FEE1-2475-4589-B0BB-060A383C1915}"/>
                </a:ext>
              </a:extLst>
            </p:cNvPr>
            <p:cNvCxnSpPr>
              <a:cxnSpLocks/>
            </p:cNvCxnSpPr>
            <p:nvPr/>
          </p:nvCxnSpPr>
          <p:spPr>
            <a:xfrm>
              <a:off x="5376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5D8798D-BA3C-4C91-80CD-1B0B55CEC74F}"/>
                </a:ext>
              </a:extLst>
            </p:cNvPr>
            <p:cNvCxnSpPr>
              <a:cxnSpLocks/>
            </p:cNvCxnSpPr>
            <p:nvPr/>
          </p:nvCxnSpPr>
          <p:spPr>
            <a:xfrm>
              <a:off x="5442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4D6688-76AD-42C0-A990-4FC2E5E61C61}"/>
                </a:ext>
              </a:extLst>
            </p:cNvPr>
            <p:cNvCxnSpPr>
              <a:cxnSpLocks/>
            </p:cNvCxnSpPr>
            <p:nvPr/>
          </p:nvCxnSpPr>
          <p:spPr>
            <a:xfrm>
              <a:off x="5508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77BBDE-067B-4E7B-8FEA-3EA5608D2845}"/>
                </a:ext>
              </a:extLst>
            </p:cNvPr>
            <p:cNvCxnSpPr>
              <a:cxnSpLocks/>
            </p:cNvCxnSpPr>
            <p:nvPr/>
          </p:nvCxnSpPr>
          <p:spPr>
            <a:xfrm>
              <a:off x="5575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9C50AE2-F7F4-4353-AE4B-0F9998C7C5FC}"/>
                </a:ext>
              </a:extLst>
            </p:cNvPr>
            <p:cNvCxnSpPr>
              <a:cxnSpLocks/>
            </p:cNvCxnSpPr>
            <p:nvPr/>
          </p:nvCxnSpPr>
          <p:spPr>
            <a:xfrm>
              <a:off x="5641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630F51-A236-4AD5-9F14-089BA638A3F4}"/>
                </a:ext>
              </a:extLst>
            </p:cNvPr>
            <p:cNvCxnSpPr>
              <a:cxnSpLocks/>
            </p:cNvCxnSpPr>
            <p:nvPr/>
          </p:nvCxnSpPr>
          <p:spPr>
            <a:xfrm>
              <a:off x="5707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8C11D9F-3A92-48D0-868E-F1B472906B27}"/>
                </a:ext>
              </a:extLst>
            </p:cNvPr>
            <p:cNvCxnSpPr>
              <a:cxnSpLocks/>
            </p:cNvCxnSpPr>
            <p:nvPr/>
          </p:nvCxnSpPr>
          <p:spPr>
            <a:xfrm>
              <a:off x="5773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60483E2-2423-4D14-A3CE-43A044201A23}"/>
                </a:ext>
              </a:extLst>
            </p:cNvPr>
            <p:cNvCxnSpPr>
              <a:cxnSpLocks/>
            </p:cNvCxnSpPr>
            <p:nvPr/>
          </p:nvCxnSpPr>
          <p:spPr>
            <a:xfrm>
              <a:off x="58395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36D879E-13CC-4101-B1B5-0BE14748D7CD}"/>
                </a:ext>
              </a:extLst>
            </p:cNvPr>
            <p:cNvCxnSpPr>
              <a:cxnSpLocks/>
            </p:cNvCxnSpPr>
            <p:nvPr/>
          </p:nvCxnSpPr>
          <p:spPr>
            <a:xfrm>
              <a:off x="59056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C979A9-5415-45E5-9E3B-0342718CEBBF}"/>
                </a:ext>
              </a:extLst>
            </p:cNvPr>
            <p:cNvCxnSpPr>
              <a:cxnSpLocks/>
            </p:cNvCxnSpPr>
            <p:nvPr/>
          </p:nvCxnSpPr>
          <p:spPr>
            <a:xfrm>
              <a:off x="59717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11AFD9-AB49-4747-A0F4-02982E199A90}"/>
                </a:ext>
              </a:extLst>
            </p:cNvPr>
            <p:cNvCxnSpPr>
              <a:cxnSpLocks/>
            </p:cNvCxnSpPr>
            <p:nvPr/>
          </p:nvCxnSpPr>
          <p:spPr>
            <a:xfrm>
              <a:off x="60378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B53675D-6738-46E0-9996-52D7899E887E}"/>
                </a:ext>
              </a:extLst>
            </p:cNvPr>
            <p:cNvCxnSpPr>
              <a:cxnSpLocks/>
            </p:cNvCxnSpPr>
            <p:nvPr/>
          </p:nvCxnSpPr>
          <p:spPr>
            <a:xfrm>
              <a:off x="610401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B749D4-AA9A-4230-8DC1-4125229A09A3}"/>
                </a:ext>
              </a:extLst>
            </p:cNvPr>
            <p:cNvCxnSpPr>
              <a:cxnSpLocks/>
            </p:cNvCxnSpPr>
            <p:nvPr/>
          </p:nvCxnSpPr>
          <p:spPr>
            <a:xfrm>
              <a:off x="617014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52FB39-E6C0-4C1B-BA16-FAA8B36195C3}"/>
                </a:ext>
              </a:extLst>
            </p:cNvPr>
            <p:cNvCxnSpPr>
              <a:cxnSpLocks/>
            </p:cNvCxnSpPr>
            <p:nvPr/>
          </p:nvCxnSpPr>
          <p:spPr>
            <a:xfrm>
              <a:off x="6236268"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373A080-6BC0-4692-806F-F46F510705D0}"/>
                </a:ext>
              </a:extLst>
            </p:cNvPr>
            <p:cNvCxnSpPr>
              <a:cxnSpLocks/>
            </p:cNvCxnSpPr>
            <p:nvPr/>
          </p:nvCxnSpPr>
          <p:spPr>
            <a:xfrm>
              <a:off x="6302393" y="3562851"/>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5D68D0-626F-4B71-8BC2-C10A3A7DCA60}"/>
                </a:ext>
              </a:extLst>
            </p:cNvPr>
            <p:cNvCxnSpPr>
              <a:cxnSpLocks/>
            </p:cNvCxnSpPr>
            <p:nvPr/>
          </p:nvCxnSpPr>
          <p:spPr>
            <a:xfrm>
              <a:off x="6368521" y="3615844"/>
              <a:ext cx="0" cy="646529"/>
            </a:xfrm>
            <a:prstGeom prst="line">
              <a:avLst/>
            </a:prstGeom>
            <a:ln>
              <a:solidFill>
                <a:schemeClr val="accent1"/>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63" name="Group 262">
              <a:extLst>
                <a:ext uri="{FF2B5EF4-FFF2-40B4-BE49-F238E27FC236}">
                  <a16:creationId xmlns:a16="http://schemas.microsoft.com/office/drawing/2014/main" id="{315E1504-AF60-4A53-BCC0-08839075136F}"/>
                </a:ext>
              </a:extLst>
            </p:cNvPr>
            <p:cNvGrpSpPr/>
            <p:nvPr/>
          </p:nvGrpSpPr>
          <p:grpSpPr>
            <a:xfrm>
              <a:off x="7415720" y="4004312"/>
              <a:ext cx="247624" cy="258061"/>
              <a:chOff x="10223126" y="5114469"/>
              <a:chExt cx="313843" cy="327071"/>
            </a:xfrm>
          </p:grpSpPr>
          <p:sp>
            <p:nvSpPr>
              <p:cNvPr id="250" name="Oval 249">
                <a:extLst>
                  <a:ext uri="{FF2B5EF4-FFF2-40B4-BE49-F238E27FC236}">
                    <a16:creationId xmlns:a16="http://schemas.microsoft.com/office/drawing/2014/main" id="{A8F87815-B546-4501-AA92-F71C1ED52C70}"/>
                  </a:ext>
                </a:extLst>
              </p:cNvPr>
              <p:cNvSpPr/>
              <p:nvPr/>
            </p:nvSpPr>
            <p:spPr bwMode="auto">
              <a:xfrm rot="5400000" flipV="1">
                <a:off x="10300290" y="5037305"/>
                <a:ext cx="87426" cy="241753"/>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cxnSp>
            <p:nvCxnSpPr>
              <p:cNvPr id="251" name="Straight Connector 250">
                <a:extLst>
                  <a:ext uri="{FF2B5EF4-FFF2-40B4-BE49-F238E27FC236}">
                    <a16:creationId xmlns:a16="http://schemas.microsoft.com/office/drawing/2014/main" id="{AD0FE1B3-1132-423D-866E-56AC1DE3AB70}"/>
                  </a:ext>
                </a:extLst>
              </p:cNvPr>
              <p:cNvCxnSpPr>
                <a:cxnSpLocks/>
                <a:stCxn id="250" idx="0"/>
              </p:cNvCxnSpPr>
              <p:nvPr/>
            </p:nvCxnSpPr>
            <p:spPr>
              <a:xfrm flipH="1">
                <a:off x="10223126" y="5158182"/>
                <a:ext cx="0" cy="2210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AF2CC-69EE-474D-B3E2-AE89D5C08BC3}"/>
                  </a:ext>
                </a:extLst>
              </p:cNvPr>
              <p:cNvCxnSpPr>
                <a:cxnSpLocks/>
                <a:stCxn id="250" idx="4"/>
              </p:cNvCxnSpPr>
              <p:nvPr/>
            </p:nvCxnSpPr>
            <p:spPr>
              <a:xfrm flipH="1">
                <a:off x="10464879" y="5158182"/>
                <a:ext cx="0" cy="10535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3" name="Arc 252">
                <a:extLst>
                  <a:ext uri="{FF2B5EF4-FFF2-40B4-BE49-F238E27FC236}">
                    <a16:creationId xmlns:a16="http://schemas.microsoft.com/office/drawing/2014/main" id="{F56AC818-088C-4130-BE7D-CF88B451A968}"/>
                  </a:ext>
                </a:extLst>
              </p:cNvPr>
              <p:cNvSpPr/>
              <p:nvPr/>
            </p:nvSpPr>
            <p:spPr>
              <a:xfrm rot="5400000" flipV="1">
                <a:off x="10300288" y="5258351"/>
                <a:ext cx="87426" cy="241750"/>
              </a:xfrm>
              <a:prstGeom prst="arc">
                <a:avLst>
                  <a:gd name="adj1" fmla="val 16161643"/>
                  <a:gd name="adj2" fmla="val 1479226"/>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54" name="Straight Connector 253">
                <a:extLst>
                  <a:ext uri="{FF2B5EF4-FFF2-40B4-BE49-F238E27FC236}">
                    <a16:creationId xmlns:a16="http://schemas.microsoft.com/office/drawing/2014/main" id="{E5636166-783E-4F27-B000-4276BAC07F16}"/>
                  </a:ext>
                </a:extLst>
              </p:cNvPr>
              <p:cNvCxnSpPr>
                <a:cxnSpLocks/>
              </p:cNvCxnSpPr>
              <p:nvPr/>
            </p:nvCxnSpPr>
            <p:spPr>
              <a:xfrm>
                <a:off x="10464874" y="5284023"/>
                <a:ext cx="0" cy="8377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8" name="Arc 257">
                <a:extLst>
                  <a:ext uri="{FF2B5EF4-FFF2-40B4-BE49-F238E27FC236}">
                    <a16:creationId xmlns:a16="http://schemas.microsoft.com/office/drawing/2014/main" id="{B9EFF6AA-AF24-4373-89EB-9CD2339D83F6}"/>
                  </a:ext>
                </a:extLst>
              </p:cNvPr>
              <p:cNvSpPr/>
              <p:nvPr/>
            </p:nvSpPr>
            <p:spPr>
              <a:xfrm rot="10800000" flipV="1">
                <a:off x="10390974" y="5289297"/>
                <a:ext cx="145995" cy="152243"/>
              </a:xfrm>
              <a:prstGeom prst="arc">
                <a:avLst>
                  <a:gd name="adj1" fmla="val 17780675"/>
                  <a:gd name="adj2" fmla="val 14467845"/>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88" name="Connector: Elbow 87">
              <a:extLst>
                <a:ext uri="{FF2B5EF4-FFF2-40B4-BE49-F238E27FC236}">
                  <a16:creationId xmlns:a16="http://schemas.microsoft.com/office/drawing/2014/main" id="{EA0138DB-510B-4431-BE53-0B267C14696F}"/>
                </a:ext>
              </a:extLst>
            </p:cNvPr>
            <p:cNvCxnSpPr>
              <a:stCxn id="316" idx="3"/>
              <a:endCxn id="268" idx="2"/>
            </p:cNvCxnSpPr>
            <p:nvPr/>
          </p:nvCxnSpPr>
          <p:spPr>
            <a:xfrm flipV="1">
              <a:off x="6633562" y="4121888"/>
              <a:ext cx="605651" cy="632369"/>
            </a:xfrm>
            <a:prstGeom prst="bentConnector2">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0E5CF19-BBE2-4055-87ED-78093EF31445}"/>
                </a:ext>
              </a:extLst>
            </p:cNvPr>
            <p:cNvCxnSpPr>
              <a:cxnSpLocks/>
              <a:stCxn id="268" idx="0"/>
              <a:endCxn id="262" idx="2"/>
            </p:cNvCxnSpPr>
            <p:nvPr/>
          </p:nvCxnSpPr>
          <p:spPr>
            <a:xfrm flipV="1">
              <a:off x="7239213" y="3266228"/>
              <a:ext cx="0" cy="273009"/>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791BB61-5516-4D73-BF63-92740E821595}"/>
                </a:ext>
              </a:extLst>
            </p:cNvPr>
            <p:cNvCxnSpPr>
              <a:stCxn id="4" idx="3"/>
              <a:endCxn id="109" idx="1"/>
            </p:cNvCxnSpPr>
            <p:nvPr/>
          </p:nvCxnSpPr>
          <p:spPr>
            <a:xfrm>
              <a:off x="3694852" y="2974903"/>
              <a:ext cx="650419"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5ED94AA-8885-483F-8AC2-3E3A5BAE3C28}"/>
                </a:ext>
              </a:extLst>
            </p:cNvPr>
            <p:cNvCxnSpPr>
              <a:cxnSpLocks/>
              <a:stCxn id="262" idx="3"/>
            </p:cNvCxnSpPr>
            <p:nvPr/>
          </p:nvCxnSpPr>
          <p:spPr>
            <a:xfrm>
              <a:off x="7530538" y="2974903"/>
              <a:ext cx="57425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90663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3FB9-ED75-47E2-A43A-2477A42CD363}"/>
              </a:ext>
            </a:extLst>
          </p:cNvPr>
          <p:cNvSpPr>
            <a:spLocks noGrp="1"/>
          </p:cNvSpPr>
          <p:nvPr>
            <p:ph type="title"/>
          </p:nvPr>
        </p:nvSpPr>
        <p:spPr/>
        <p:txBody>
          <a:bodyPr/>
          <a:lstStyle/>
          <a:p>
            <a:r>
              <a:rPr lang="en-US" dirty="0"/>
              <a:t>Demo</a:t>
            </a:r>
          </a:p>
        </p:txBody>
      </p:sp>
      <p:graphicFrame>
        <p:nvGraphicFramePr>
          <p:cNvPr id="7" name="Table 6">
            <a:extLst>
              <a:ext uri="{FF2B5EF4-FFF2-40B4-BE49-F238E27FC236}">
                <a16:creationId xmlns:a16="http://schemas.microsoft.com/office/drawing/2014/main" id="{2EB74D45-2913-4276-B9B0-21045DEEFCE0}"/>
              </a:ext>
            </a:extLst>
          </p:cNvPr>
          <p:cNvGraphicFramePr>
            <a:graphicFrameLocks noGrp="1"/>
          </p:cNvGraphicFramePr>
          <p:nvPr>
            <p:extLst>
              <p:ext uri="{D42A27DB-BD31-4B8C-83A1-F6EECF244321}">
                <p14:modId xmlns:p14="http://schemas.microsoft.com/office/powerpoint/2010/main" val="2227044216"/>
              </p:ext>
            </p:extLst>
          </p:nvPr>
        </p:nvGraphicFramePr>
        <p:xfrm>
          <a:off x="1454150" y="2057400"/>
          <a:ext cx="9283700" cy="2743200"/>
        </p:xfrm>
        <a:graphic>
          <a:graphicData uri="http://schemas.openxmlformats.org/drawingml/2006/table">
            <a:tbl>
              <a:tblPr firstRow="1" firstCol="1" bandRow="1">
                <a:tableStyleId>{21E4AEA4-8DFA-4A89-87EB-49C32662AFE0}</a:tableStyleId>
              </a:tblPr>
              <a:tblGrid>
                <a:gridCol w="584200">
                  <a:extLst>
                    <a:ext uri="{9D8B030D-6E8A-4147-A177-3AD203B41FA5}">
                      <a16:colId xmlns:a16="http://schemas.microsoft.com/office/drawing/2014/main" val="2773901962"/>
                    </a:ext>
                  </a:extLst>
                </a:gridCol>
                <a:gridCol w="3200400">
                  <a:extLst>
                    <a:ext uri="{9D8B030D-6E8A-4147-A177-3AD203B41FA5}">
                      <a16:colId xmlns:a16="http://schemas.microsoft.com/office/drawing/2014/main" val="1350953523"/>
                    </a:ext>
                  </a:extLst>
                </a:gridCol>
                <a:gridCol w="3178175">
                  <a:extLst>
                    <a:ext uri="{9D8B030D-6E8A-4147-A177-3AD203B41FA5}">
                      <a16:colId xmlns:a16="http://schemas.microsoft.com/office/drawing/2014/main" val="225474489"/>
                    </a:ext>
                  </a:extLst>
                </a:gridCol>
                <a:gridCol w="2320925">
                  <a:extLst>
                    <a:ext uri="{9D8B030D-6E8A-4147-A177-3AD203B41FA5}">
                      <a16:colId xmlns:a16="http://schemas.microsoft.com/office/drawing/2014/main" val="4225753374"/>
                    </a:ext>
                  </a:extLst>
                </a:gridCol>
              </a:tblGrid>
              <a:tr h="370840">
                <a:tc>
                  <a:txBody>
                    <a:bodyPr/>
                    <a:lstStyle/>
                    <a:p>
                      <a:pPr algn="ctr"/>
                      <a:r>
                        <a:rPr lang="en-US" sz="2400" b="1" dirty="0"/>
                        <a:t>#</a:t>
                      </a:r>
                    </a:p>
                  </a:txBody>
                  <a:tcPr/>
                </a:tc>
                <a:tc>
                  <a:txBody>
                    <a:bodyPr/>
                    <a:lstStyle/>
                    <a:p>
                      <a:r>
                        <a:rPr lang="en-US" sz="2400" dirty="0"/>
                        <a:t>pipeline</a:t>
                      </a:r>
                    </a:p>
                  </a:txBody>
                  <a:tcPr/>
                </a:tc>
                <a:tc>
                  <a:txBody>
                    <a:bodyPr/>
                    <a:lstStyle/>
                    <a:p>
                      <a:r>
                        <a:rPr lang="en-US" sz="2400" dirty="0"/>
                        <a:t>notebook</a:t>
                      </a:r>
                    </a:p>
                  </a:txBody>
                  <a:tcPr/>
                </a:tc>
                <a:tc>
                  <a:txBody>
                    <a:bodyPr/>
                    <a:lstStyle/>
                    <a:p>
                      <a:r>
                        <a:rPr lang="en-US" sz="2400" dirty="0" err="1"/>
                        <a:t>sqlscript</a:t>
                      </a:r>
                      <a:endParaRPr lang="en-US" sz="2400" dirty="0"/>
                    </a:p>
                  </a:txBody>
                  <a:tcPr/>
                </a:tc>
                <a:extLst>
                  <a:ext uri="{0D108BD9-81ED-4DB2-BD59-A6C34878D82A}">
                    <a16:rowId xmlns:a16="http://schemas.microsoft.com/office/drawing/2014/main" val="3565472592"/>
                  </a:ext>
                </a:extLst>
              </a:tr>
              <a:tr h="370840">
                <a:tc>
                  <a:txBody>
                    <a:bodyPr/>
                    <a:lstStyle/>
                    <a:p>
                      <a:pPr algn="ctr"/>
                      <a:r>
                        <a:rPr lang="en-US" sz="2400" b="0" dirty="0"/>
                        <a:t>1</a:t>
                      </a:r>
                    </a:p>
                  </a:txBody>
                  <a:tcPr/>
                </a:tc>
                <a:tc>
                  <a:txBody>
                    <a:bodyPr/>
                    <a:lstStyle/>
                    <a:p>
                      <a:r>
                        <a:rPr lang="en-US" sz="2400" dirty="0"/>
                        <a:t>Delta-</a:t>
                      </a:r>
                      <a:r>
                        <a:rPr lang="en-US" sz="2400" dirty="0" err="1"/>
                        <a:t>AutoDemo</a:t>
                      </a:r>
                      <a:endParaRPr lang="en-US" sz="2400" dirty="0"/>
                    </a:p>
                  </a:txBody>
                  <a:tcPr/>
                </a:tc>
                <a:tc>
                  <a:txBody>
                    <a:bodyPr/>
                    <a:lstStyle/>
                    <a:p>
                      <a:r>
                        <a:rPr lang="en-US" sz="2400" dirty="0"/>
                        <a:t>2 &amp; 3</a:t>
                      </a:r>
                    </a:p>
                  </a:txBody>
                  <a:tcPr/>
                </a:tc>
                <a:tc>
                  <a:txBody>
                    <a:bodyPr/>
                    <a:lstStyle/>
                    <a:p>
                      <a:endParaRPr lang="en-US" sz="2400" dirty="0"/>
                    </a:p>
                  </a:txBody>
                  <a:tcPr/>
                </a:tc>
                <a:extLst>
                  <a:ext uri="{0D108BD9-81ED-4DB2-BD59-A6C34878D82A}">
                    <a16:rowId xmlns:a16="http://schemas.microsoft.com/office/drawing/2014/main" val="456672146"/>
                  </a:ext>
                </a:extLst>
              </a:tr>
              <a:tr h="370840">
                <a:tc>
                  <a:txBody>
                    <a:bodyPr/>
                    <a:lstStyle/>
                    <a:p>
                      <a:pPr algn="ctr"/>
                      <a:r>
                        <a:rPr lang="en-US" sz="2400" b="0" dirty="0"/>
                        <a:t>2</a:t>
                      </a:r>
                    </a:p>
                  </a:txBody>
                  <a:tcPr/>
                </a:tc>
                <a:tc>
                  <a:txBody>
                    <a:bodyPr/>
                    <a:lstStyle/>
                    <a:p>
                      <a:r>
                        <a:rPr lang="en-US" sz="2400" dirty="0"/>
                        <a:t>Delta-</a:t>
                      </a:r>
                      <a:r>
                        <a:rPr lang="en-US" sz="2400" dirty="0" err="1"/>
                        <a:t>FromScratch</a:t>
                      </a:r>
                      <a:endParaRPr lang="en-US" sz="2400" dirty="0"/>
                    </a:p>
                  </a:txBody>
                  <a:tcPr/>
                </a:tc>
                <a:tc>
                  <a:txBody>
                    <a:bodyPr/>
                    <a:lstStyle/>
                    <a:p>
                      <a:r>
                        <a:rPr lang="en-US" sz="2400" dirty="0"/>
                        <a:t>Delta-</a:t>
                      </a:r>
                      <a:r>
                        <a:rPr lang="en-US" sz="2400" dirty="0" err="1"/>
                        <a:t>FromScratch</a:t>
                      </a:r>
                      <a:endParaRPr lang="en-US" sz="2400" dirty="0"/>
                    </a:p>
                  </a:txBody>
                  <a:tcPr/>
                </a:tc>
                <a:tc>
                  <a:txBody>
                    <a:bodyPr/>
                    <a:lstStyle/>
                    <a:p>
                      <a:r>
                        <a:rPr lang="en-US" sz="2400" dirty="0" err="1"/>
                        <a:t>ctas</a:t>
                      </a:r>
                      <a:endParaRPr lang="en-US" sz="2400" dirty="0"/>
                    </a:p>
                  </a:txBody>
                  <a:tcPr/>
                </a:tc>
                <a:extLst>
                  <a:ext uri="{0D108BD9-81ED-4DB2-BD59-A6C34878D82A}">
                    <a16:rowId xmlns:a16="http://schemas.microsoft.com/office/drawing/2014/main" val="3369689782"/>
                  </a:ext>
                </a:extLst>
              </a:tr>
              <a:tr h="370840">
                <a:tc>
                  <a:txBody>
                    <a:bodyPr/>
                    <a:lstStyle/>
                    <a:p>
                      <a:pPr algn="ctr"/>
                      <a:r>
                        <a:rPr lang="en-US" sz="2400" b="0" dirty="0"/>
                        <a:t>3</a:t>
                      </a:r>
                    </a:p>
                  </a:txBody>
                  <a:tcPr/>
                </a:tc>
                <a:tc>
                  <a:txBody>
                    <a:bodyPr/>
                    <a:lstStyle/>
                    <a:p>
                      <a:r>
                        <a:rPr lang="en-US" sz="2400" dirty="0"/>
                        <a:t>Delta-Changes</a:t>
                      </a:r>
                    </a:p>
                  </a:txBody>
                  <a:tcPr/>
                </a:tc>
                <a:tc>
                  <a:txBody>
                    <a:bodyPr/>
                    <a:lstStyle/>
                    <a:p>
                      <a:r>
                        <a:rPr lang="en-US" sz="2400" dirty="0"/>
                        <a:t>Delta-Changes</a:t>
                      </a:r>
                    </a:p>
                  </a:txBody>
                  <a:tcPr/>
                </a:tc>
                <a:tc>
                  <a:txBody>
                    <a:bodyPr/>
                    <a:lstStyle/>
                    <a:p>
                      <a:r>
                        <a:rPr lang="en-US" sz="2400" dirty="0" err="1"/>
                        <a:t>MergeLatest</a:t>
                      </a:r>
                      <a:endParaRPr lang="en-US" sz="2400" dirty="0"/>
                    </a:p>
                  </a:txBody>
                  <a:tcPr/>
                </a:tc>
                <a:extLst>
                  <a:ext uri="{0D108BD9-81ED-4DB2-BD59-A6C34878D82A}">
                    <a16:rowId xmlns:a16="http://schemas.microsoft.com/office/drawing/2014/main" val="53724689"/>
                  </a:ext>
                </a:extLst>
              </a:tr>
              <a:tr h="370840">
                <a:tc>
                  <a:txBody>
                    <a:bodyPr/>
                    <a:lstStyle/>
                    <a:p>
                      <a:pPr algn="ctr"/>
                      <a:r>
                        <a:rPr lang="en-US" sz="2400" b="0" dirty="0"/>
                        <a:t>4</a:t>
                      </a:r>
                    </a:p>
                  </a:txBody>
                  <a:tcPr/>
                </a:tc>
                <a:tc>
                  <a:txBody>
                    <a:bodyPr/>
                    <a:lstStyle/>
                    <a:p>
                      <a:r>
                        <a:rPr lang="en-US" sz="2400" dirty="0"/>
                        <a:t>Delta-</a:t>
                      </a:r>
                      <a:r>
                        <a:rPr lang="en-US" sz="2400" dirty="0" err="1"/>
                        <a:t>ReadLog</a:t>
                      </a:r>
                      <a:endParaRPr lang="en-US" sz="2400" dirty="0"/>
                    </a:p>
                  </a:txBody>
                  <a:tcPr/>
                </a:tc>
                <a:tc>
                  <a:txBody>
                    <a:bodyPr/>
                    <a:lstStyle/>
                    <a:p>
                      <a:r>
                        <a:rPr lang="en-US" sz="2400" dirty="0"/>
                        <a:t>Delta-</a:t>
                      </a:r>
                      <a:r>
                        <a:rPr lang="en-US" sz="2400" dirty="0" err="1"/>
                        <a:t>ReadLog</a:t>
                      </a:r>
                      <a:endParaRPr lang="en-US" sz="2400" dirty="0"/>
                    </a:p>
                  </a:txBody>
                  <a:tcPr/>
                </a:tc>
                <a:tc>
                  <a:txBody>
                    <a:bodyPr/>
                    <a:lstStyle/>
                    <a:p>
                      <a:r>
                        <a:rPr lang="en-US" sz="2400" dirty="0" err="1"/>
                        <a:t>MergeLatest</a:t>
                      </a:r>
                      <a:endParaRPr lang="en-US" sz="2400" dirty="0"/>
                    </a:p>
                  </a:txBody>
                  <a:tcPr/>
                </a:tc>
                <a:extLst>
                  <a:ext uri="{0D108BD9-81ED-4DB2-BD59-A6C34878D82A}">
                    <a16:rowId xmlns:a16="http://schemas.microsoft.com/office/drawing/2014/main" val="4238362092"/>
                  </a:ext>
                </a:extLst>
              </a:tr>
              <a:tr h="370840">
                <a:tc>
                  <a:txBody>
                    <a:bodyPr/>
                    <a:lstStyle/>
                    <a:p>
                      <a:pPr algn="ctr"/>
                      <a:r>
                        <a:rPr lang="en-US" sz="2400" b="0" dirty="0"/>
                        <a:t>5</a:t>
                      </a:r>
                    </a:p>
                  </a:txBody>
                  <a:tcPr/>
                </a:tc>
                <a:tc>
                  <a:txBody>
                    <a:bodyPr/>
                    <a:lstStyle/>
                    <a:p>
                      <a:endParaRPr lang="en-US" sz="2400" dirty="0"/>
                    </a:p>
                  </a:txBody>
                  <a:tcPr/>
                </a:tc>
                <a:tc>
                  <a:txBody>
                    <a:bodyPr/>
                    <a:lstStyle/>
                    <a:p>
                      <a:r>
                        <a:rPr lang="en-US" sz="2400" dirty="0"/>
                        <a:t>Delta-Guide(s)</a:t>
                      </a:r>
                    </a:p>
                  </a:txBody>
                  <a:tcPr/>
                </a:tc>
                <a:tc>
                  <a:txBody>
                    <a:bodyPr/>
                    <a:lstStyle/>
                    <a:p>
                      <a:endParaRPr lang="en-US" sz="2400" dirty="0"/>
                    </a:p>
                  </a:txBody>
                  <a:tcPr/>
                </a:tc>
                <a:extLst>
                  <a:ext uri="{0D108BD9-81ED-4DB2-BD59-A6C34878D82A}">
                    <a16:rowId xmlns:a16="http://schemas.microsoft.com/office/drawing/2014/main" val="4017043665"/>
                  </a:ext>
                </a:extLst>
              </a:tr>
            </a:tbl>
          </a:graphicData>
        </a:graphic>
      </p:graphicFrame>
      <p:sp>
        <p:nvSpPr>
          <p:cNvPr id="9" name="TextBox 8">
            <a:extLst>
              <a:ext uri="{FF2B5EF4-FFF2-40B4-BE49-F238E27FC236}">
                <a16:creationId xmlns:a16="http://schemas.microsoft.com/office/drawing/2014/main" id="{200AD907-A885-4C6C-83C5-E94CD823C93E}"/>
              </a:ext>
            </a:extLst>
          </p:cNvPr>
          <p:cNvSpPr txBox="1"/>
          <p:nvPr/>
        </p:nvSpPr>
        <p:spPr>
          <a:xfrm>
            <a:off x="2714625" y="5944585"/>
            <a:ext cx="6762750" cy="456215"/>
          </a:xfrm>
          <a:prstGeom prst="rect">
            <a:avLst/>
          </a:prstGeom>
          <a:noFill/>
        </p:spPr>
        <p:txBody>
          <a:bodyPr wrap="square">
            <a:spAutoFit/>
          </a:bodyPr>
          <a:lstStyle/>
          <a:p>
            <a:pPr algn="ctr">
              <a:lnSpc>
                <a:spcPct val="150000"/>
              </a:lnSpc>
            </a:pPr>
            <a:r>
              <a:rPr lang="en-US" dirty="0">
                <a:hlinkClick r:id="rId2"/>
              </a:rPr>
              <a:t>https://aka.ms/hiram</a:t>
            </a:r>
            <a:r>
              <a:rPr lang="en-US" dirty="0"/>
              <a:t> </a:t>
            </a:r>
            <a:r>
              <a:rPr lang="en-US"/>
              <a:t>&gt; synapsedelta (repo)</a:t>
            </a:r>
            <a:endParaRPr lang="en-US" dirty="0"/>
          </a:p>
        </p:txBody>
      </p:sp>
    </p:spTree>
    <p:extLst>
      <p:ext uri="{BB962C8B-B14F-4D97-AF65-F5344CB8AC3E}">
        <p14:creationId xmlns:p14="http://schemas.microsoft.com/office/powerpoint/2010/main" val="17116566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3FB9-ED75-47E2-A43A-2477A42CD36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9979E89-6014-444F-A728-DA9C4E1A96E6}"/>
              </a:ext>
            </a:extLst>
          </p:cNvPr>
          <p:cNvSpPr>
            <a:spLocks noGrp="1"/>
          </p:cNvSpPr>
          <p:nvPr>
            <p:ph sz="quarter" idx="10"/>
          </p:nvPr>
        </p:nvSpPr>
        <p:spPr>
          <a:xfrm>
            <a:off x="584200" y="1435100"/>
            <a:ext cx="11018838" cy="3496085"/>
          </a:xfrm>
        </p:spPr>
        <p:txBody>
          <a:bodyPr/>
          <a:lstStyle/>
          <a:p>
            <a:pPr marL="457200" indent="-457200">
              <a:lnSpc>
                <a:spcPct val="150000"/>
              </a:lnSpc>
              <a:buFont typeface="+mj-lt"/>
              <a:buAutoNum type="arabicPeriod"/>
            </a:pPr>
            <a:r>
              <a:rPr lang="en-US" dirty="0">
                <a:hlinkClick r:id="rId2"/>
              </a:rPr>
              <a:t>Azure Synapse Analytics Blog</a:t>
            </a:r>
            <a:endParaRPr lang="en-US" dirty="0"/>
          </a:p>
          <a:p>
            <a:pPr marL="457200" indent="-457200">
              <a:lnSpc>
                <a:spcPct val="150000"/>
              </a:lnSpc>
              <a:buFont typeface="+mj-lt"/>
              <a:buAutoNum type="arabicPeriod"/>
            </a:pPr>
            <a:r>
              <a:rPr lang="en-US" dirty="0">
                <a:hlinkClick r:id="rId3"/>
              </a:rPr>
              <a:t>MERGE (Transact-SQL) </a:t>
            </a:r>
            <a:endParaRPr lang="en-US" dirty="0"/>
          </a:p>
          <a:p>
            <a:pPr marL="457200" indent="-457200">
              <a:lnSpc>
                <a:spcPct val="150000"/>
              </a:lnSpc>
              <a:buFont typeface="+mj-lt"/>
              <a:buAutoNum type="arabicPeriod"/>
            </a:pPr>
            <a:r>
              <a:rPr lang="en-US" dirty="0">
                <a:hlinkClick r:id="rId4"/>
              </a:rPr>
              <a:t>What is Delta Lake</a:t>
            </a:r>
            <a:endParaRPr lang="en-US" dirty="0"/>
          </a:p>
          <a:p>
            <a:pPr marL="457200" indent="-457200">
              <a:lnSpc>
                <a:spcPct val="150000"/>
              </a:lnSpc>
              <a:buFont typeface="+mj-lt"/>
              <a:buAutoNum type="arabicPeriod"/>
            </a:pPr>
            <a:r>
              <a:rPr lang="en-US" dirty="0">
                <a:hlinkClick r:id="rId5"/>
              </a:rPr>
              <a:t>Query Delta Lake format using serverless</a:t>
            </a:r>
            <a:endParaRPr lang="en-US" dirty="0">
              <a:hlinkClick r:id="rId3"/>
            </a:endParaRPr>
          </a:p>
          <a:p>
            <a:pPr marL="457200" indent="-457200">
              <a:lnSpc>
                <a:spcPct val="150000"/>
              </a:lnSpc>
              <a:buFont typeface="+mj-lt"/>
              <a:buAutoNum type="arabicPeriod"/>
            </a:pPr>
            <a:r>
              <a:rPr lang="en-US" dirty="0" err="1">
                <a:hlinkClick r:id="rId6"/>
              </a:rPr>
              <a:t>Hitchikers</a:t>
            </a:r>
            <a:r>
              <a:rPr lang="en-US" dirty="0">
                <a:hlinkClick r:id="rId6"/>
              </a:rPr>
              <a:t> Guide to Delta Lake at </a:t>
            </a:r>
            <a:r>
              <a:rPr lang="en-US" dirty="0" err="1">
                <a:hlinkClick r:id="rId6"/>
              </a:rPr>
              <a:t>microsoft</a:t>
            </a:r>
            <a:r>
              <a:rPr lang="en-US" dirty="0">
                <a:hlinkClick r:id="rId6"/>
              </a:rPr>
              <a:t>/Synapse</a:t>
            </a:r>
            <a:endParaRPr lang="en-US" dirty="0"/>
          </a:p>
        </p:txBody>
      </p:sp>
    </p:spTree>
    <p:extLst>
      <p:ext uri="{BB962C8B-B14F-4D97-AF65-F5344CB8AC3E}">
        <p14:creationId xmlns:p14="http://schemas.microsoft.com/office/powerpoint/2010/main" val="23659884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FF784F-FE7E-4E73-A868-DC5B51B93BD8}"/>
              </a:ext>
            </a:extLst>
          </p:cNvPr>
          <p:cNvSpPr>
            <a:spLocks noGrp="1"/>
          </p:cNvSpPr>
          <p:nvPr>
            <p:ph type="title"/>
          </p:nvPr>
        </p:nvSpPr>
        <p:spPr>
          <a:xfrm>
            <a:off x="584200" y="2979778"/>
            <a:ext cx="9144000" cy="553998"/>
          </a:xfrm>
        </p:spPr>
        <p:txBody>
          <a:bodyPr/>
          <a:lstStyle/>
          <a:p>
            <a:r>
              <a:rPr lang="en-US" dirty="0"/>
              <a:t>Thank you</a:t>
            </a:r>
          </a:p>
        </p:txBody>
      </p:sp>
      <p:sp>
        <p:nvSpPr>
          <p:cNvPr id="3" name="Text Placeholder 2">
            <a:extLst>
              <a:ext uri="{FF2B5EF4-FFF2-40B4-BE49-F238E27FC236}">
                <a16:creationId xmlns:a16="http://schemas.microsoft.com/office/drawing/2014/main" id="{0D33A2B2-C9CE-4336-9335-1F8977D01995}"/>
              </a:ext>
            </a:extLst>
          </p:cNvPr>
          <p:cNvSpPr>
            <a:spLocks noGrp="1"/>
          </p:cNvSpPr>
          <p:nvPr>
            <p:ph type="body" sz="quarter" idx="12"/>
          </p:nvPr>
        </p:nvSpPr>
        <p:spPr>
          <a:xfrm>
            <a:off x="584200" y="4247535"/>
            <a:ext cx="9144000" cy="553998"/>
          </a:xfrm>
        </p:spPr>
        <p:txBody>
          <a:bodyPr/>
          <a:lstStyle/>
          <a:p>
            <a:r>
              <a:rPr lang="pt-BR" sz="1800" dirty="0"/>
              <a:t>Hiram Fleitas</a:t>
            </a:r>
          </a:p>
          <a:p>
            <a:r>
              <a:rPr lang="pt-BR" sz="1800" dirty="0">
                <a:hlinkClick r:id="rId2"/>
              </a:rPr>
              <a:t>aka.ms/hiram</a:t>
            </a:r>
            <a:endParaRPr lang="pt-BR" sz="1800" dirty="0"/>
          </a:p>
        </p:txBody>
      </p:sp>
    </p:spTree>
    <p:extLst>
      <p:ext uri="{BB962C8B-B14F-4D97-AF65-F5344CB8AC3E}">
        <p14:creationId xmlns:p14="http://schemas.microsoft.com/office/powerpoint/2010/main" val="7001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E09ADCAF5DA64DB888E3E32F48343D" ma:contentTypeVersion="10" ma:contentTypeDescription="Create a new document." ma:contentTypeScope="" ma:versionID="3afbf1903588e2c94dfc7848629ec9ed">
  <xsd:schema xmlns:xsd="http://www.w3.org/2001/XMLSchema" xmlns:xs="http://www.w3.org/2001/XMLSchema" xmlns:p="http://schemas.microsoft.com/office/2006/metadata/properties" xmlns:ns2="2f17b7b7-7cda-40d4-b300-db698fd3358c" xmlns:ns3="913fb37c-c6e7-4d8d-b1f5-b2314bbab12b" targetNamespace="http://schemas.microsoft.com/office/2006/metadata/properties" ma:root="true" ma:fieldsID="ab2aee556e5dd00bd259e08ead6a3c7c" ns2:_="" ns3:_="">
    <xsd:import namespace="2f17b7b7-7cda-40d4-b300-db698fd3358c"/>
    <xsd:import namespace="913fb37c-c6e7-4d8d-b1f5-b2314bbab1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7b7b7-7cda-40d4-b300-db698fd335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3fb37c-c6e7-4d8d-b1f5-b2314bbab1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02CD29-FE97-4513-821E-759D987AF670}">
  <ds:schemaRefs>
    <ds:schemaRef ds:uri="2f17b7b7-7cda-40d4-b300-db698fd3358c"/>
    <ds:schemaRef ds:uri="913fb37c-c6e7-4d8d-b1f5-b2314bbab1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1B3B7E-EE87-4A74-87F0-00EA894D415E}">
  <ds:schemaRefs>
    <ds:schemaRef ds:uri="http://schemas.microsoft.com/sharepoint/v3/contenttype/forms"/>
  </ds:schemaRefs>
</ds:datastoreItem>
</file>

<file path=customXml/itemProps3.xml><?xml version="1.0" encoding="utf-8"?>
<ds:datastoreItem xmlns:ds="http://schemas.openxmlformats.org/officeDocument/2006/customXml" ds:itemID="{577A2EF6-1905-4545-BA06-BD26AE38EA2F}">
  <ds:schemaRef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2f17b7b7-7cda-40d4-b300-db698fd3358c"/>
    <ds:schemaRef ds:uri="http://purl.org/dc/dcmitype/"/>
    <ds:schemaRef ds:uri="913fb37c-c6e7-4d8d-b1f5-b2314bbab12b"/>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1601</TotalTime>
  <Words>119</Words>
  <Application>Microsoft Office PowerPoint</Application>
  <PresentationFormat>Widescreen</PresentationFormat>
  <Paragraphs>41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 UI</vt:lpstr>
      <vt:lpstr>Segoe UI Semibold</vt:lpstr>
      <vt:lpstr>Wingdings</vt:lpstr>
      <vt:lpstr>Black Template</vt:lpstr>
      <vt:lpstr>Azure Synapse</vt:lpstr>
      <vt:lpstr>PowerPoint Presentation</vt:lpstr>
      <vt:lpstr>Demo</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hiramfleitas@microsoft.com</dc:creator>
  <cp:lastModifiedBy>Hiram Fleitas</cp:lastModifiedBy>
  <cp:revision>226</cp:revision>
  <dcterms:created xsi:type="dcterms:W3CDTF">2021-08-18T13:29:02Z</dcterms:created>
  <dcterms:modified xsi:type="dcterms:W3CDTF">2022-03-23T05:18:32Z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0x0101009EE09ADCAF5DA64DB888E3E32F48343D</vt:lpwstr>
  </property>
  <property fmtid="{D5CDD505-2E9C-101B-9397-08002B2CF9AE}" pid="3" name="ArticulateGUID">
    <vt:lpwstr>BFE513AE-7931-44C4-BF21-8C32C43A9ED2</vt:lpwstr>
  </property>
  <property fmtid="{D5CDD505-2E9C-101B-9397-08002B2CF9AE}" pid="4" name="ArticulatePath">
    <vt:lpwstr>https://microsoft.sharepoint.com/teams/FY22TSIPlanning/Shared Documents/FY22 Hands-on Workshop Content Development/TSI FY22 Workshops/Azure CSU/(Wave 2) Data &amp; AI - Execute - Scale with Hybrid_Arc for Data Services/00 SME sandbox/Desired Architecture</vt:lpwstr>
  </property>
</Properties>
</file>