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871" r:id="rId4"/>
    <p:sldMasterId id="2147484799" r:id="rId5"/>
  </p:sldMasterIdLst>
  <p:notesMasterIdLst>
    <p:notesMasterId r:id="rId37"/>
  </p:notesMasterIdLst>
  <p:handoutMasterIdLst>
    <p:handoutMasterId r:id="rId38"/>
  </p:handoutMasterIdLst>
  <p:sldIdLst>
    <p:sldId id="1932" r:id="rId6"/>
    <p:sldId id="2076138013" r:id="rId7"/>
    <p:sldId id="2141411114" r:id="rId8"/>
    <p:sldId id="2076136701" r:id="rId9"/>
    <p:sldId id="2141411115" r:id="rId10"/>
    <p:sldId id="2141411116" r:id="rId11"/>
    <p:sldId id="2141411118" r:id="rId12"/>
    <p:sldId id="2141411120" r:id="rId13"/>
    <p:sldId id="2141411125" r:id="rId14"/>
    <p:sldId id="2141411119" r:id="rId15"/>
    <p:sldId id="2141411123" r:id="rId16"/>
    <p:sldId id="2141411127" r:id="rId17"/>
    <p:sldId id="2141411121" r:id="rId18"/>
    <p:sldId id="2141411122" r:id="rId19"/>
    <p:sldId id="2076137305" r:id="rId20"/>
    <p:sldId id="2076137313" r:id="rId21"/>
    <p:sldId id="2076137315" r:id="rId22"/>
    <p:sldId id="2076137314" r:id="rId23"/>
    <p:sldId id="2076137306" r:id="rId24"/>
    <p:sldId id="2076137293" r:id="rId25"/>
    <p:sldId id="2076137290" r:id="rId26"/>
    <p:sldId id="2076137295" r:id="rId27"/>
    <p:sldId id="2076137296" r:id="rId28"/>
    <p:sldId id="2076137301" r:id="rId29"/>
    <p:sldId id="2076137300" r:id="rId30"/>
    <p:sldId id="2076137302" r:id="rId31"/>
    <p:sldId id="2076137303" r:id="rId32"/>
    <p:sldId id="2141411124" r:id="rId33"/>
    <p:sldId id="2076137291" r:id="rId34"/>
    <p:sldId id="2076137287" r:id="rId35"/>
    <p:sldId id="2141411126" r:id="rId36"/>
  </p:sldIdLst>
  <p:sldSz cx="12192000" cy="6858000"/>
  <p:notesSz cx="6858000" cy="9144000"/>
  <p:custDataLst>
    <p:tags r:id="rId3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F66400"/>
    <a:srgbClr val="5E84C8"/>
    <a:srgbClr val="4672C4"/>
    <a:srgbClr val="0178D4"/>
    <a:srgbClr val="28D5FF"/>
    <a:srgbClr val="0079D4"/>
    <a:srgbClr val="FF0091"/>
    <a:srgbClr val="243A5E"/>
    <a:srgbClr val="E5E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47C77-7D8F-4395-B600-28A6A6A2750C}" v="551" dt="2022-01-13T15:51:49.524"/>
    <p1510:client id="{DF893550-A7D8-4B8C-84DE-5DE5E042FAFC}" v="120" dt="2022-01-13T16:30:27.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Popovic" userId="dfb333a0-2ca2-47f2-be65-ee24f90e055f" providerId="ADAL" clId="{DF893550-A7D8-4B8C-84DE-5DE5E042FAFC}"/>
    <pc:docChg chg="undo redo custSel addSld delSld modSld">
      <pc:chgData name="Filip Popovic" userId="dfb333a0-2ca2-47f2-be65-ee24f90e055f" providerId="ADAL" clId="{DF893550-A7D8-4B8C-84DE-5DE5E042FAFC}" dt="2022-01-13T16:30:27.493" v="124" actId="729"/>
      <pc:docMkLst>
        <pc:docMk/>
      </pc:docMkLst>
      <pc:sldChg chg="del">
        <pc:chgData name="Filip Popovic" userId="dfb333a0-2ca2-47f2-be65-ee24f90e055f" providerId="ADAL" clId="{DF893550-A7D8-4B8C-84DE-5DE5E042FAFC}" dt="2022-01-10T16:03:57.888" v="1" actId="47"/>
        <pc:sldMkLst>
          <pc:docMk/>
          <pc:sldMk cId="996476333" sldId="1945"/>
        </pc:sldMkLst>
      </pc:sldChg>
      <pc:sldChg chg="del">
        <pc:chgData name="Filip Popovic" userId="dfb333a0-2ca2-47f2-be65-ee24f90e055f" providerId="ADAL" clId="{DF893550-A7D8-4B8C-84DE-5DE5E042FAFC}" dt="2022-01-10T16:03:57.888" v="1" actId="47"/>
        <pc:sldMkLst>
          <pc:docMk/>
          <pc:sldMk cId="3494804938" sldId="1946"/>
        </pc:sldMkLst>
      </pc:sldChg>
      <pc:sldChg chg="del">
        <pc:chgData name="Filip Popovic" userId="dfb333a0-2ca2-47f2-be65-ee24f90e055f" providerId="ADAL" clId="{DF893550-A7D8-4B8C-84DE-5DE5E042FAFC}" dt="2022-01-10T16:03:57.888" v="1" actId="47"/>
        <pc:sldMkLst>
          <pc:docMk/>
          <pc:sldMk cId="1297220935" sldId="1947"/>
        </pc:sldMkLst>
      </pc:sldChg>
      <pc:sldChg chg="del">
        <pc:chgData name="Filip Popovic" userId="dfb333a0-2ca2-47f2-be65-ee24f90e055f" providerId="ADAL" clId="{DF893550-A7D8-4B8C-84DE-5DE5E042FAFC}" dt="2022-01-10T16:03:57.888" v="1" actId="47"/>
        <pc:sldMkLst>
          <pc:docMk/>
          <pc:sldMk cId="2032935287" sldId="1948"/>
        </pc:sldMkLst>
      </pc:sldChg>
      <pc:sldChg chg="del">
        <pc:chgData name="Filip Popovic" userId="dfb333a0-2ca2-47f2-be65-ee24f90e055f" providerId="ADAL" clId="{DF893550-A7D8-4B8C-84DE-5DE5E042FAFC}" dt="2022-01-10T16:03:57.888" v="1" actId="47"/>
        <pc:sldMkLst>
          <pc:docMk/>
          <pc:sldMk cId="2073237391" sldId="1949"/>
        </pc:sldMkLst>
      </pc:sldChg>
      <pc:sldChg chg="del">
        <pc:chgData name="Filip Popovic" userId="dfb333a0-2ca2-47f2-be65-ee24f90e055f" providerId="ADAL" clId="{DF893550-A7D8-4B8C-84DE-5DE5E042FAFC}" dt="2022-01-10T16:03:57.888" v="1" actId="47"/>
        <pc:sldMkLst>
          <pc:docMk/>
          <pc:sldMk cId="3398658095" sldId="1951"/>
        </pc:sldMkLst>
      </pc:sldChg>
      <pc:sldChg chg="del">
        <pc:chgData name="Filip Popovic" userId="dfb333a0-2ca2-47f2-be65-ee24f90e055f" providerId="ADAL" clId="{DF893550-A7D8-4B8C-84DE-5DE5E042FAFC}" dt="2022-01-10T16:03:57.888" v="1" actId="47"/>
        <pc:sldMkLst>
          <pc:docMk/>
          <pc:sldMk cId="3650229399" sldId="1952"/>
        </pc:sldMkLst>
      </pc:sldChg>
      <pc:sldChg chg="del">
        <pc:chgData name="Filip Popovic" userId="dfb333a0-2ca2-47f2-be65-ee24f90e055f" providerId="ADAL" clId="{DF893550-A7D8-4B8C-84DE-5DE5E042FAFC}" dt="2022-01-10T16:03:57.888" v="1" actId="47"/>
        <pc:sldMkLst>
          <pc:docMk/>
          <pc:sldMk cId="119161599" sldId="1953"/>
        </pc:sldMkLst>
      </pc:sldChg>
      <pc:sldChg chg="del">
        <pc:chgData name="Filip Popovic" userId="dfb333a0-2ca2-47f2-be65-ee24f90e055f" providerId="ADAL" clId="{DF893550-A7D8-4B8C-84DE-5DE5E042FAFC}" dt="2022-01-10T16:03:57.888" v="1" actId="47"/>
        <pc:sldMkLst>
          <pc:docMk/>
          <pc:sldMk cId="1973693921" sldId="1954"/>
        </pc:sldMkLst>
      </pc:sldChg>
      <pc:sldChg chg="del">
        <pc:chgData name="Filip Popovic" userId="dfb333a0-2ca2-47f2-be65-ee24f90e055f" providerId="ADAL" clId="{DF893550-A7D8-4B8C-84DE-5DE5E042FAFC}" dt="2022-01-10T16:03:57.888" v="1" actId="47"/>
        <pc:sldMkLst>
          <pc:docMk/>
          <pc:sldMk cId="905850929" sldId="1955"/>
        </pc:sldMkLst>
      </pc:sldChg>
      <pc:sldChg chg="del">
        <pc:chgData name="Filip Popovic" userId="dfb333a0-2ca2-47f2-be65-ee24f90e055f" providerId="ADAL" clId="{DF893550-A7D8-4B8C-84DE-5DE5E042FAFC}" dt="2022-01-10T16:03:57.888" v="1" actId="47"/>
        <pc:sldMkLst>
          <pc:docMk/>
          <pc:sldMk cId="463553108" sldId="1956"/>
        </pc:sldMkLst>
      </pc:sldChg>
      <pc:sldChg chg="del">
        <pc:chgData name="Filip Popovic" userId="dfb333a0-2ca2-47f2-be65-ee24f90e055f" providerId="ADAL" clId="{DF893550-A7D8-4B8C-84DE-5DE5E042FAFC}" dt="2022-01-10T16:03:43.179" v="0" actId="47"/>
        <pc:sldMkLst>
          <pc:docMk/>
          <pc:sldMk cId="3635438241" sldId="2076137280"/>
        </pc:sldMkLst>
      </pc:sldChg>
      <pc:sldChg chg="del">
        <pc:chgData name="Filip Popovic" userId="dfb333a0-2ca2-47f2-be65-ee24f90e055f" providerId="ADAL" clId="{DF893550-A7D8-4B8C-84DE-5DE5E042FAFC}" dt="2022-01-10T16:04:00.010" v="2" actId="47"/>
        <pc:sldMkLst>
          <pc:docMk/>
          <pc:sldMk cId="3475911064" sldId="2076137281"/>
        </pc:sldMkLst>
      </pc:sldChg>
      <pc:sldChg chg="del">
        <pc:chgData name="Filip Popovic" userId="dfb333a0-2ca2-47f2-be65-ee24f90e055f" providerId="ADAL" clId="{DF893550-A7D8-4B8C-84DE-5DE5E042FAFC}" dt="2022-01-10T16:03:57.888" v="1" actId="47"/>
        <pc:sldMkLst>
          <pc:docMk/>
          <pc:sldMk cId="575615001" sldId="2076137282"/>
        </pc:sldMkLst>
      </pc:sldChg>
      <pc:sldChg chg="del">
        <pc:chgData name="Filip Popovic" userId="dfb333a0-2ca2-47f2-be65-ee24f90e055f" providerId="ADAL" clId="{DF893550-A7D8-4B8C-84DE-5DE5E042FAFC}" dt="2022-01-10T16:03:57.888" v="1" actId="47"/>
        <pc:sldMkLst>
          <pc:docMk/>
          <pc:sldMk cId="205080611" sldId="2076137283"/>
        </pc:sldMkLst>
      </pc:sldChg>
      <pc:sldChg chg="del">
        <pc:chgData name="Filip Popovic" userId="dfb333a0-2ca2-47f2-be65-ee24f90e055f" providerId="ADAL" clId="{DF893550-A7D8-4B8C-84DE-5DE5E042FAFC}" dt="2022-01-10T16:04:12.722" v="3" actId="47"/>
        <pc:sldMkLst>
          <pc:docMk/>
          <pc:sldMk cId="2242003083" sldId="2076137284"/>
        </pc:sldMkLst>
      </pc:sldChg>
      <pc:sldChg chg="del">
        <pc:chgData name="Filip Popovic" userId="dfb333a0-2ca2-47f2-be65-ee24f90e055f" providerId="ADAL" clId="{DF893550-A7D8-4B8C-84DE-5DE5E042FAFC}" dt="2022-01-10T16:04:12.722" v="3" actId="47"/>
        <pc:sldMkLst>
          <pc:docMk/>
          <pc:sldMk cId="961783013" sldId="2076137285"/>
        </pc:sldMkLst>
      </pc:sldChg>
      <pc:sldChg chg="modSp mod">
        <pc:chgData name="Filip Popovic" userId="dfb333a0-2ca2-47f2-be65-ee24f90e055f" providerId="ADAL" clId="{DF893550-A7D8-4B8C-84DE-5DE5E042FAFC}" dt="2022-01-10T16:04:43.991" v="8" actId="20577"/>
        <pc:sldMkLst>
          <pc:docMk/>
          <pc:sldMk cId="3386192325" sldId="2076137287"/>
        </pc:sldMkLst>
        <pc:spChg chg="mod">
          <ac:chgData name="Filip Popovic" userId="dfb333a0-2ca2-47f2-be65-ee24f90e055f" providerId="ADAL" clId="{DF893550-A7D8-4B8C-84DE-5DE5E042FAFC}" dt="2022-01-10T16:04:43.991" v="8" actId="20577"/>
          <ac:spMkLst>
            <pc:docMk/>
            <pc:sldMk cId="3386192325" sldId="2076137287"/>
            <ac:spMk id="3" creationId="{7AAEEF18-FD15-4D90-822B-3502E5E8F100}"/>
          </ac:spMkLst>
        </pc:spChg>
      </pc:sldChg>
      <pc:sldChg chg="del">
        <pc:chgData name="Filip Popovic" userId="dfb333a0-2ca2-47f2-be65-ee24f90e055f" providerId="ADAL" clId="{DF893550-A7D8-4B8C-84DE-5DE5E042FAFC}" dt="2022-01-10T16:04:12.722" v="3" actId="47"/>
        <pc:sldMkLst>
          <pc:docMk/>
          <pc:sldMk cId="4054251978" sldId="2076137288"/>
        </pc:sldMkLst>
      </pc:sldChg>
      <pc:sldChg chg="del">
        <pc:chgData name="Filip Popovic" userId="dfb333a0-2ca2-47f2-be65-ee24f90e055f" providerId="ADAL" clId="{DF893550-A7D8-4B8C-84DE-5DE5E042FAFC}" dt="2022-01-10T16:04:37.685" v="4" actId="47"/>
        <pc:sldMkLst>
          <pc:docMk/>
          <pc:sldMk cId="679040975" sldId="2076137289"/>
        </pc:sldMkLst>
      </pc:sldChg>
      <pc:sldChg chg="modSp mod">
        <pc:chgData name="Filip Popovic" userId="dfb333a0-2ca2-47f2-be65-ee24f90e055f" providerId="ADAL" clId="{DF893550-A7D8-4B8C-84DE-5DE5E042FAFC}" dt="2022-01-13T10:14:47.240" v="61" actId="20577"/>
        <pc:sldMkLst>
          <pc:docMk/>
          <pc:sldMk cId="3815710723" sldId="2076137295"/>
        </pc:sldMkLst>
        <pc:spChg chg="mod">
          <ac:chgData name="Filip Popovic" userId="dfb333a0-2ca2-47f2-be65-ee24f90e055f" providerId="ADAL" clId="{DF893550-A7D8-4B8C-84DE-5DE5E042FAFC}" dt="2022-01-13T10:14:47.240" v="61" actId="20577"/>
          <ac:spMkLst>
            <pc:docMk/>
            <pc:sldMk cId="3815710723" sldId="2076137295"/>
            <ac:spMk id="3" creationId="{4DA59680-D340-468F-B025-25ABD678ECCF}"/>
          </ac:spMkLst>
        </pc:spChg>
      </pc:sldChg>
      <pc:sldChg chg="modSp mod">
        <pc:chgData name="Filip Popovic" userId="dfb333a0-2ca2-47f2-be65-ee24f90e055f" providerId="ADAL" clId="{DF893550-A7D8-4B8C-84DE-5DE5E042FAFC}" dt="2022-01-13T10:15:36.714" v="74" actId="14"/>
        <pc:sldMkLst>
          <pc:docMk/>
          <pc:sldMk cId="2943475667" sldId="2076137302"/>
        </pc:sldMkLst>
        <pc:spChg chg="mod">
          <ac:chgData name="Filip Popovic" userId="dfb333a0-2ca2-47f2-be65-ee24f90e055f" providerId="ADAL" clId="{DF893550-A7D8-4B8C-84DE-5DE5E042FAFC}" dt="2022-01-13T10:15:36.714" v="74" actId="14"/>
          <ac:spMkLst>
            <pc:docMk/>
            <pc:sldMk cId="2943475667" sldId="2076137302"/>
            <ac:spMk id="3" creationId="{4DA59680-D340-468F-B025-25ABD678ECCF}"/>
          </ac:spMkLst>
        </pc:spChg>
      </pc:sldChg>
      <pc:sldChg chg="addSp delSp mod">
        <pc:chgData name="Filip Popovic" userId="dfb333a0-2ca2-47f2-be65-ee24f90e055f" providerId="ADAL" clId="{DF893550-A7D8-4B8C-84DE-5DE5E042FAFC}" dt="2022-01-13T10:15:52.098" v="78" actId="22"/>
        <pc:sldMkLst>
          <pc:docMk/>
          <pc:sldMk cId="1670504704" sldId="2076137303"/>
        </pc:sldMkLst>
        <pc:spChg chg="add del">
          <ac:chgData name="Filip Popovic" userId="dfb333a0-2ca2-47f2-be65-ee24f90e055f" providerId="ADAL" clId="{DF893550-A7D8-4B8C-84DE-5DE5E042FAFC}" dt="2022-01-13T10:15:49.974" v="76" actId="22"/>
          <ac:spMkLst>
            <pc:docMk/>
            <pc:sldMk cId="1670504704" sldId="2076137303"/>
            <ac:spMk id="8" creationId="{CCA3B387-77D4-4FFB-B5BB-B8B9BA9B7354}"/>
          </ac:spMkLst>
        </pc:spChg>
        <pc:spChg chg="add del">
          <ac:chgData name="Filip Popovic" userId="dfb333a0-2ca2-47f2-be65-ee24f90e055f" providerId="ADAL" clId="{DF893550-A7D8-4B8C-84DE-5DE5E042FAFC}" dt="2022-01-13T10:15:52.098" v="78" actId="22"/>
          <ac:spMkLst>
            <pc:docMk/>
            <pc:sldMk cId="1670504704" sldId="2076137303"/>
            <ac:spMk id="10" creationId="{C619AC71-21C6-467C-A0C1-716CE8BD7E98}"/>
          </ac:spMkLst>
        </pc:spChg>
      </pc:sldChg>
      <pc:sldChg chg="add">
        <pc:chgData name="Filip Popovic" userId="dfb333a0-2ca2-47f2-be65-ee24f90e055f" providerId="ADAL" clId="{DF893550-A7D8-4B8C-84DE-5DE5E042FAFC}" dt="2022-01-13T10:18:28.956" v="121"/>
        <pc:sldMkLst>
          <pc:docMk/>
          <pc:sldMk cId="188256805" sldId="2076137305"/>
        </pc:sldMkLst>
      </pc:sldChg>
      <pc:sldChg chg="add">
        <pc:chgData name="Filip Popovic" userId="dfb333a0-2ca2-47f2-be65-ee24f90e055f" providerId="ADAL" clId="{DF893550-A7D8-4B8C-84DE-5DE5E042FAFC}" dt="2022-01-13T10:18:28.956" v="121"/>
        <pc:sldMkLst>
          <pc:docMk/>
          <pc:sldMk cId="3431843931" sldId="2076137306"/>
        </pc:sldMkLst>
      </pc:sldChg>
      <pc:sldChg chg="add del">
        <pc:chgData name="Filip Popovic" userId="dfb333a0-2ca2-47f2-be65-ee24f90e055f" providerId="ADAL" clId="{DF893550-A7D8-4B8C-84DE-5DE5E042FAFC}" dt="2022-01-13T10:17:02.291" v="120" actId="47"/>
        <pc:sldMkLst>
          <pc:docMk/>
          <pc:sldMk cId="969868572" sldId="2076137311"/>
        </pc:sldMkLst>
      </pc:sldChg>
      <pc:sldChg chg="add">
        <pc:chgData name="Filip Popovic" userId="dfb333a0-2ca2-47f2-be65-ee24f90e055f" providerId="ADAL" clId="{DF893550-A7D8-4B8C-84DE-5DE5E042FAFC}" dt="2022-01-13T10:18:28.956" v="121"/>
        <pc:sldMkLst>
          <pc:docMk/>
          <pc:sldMk cId="1534808906" sldId="2076137313"/>
        </pc:sldMkLst>
      </pc:sldChg>
      <pc:sldChg chg="add mod modShow">
        <pc:chgData name="Filip Popovic" userId="dfb333a0-2ca2-47f2-be65-ee24f90e055f" providerId="ADAL" clId="{DF893550-A7D8-4B8C-84DE-5DE5E042FAFC}" dt="2022-01-13T16:30:27.493" v="124" actId="729"/>
        <pc:sldMkLst>
          <pc:docMk/>
          <pc:sldMk cId="2389975975" sldId="2076137314"/>
        </pc:sldMkLst>
      </pc:sldChg>
      <pc:sldChg chg="modSp add mod">
        <pc:chgData name="Filip Popovic" userId="dfb333a0-2ca2-47f2-be65-ee24f90e055f" providerId="ADAL" clId="{DF893550-A7D8-4B8C-84DE-5DE5E042FAFC}" dt="2022-01-13T16:09:06.055" v="123"/>
        <pc:sldMkLst>
          <pc:docMk/>
          <pc:sldMk cId="191807477" sldId="2076137315"/>
        </pc:sldMkLst>
        <pc:spChg chg="mod">
          <ac:chgData name="Filip Popovic" userId="dfb333a0-2ca2-47f2-be65-ee24f90e055f" providerId="ADAL" clId="{DF893550-A7D8-4B8C-84DE-5DE5E042FAFC}" dt="2022-01-13T16:09:06.055" v="123"/>
          <ac:spMkLst>
            <pc:docMk/>
            <pc:sldMk cId="191807477" sldId="2076137315"/>
            <ac:spMk id="3" creationId="{71787AF0-4234-4F89-BAA9-7DFA65360B29}"/>
          </ac:spMkLst>
        </pc:spChg>
      </pc:sldChg>
      <pc:sldChg chg="del">
        <pc:chgData name="Filip Popovic" userId="dfb333a0-2ca2-47f2-be65-ee24f90e055f" providerId="ADAL" clId="{DF893550-A7D8-4B8C-84DE-5DE5E042FAFC}" dt="2022-01-10T16:04:12.722" v="3" actId="47"/>
        <pc:sldMkLst>
          <pc:docMk/>
          <pc:sldMk cId="57244004" sldId="2076138012"/>
        </pc:sldMkLst>
      </pc:sldChg>
      <pc:sldChg chg="delSp modSp add mod">
        <pc:chgData name="Filip Popovic" userId="dfb333a0-2ca2-47f2-be65-ee24f90e055f" providerId="ADAL" clId="{DF893550-A7D8-4B8C-84DE-5DE5E042FAFC}" dt="2022-01-13T10:16:59.350" v="119" actId="20577"/>
        <pc:sldMkLst>
          <pc:docMk/>
          <pc:sldMk cId="3268087671" sldId="2141411124"/>
        </pc:sldMkLst>
        <pc:spChg chg="mod">
          <ac:chgData name="Filip Popovic" userId="dfb333a0-2ca2-47f2-be65-ee24f90e055f" providerId="ADAL" clId="{DF893550-A7D8-4B8C-84DE-5DE5E042FAFC}" dt="2022-01-13T10:16:59.350" v="119" actId="20577"/>
          <ac:spMkLst>
            <pc:docMk/>
            <pc:sldMk cId="3268087671" sldId="2141411124"/>
            <ac:spMk id="3" creationId="{4DA59680-D340-468F-B025-25ABD678ECCF}"/>
          </ac:spMkLst>
        </pc:spChg>
        <pc:spChg chg="del">
          <ac:chgData name="Filip Popovic" userId="dfb333a0-2ca2-47f2-be65-ee24f90e055f" providerId="ADAL" clId="{DF893550-A7D8-4B8C-84DE-5DE5E042FAFC}" dt="2022-01-13T10:16:32.409" v="85" actId="478"/>
          <ac:spMkLst>
            <pc:docMk/>
            <pc:sldMk cId="3268087671" sldId="2141411124"/>
            <ac:spMk id="4" creationId="{9A219961-F0B3-4E2E-99A3-7399576EF6BB}"/>
          </ac:spMkLst>
        </pc:spChg>
        <pc:spChg chg="del">
          <ac:chgData name="Filip Popovic" userId="dfb333a0-2ca2-47f2-be65-ee24f90e055f" providerId="ADAL" clId="{DF893550-A7D8-4B8C-84DE-5DE5E042FAFC}" dt="2022-01-13T10:16:34.525" v="87" actId="478"/>
          <ac:spMkLst>
            <pc:docMk/>
            <pc:sldMk cId="3268087671" sldId="2141411124"/>
            <ac:spMk id="5" creationId="{7CF8EE7F-7995-43C7-B42C-0E33AB02DB8D}"/>
          </ac:spMkLst>
        </pc:spChg>
        <pc:spChg chg="del">
          <ac:chgData name="Filip Popovic" userId="dfb333a0-2ca2-47f2-be65-ee24f90e055f" providerId="ADAL" clId="{DF893550-A7D8-4B8C-84DE-5DE5E042FAFC}" dt="2022-01-13T10:16:33.725" v="86" actId="478"/>
          <ac:spMkLst>
            <pc:docMk/>
            <pc:sldMk cId="3268087671" sldId="2141411124"/>
            <ac:spMk id="6" creationId="{8614EB5C-B52D-4578-982D-5540EDAC7822}"/>
          </ac:spMkLst>
        </pc:spChg>
      </pc:sldChg>
      <pc:sldMasterChg chg="delSldLayout">
        <pc:chgData name="Filip Popovic" userId="dfb333a0-2ca2-47f2-be65-ee24f90e055f" providerId="ADAL" clId="{DF893550-A7D8-4B8C-84DE-5DE5E042FAFC}" dt="2022-01-10T16:03:57.888" v="1" actId="47"/>
        <pc:sldMasterMkLst>
          <pc:docMk/>
          <pc:sldMasterMk cId="2980725613" sldId="2147484871"/>
        </pc:sldMasterMkLst>
        <pc:sldLayoutChg chg="del">
          <pc:chgData name="Filip Popovic" userId="dfb333a0-2ca2-47f2-be65-ee24f90e055f" providerId="ADAL" clId="{DF893550-A7D8-4B8C-84DE-5DE5E042FAFC}" dt="2022-01-10T16:03:57.888" v="1" actId="47"/>
          <pc:sldLayoutMkLst>
            <pc:docMk/>
            <pc:sldMasterMk cId="2980725613" sldId="2147484871"/>
            <pc:sldLayoutMk cId="2806030939" sldId="2147484900"/>
          </pc:sldLayoutMkLst>
        </pc:sldLayoutChg>
      </pc:sldMasterChg>
    </pc:docChg>
  </pc:docChgLst>
  <pc:docChgLst>
    <pc:chgData name="Jovan Popovic" userId="20f16409-9c2a-429f-9f15-9b30f2ffa5b8" providerId="ADAL" clId="{3FB47C77-7D8F-4395-B600-28A6A6A2750C}"/>
    <pc:docChg chg="undo custSel addSld delSld modSld sldOrd">
      <pc:chgData name="Jovan Popovic" userId="20f16409-9c2a-429f-9f15-9b30f2ffa5b8" providerId="ADAL" clId="{3FB47C77-7D8F-4395-B600-28A6A6A2750C}" dt="2022-01-13T15:51:49.523" v="1802" actId="1038"/>
      <pc:docMkLst>
        <pc:docMk/>
      </pc:docMkLst>
      <pc:sldChg chg="modSp mod">
        <pc:chgData name="Jovan Popovic" userId="20f16409-9c2a-429f-9f15-9b30f2ffa5b8" providerId="ADAL" clId="{3FB47C77-7D8F-4395-B600-28A6A6A2750C}" dt="2022-01-11T09:36:49.790" v="177" actId="20577"/>
        <pc:sldMkLst>
          <pc:docMk/>
          <pc:sldMk cId="4185977135" sldId="1932"/>
        </pc:sldMkLst>
        <pc:spChg chg="mod">
          <ac:chgData name="Jovan Popovic" userId="20f16409-9c2a-429f-9f15-9b30f2ffa5b8" providerId="ADAL" clId="{3FB47C77-7D8F-4395-B600-28A6A6A2750C}" dt="2022-01-11T09:36:49.790" v="177" actId="20577"/>
          <ac:spMkLst>
            <pc:docMk/>
            <pc:sldMk cId="4185977135" sldId="1932"/>
            <ac:spMk id="2" creationId="{B7D5D6A9-4BA4-9045-AF91-E7A73F39FD29}"/>
          </ac:spMkLst>
        </pc:spChg>
        <pc:spChg chg="mod">
          <ac:chgData name="Jovan Popovic" userId="20f16409-9c2a-429f-9f15-9b30f2ffa5b8" providerId="ADAL" clId="{3FB47C77-7D8F-4395-B600-28A6A6A2750C}" dt="2022-01-11T09:36:38.429" v="126" actId="20577"/>
          <ac:spMkLst>
            <pc:docMk/>
            <pc:sldMk cId="4185977135" sldId="1932"/>
            <ac:spMk id="3" creationId="{25FE7757-796F-4C47-A185-5B40ACACDF6E}"/>
          </ac:spMkLst>
        </pc:spChg>
      </pc:sldChg>
      <pc:sldChg chg="del">
        <pc:chgData name="Jovan Popovic" userId="20f16409-9c2a-429f-9f15-9b30f2ffa5b8" providerId="ADAL" clId="{3FB47C77-7D8F-4395-B600-28A6A6A2750C}" dt="2022-01-11T12:50:31.007" v="1343" actId="47"/>
        <pc:sldMkLst>
          <pc:docMk/>
          <pc:sldMk cId="1030086604" sldId="9906"/>
        </pc:sldMkLst>
      </pc:sldChg>
      <pc:sldChg chg="addSp modSp add mod ord">
        <pc:chgData name="Jovan Popovic" userId="20f16409-9c2a-429f-9f15-9b30f2ffa5b8" providerId="ADAL" clId="{3FB47C77-7D8F-4395-B600-28A6A6A2750C}" dt="2022-01-13T12:34:23.616" v="1727" actId="20577"/>
        <pc:sldMkLst>
          <pc:docMk/>
          <pc:sldMk cId="1625439180" sldId="2076136701"/>
        </pc:sldMkLst>
        <pc:spChg chg="mod">
          <ac:chgData name="Jovan Popovic" userId="20f16409-9c2a-429f-9f15-9b30f2ffa5b8" providerId="ADAL" clId="{3FB47C77-7D8F-4395-B600-28A6A6A2750C}" dt="2022-01-13T12:34:23.616" v="1727" actId="20577"/>
          <ac:spMkLst>
            <pc:docMk/>
            <pc:sldMk cId="1625439180" sldId="2076136701"/>
            <ac:spMk id="4" creationId="{2E06A59A-ED8B-4DCD-AD0F-224D76FC03D1}"/>
          </ac:spMkLst>
        </pc:spChg>
        <pc:spChg chg="mod">
          <ac:chgData name="Jovan Popovic" userId="20f16409-9c2a-429f-9f15-9b30f2ffa5b8" providerId="ADAL" clId="{3FB47C77-7D8F-4395-B600-28A6A6A2750C}" dt="2022-01-11T10:47:40.116" v="719" actId="1076"/>
          <ac:spMkLst>
            <pc:docMk/>
            <pc:sldMk cId="1625439180" sldId="2076136701"/>
            <ac:spMk id="6" creationId="{4D527E22-BA05-4149-A4FE-0CB26011617C}"/>
          </ac:spMkLst>
        </pc:spChg>
        <pc:spChg chg="mod">
          <ac:chgData name="Jovan Popovic" userId="20f16409-9c2a-429f-9f15-9b30f2ffa5b8" providerId="ADAL" clId="{3FB47C77-7D8F-4395-B600-28A6A6A2750C}" dt="2022-01-11T10:48:24.954" v="739" actId="14100"/>
          <ac:spMkLst>
            <pc:docMk/>
            <pc:sldMk cId="1625439180" sldId="2076136701"/>
            <ac:spMk id="33" creationId="{4FA2EA72-3ED1-4C5B-9D76-09B4B148E060}"/>
          </ac:spMkLst>
        </pc:spChg>
        <pc:picChg chg="add mod">
          <ac:chgData name="Jovan Popovic" userId="20f16409-9c2a-429f-9f15-9b30f2ffa5b8" providerId="ADAL" clId="{3FB47C77-7D8F-4395-B600-28A6A6A2750C}" dt="2022-01-11T10:48:18.165" v="736" actId="1038"/>
          <ac:picMkLst>
            <pc:docMk/>
            <pc:sldMk cId="1625439180" sldId="2076136701"/>
            <ac:picMk id="2" creationId="{75FD73D0-282C-43FD-A476-582F9C32F45D}"/>
          </ac:picMkLst>
        </pc:picChg>
      </pc:sldChg>
      <pc:sldChg chg="modSp mod">
        <pc:chgData name="Jovan Popovic" userId="20f16409-9c2a-429f-9f15-9b30f2ffa5b8" providerId="ADAL" clId="{3FB47C77-7D8F-4395-B600-28A6A6A2750C}" dt="2022-01-11T09:36:57.665" v="187" actId="6549"/>
        <pc:sldMkLst>
          <pc:docMk/>
          <pc:sldMk cId="2109168074" sldId="2076138013"/>
        </pc:sldMkLst>
        <pc:spChg chg="mod">
          <ac:chgData name="Jovan Popovic" userId="20f16409-9c2a-429f-9f15-9b30f2ffa5b8" providerId="ADAL" clId="{3FB47C77-7D8F-4395-B600-28A6A6A2750C}" dt="2022-01-11T09:36:57.665" v="187" actId="6549"/>
          <ac:spMkLst>
            <pc:docMk/>
            <pc:sldMk cId="2109168074" sldId="2076138013"/>
            <ac:spMk id="3" creationId="{ECF27246-8D47-0242-8FEB-857F6C42FA9B}"/>
          </ac:spMkLst>
        </pc:spChg>
      </pc:sldChg>
      <pc:sldChg chg="modSp add mod">
        <pc:chgData name="Jovan Popovic" userId="20f16409-9c2a-429f-9f15-9b30f2ffa5b8" providerId="ADAL" clId="{3FB47C77-7D8F-4395-B600-28A6A6A2750C}" dt="2022-01-11T12:40:40.853" v="1330" actId="20577"/>
        <pc:sldMkLst>
          <pc:docMk/>
          <pc:sldMk cId="464055818" sldId="2141411114"/>
        </pc:sldMkLst>
        <pc:spChg chg="mod">
          <ac:chgData name="Jovan Popovic" userId="20f16409-9c2a-429f-9f15-9b30f2ffa5b8" providerId="ADAL" clId="{3FB47C77-7D8F-4395-B600-28A6A6A2750C}" dt="2022-01-11T12:40:40.853" v="1330" actId="20577"/>
          <ac:spMkLst>
            <pc:docMk/>
            <pc:sldMk cId="464055818" sldId="2141411114"/>
            <ac:spMk id="7" creationId="{61F6BD0B-C4D8-42DE-A3A7-50D8219CE639}"/>
          </ac:spMkLst>
        </pc:spChg>
      </pc:sldChg>
      <pc:sldChg chg="addSp delSp modSp new mod ord modAnim">
        <pc:chgData name="Jovan Popovic" userId="20f16409-9c2a-429f-9f15-9b30f2ffa5b8" providerId="ADAL" clId="{3FB47C77-7D8F-4395-B600-28A6A6A2750C}" dt="2022-01-11T09:38:33.822" v="307"/>
        <pc:sldMkLst>
          <pc:docMk/>
          <pc:sldMk cId="467057514" sldId="2141411115"/>
        </pc:sldMkLst>
        <pc:spChg chg="mod">
          <ac:chgData name="Jovan Popovic" userId="20f16409-9c2a-429f-9f15-9b30f2ffa5b8" providerId="ADAL" clId="{3FB47C77-7D8F-4395-B600-28A6A6A2750C}" dt="2022-01-11T09:38:30.302" v="305" actId="20577"/>
          <ac:spMkLst>
            <pc:docMk/>
            <pc:sldMk cId="467057514" sldId="2141411115"/>
            <ac:spMk id="2" creationId="{4758BB07-2DCD-4A71-A53D-7DB6A82DB4A0}"/>
          </ac:spMkLst>
        </pc:spChg>
        <pc:spChg chg="del">
          <ac:chgData name="Jovan Popovic" userId="20f16409-9c2a-429f-9f15-9b30f2ffa5b8" providerId="ADAL" clId="{3FB47C77-7D8F-4395-B600-28A6A6A2750C}" dt="2022-01-11T09:37:50.567" v="189" actId="478"/>
          <ac:spMkLst>
            <pc:docMk/>
            <pc:sldMk cId="467057514" sldId="2141411115"/>
            <ac:spMk id="3" creationId="{64C3222C-694B-4CCE-B2DD-D7E660026629}"/>
          </ac:spMkLst>
        </pc:spChg>
        <pc:spChg chg="add mod">
          <ac:chgData name="Jovan Popovic" userId="20f16409-9c2a-429f-9f15-9b30f2ffa5b8" providerId="ADAL" clId="{3FB47C77-7D8F-4395-B600-28A6A6A2750C}" dt="2022-01-11T09:37:59.422" v="238" actId="1035"/>
          <ac:spMkLst>
            <pc:docMk/>
            <pc:sldMk cId="467057514" sldId="2141411115"/>
            <ac:spMk id="4" creationId="{26F4844D-3E91-4F40-B00A-5F85544CFA6A}"/>
          </ac:spMkLst>
        </pc:spChg>
        <pc:spChg chg="add mod">
          <ac:chgData name="Jovan Popovic" userId="20f16409-9c2a-429f-9f15-9b30f2ffa5b8" providerId="ADAL" clId="{3FB47C77-7D8F-4395-B600-28A6A6A2750C}" dt="2022-01-11T09:37:59.422" v="238" actId="1035"/>
          <ac:spMkLst>
            <pc:docMk/>
            <pc:sldMk cId="467057514" sldId="2141411115"/>
            <ac:spMk id="5" creationId="{9EBC8031-A46E-4867-994C-64EA49ABC7D2}"/>
          </ac:spMkLst>
        </pc:spChg>
        <pc:spChg chg="mod">
          <ac:chgData name="Jovan Popovic" userId="20f16409-9c2a-429f-9f15-9b30f2ffa5b8" providerId="ADAL" clId="{3FB47C77-7D8F-4395-B600-28A6A6A2750C}" dt="2022-01-11T09:37:59.422" v="238" actId="1035"/>
          <ac:spMkLst>
            <pc:docMk/>
            <pc:sldMk cId="467057514" sldId="2141411115"/>
            <ac:spMk id="7" creationId="{7DD1AF0B-1E8C-47D1-8CD2-422C9FA3C6FD}"/>
          </ac:spMkLst>
        </pc:spChg>
        <pc:spChg chg="mod">
          <ac:chgData name="Jovan Popovic" userId="20f16409-9c2a-429f-9f15-9b30f2ffa5b8" providerId="ADAL" clId="{3FB47C77-7D8F-4395-B600-28A6A6A2750C}" dt="2022-01-11T09:37:59.422" v="238" actId="1035"/>
          <ac:spMkLst>
            <pc:docMk/>
            <pc:sldMk cId="467057514" sldId="2141411115"/>
            <ac:spMk id="8" creationId="{47AD20CC-3584-4DE6-963D-C3066DDF75B6}"/>
          </ac:spMkLst>
        </pc:spChg>
        <pc:spChg chg="add mod">
          <ac:chgData name="Jovan Popovic" userId="20f16409-9c2a-429f-9f15-9b30f2ffa5b8" providerId="ADAL" clId="{3FB47C77-7D8F-4395-B600-28A6A6A2750C}" dt="2022-01-11T09:37:59.422" v="238" actId="1035"/>
          <ac:spMkLst>
            <pc:docMk/>
            <pc:sldMk cId="467057514" sldId="2141411115"/>
            <ac:spMk id="9" creationId="{04F2BB29-D896-43F4-A8E7-F448E478F549}"/>
          </ac:spMkLst>
        </pc:spChg>
        <pc:spChg chg="add mod">
          <ac:chgData name="Jovan Popovic" userId="20f16409-9c2a-429f-9f15-9b30f2ffa5b8" providerId="ADAL" clId="{3FB47C77-7D8F-4395-B600-28A6A6A2750C}" dt="2022-01-11T09:37:59.422" v="238" actId="1035"/>
          <ac:spMkLst>
            <pc:docMk/>
            <pc:sldMk cId="467057514" sldId="2141411115"/>
            <ac:spMk id="10" creationId="{96A1C33A-10FB-4357-8E36-2AA9FF9C364B}"/>
          </ac:spMkLst>
        </pc:spChg>
        <pc:spChg chg="mod">
          <ac:chgData name="Jovan Popovic" userId="20f16409-9c2a-429f-9f15-9b30f2ffa5b8" providerId="ADAL" clId="{3FB47C77-7D8F-4395-B600-28A6A6A2750C}" dt="2022-01-11T09:37:59.422" v="238" actId="1035"/>
          <ac:spMkLst>
            <pc:docMk/>
            <pc:sldMk cId="467057514" sldId="2141411115"/>
            <ac:spMk id="16" creationId="{8F6D3E94-1593-4AA0-97B0-4A2B1B09F869}"/>
          </ac:spMkLst>
        </pc:spChg>
        <pc:spChg chg="add mod">
          <ac:chgData name="Jovan Popovic" userId="20f16409-9c2a-429f-9f15-9b30f2ffa5b8" providerId="ADAL" clId="{3FB47C77-7D8F-4395-B600-28A6A6A2750C}" dt="2022-01-11T09:37:59.422" v="238" actId="1035"/>
          <ac:spMkLst>
            <pc:docMk/>
            <pc:sldMk cId="467057514" sldId="2141411115"/>
            <ac:spMk id="18" creationId="{152D383B-EF0C-48BA-9037-F44E4073340E}"/>
          </ac:spMkLst>
        </pc:spChg>
        <pc:spChg chg="add mod">
          <ac:chgData name="Jovan Popovic" userId="20f16409-9c2a-429f-9f15-9b30f2ffa5b8" providerId="ADAL" clId="{3FB47C77-7D8F-4395-B600-28A6A6A2750C}" dt="2022-01-11T09:37:59.422" v="238" actId="1035"/>
          <ac:spMkLst>
            <pc:docMk/>
            <pc:sldMk cId="467057514" sldId="2141411115"/>
            <ac:spMk id="19" creationId="{EDC46D1B-5606-47D8-92F1-1B60A5E85E51}"/>
          </ac:spMkLst>
        </pc:spChg>
        <pc:spChg chg="mod">
          <ac:chgData name="Jovan Popovic" userId="20f16409-9c2a-429f-9f15-9b30f2ffa5b8" providerId="ADAL" clId="{3FB47C77-7D8F-4395-B600-28A6A6A2750C}" dt="2022-01-11T09:37:59.422" v="238" actId="1035"/>
          <ac:spMkLst>
            <pc:docMk/>
            <pc:sldMk cId="467057514" sldId="2141411115"/>
            <ac:spMk id="21" creationId="{E5F24AA5-7FF0-4982-8FF1-7A7426CACBEE}"/>
          </ac:spMkLst>
        </pc:spChg>
        <pc:spChg chg="mod">
          <ac:chgData name="Jovan Popovic" userId="20f16409-9c2a-429f-9f15-9b30f2ffa5b8" providerId="ADAL" clId="{3FB47C77-7D8F-4395-B600-28A6A6A2750C}" dt="2022-01-11T09:37:59.422" v="238" actId="1035"/>
          <ac:spMkLst>
            <pc:docMk/>
            <pc:sldMk cId="467057514" sldId="2141411115"/>
            <ac:spMk id="22" creationId="{816BDC8F-0240-4AD0-8A67-7FDA221F64D5}"/>
          </ac:spMkLst>
        </pc:spChg>
        <pc:spChg chg="add mod">
          <ac:chgData name="Jovan Popovic" userId="20f16409-9c2a-429f-9f15-9b30f2ffa5b8" providerId="ADAL" clId="{3FB47C77-7D8F-4395-B600-28A6A6A2750C}" dt="2022-01-11T09:37:59.422" v="238" actId="1035"/>
          <ac:spMkLst>
            <pc:docMk/>
            <pc:sldMk cId="467057514" sldId="2141411115"/>
            <ac:spMk id="23" creationId="{9C00A160-57B8-45F2-BCA1-ED91AE50B197}"/>
          </ac:spMkLst>
        </pc:spChg>
        <pc:spChg chg="add mod">
          <ac:chgData name="Jovan Popovic" userId="20f16409-9c2a-429f-9f15-9b30f2ffa5b8" providerId="ADAL" clId="{3FB47C77-7D8F-4395-B600-28A6A6A2750C}" dt="2022-01-11T09:37:59.422" v="238" actId="1035"/>
          <ac:spMkLst>
            <pc:docMk/>
            <pc:sldMk cId="467057514" sldId="2141411115"/>
            <ac:spMk id="24" creationId="{738E5446-3C44-436C-A847-0E32C9D5A08F}"/>
          </ac:spMkLst>
        </pc:spChg>
        <pc:spChg chg="add mod">
          <ac:chgData name="Jovan Popovic" userId="20f16409-9c2a-429f-9f15-9b30f2ffa5b8" providerId="ADAL" clId="{3FB47C77-7D8F-4395-B600-28A6A6A2750C}" dt="2022-01-11T09:37:59.422" v="238" actId="1035"/>
          <ac:spMkLst>
            <pc:docMk/>
            <pc:sldMk cId="467057514" sldId="2141411115"/>
            <ac:spMk id="29" creationId="{7F706727-EF31-4CEF-BFF7-2C3AB80148DA}"/>
          </ac:spMkLst>
        </pc:spChg>
        <pc:spChg chg="add mod">
          <ac:chgData name="Jovan Popovic" userId="20f16409-9c2a-429f-9f15-9b30f2ffa5b8" providerId="ADAL" clId="{3FB47C77-7D8F-4395-B600-28A6A6A2750C}" dt="2022-01-11T09:37:59.422" v="238" actId="1035"/>
          <ac:spMkLst>
            <pc:docMk/>
            <pc:sldMk cId="467057514" sldId="2141411115"/>
            <ac:spMk id="30" creationId="{8626ABAE-723E-4DB8-ABCA-573EA8C5DC59}"/>
          </ac:spMkLst>
        </pc:spChg>
        <pc:spChg chg="add mod">
          <ac:chgData name="Jovan Popovic" userId="20f16409-9c2a-429f-9f15-9b30f2ffa5b8" providerId="ADAL" clId="{3FB47C77-7D8F-4395-B600-28A6A6A2750C}" dt="2022-01-11T09:37:59.422" v="238" actId="1035"/>
          <ac:spMkLst>
            <pc:docMk/>
            <pc:sldMk cId="467057514" sldId="2141411115"/>
            <ac:spMk id="31" creationId="{37043577-E2B6-4B77-832D-CEEA001C8D43}"/>
          </ac:spMkLst>
        </pc:spChg>
        <pc:spChg chg="add mod">
          <ac:chgData name="Jovan Popovic" userId="20f16409-9c2a-429f-9f15-9b30f2ffa5b8" providerId="ADAL" clId="{3FB47C77-7D8F-4395-B600-28A6A6A2750C}" dt="2022-01-11T09:37:59.422" v="238" actId="1035"/>
          <ac:spMkLst>
            <pc:docMk/>
            <pc:sldMk cId="467057514" sldId="2141411115"/>
            <ac:spMk id="32" creationId="{501EC049-0D90-4E52-B7A7-AD422906C20F}"/>
          </ac:spMkLst>
        </pc:spChg>
        <pc:spChg chg="add mod">
          <ac:chgData name="Jovan Popovic" userId="20f16409-9c2a-429f-9f15-9b30f2ffa5b8" providerId="ADAL" clId="{3FB47C77-7D8F-4395-B600-28A6A6A2750C}" dt="2022-01-11T09:37:59.422" v="238" actId="1035"/>
          <ac:spMkLst>
            <pc:docMk/>
            <pc:sldMk cId="467057514" sldId="2141411115"/>
            <ac:spMk id="34" creationId="{63AEF4F9-916A-4D39-A012-76EDF2B2A007}"/>
          </ac:spMkLst>
        </pc:spChg>
        <pc:spChg chg="add mod">
          <ac:chgData name="Jovan Popovic" userId="20f16409-9c2a-429f-9f15-9b30f2ffa5b8" providerId="ADAL" clId="{3FB47C77-7D8F-4395-B600-28A6A6A2750C}" dt="2022-01-11T09:37:59.422" v="238" actId="1035"/>
          <ac:spMkLst>
            <pc:docMk/>
            <pc:sldMk cId="467057514" sldId="2141411115"/>
            <ac:spMk id="35" creationId="{C059D165-A817-4669-A6BC-4E104F1F6E75}"/>
          </ac:spMkLst>
        </pc:spChg>
        <pc:spChg chg="add mod">
          <ac:chgData name="Jovan Popovic" userId="20f16409-9c2a-429f-9f15-9b30f2ffa5b8" providerId="ADAL" clId="{3FB47C77-7D8F-4395-B600-28A6A6A2750C}" dt="2022-01-11T09:37:59.422" v="238" actId="1035"/>
          <ac:spMkLst>
            <pc:docMk/>
            <pc:sldMk cId="467057514" sldId="2141411115"/>
            <ac:spMk id="43" creationId="{7953B584-4FE8-42A9-90DD-8DB4BE8A1507}"/>
          </ac:spMkLst>
        </pc:spChg>
        <pc:spChg chg="add mod">
          <ac:chgData name="Jovan Popovic" userId="20f16409-9c2a-429f-9f15-9b30f2ffa5b8" providerId="ADAL" clId="{3FB47C77-7D8F-4395-B600-28A6A6A2750C}" dt="2022-01-11T09:37:59.422" v="238" actId="1035"/>
          <ac:spMkLst>
            <pc:docMk/>
            <pc:sldMk cId="467057514" sldId="2141411115"/>
            <ac:spMk id="44" creationId="{AAF317C1-917D-435A-9F67-E5432CBCFEDA}"/>
          </ac:spMkLst>
        </pc:spChg>
        <pc:spChg chg="add mod">
          <ac:chgData name="Jovan Popovic" userId="20f16409-9c2a-429f-9f15-9b30f2ffa5b8" providerId="ADAL" clId="{3FB47C77-7D8F-4395-B600-28A6A6A2750C}" dt="2022-01-11T09:37:59.422" v="238" actId="1035"/>
          <ac:spMkLst>
            <pc:docMk/>
            <pc:sldMk cId="467057514" sldId="2141411115"/>
            <ac:spMk id="47" creationId="{AF26EDEE-7B8C-40F5-8302-DF0C45F5A216}"/>
          </ac:spMkLst>
        </pc:spChg>
        <pc:spChg chg="add mod">
          <ac:chgData name="Jovan Popovic" userId="20f16409-9c2a-429f-9f15-9b30f2ffa5b8" providerId="ADAL" clId="{3FB47C77-7D8F-4395-B600-28A6A6A2750C}" dt="2022-01-11T09:37:59.422" v="238" actId="1035"/>
          <ac:spMkLst>
            <pc:docMk/>
            <pc:sldMk cId="467057514" sldId="2141411115"/>
            <ac:spMk id="49" creationId="{C4B02998-C867-49CE-ACF6-1A70AE9A15B8}"/>
          </ac:spMkLst>
        </pc:spChg>
        <pc:spChg chg="add mod">
          <ac:chgData name="Jovan Popovic" userId="20f16409-9c2a-429f-9f15-9b30f2ffa5b8" providerId="ADAL" clId="{3FB47C77-7D8F-4395-B600-28A6A6A2750C}" dt="2022-01-11T09:37:59.422" v="238" actId="1035"/>
          <ac:spMkLst>
            <pc:docMk/>
            <pc:sldMk cId="467057514" sldId="2141411115"/>
            <ac:spMk id="50" creationId="{C8A51D39-8F4D-4F9B-8E36-DA914BD02645}"/>
          </ac:spMkLst>
        </pc:spChg>
        <pc:spChg chg="add mod">
          <ac:chgData name="Jovan Popovic" userId="20f16409-9c2a-429f-9f15-9b30f2ffa5b8" providerId="ADAL" clId="{3FB47C77-7D8F-4395-B600-28A6A6A2750C}" dt="2022-01-11T09:38:21.084" v="272" actId="1036"/>
          <ac:spMkLst>
            <pc:docMk/>
            <pc:sldMk cId="467057514" sldId="2141411115"/>
            <ac:spMk id="59" creationId="{99054D44-8D27-4250-A1E5-CCB46DE2FE55}"/>
          </ac:spMkLst>
        </pc:spChg>
        <pc:grpChg chg="add mod">
          <ac:chgData name="Jovan Popovic" userId="20f16409-9c2a-429f-9f15-9b30f2ffa5b8" providerId="ADAL" clId="{3FB47C77-7D8F-4395-B600-28A6A6A2750C}" dt="2022-01-11T09:37:59.422" v="238" actId="1035"/>
          <ac:grpSpMkLst>
            <pc:docMk/>
            <pc:sldMk cId="467057514" sldId="2141411115"/>
            <ac:grpSpMk id="6" creationId="{B1DFCF6C-834D-4331-B404-AA09CEFF4C39}"/>
          </ac:grpSpMkLst>
        </pc:grpChg>
        <pc:grpChg chg="add mod">
          <ac:chgData name="Jovan Popovic" userId="20f16409-9c2a-429f-9f15-9b30f2ffa5b8" providerId="ADAL" clId="{3FB47C77-7D8F-4395-B600-28A6A6A2750C}" dt="2022-01-11T09:37:59.422" v="238" actId="1035"/>
          <ac:grpSpMkLst>
            <pc:docMk/>
            <pc:sldMk cId="467057514" sldId="2141411115"/>
            <ac:grpSpMk id="15" creationId="{EF68359A-CB6D-4CE7-8358-505D159036B0}"/>
          </ac:grpSpMkLst>
        </pc:grpChg>
        <pc:grpChg chg="add mod">
          <ac:chgData name="Jovan Popovic" userId="20f16409-9c2a-429f-9f15-9b30f2ffa5b8" providerId="ADAL" clId="{3FB47C77-7D8F-4395-B600-28A6A6A2750C}" dt="2022-01-11T09:37:59.422" v="238" actId="1035"/>
          <ac:grpSpMkLst>
            <pc:docMk/>
            <pc:sldMk cId="467057514" sldId="2141411115"/>
            <ac:grpSpMk id="20" creationId="{AACC0256-8838-4C20-A279-76765435E5D2}"/>
          </ac:grpSpMkLst>
        </pc:grpChg>
        <pc:picChg chg="add mod">
          <ac:chgData name="Jovan Popovic" userId="20f16409-9c2a-429f-9f15-9b30f2ffa5b8" providerId="ADAL" clId="{3FB47C77-7D8F-4395-B600-28A6A6A2750C}" dt="2022-01-11T09:37:59.422" v="238" actId="1035"/>
          <ac:picMkLst>
            <pc:docMk/>
            <pc:sldMk cId="467057514" sldId="2141411115"/>
            <ac:picMk id="11" creationId="{936E892C-9FC5-4E0A-8922-3CEC35AFDF08}"/>
          </ac:picMkLst>
        </pc:picChg>
        <pc:picChg chg="add mod">
          <ac:chgData name="Jovan Popovic" userId="20f16409-9c2a-429f-9f15-9b30f2ffa5b8" providerId="ADAL" clId="{3FB47C77-7D8F-4395-B600-28A6A6A2750C}" dt="2022-01-11T09:37:59.422" v="238" actId="1035"/>
          <ac:picMkLst>
            <pc:docMk/>
            <pc:sldMk cId="467057514" sldId="2141411115"/>
            <ac:picMk id="12" creationId="{E433475B-E677-48E5-B6C8-1ED73DC306C9}"/>
          </ac:picMkLst>
        </pc:picChg>
        <pc:picChg chg="add mod">
          <ac:chgData name="Jovan Popovic" userId="20f16409-9c2a-429f-9f15-9b30f2ffa5b8" providerId="ADAL" clId="{3FB47C77-7D8F-4395-B600-28A6A6A2750C}" dt="2022-01-11T09:37:59.422" v="238" actId="1035"/>
          <ac:picMkLst>
            <pc:docMk/>
            <pc:sldMk cId="467057514" sldId="2141411115"/>
            <ac:picMk id="13" creationId="{B59F7909-2527-4F4A-B742-8DA1139F84A8}"/>
          </ac:picMkLst>
        </pc:picChg>
        <pc:picChg chg="add mod">
          <ac:chgData name="Jovan Popovic" userId="20f16409-9c2a-429f-9f15-9b30f2ffa5b8" providerId="ADAL" clId="{3FB47C77-7D8F-4395-B600-28A6A6A2750C}" dt="2022-01-11T09:37:59.422" v="238" actId="1035"/>
          <ac:picMkLst>
            <pc:docMk/>
            <pc:sldMk cId="467057514" sldId="2141411115"/>
            <ac:picMk id="14" creationId="{0BD6A4B1-8AC9-4869-AC55-128E735C7276}"/>
          </ac:picMkLst>
        </pc:picChg>
        <pc:picChg chg="mod">
          <ac:chgData name="Jovan Popovic" userId="20f16409-9c2a-429f-9f15-9b30f2ffa5b8" providerId="ADAL" clId="{3FB47C77-7D8F-4395-B600-28A6A6A2750C}" dt="2022-01-11T09:37:59.422" v="238" actId="1035"/>
          <ac:picMkLst>
            <pc:docMk/>
            <pc:sldMk cId="467057514" sldId="2141411115"/>
            <ac:picMk id="17" creationId="{07227737-F46B-4CA0-9116-A6D9FD6889D1}"/>
          </ac:picMkLst>
        </pc:picChg>
        <pc:picChg chg="add mod">
          <ac:chgData name="Jovan Popovic" userId="20f16409-9c2a-429f-9f15-9b30f2ffa5b8" providerId="ADAL" clId="{3FB47C77-7D8F-4395-B600-28A6A6A2750C}" dt="2022-01-11T09:37:59.422" v="238" actId="1035"/>
          <ac:picMkLst>
            <pc:docMk/>
            <pc:sldMk cId="467057514" sldId="2141411115"/>
            <ac:picMk id="25" creationId="{0C6F1786-9C8F-430D-B28B-53956E6E7D8D}"/>
          </ac:picMkLst>
        </pc:picChg>
        <pc:picChg chg="add mod">
          <ac:chgData name="Jovan Popovic" userId="20f16409-9c2a-429f-9f15-9b30f2ffa5b8" providerId="ADAL" clId="{3FB47C77-7D8F-4395-B600-28A6A6A2750C}" dt="2022-01-11T09:37:59.422" v="238" actId="1035"/>
          <ac:picMkLst>
            <pc:docMk/>
            <pc:sldMk cId="467057514" sldId="2141411115"/>
            <ac:picMk id="26" creationId="{E62FCE6E-AFF8-4B19-90A4-546C06CCF33E}"/>
          </ac:picMkLst>
        </pc:picChg>
        <pc:picChg chg="add mod">
          <ac:chgData name="Jovan Popovic" userId="20f16409-9c2a-429f-9f15-9b30f2ffa5b8" providerId="ADAL" clId="{3FB47C77-7D8F-4395-B600-28A6A6A2750C}" dt="2022-01-11T09:37:59.422" v="238" actId="1035"/>
          <ac:picMkLst>
            <pc:docMk/>
            <pc:sldMk cId="467057514" sldId="2141411115"/>
            <ac:picMk id="27" creationId="{469A4974-E377-4D36-81E6-BE2EF848EC37}"/>
          </ac:picMkLst>
        </pc:picChg>
        <pc:picChg chg="add mod">
          <ac:chgData name="Jovan Popovic" userId="20f16409-9c2a-429f-9f15-9b30f2ffa5b8" providerId="ADAL" clId="{3FB47C77-7D8F-4395-B600-28A6A6A2750C}" dt="2022-01-11T09:37:59.422" v="238" actId="1035"/>
          <ac:picMkLst>
            <pc:docMk/>
            <pc:sldMk cId="467057514" sldId="2141411115"/>
            <ac:picMk id="28" creationId="{7E78467E-CE2C-4DC8-8DA2-A23661280796}"/>
          </ac:picMkLst>
        </pc:picChg>
        <pc:picChg chg="add mod">
          <ac:chgData name="Jovan Popovic" userId="20f16409-9c2a-429f-9f15-9b30f2ffa5b8" providerId="ADAL" clId="{3FB47C77-7D8F-4395-B600-28A6A6A2750C}" dt="2022-01-11T09:37:59.422" v="238" actId="1035"/>
          <ac:picMkLst>
            <pc:docMk/>
            <pc:sldMk cId="467057514" sldId="2141411115"/>
            <ac:picMk id="33" creationId="{975724EF-4B5C-4237-863D-D5306133F5E6}"/>
          </ac:picMkLst>
        </pc:picChg>
        <pc:picChg chg="add mod">
          <ac:chgData name="Jovan Popovic" userId="20f16409-9c2a-429f-9f15-9b30f2ffa5b8" providerId="ADAL" clId="{3FB47C77-7D8F-4395-B600-28A6A6A2750C}" dt="2022-01-11T09:37:59.422" v="238" actId="1035"/>
          <ac:picMkLst>
            <pc:docMk/>
            <pc:sldMk cId="467057514" sldId="2141411115"/>
            <ac:picMk id="36" creationId="{F4F0B581-8D0A-4E46-A33A-8043922D2719}"/>
          </ac:picMkLst>
        </pc:picChg>
        <pc:picChg chg="add mod">
          <ac:chgData name="Jovan Popovic" userId="20f16409-9c2a-429f-9f15-9b30f2ffa5b8" providerId="ADAL" clId="{3FB47C77-7D8F-4395-B600-28A6A6A2750C}" dt="2022-01-11T09:37:59.422" v="238" actId="1035"/>
          <ac:picMkLst>
            <pc:docMk/>
            <pc:sldMk cId="467057514" sldId="2141411115"/>
            <ac:picMk id="37" creationId="{B2C70E59-3358-443F-A291-E8845644F057}"/>
          </ac:picMkLst>
        </pc:picChg>
        <pc:picChg chg="add mod">
          <ac:chgData name="Jovan Popovic" userId="20f16409-9c2a-429f-9f15-9b30f2ffa5b8" providerId="ADAL" clId="{3FB47C77-7D8F-4395-B600-28A6A6A2750C}" dt="2022-01-11T09:37:59.422" v="238" actId="1035"/>
          <ac:picMkLst>
            <pc:docMk/>
            <pc:sldMk cId="467057514" sldId="2141411115"/>
            <ac:picMk id="38" creationId="{0BA8A774-D1ED-44AA-9B5A-ED8D63B42E22}"/>
          </ac:picMkLst>
        </pc:picChg>
        <pc:picChg chg="add mod">
          <ac:chgData name="Jovan Popovic" userId="20f16409-9c2a-429f-9f15-9b30f2ffa5b8" providerId="ADAL" clId="{3FB47C77-7D8F-4395-B600-28A6A6A2750C}" dt="2022-01-11T09:37:59.422" v="238" actId="1035"/>
          <ac:picMkLst>
            <pc:docMk/>
            <pc:sldMk cId="467057514" sldId="2141411115"/>
            <ac:picMk id="39" creationId="{CB56CE38-8F0D-497E-BBEB-44EC03896CEA}"/>
          </ac:picMkLst>
        </pc:picChg>
        <pc:picChg chg="add mod">
          <ac:chgData name="Jovan Popovic" userId="20f16409-9c2a-429f-9f15-9b30f2ffa5b8" providerId="ADAL" clId="{3FB47C77-7D8F-4395-B600-28A6A6A2750C}" dt="2022-01-11T09:37:59.422" v="238" actId="1035"/>
          <ac:picMkLst>
            <pc:docMk/>
            <pc:sldMk cId="467057514" sldId="2141411115"/>
            <ac:picMk id="40" creationId="{4CD732DA-3BA5-49EA-A736-23B97DBB28EC}"/>
          </ac:picMkLst>
        </pc:picChg>
        <pc:picChg chg="add mod">
          <ac:chgData name="Jovan Popovic" userId="20f16409-9c2a-429f-9f15-9b30f2ffa5b8" providerId="ADAL" clId="{3FB47C77-7D8F-4395-B600-28A6A6A2750C}" dt="2022-01-11T09:37:59.422" v="238" actId="1035"/>
          <ac:picMkLst>
            <pc:docMk/>
            <pc:sldMk cId="467057514" sldId="2141411115"/>
            <ac:picMk id="41" creationId="{F17299C3-48AB-4CE6-AB77-0CD898D293B2}"/>
          </ac:picMkLst>
        </pc:picChg>
        <pc:picChg chg="add mod">
          <ac:chgData name="Jovan Popovic" userId="20f16409-9c2a-429f-9f15-9b30f2ffa5b8" providerId="ADAL" clId="{3FB47C77-7D8F-4395-B600-28A6A6A2750C}" dt="2022-01-11T09:37:59.422" v="238" actId="1035"/>
          <ac:picMkLst>
            <pc:docMk/>
            <pc:sldMk cId="467057514" sldId="2141411115"/>
            <ac:picMk id="42" creationId="{F2D68985-208E-4714-B8A2-42357BC221ED}"/>
          </ac:picMkLst>
        </pc:picChg>
        <pc:picChg chg="add mod">
          <ac:chgData name="Jovan Popovic" userId="20f16409-9c2a-429f-9f15-9b30f2ffa5b8" providerId="ADAL" clId="{3FB47C77-7D8F-4395-B600-28A6A6A2750C}" dt="2022-01-11T09:37:59.422" v="238" actId="1035"/>
          <ac:picMkLst>
            <pc:docMk/>
            <pc:sldMk cId="467057514" sldId="2141411115"/>
            <ac:picMk id="45" creationId="{F8985EDD-441D-4D07-A7C9-22E700D7D0EC}"/>
          </ac:picMkLst>
        </pc:picChg>
        <pc:picChg chg="add mod">
          <ac:chgData name="Jovan Popovic" userId="20f16409-9c2a-429f-9f15-9b30f2ffa5b8" providerId="ADAL" clId="{3FB47C77-7D8F-4395-B600-28A6A6A2750C}" dt="2022-01-11T09:37:59.422" v="238" actId="1035"/>
          <ac:picMkLst>
            <pc:docMk/>
            <pc:sldMk cId="467057514" sldId="2141411115"/>
            <ac:picMk id="46" creationId="{A7C5DFE2-2968-45F1-A397-ED0B27BE55E1}"/>
          </ac:picMkLst>
        </pc:picChg>
        <pc:picChg chg="add mod">
          <ac:chgData name="Jovan Popovic" userId="20f16409-9c2a-429f-9f15-9b30f2ffa5b8" providerId="ADAL" clId="{3FB47C77-7D8F-4395-B600-28A6A6A2750C}" dt="2022-01-11T09:37:59.422" v="238" actId="1035"/>
          <ac:picMkLst>
            <pc:docMk/>
            <pc:sldMk cId="467057514" sldId="2141411115"/>
            <ac:picMk id="48" creationId="{B5393E23-3A53-48B3-842E-65E8F72CA3A9}"/>
          </ac:picMkLst>
        </pc:picChg>
        <pc:picChg chg="add mod">
          <ac:chgData name="Jovan Popovic" userId="20f16409-9c2a-429f-9f15-9b30f2ffa5b8" providerId="ADAL" clId="{3FB47C77-7D8F-4395-B600-28A6A6A2750C}" dt="2022-01-11T09:37:59.422" v="238" actId="1035"/>
          <ac:picMkLst>
            <pc:docMk/>
            <pc:sldMk cId="467057514" sldId="2141411115"/>
            <ac:picMk id="51" creationId="{82A4BCF9-85E3-4002-B614-E0EB31B73A45}"/>
          </ac:picMkLst>
        </pc:picChg>
        <pc:picChg chg="add mod">
          <ac:chgData name="Jovan Popovic" userId="20f16409-9c2a-429f-9f15-9b30f2ffa5b8" providerId="ADAL" clId="{3FB47C77-7D8F-4395-B600-28A6A6A2750C}" dt="2022-01-11T09:37:59.422" v="238" actId="1035"/>
          <ac:picMkLst>
            <pc:docMk/>
            <pc:sldMk cId="467057514" sldId="2141411115"/>
            <ac:picMk id="52" creationId="{8ED63B86-48A6-457C-8037-D6343F702195}"/>
          </ac:picMkLst>
        </pc:picChg>
        <pc:cxnChg chg="add mod">
          <ac:chgData name="Jovan Popovic" userId="20f16409-9c2a-429f-9f15-9b30f2ffa5b8" providerId="ADAL" clId="{3FB47C77-7D8F-4395-B600-28A6A6A2750C}" dt="2022-01-11T09:37:59.422" v="238" actId="1035"/>
          <ac:cxnSpMkLst>
            <pc:docMk/>
            <pc:sldMk cId="467057514" sldId="2141411115"/>
            <ac:cxnSpMk id="53" creationId="{DE9A4257-0F96-4196-A425-E56F0DC3F57B}"/>
          </ac:cxnSpMkLst>
        </pc:cxnChg>
        <pc:cxnChg chg="add mod">
          <ac:chgData name="Jovan Popovic" userId="20f16409-9c2a-429f-9f15-9b30f2ffa5b8" providerId="ADAL" clId="{3FB47C77-7D8F-4395-B600-28A6A6A2750C}" dt="2022-01-11T09:37:59.422" v="238" actId="1035"/>
          <ac:cxnSpMkLst>
            <pc:docMk/>
            <pc:sldMk cId="467057514" sldId="2141411115"/>
            <ac:cxnSpMk id="54" creationId="{EC8955B9-F943-4208-96CF-915810E992C6}"/>
          </ac:cxnSpMkLst>
        </pc:cxnChg>
        <pc:cxnChg chg="add mod">
          <ac:chgData name="Jovan Popovic" userId="20f16409-9c2a-429f-9f15-9b30f2ffa5b8" providerId="ADAL" clId="{3FB47C77-7D8F-4395-B600-28A6A6A2750C}" dt="2022-01-11T09:37:59.422" v="238" actId="1035"/>
          <ac:cxnSpMkLst>
            <pc:docMk/>
            <pc:sldMk cId="467057514" sldId="2141411115"/>
            <ac:cxnSpMk id="55" creationId="{F37EE7CD-2B3C-444C-8338-F17060F7F16B}"/>
          </ac:cxnSpMkLst>
        </pc:cxnChg>
        <pc:cxnChg chg="add mod">
          <ac:chgData name="Jovan Popovic" userId="20f16409-9c2a-429f-9f15-9b30f2ffa5b8" providerId="ADAL" clId="{3FB47C77-7D8F-4395-B600-28A6A6A2750C}" dt="2022-01-11T09:37:59.422" v="238" actId="1035"/>
          <ac:cxnSpMkLst>
            <pc:docMk/>
            <pc:sldMk cId="467057514" sldId="2141411115"/>
            <ac:cxnSpMk id="56" creationId="{43073ED1-F888-4CCE-AFB6-57D0D8E9B63A}"/>
          </ac:cxnSpMkLst>
        </pc:cxnChg>
        <pc:cxnChg chg="add mod">
          <ac:chgData name="Jovan Popovic" userId="20f16409-9c2a-429f-9f15-9b30f2ffa5b8" providerId="ADAL" clId="{3FB47C77-7D8F-4395-B600-28A6A6A2750C}" dt="2022-01-11T09:37:59.422" v="238" actId="1035"/>
          <ac:cxnSpMkLst>
            <pc:docMk/>
            <pc:sldMk cId="467057514" sldId="2141411115"/>
            <ac:cxnSpMk id="57" creationId="{704FC730-B9C8-4E15-8ED9-B1673019159B}"/>
          </ac:cxnSpMkLst>
        </pc:cxnChg>
        <pc:cxnChg chg="add mod">
          <ac:chgData name="Jovan Popovic" userId="20f16409-9c2a-429f-9f15-9b30f2ffa5b8" providerId="ADAL" clId="{3FB47C77-7D8F-4395-B600-28A6A6A2750C}" dt="2022-01-11T09:37:59.422" v="238" actId="1035"/>
          <ac:cxnSpMkLst>
            <pc:docMk/>
            <pc:sldMk cId="467057514" sldId="2141411115"/>
            <ac:cxnSpMk id="58" creationId="{2444A8E5-8B9D-4CE6-BE53-BF83ECC5CCC4}"/>
          </ac:cxnSpMkLst>
        </pc:cxnChg>
      </pc:sldChg>
      <pc:sldChg chg="addSp modSp new mod">
        <pc:chgData name="Jovan Popovic" userId="20f16409-9c2a-429f-9f15-9b30f2ffa5b8" providerId="ADAL" clId="{3FB47C77-7D8F-4395-B600-28A6A6A2750C}" dt="2022-01-11T12:43:12.742" v="1342" actId="14734"/>
        <pc:sldMkLst>
          <pc:docMk/>
          <pc:sldMk cId="3827455575" sldId="2141411116"/>
        </pc:sldMkLst>
        <pc:spChg chg="mod">
          <ac:chgData name="Jovan Popovic" userId="20f16409-9c2a-429f-9f15-9b30f2ffa5b8" providerId="ADAL" clId="{3FB47C77-7D8F-4395-B600-28A6A6A2750C}" dt="2022-01-11T09:38:59.617" v="347" actId="20577"/>
          <ac:spMkLst>
            <pc:docMk/>
            <pc:sldMk cId="3827455575" sldId="2141411116"/>
            <ac:spMk id="2" creationId="{53CB977A-B5BE-4A52-BADC-A86F6D87D8EC}"/>
          </ac:spMkLst>
        </pc:spChg>
        <pc:spChg chg="mod">
          <ac:chgData name="Jovan Popovic" userId="20f16409-9c2a-429f-9f15-9b30f2ffa5b8" providerId="ADAL" clId="{3FB47C77-7D8F-4395-B600-28A6A6A2750C}" dt="2022-01-11T12:41:26.517" v="1339" actId="20577"/>
          <ac:spMkLst>
            <pc:docMk/>
            <pc:sldMk cId="3827455575" sldId="2141411116"/>
            <ac:spMk id="3" creationId="{8F8E8B0C-144D-4F11-BB8C-CF64A5CF70AE}"/>
          </ac:spMkLst>
        </pc:spChg>
        <pc:graphicFrameChg chg="add mod modGraphic">
          <ac:chgData name="Jovan Popovic" userId="20f16409-9c2a-429f-9f15-9b30f2ffa5b8" providerId="ADAL" clId="{3FB47C77-7D8F-4395-B600-28A6A6A2750C}" dt="2022-01-11T12:43:12.742" v="1342" actId="14734"/>
          <ac:graphicFrameMkLst>
            <pc:docMk/>
            <pc:sldMk cId="3827455575" sldId="2141411116"/>
            <ac:graphicFrameMk id="4" creationId="{67010D23-7AD5-455F-8DB6-EF3B62B9F1E4}"/>
          </ac:graphicFrameMkLst>
        </pc:graphicFrameChg>
      </pc:sldChg>
      <pc:sldChg chg="addSp delSp modSp new del mod ord modClrScheme chgLayout">
        <pc:chgData name="Jovan Popovic" userId="20f16409-9c2a-429f-9f15-9b30f2ffa5b8" providerId="ADAL" clId="{3FB47C77-7D8F-4395-B600-28A6A6A2750C}" dt="2022-01-11T10:47:26.727" v="718" actId="47"/>
        <pc:sldMkLst>
          <pc:docMk/>
          <pc:sldMk cId="785253961" sldId="2141411117"/>
        </pc:sldMkLst>
        <pc:spChg chg="del mod ord">
          <ac:chgData name="Jovan Popovic" userId="20f16409-9c2a-429f-9f15-9b30f2ffa5b8" providerId="ADAL" clId="{3FB47C77-7D8F-4395-B600-28A6A6A2750C}" dt="2022-01-11T10:33:47.517" v="686" actId="700"/>
          <ac:spMkLst>
            <pc:docMk/>
            <pc:sldMk cId="785253961" sldId="2141411117"/>
            <ac:spMk id="2" creationId="{7806634A-D755-475E-9A91-16BAF13AFE25}"/>
          </ac:spMkLst>
        </pc:spChg>
        <pc:spChg chg="del mod ord">
          <ac:chgData name="Jovan Popovic" userId="20f16409-9c2a-429f-9f15-9b30f2ffa5b8" providerId="ADAL" clId="{3FB47C77-7D8F-4395-B600-28A6A6A2750C}" dt="2022-01-11T10:33:47.517" v="686" actId="700"/>
          <ac:spMkLst>
            <pc:docMk/>
            <pc:sldMk cId="785253961" sldId="2141411117"/>
            <ac:spMk id="3" creationId="{D9A16170-C23D-4F6B-8D63-3BFD95CBFBA9}"/>
          </ac:spMkLst>
        </pc:spChg>
        <pc:spChg chg="add del mod ord">
          <ac:chgData name="Jovan Popovic" userId="20f16409-9c2a-429f-9f15-9b30f2ffa5b8" providerId="ADAL" clId="{3FB47C77-7D8F-4395-B600-28A6A6A2750C}" dt="2022-01-11T10:34:05.775" v="687" actId="700"/>
          <ac:spMkLst>
            <pc:docMk/>
            <pc:sldMk cId="785253961" sldId="2141411117"/>
            <ac:spMk id="4" creationId="{5F12B8FD-4AA6-4FDD-88C3-9A7432F82D6E}"/>
          </ac:spMkLst>
        </pc:spChg>
        <pc:spChg chg="add del mod ord">
          <ac:chgData name="Jovan Popovic" userId="20f16409-9c2a-429f-9f15-9b30f2ffa5b8" providerId="ADAL" clId="{3FB47C77-7D8F-4395-B600-28A6A6A2750C}" dt="2022-01-11T10:34:05.775" v="687" actId="700"/>
          <ac:spMkLst>
            <pc:docMk/>
            <pc:sldMk cId="785253961" sldId="2141411117"/>
            <ac:spMk id="5" creationId="{D2E0EC42-86FA-42A1-9258-855321918DA9}"/>
          </ac:spMkLst>
        </pc:spChg>
        <pc:spChg chg="add del mod ord">
          <ac:chgData name="Jovan Popovic" userId="20f16409-9c2a-429f-9f15-9b30f2ffa5b8" providerId="ADAL" clId="{3FB47C77-7D8F-4395-B600-28A6A6A2750C}" dt="2022-01-11T10:34:07.841" v="688" actId="478"/>
          <ac:spMkLst>
            <pc:docMk/>
            <pc:sldMk cId="785253961" sldId="2141411117"/>
            <ac:spMk id="6" creationId="{E56B0E5F-BD9E-4FCF-B38B-C853A8A67F3E}"/>
          </ac:spMkLst>
        </pc:spChg>
        <pc:spChg chg="add mod">
          <ac:chgData name="Jovan Popovic" userId="20f16409-9c2a-429f-9f15-9b30f2ffa5b8" providerId="ADAL" clId="{3FB47C77-7D8F-4395-B600-28A6A6A2750C}" dt="2022-01-11T10:34:11.563" v="694" actId="1035"/>
          <ac:spMkLst>
            <pc:docMk/>
            <pc:sldMk cId="785253961" sldId="2141411117"/>
            <ac:spMk id="7" creationId="{43357E22-1505-4C71-9ADD-0411348CA0B2}"/>
          </ac:spMkLst>
        </pc:spChg>
        <pc:spChg chg="add mod">
          <ac:chgData name="Jovan Popovic" userId="20f16409-9c2a-429f-9f15-9b30f2ffa5b8" providerId="ADAL" clId="{3FB47C77-7D8F-4395-B600-28A6A6A2750C}" dt="2022-01-11T10:34:11.563" v="694" actId="1035"/>
          <ac:spMkLst>
            <pc:docMk/>
            <pc:sldMk cId="785253961" sldId="2141411117"/>
            <ac:spMk id="8" creationId="{84E8545E-0448-4715-A87D-CD0F591EDF53}"/>
          </ac:spMkLst>
        </pc:spChg>
        <pc:picChg chg="add mod">
          <ac:chgData name="Jovan Popovic" userId="20f16409-9c2a-429f-9f15-9b30f2ffa5b8" providerId="ADAL" clId="{3FB47C77-7D8F-4395-B600-28A6A6A2750C}" dt="2022-01-11T10:34:11.563" v="694" actId="1035"/>
          <ac:picMkLst>
            <pc:docMk/>
            <pc:sldMk cId="785253961" sldId="2141411117"/>
            <ac:picMk id="9" creationId="{20B99572-6B25-481C-A72D-AC0C077B4018}"/>
          </ac:picMkLst>
        </pc:picChg>
      </pc:sldChg>
      <pc:sldChg chg="addSp delSp modSp new mod delAnim modAnim">
        <pc:chgData name="Jovan Popovic" userId="20f16409-9c2a-429f-9f15-9b30f2ffa5b8" providerId="ADAL" clId="{3FB47C77-7D8F-4395-B600-28A6A6A2750C}" dt="2022-01-13T11:16:35.058" v="1380" actId="164"/>
        <pc:sldMkLst>
          <pc:docMk/>
          <pc:sldMk cId="1705029917" sldId="2141411118"/>
        </pc:sldMkLst>
        <pc:spChg chg="del">
          <ac:chgData name="Jovan Popovic" userId="20f16409-9c2a-429f-9f15-9b30f2ffa5b8" providerId="ADAL" clId="{3FB47C77-7D8F-4395-B600-28A6A6A2750C}" dt="2022-01-11T10:35:08.333" v="698" actId="478"/>
          <ac:spMkLst>
            <pc:docMk/>
            <pc:sldMk cId="1705029917" sldId="2141411118"/>
            <ac:spMk id="2" creationId="{18741038-D949-4045-ACFD-627FF808740A}"/>
          </ac:spMkLst>
        </pc:spChg>
        <pc:spChg chg="del">
          <ac:chgData name="Jovan Popovic" userId="20f16409-9c2a-429f-9f15-9b30f2ffa5b8" providerId="ADAL" clId="{3FB47C77-7D8F-4395-B600-28A6A6A2750C}" dt="2022-01-11T10:35:11.843" v="699" actId="478"/>
          <ac:spMkLst>
            <pc:docMk/>
            <pc:sldMk cId="1705029917" sldId="2141411118"/>
            <ac:spMk id="3" creationId="{60F5E42D-BD47-43B0-B12A-93DA2F493712}"/>
          </ac:spMkLst>
        </pc:spChg>
        <pc:spChg chg="add mod">
          <ac:chgData name="Jovan Popovic" userId="20f16409-9c2a-429f-9f15-9b30f2ffa5b8" providerId="ADAL" clId="{3FB47C77-7D8F-4395-B600-28A6A6A2750C}" dt="2022-01-11T10:35:14.980" v="706" actId="1038"/>
          <ac:spMkLst>
            <pc:docMk/>
            <pc:sldMk cId="1705029917" sldId="2141411118"/>
            <ac:spMk id="4" creationId="{3B4E0407-9A01-4940-80AA-F7E32DBB3397}"/>
          </ac:spMkLst>
        </pc:spChg>
        <pc:spChg chg="add mod">
          <ac:chgData name="Jovan Popovic" userId="20f16409-9c2a-429f-9f15-9b30f2ffa5b8" providerId="ADAL" clId="{3FB47C77-7D8F-4395-B600-28A6A6A2750C}" dt="2022-01-11T10:35:14.980" v="706" actId="1038"/>
          <ac:spMkLst>
            <pc:docMk/>
            <pc:sldMk cId="1705029917" sldId="2141411118"/>
            <ac:spMk id="5" creationId="{C86A1FC4-6908-44E4-8A34-D8603DD219B7}"/>
          </ac:spMkLst>
        </pc:spChg>
        <pc:spChg chg="add mod">
          <ac:chgData name="Jovan Popovic" userId="20f16409-9c2a-429f-9f15-9b30f2ffa5b8" providerId="ADAL" clId="{3FB47C77-7D8F-4395-B600-28A6A6A2750C}" dt="2022-01-11T10:35:14.980" v="706" actId="1038"/>
          <ac:spMkLst>
            <pc:docMk/>
            <pc:sldMk cId="1705029917" sldId="2141411118"/>
            <ac:spMk id="14" creationId="{D738D943-E9B0-4BF0-8451-49C66E9E6C40}"/>
          </ac:spMkLst>
        </pc:spChg>
        <pc:spChg chg="add mod">
          <ac:chgData name="Jovan Popovic" userId="20f16409-9c2a-429f-9f15-9b30f2ffa5b8" providerId="ADAL" clId="{3FB47C77-7D8F-4395-B600-28A6A6A2750C}" dt="2022-01-11T10:35:14.980" v="706" actId="1038"/>
          <ac:spMkLst>
            <pc:docMk/>
            <pc:sldMk cId="1705029917" sldId="2141411118"/>
            <ac:spMk id="15" creationId="{F3EFF198-A981-40B6-B006-8DB4A0BF9F82}"/>
          </ac:spMkLst>
        </pc:spChg>
        <pc:spChg chg="add mod">
          <ac:chgData name="Jovan Popovic" userId="20f16409-9c2a-429f-9f15-9b30f2ffa5b8" providerId="ADAL" clId="{3FB47C77-7D8F-4395-B600-28A6A6A2750C}" dt="2022-01-11T10:35:14.980" v="706" actId="1038"/>
          <ac:spMkLst>
            <pc:docMk/>
            <pc:sldMk cId="1705029917" sldId="2141411118"/>
            <ac:spMk id="20" creationId="{8C64AE54-E4CC-4F8B-8E65-7A3DCC40A0F3}"/>
          </ac:spMkLst>
        </pc:spChg>
        <pc:grpChg chg="add">
          <ac:chgData name="Jovan Popovic" userId="20f16409-9c2a-429f-9f15-9b30f2ffa5b8" providerId="ADAL" clId="{3FB47C77-7D8F-4395-B600-28A6A6A2750C}" dt="2022-01-13T11:16:35.058" v="1380" actId="164"/>
          <ac:grpSpMkLst>
            <pc:docMk/>
            <pc:sldMk cId="1705029917" sldId="2141411118"/>
            <ac:grpSpMk id="27" creationId="{023997C9-7944-4FCB-A538-C3D3BEBD493D}"/>
          </ac:grpSpMkLst>
        </pc:grpChg>
        <pc:graphicFrameChg chg="add mod modGraphic">
          <ac:chgData name="Jovan Popovic" userId="20f16409-9c2a-429f-9f15-9b30f2ffa5b8" providerId="ADAL" clId="{3FB47C77-7D8F-4395-B600-28A6A6A2750C}" dt="2022-01-11T10:48:39.294" v="742" actId="20577"/>
          <ac:graphicFrameMkLst>
            <pc:docMk/>
            <pc:sldMk cId="1705029917" sldId="2141411118"/>
            <ac:graphicFrameMk id="19" creationId="{85A9BE14-213A-43DE-8735-C20D873D38FB}"/>
          </ac:graphicFrameMkLst>
        </pc:graphicFrameChg>
        <pc:picChg chg="add del mod">
          <ac:chgData name="Jovan Popovic" userId="20f16409-9c2a-429f-9f15-9b30f2ffa5b8" providerId="ADAL" clId="{3FB47C77-7D8F-4395-B600-28A6A6A2750C}" dt="2022-01-11T10:35:19.983" v="708" actId="478"/>
          <ac:picMkLst>
            <pc:docMk/>
            <pc:sldMk cId="1705029917" sldId="2141411118"/>
            <ac:picMk id="6" creationId="{394CB3B4-7AB3-4BC6-A31A-722744DF7707}"/>
          </ac:picMkLst>
        </pc:picChg>
        <pc:picChg chg="add del mod">
          <ac:chgData name="Jovan Popovic" userId="20f16409-9c2a-429f-9f15-9b30f2ffa5b8" providerId="ADAL" clId="{3FB47C77-7D8F-4395-B600-28A6A6A2750C}" dt="2022-01-11T10:35:18.304" v="707" actId="478"/>
          <ac:picMkLst>
            <pc:docMk/>
            <pc:sldMk cId="1705029917" sldId="2141411118"/>
            <ac:picMk id="7" creationId="{0DBFD47D-D6CA-4264-B0DE-D71E2DA289A0}"/>
          </ac:picMkLst>
        </pc:picChg>
        <pc:picChg chg="add mod">
          <ac:chgData name="Jovan Popovic" userId="20f16409-9c2a-429f-9f15-9b30f2ffa5b8" providerId="ADAL" clId="{3FB47C77-7D8F-4395-B600-28A6A6A2750C}" dt="2022-01-11T10:35:14.980" v="706" actId="1038"/>
          <ac:picMkLst>
            <pc:docMk/>
            <pc:sldMk cId="1705029917" sldId="2141411118"/>
            <ac:picMk id="8" creationId="{C92463DE-22A8-40C6-88E0-86ED44ED764A}"/>
          </ac:picMkLst>
        </pc:picChg>
        <pc:picChg chg="add mod">
          <ac:chgData name="Jovan Popovic" userId="20f16409-9c2a-429f-9f15-9b30f2ffa5b8" providerId="ADAL" clId="{3FB47C77-7D8F-4395-B600-28A6A6A2750C}" dt="2022-01-11T10:35:14.980" v="706" actId="1038"/>
          <ac:picMkLst>
            <pc:docMk/>
            <pc:sldMk cId="1705029917" sldId="2141411118"/>
            <ac:picMk id="9" creationId="{16F8EF8F-C074-4CE4-B2FB-34344CDD7342}"/>
          </ac:picMkLst>
        </pc:picChg>
        <pc:picChg chg="add mod">
          <ac:chgData name="Jovan Popovic" userId="20f16409-9c2a-429f-9f15-9b30f2ffa5b8" providerId="ADAL" clId="{3FB47C77-7D8F-4395-B600-28A6A6A2750C}" dt="2022-01-11T10:35:14.980" v="706" actId="1038"/>
          <ac:picMkLst>
            <pc:docMk/>
            <pc:sldMk cId="1705029917" sldId="2141411118"/>
            <ac:picMk id="10" creationId="{BB9C87B6-FA6C-4AA5-B7E2-0A121AEB9A97}"/>
          </ac:picMkLst>
        </pc:picChg>
        <pc:picChg chg="add mod">
          <ac:chgData name="Jovan Popovic" userId="20f16409-9c2a-429f-9f15-9b30f2ffa5b8" providerId="ADAL" clId="{3FB47C77-7D8F-4395-B600-28A6A6A2750C}" dt="2022-01-11T10:35:14.980" v="706" actId="1038"/>
          <ac:picMkLst>
            <pc:docMk/>
            <pc:sldMk cId="1705029917" sldId="2141411118"/>
            <ac:picMk id="16" creationId="{FB0ACE62-A42F-437E-9555-A4F1151B42AB}"/>
          </ac:picMkLst>
        </pc:picChg>
        <pc:picChg chg="add mod">
          <ac:chgData name="Jovan Popovic" userId="20f16409-9c2a-429f-9f15-9b30f2ffa5b8" providerId="ADAL" clId="{3FB47C77-7D8F-4395-B600-28A6A6A2750C}" dt="2022-01-11T10:35:14.980" v="706" actId="1038"/>
          <ac:picMkLst>
            <pc:docMk/>
            <pc:sldMk cId="1705029917" sldId="2141411118"/>
            <ac:picMk id="17" creationId="{7ABA9E8A-521C-4F07-8EBA-6C787FA0B6AB}"/>
          </ac:picMkLst>
        </pc:picChg>
        <pc:picChg chg="add mod">
          <ac:chgData name="Jovan Popovic" userId="20f16409-9c2a-429f-9f15-9b30f2ffa5b8" providerId="ADAL" clId="{3FB47C77-7D8F-4395-B600-28A6A6A2750C}" dt="2022-01-11T10:35:14.980" v="706" actId="1038"/>
          <ac:picMkLst>
            <pc:docMk/>
            <pc:sldMk cId="1705029917" sldId="2141411118"/>
            <ac:picMk id="18" creationId="{9B3BC26B-DCFC-4441-AC87-F266BF3F09A9}"/>
          </ac:picMkLst>
        </pc:picChg>
        <pc:picChg chg="add mod">
          <ac:chgData name="Jovan Popovic" userId="20f16409-9c2a-429f-9f15-9b30f2ffa5b8" providerId="ADAL" clId="{3FB47C77-7D8F-4395-B600-28A6A6A2750C}" dt="2022-01-11T10:35:14.980" v="706" actId="1038"/>
          <ac:picMkLst>
            <pc:docMk/>
            <pc:sldMk cId="1705029917" sldId="2141411118"/>
            <ac:picMk id="23" creationId="{CB2AEC50-0B1C-4E6C-8CF4-33C68E1A23EB}"/>
          </ac:picMkLst>
        </pc:picChg>
        <pc:picChg chg="add del mod">
          <ac:chgData name="Jovan Popovic" userId="20f16409-9c2a-429f-9f15-9b30f2ffa5b8" providerId="ADAL" clId="{3FB47C77-7D8F-4395-B600-28A6A6A2750C}" dt="2022-01-11T10:35:21.501" v="709" actId="478"/>
          <ac:picMkLst>
            <pc:docMk/>
            <pc:sldMk cId="1705029917" sldId="2141411118"/>
            <ac:picMk id="24" creationId="{6D18B95E-2862-42B5-955E-A966D79B3224}"/>
          </ac:picMkLst>
        </pc:picChg>
        <pc:picChg chg="add mod">
          <ac:chgData name="Jovan Popovic" userId="20f16409-9c2a-429f-9f15-9b30f2ffa5b8" providerId="ADAL" clId="{3FB47C77-7D8F-4395-B600-28A6A6A2750C}" dt="2022-01-11T10:35:36.540" v="711" actId="1076"/>
          <ac:picMkLst>
            <pc:docMk/>
            <pc:sldMk cId="1705029917" sldId="2141411118"/>
            <ac:picMk id="26" creationId="{3E0929B3-0721-46F2-9D46-3DE9F81D3763}"/>
          </ac:picMkLst>
        </pc:picChg>
        <pc:picChg chg="add mod">
          <ac:chgData name="Jovan Popovic" userId="20f16409-9c2a-429f-9f15-9b30f2ffa5b8" providerId="ADAL" clId="{3FB47C77-7D8F-4395-B600-28A6A6A2750C}" dt="2022-01-11T10:35:41.376" v="712" actId="1076"/>
          <ac:picMkLst>
            <pc:docMk/>
            <pc:sldMk cId="1705029917" sldId="2141411118"/>
            <ac:picMk id="28" creationId="{4478C9E0-3326-41D1-AC4A-2A3C3F28F812}"/>
          </ac:picMkLst>
        </pc:picChg>
        <pc:picChg chg="add mod">
          <ac:chgData name="Jovan Popovic" userId="20f16409-9c2a-429f-9f15-9b30f2ffa5b8" providerId="ADAL" clId="{3FB47C77-7D8F-4395-B600-28A6A6A2750C}" dt="2022-01-11T10:36:01.857" v="714" actId="1076"/>
          <ac:picMkLst>
            <pc:docMk/>
            <pc:sldMk cId="1705029917" sldId="2141411118"/>
            <ac:picMk id="30" creationId="{FBFDB7F9-E1BD-42A7-86AF-C863677AEA82}"/>
          </ac:picMkLst>
        </pc:picChg>
        <pc:cxnChg chg="add mod">
          <ac:chgData name="Jovan Popovic" userId="20f16409-9c2a-429f-9f15-9b30f2ffa5b8" providerId="ADAL" clId="{3FB47C77-7D8F-4395-B600-28A6A6A2750C}" dt="2022-01-11T10:35:14.980" v="706" actId="1038"/>
          <ac:cxnSpMkLst>
            <pc:docMk/>
            <pc:sldMk cId="1705029917" sldId="2141411118"/>
            <ac:cxnSpMk id="11" creationId="{F17D2E28-1E26-4788-90DA-352EAF0C182C}"/>
          </ac:cxnSpMkLst>
        </pc:cxnChg>
        <pc:cxnChg chg="add mod">
          <ac:chgData name="Jovan Popovic" userId="20f16409-9c2a-429f-9f15-9b30f2ffa5b8" providerId="ADAL" clId="{3FB47C77-7D8F-4395-B600-28A6A6A2750C}" dt="2022-01-11T10:35:14.980" v="706" actId="1038"/>
          <ac:cxnSpMkLst>
            <pc:docMk/>
            <pc:sldMk cId="1705029917" sldId="2141411118"/>
            <ac:cxnSpMk id="12" creationId="{0300720E-88BB-4714-9187-9472DD13F52D}"/>
          </ac:cxnSpMkLst>
        </pc:cxnChg>
        <pc:cxnChg chg="add mod">
          <ac:chgData name="Jovan Popovic" userId="20f16409-9c2a-429f-9f15-9b30f2ffa5b8" providerId="ADAL" clId="{3FB47C77-7D8F-4395-B600-28A6A6A2750C}" dt="2022-01-11T10:35:14.980" v="706" actId="1038"/>
          <ac:cxnSpMkLst>
            <pc:docMk/>
            <pc:sldMk cId="1705029917" sldId="2141411118"/>
            <ac:cxnSpMk id="13" creationId="{33662B68-7B6D-4259-B829-572A74B47381}"/>
          </ac:cxnSpMkLst>
        </pc:cxnChg>
        <pc:cxnChg chg="add mod">
          <ac:chgData name="Jovan Popovic" userId="20f16409-9c2a-429f-9f15-9b30f2ffa5b8" providerId="ADAL" clId="{3FB47C77-7D8F-4395-B600-28A6A6A2750C}" dt="2022-01-11T10:35:14.980" v="706" actId="1038"/>
          <ac:cxnSpMkLst>
            <pc:docMk/>
            <pc:sldMk cId="1705029917" sldId="2141411118"/>
            <ac:cxnSpMk id="21" creationId="{FEB28AF8-440D-460D-B147-7BA9BB723416}"/>
          </ac:cxnSpMkLst>
        </pc:cxnChg>
        <pc:cxnChg chg="add mod">
          <ac:chgData name="Jovan Popovic" userId="20f16409-9c2a-429f-9f15-9b30f2ffa5b8" providerId="ADAL" clId="{3FB47C77-7D8F-4395-B600-28A6A6A2750C}" dt="2022-01-11T10:35:14.980" v="706" actId="1038"/>
          <ac:cxnSpMkLst>
            <pc:docMk/>
            <pc:sldMk cId="1705029917" sldId="2141411118"/>
            <ac:cxnSpMk id="22" creationId="{9BCD9ABB-CBDA-4ADF-A100-BB77879DC4D2}"/>
          </ac:cxnSpMkLst>
        </pc:cxnChg>
        <pc:cxnChg chg="add mod">
          <ac:chgData name="Jovan Popovic" userId="20f16409-9c2a-429f-9f15-9b30f2ffa5b8" providerId="ADAL" clId="{3FB47C77-7D8F-4395-B600-28A6A6A2750C}" dt="2022-01-11T10:36:10.972" v="717" actId="14100"/>
          <ac:cxnSpMkLst>
            <pc:docMk/>
            <pc:sldMk cId="1705029917" sldId="2141411118"/>
            <ac:cxnSpMk id="31" creationId="{2DAB1062-3D1C-4583-95A7-DE4E6079F8D9}"/>
          </ac:cxnSpMkLst>
        </pc:cxnChg>
      </pc:sldChg>
      <pc:sldChg chg="addSp delSp modSp new mod delAnim modAnim">
        <pc:chgData name="Jovan Popovic" userId="20f16409-9c2a-429f-9f15-9b30f2ffa5b8" providerId="ADAL" clId="{3FB47C77-7D8F-4395-B600-28A6A6A2750C}" dt="2022-01-11T10:57:35.679" v="988" actId="1037"/>
        <pc:sldMkLst>
          <pc:docMk/>
          <pc:sldMk cId="2479104522" sldId="2141411119"/>
        </pc:sldMkLst>
        <pc:spChg chg="mod">
          <ac:chgData name="Jovan Popovic" userId="20f16409-9c2a-429f-9f15-9b30f2ffa5b8" providerId="ADAL" clId="{3FB47C77-7D8F-4395-B600-28A6A6A2750C}" dt="2022-01-11T10:49:14.845" v="786" actId="14100"/>
          <ac:spMkLst>
            <pc:docMk/>
            <pc:sldMk cId="2479104522" sldId="2141411119"/>
            <ac:spMk id="2" creationId="{4524A551-5FAD-4729-95F4-7FD5FAF41698}"/>
          </ac:spMkLst>
        </pc:spChg>
        <pc:spChg chg="del">
          <ac:chgData name="Jovan Popovic" userId="20f16409-9c2a-429f-9f15-9b30f2ffa5b8" providerId="ADAL" clId="{3FB47C77-7D8F-4395-B600-28A6A6A2750C}" dt="2022-01-11T10:51:56.916" v="882" actId="478"/>
          <ac:spMkLst>
            <pc:docMk/>
            <pc:sldMk cId="2479104522" sldId="2141411119"/>
            <ac:spMk id="3" creationId="{AA90F535-B52E-41FC-B3FC-01D586F93B48}"/>
          </ac:spMkLst>
        </pc:spChg>
        <pc:spChg chg="add mod">
          <ac:chgData name="Jovan Popovic" userId="20f16409-9c2a-429f-9f15-9b30f2ffa5b8" providerId="ADAL" clId="{3FB47C77-7D8F-4395-B600-28A6A6A2750C}" dt="2022-01-11T10:52:02.761" v="903" actId="1036"/>
          <ac:spMkLst>
            <pc:docMk/>
            <pc:sldMk cId="2479104522" sldId="2141411119"/>
            <ac:spMk id="4" creationId="{DB825313-C238-4454-A537-DF5025093077}"/>
          </ac:spMkLst>
        </pc:spChg>
        <pc:spChg chg="add mod">
          <ac:chgData name="Jovan Popovic" userId="20f16409-9c2a-429f-9f15-9b30f2ffa5b8" providerId="ADAL" clId="{3FB47C77-7D8F-4395-B600-28A6A6A2750C}" dt="2022-01-11T10:52:02.761" v="903" actId="1036"/>
          <ac:spMkLst>
            <pc:docMk/>
            <pc:sldMk cId="2479104522" sldId="2141411119"/>
            <ac:spMk id="5" creationId="{7A9E3539-4391-4FE4-A8FA-8B4746B5EC4D}"/>
          </ac:spMkLst>
        </pc:spChg>
        <pc:spChg chg="add mod">
          <ac:chgData name="Jovan Popovic" userId="20f16409-9c2a-429f-9f15-9b30f2ffa5b8" providerId="ADAL" clId="{3FB47C77-7D8F-4395-B600-28A6A6A2750C}" dt="2022-01-11T10:52:02.761" v="903" actId="1036"/>
          <ac:spMkLst>
            <pc:docMk/>
            <pc:sldMk cId="2479104522" sldId="2141411119"/>
            <ac:spMk id="8" creationId="{E78A8694-7D1F-4A63-B837-378266BAD974}"/>
          </ac:spMkLst>
        </pc:spChg>
        <pc:spChg chg="add mod">
          <ac:chgData name="Jovan Popovic" userId="20f16409-9c2a-429f-9f15-9b30f2ffa5b8" providerId="ADAL" clId="{3FB47C77-7D8F-4395-B600-28A6A6A2750C}" dt="2022-01-11T10:57:35.679" v="988" actId="1037"/>
          <ac:spMkLst>
            <pc:docMk/>
            <pc:sldMk cId="2479104522" sldId="2141411119"/>
            <ac:spMk id="9" creationId="{2F3EE2F8-94E0-4160-8862-5169A89B45F7}"/>
          </ac:spMkLst>
        </pc:spChg>
        <pc:spChg chg="add mod">
          <ac:chgData name="Jovan Popovic" userId="20f16409-9c2a-429f-9f15-9b30f2ffa5b8" providerId="ADAL" clId="{3FB47C77-7D8F-4395-B600-28A6A6A2750C}" dt="2022-01-11T10:52:02.761" v="903" actId="1036"/>
          <ac:spMkLst>
            <pc:docMk/>
            <pc:sldMk cId="2479104522" sldId="2141411119"/>
            <ac:spMk id="10" creationId="{2ADB2FDC-8A70-48A3-9A07-6C589AFBFF87}"/>
          </ac:spMkLst>
        </pc:spChg>
        <pc:spChg chg="add del mod">
          <ac:chgData name="Jovan Popovic" userId="20f16409-9c2a-429f-9f15-9b30f2ffa5b8" providerId="ADAL" clId="{3FB47C77-7D8F-4395-B600-28A6A6A2750C}" dt="2022-01-11T10:52:39.642" v="910" actId="478"/>
          <ac:spMkLst>
            <pc:docMk/>
            <pc:sldMk cId="2479104522" sldId="2141411119"/>
            <ac:spMk id="11" creationId="{E9C1C1DA-21F7-4B2D-BBC4-B5E2DFA290D8}"/>
          </ac:spMkLst>
        </pc:spChg>
        <pc:spChg chg="add mod">
          <ac:chgData name="Jovan Popovic" userId="20f16409-9c2a-429f-9f15-9b30f2ffa5b8" providerId="ADAL" clId="{3FB47C77-7D8F-4395-B600-28A6A6A2750C}" dt="2022-01-11T10:52:02.761" v="903" actId="1036"/>
          <ac:spMkLst>
            <pc:docMk/>
            <pc:sldMk cId="2479104522" sldId="2141411119"/>
            <ac:spMk id="12" creationId="{FE110A41-8016-4E8B-87B8-281D6D9607E8}"/>
          </ac:spMkLst>
        </pc:spChg>
        <pc:spChg chg="add mod">
          <ac:chgData name="Jovan Popovic" userId="20f16409-9c2a-429f-9f15-9b30f2ffa5b8" providerId="ADAL" clId="{3FB47C77-7D8F-4395-B600-28A6A6A2750C}" dt="2022-01-11T10:52:02.761" v="903" actId="1036"/>
          <ac:spMkLst>
            <pc:docMk/>
            <pc:sldMk cId="2479104522" sldId="2141411119"/>
            <ac:spMk id="13" creationId="{E938514B-CD9C-4E4C-BAB4-F66089EC797F}"/>
          </ac:spMkLst>
        </pc:spChg>
        <pc:spChg chg="add mod">
          <ac:chgData name="Jovan Popovic" userId="20f16409-9c2a-429f-9f15-9b30f2ffa5b8" providerId="ADAL" clId="{3FB47C77-7D8F-4395-B600-28A6A6A2750C}" dt="2022-01-11T10:52:02.761" v="903" actId="1036"/>
          <ac:spMkLst>
            <pc:docMk/>
            <pc:sldMk cId="2479104522" sldId="2141411119"/>
            <ac:spMk id="14" creationId="{1BC9BE6A-D3BC-4231-84B7-8F9DA17929BE}"/>
          </ac:spMkLst>
        </pc:spChg>
        <pc:spChg chg="add mod">
          <ac:chgData name="Jovan Popovic" userId="20f16409-9c2a-429f-9f15-9b30f2ffa5b8" providerId="ADAL" clId="{3FB47C77-7D8F-4395-B600-28A6A6A2750C}" dt="2022-01-11T10:52:02.761" v="903" actId="1036"/>
          <ac:spMkLst>
            <pc:docMk/>
            <pc:sldMk cId="2479104522" sldId="2141411119"/>
            <ac:spMk id="18" creationId="{2386CFF2-E04A-4FE2-AABD-B1D34BCE4A14}"/>
          </ac:spMkLst>
        </pc:spChg>
        <pc:spChg chg="add mod">
          <ac:chgData name="Jovan Popovic" userId="20f16409-9c2a-429f-9f15-9b30f2ffa5b8" providerId="ADAL" clId="{3FB47C77-7D8F-4395-B600-28A6A6A2750C}" dt="2022-01-11T10:52:02.761" v="903" actId="1036"/>
          <ac:spMkLst>
            <pc:docMk/>
            <pc:sldMk cId="2479104522" sldId="2141411119"/>
            <ac:spMk id="20" creationId="{31876073-3DC1-4D3D-BBC8-BC41B05FD167}"/>
          </ac:spMkLst>
        </pc:spChg>
        <pc:spChg chg="add mod">
          <ac:chgData name="Jovan Popovic" userId="20f16409-9c2a-429f-9f15-9b30f2ffa5b8" providerId="ADAL" clId="{3FB47C77-7D8F-4395-B600-28A6A6A2750C}" dt="2022-01-11T10:52:02.761" v="903" actId="1036"/>
          <ac:spMkLst>
            <pc:docMk/>
            <pc:sldMk cId="2479104522" sldId="2141411119"/>
            <ac:spMk id="21" creationId="{BD11F6AA-4D4F-4D51-8F0E-8D55F2304D52}"/>
          </ac:spMkLst>
        </pc:spChg>
        <pc:spChg chg="add mod">
          <ac:chgData name="Jovan Popovic" userId="20f16409-9c2a-429f-9f15-9b30f2ffa5b8" providerId="ADAL" clId="{3FB47C77-7D8F-4395-B600-28A6A6A2750C}" dt="2022-01-11T10:52:02.761" v="903" actId="1036"/>
          <ac:spMkLst>
            <pc:docMk/>
            <pc:sldMk cId="2479104522" sldId="2141411119"/>
            <ac:spMk id="22" creationId="{EE4E3B77-8B92-4886-B087-3F3F607935FD}"/>
          </ac:spMkLst>
        </pc:spChg>
        <pc:spChg chg="add mod">
          <ac:chgData name="Jovan Popovic" userId="20f16409-9c2a-429f-9f15-9b30f2ffa5b8" providerId="ADAL" clId="{3FB47C77-7D8F-4395-B600-28A6A6A2750C}" dt="2022-01-11T10:52:02.761" v="903" actId="1036"/>
          <ac:spMkLst>
            <pc:docMk/>
            <pc:sldMk cId="2479104522" sldId="2141411119"/>
            <ac:spMk id="43" creationId="{A90B6085-DC33-447E-A2B3-C8BB276627F5}"/>
          </ac:spMkLst>
        </pc:spChg>
        <pc:spChg chg="add mod">
          <ac:chgData name="Jovan Popovic" userId="20f16409-9c2a-429f-9f15-9b30f2ffa5b8" providerId="ADAL" clId="{3FB47C77-7D8F-4395-B600-28A6A6A2750C}" dt="2022-01-11T10:57:35.679" v="988" actId="1037"/>
          <ac:spMkLst>
            <pc:docMk/>
            <pc:sldMk cId="2479104522" sldId="2141411119"/>
            <ac:spMk id="51" creationId="{17C0754A-3EC9-46B9-8957-629552A330FD}"/>
          </ac:spMkLst>
        </pc:spChg>
        <pc:grpChg chg="add mod">
          <ac:chgData name="Jovan Popovic" userId="20f16409-9c2a-429f-9f15-9b30f2ffa5b8" providerId="ADAL" clId="{3FB47C77-7D8F-4395-B600-28A6A6A2750C}" dt="2022-01-11T10:52:02.761" v="903" actId="1036"/>
          <ac:grpSpMkLst>
            <pc:docMk/>
            <pc:sldMk cId="2479104522" sldId="2141411119"/>
            <ac:grpSpMk id="28" creationId="{BB88282B-3B2C-4794-9CB0-05C5231A84F3}"/>
          </ac:grpSpMkLst>
        </pc:grpChg>
        <pc:grpChg chg="add mod">
          <ac:chgData name="Jovan Popovic" userId="20f16409-9c2a-429f-9f15-9b30f2ffa5b8" providerId="ADAL" clId="{3FB47C77-7D8F-4395-B600-28A6A6A2750C}" dt="2022-01-11T10:52:02.761" v="903" actId="1036"/>
          <ac:grpSpMkLst>
            <pc:docMk/>
            <pc:sldMk cId="2479104522" sldId="2141411119"/>
            <ac:grpSpMk id="39" creationId="{05623AED-8548-4F3D-BA5D-C956CC0DA5D6}"/>
          </ac:grpSpMkLst>
        </pc:grpChg>
        <pc:picChg chg="add mod">
          <ac:chgData name="Jovan Popovic" userId="20f16409-9c2a-429f-9f15-9b30f2ffa5b8" providerId="ADAL" clId="{3FB47C77-7D8F-4395-B600-28A6A6A2750C}" dt="2022-01-11T10:52:02.761" v="903" actId="1036"/>
          <ac:picMkLst>
            <pc:docMk/>
            <pc:sldMk cId="2479104522" sldId="2141411119"/>
            <ac:picMk id="6" creationId="{C3FACF27-C410-454E-841A-27A761C8D21D}"/>
          </ac:picMkLst>
        </pc:picChg>
        <pc:picChg chg="add mod">
          <ac:chgData name="Jovan Popovic" userId="20f16409-9c2a-429f-9f15-9b30f2ffa5b8" providerId="ADAL" clId="{3FB47C77-7D8F-4395-B600-28A6A6A2750C}" dt="2022-01-11T10:57:35.679" v="988" actId="1037"/>
          <ac:picMkLst>
            <pc:docMk/>
            <pc:sldMk cId="2479104522" sldId="2141411119"/>
            <ac:picMk id="7" creationId="{7C179DB2-8C73-4358-97BB-CDEC9D121E2E}"/>
          </ac:picMkLst>
        </pc:picChg>
        <pc:picChg chg="add mod">
          <ac:chgData name="Jovan Popovic" userId="20f16409-9c2a-429f-9f15-9b30f2ffa5b8" providerId="ADAL" clId="{3FB47C77-7D8F-4395-B600-28A6A6A2750C}" dt="2022-01-11T10:52:02.761" v="903" actId="1036"/>
          <ac:picMkLst>
            <pc:docMk/>
            <pc:sldMk cId="2479104522" sldId="2141411119"/>
            <ac:picMk id="15" creationId="{EC65A343-14AA-4849-98C7-559F95568E66}"/>
          </ac:picMkLst>
        </pc:picChg>
        <pc:picChg chg="add mod">
          <ac:chgData name="Jovan Popovic" userId="20f16409-9c2a-429f-9f15-9b30f2ffa5b8" providerId="ADAL" clId="{3FB47C77-7D8F-4395-B600-28A6A6A2750C}" dt="2022-01-11T10:52:02.761" v="903" actId="1036"/>
          <ac:picMkLst>
            <pc:docMk/>
            <pc:sldMk cId="2479104522" sldId="2141411119"/>
            <ac:picMk id="16" creationId="{CE7D25A1-739B-4C4C-98C8-EC2C006F668D}"/>
          </ac:picMkLst>
        </pc:picChg>
        <pc:picChg chg="add mod">
          <ac:chgData name="Jovan Popovic" userId="20f16409-9c2a-429f-9f15-9b30f2ffa5b8" providerId="ADAL" clId="{3FB47C77-7D8F-4395-B600-28A6A6A2750C}" dt="2022-01-11T10:52:02.761" v="903" actId="1036"/>
          <ac:picMkLst>
            <pc:docMk/>
            <pc:sldMk cId="2479104522" sldId="2141411119"/>
            <ac:picMk id="17" creationId="{589AAC75-5042-4BDC-B9CA-4C1EEC2B885B}"/>
          </ac:picMkLst>
        </pc:picChg>
        <pc:picChg chg="add mod">
          <ac:chgData name="Jovan Popovic" userId="20f16409-9c2a-429f-9f15-9b30f2ffa5b8" providerId="ADAL" clId="{3FB47C77-7D8F-4395-B600-28A6A6A2750C}" dt="2022-01-11T10:52:02.761" v="903" actId="1036"/>
          <ac:picMkLst>
            <pc:docMk/>
            <pc:sldMk cId="2479104522" sldId="2141411119"/>
            <ac:picMk id="19" creationId="{94CAD6FA-D367-4CC2-AAFF-77B1BDE5EFEC}"/>
          </ac:picMkLst>
        </pc:picChg>
        <pc:picChg chg="mod">
          <ac:chgData name="Jovan Popovic" userId="20f16409-9c2a-429f-9f15-9b30f2ffa5b8" providerId="ADAL" clId="{3FB47C77-7D8F-4395-B600-28A6A6A2750C}" dt="2022-01-11T10:52:02.761" v="903" actId="1036"/>
          <ac:picMkLst>
            <pc:docMk/>
            <pc:sldMk cId="2479104522" sldId="2141411119"/>
            <ac:picMk id="40" creationId="{D068F817-1F8E-4B42-A426-C5C9FFA6D178}"/>
          </ac:picMkLst>
        </pc:picChg>
        <pc:picChg chg="add mod">
          <ac:chgData name="Jovan Popovic" userId="20f16409-9c2a-429f-9f15-9b30f2ffa5b8" providerId="ADAL" clId="{3FB47C77-7D8F-4395-B600-28A6A6A2750C}" dt="2022-01-11T10:52:02.761" v="903" actId="1036"/>
          <ac:picMkLst>
            <pc:docMk/>
            <pc:sldMk cId="2479104522" sldId="2141411119"/>
            <ac:picMk id="44" creationId="{7481B87F-56CD-456F-BEEB-B6028F4EDB0E}"/>
          </ac:picMkLst>
        </pc:picChg>
        <pc:picChg chg="add mod">
          <ac:chgData name="Jovan Popovic" userId="20f16409-9c2a-429f-9f15-9b30f2ffa5b8" providerId="ADAL" clId="{3FB47C77-7D8F-4395-B600-28A6A6A2750C}" dt="2022-01-11T10:52:02.761" v="903" actId="1036"/>
          <ac:picMkLst>
            <pc:docMk/>
            <pc:sldMk cId="2479104522" sldId="2141411119"/>
            <ac:picMk id="45" creationId="{3584CBE4-6775-492E-9530-738564DAAE23}"/>
          </ac:picMkLst>
        </pc:picChg>
        <pc:picChg chg="add del mod">
          <ac:chgData name="Jovan Popovic" userId="20f16409-9c2a-429f-9f15-9b30f2ffa5b8" providerId="ADAL" clId="{3FB47C77-7D8F-4395-B600-28A6A6A2750C}" dt="2022-01-11T10:54:35.325" v="961" actId="478"/>
          <ac:picMkLst>
            <pc:docMk/>
            <pc:sldMk cId="2479104522" sldId="2141411119"/>
            <ac:picMk id="47" creationId="{4F072D74-101D-4D99-BE6E-D10790D6CE23}"/>
          </ac:picMkLst>
        </pc:picChg>
        <pc:picChg chg="add mod">
          <ac:chgData name="Jovan Popovic" userId="20f16409-9c2a-429f-9f15-9b30f2ffa5b8" providerId="ADAL" clId="{3FB47C77-7D8F-4395-B600-28A6A6A2750C}" dt="2022-01-11T10:57:35.679" v="988" actId="1037"/>
          <ac:picMkLst>
            <pc:docMk/>
            <pc:sldMk cId="2479104522" sldId="2141411119"/>
            <ac:picMk id="49" creationId="{02194769-1E72-441F-B565-6737054473A0}"/>
          </ac:picMkLst>
        </pc:picChg>
        <pc:cxnChg chg="add mod">
          <ac:chgData name="Jovan Popovic" userId="20f16409-9c2a-429f-9f15-9b30f2ffa5b8" providerId="ADAL" clId="{3FB47C77-7D8F-4395-B600-28A6A6A2750C}" dt="2022-01-11T10:52:02.761" v="903" actId="1036"/>
          <ac:cxnSpMkLst>
            <pc:docMk/>
            <pc:sldMk cId="2479104522" sldId="2141411119"/>
            <ac:cxnSpMk id="23" creationId="{3ACEDA4D-001A-417D-A358-EAF5E4C7B708}"/>
          </ac:cxnSpMkLst>
        </pc:cxnChg>
        <pc:cxnChg chg="add mod">
          <ac:chgData name="Jovan Popovic" userId="20f16409-9c2a-429f-9f15-9b30f2ffa5b8" providerId="ADAL" clId="{3FB47C77-7D8F-4395-B600-28A6A6A2750C}" dt="2022-01-11T10:52:02.761" v="903" actId="1036"/>
          <ac:cxnSpMkLst>
            <pc:docMk/>
            <pc:sldMk cId="2479104522" sldId="2141411119"/>
            <ac:cxnSpMk id="24" creationId="{7B213311-D6C5-4A75-B38D-3F867D4E11D3}"/>
          </ac:cxnSpMkLst>
        </pc:cxnChg>
        <pc:cxnChg chg="add mod">
          <ac:chgData name="Jovan Popovic" userId="20f16409-9c2a-429f-9f15-9b30f2ffa5b8" providerId="ADAL" clId="{3FB47C77-7D8F-4395-B600-28A6A6A2750C}" dt="2022-01-11T10:52:02.761" v="903" actId="1036"/>
          <ac:cxnSpMkLst>
            <pc:docMk/>
            <pc:sldMk cId="2479104522" sldId="2141411119"/>
            <ac:cxnSpMk id="25" creationId="{29861A60-7217-4015-9C3D-5D4F480E0618}"/>
          </ac:cxnSpMkLst>
        </pc:cxnChg>
        <pc:cxnChg chg="add mod">
          <ac:chgData name="Jovan Popovic" userId="20f16409-9c2a-429f-9f15-9b30f2ffa5b8" providerId="ADAL" clId="{3FB47C77-7D8F-4395-B600-28A6A6A2750C}" dt="2022-01-11T10:52:02.761" v="903" actId="1036"/>
          <ac:cxnSpMkLst>
            <pc:docMk/>
            <pc:sldMk cId="2479104522" sldId="2141411119"/>
            <ac:cxnSpMk id="26" creationId="{CACF88D9-17C4-49EC-B0E6-5FDF4E7F9EFD}"/>
          </ac:cxnSpMkLst>
        </pc:cxnChg>
        <pc:cxnChg chg="add mod">
          <ac:chgData name="Jovan Popovic" userId="20f16409-9c2a-429f-9f15-9b30f2ffa5b8" providerId="ADAL" clId="{3FB47C77-7D8F-4395-B600-28A6A6A2750C}" dt="2022-01-11T10:52:02.761" v="903" actId="1036"/>
          <ac:cxnSpMkLst>
            <pc:docMk/>
            <pc:sldMk cId="2479104522" sldId="2141411119"/>
            <ac:cxnSpMk id="27" creationId="{5C286CEE-348E-4393-AED7-50709292BAA7}"/>
          </ac:cxnSpMkLst>
        </pc:cxnChg>
        <pc:cxnChg chg="mod">
          <ac:chgData name="Jovan Popovic" userId="20f16409-9c2a-429f-9f15-9b30f2ffa5b8" providerId="ADAL" clId="{3FB47C77-7D8F-4395-B600-28A6A6A2750C}" dt="2022-01-11T10:52:02.761" v="903" actId="1036"/>
          <ac:cxnSpMkLst>
            <pc:docMk/>
            <pc:sldMk cId="2479104522" sldId="2141411119"/>
            <ac:cxnSpMk id="29" creationId="{08BE1AA9-6E31-45E2-BED0-BB75FB2FAC3F}"/>
          </ac:cxnSpMkLst>
        </pc:cxnChg>
        <pc:cxnChg chg="mod">
          <ac:chgData name="Jovan Popovic" userId="20f16409-9c2a-429f-9f15-9b30f2ffa5b8" providerId="ADAL" clId="{3FB47C77-7D8F-4395-B600-28A6A6A2750C}" dt="2022-01-11T10:52:02.761" v="903" actId="1036"/>
          <ac:cxnSpMkLst>
            <pc:docMk/>
            <pc:sldMk cId="2479104522" sldId="2141411119"/>
            <ac:cxnSpMk id="30" creationId="{EB12DC1A-839A-40A9-8908-61AE773BB808}"/>
          </ac:cxnSpMkLst>
        </pc:cxnChg>
        <pc:cxnChg chg="mod">
          <ac:chgData name="Jovan Popovic" userId="20f16409-9c2a-429f-9f15-9b30f2ffa5b8" providerId="ADAL" clId="{3FB47C77-7D8F-4395-B600-28A6A6A2750C}" dt="2022-01-11T10:52:02.761" v="903" actId="1036"/>
          <ac:cxnSpMkLst>
            <pc:docMk/>
            <pc:sldMk cId="2479104522" sldId="2141411119"/>
            <ac:cxnSpMk id="31" creationId="{C3EE2F15-BF92-4803-8622-6FE60E6908FF}"/>
          </ac:cxnSpMkLst>
        </pc:cxnChg>
        <pc:cxnChg chg="mod">
          <ac:chgData name="Jovan Popovic" userId="20f16409-9c2a-429f-9f15-9b30f2ffa5b8" providerId="ADAL" clId="{3FB47C77-7D8F-4395-B600-28A6A6A2750C}" dt="2022-01-11T10:52:02.761" v="903" actId="1036"/>
          <ac:cxnSpMkLst>
            <pc:docMk/>
            <pc:sldMk cId="2479104522" sldId="2141411119"/>
            <ac:cxnSpMk id="32" creationId="{288696B7-3506-4DB5-87EE-D57A297D667F}"/>
          </ac:cxnSpMkLst>
        </pc:cxnChg>
        <pc:cxnChg chg="mod">
          <ac:chgData name="Jovan Popovic" userId="20f16409-9c2a-429f-9f15-9b30f2ffa5b8" providerId="ADAL" clId="{3FB47C77-7D8F-4395-B600-28A6A6A2750C}" dt="2022-01-11T10:52:02.761" v="903" actId="1036"/>
          <ac:cxnSpMkLst>
            <pc:docMk/>
            <pc:sldMk cId="2479104522" sldId="2141411119"/>
            <ac:cxnSpMk id="33" creationId="{FF950A98-3FE4-430B-A344-9F20B3F87029}"/>
          </ac:cxnSpMkLst>
        </pc:cxnChg>
        <pc:cxnChg chg="add mod">
          <ac:chgData name="Jovan Popovic" userId="20f16409-9c2a-429f-9f15-9b30f2ffa5b8" providerId="ADAL" clId="{3FB47C77-7D8F-4395-B600-28A6A6A2750C}" dt="2022-01-11T10:52:02.761" v="903" actId="1036"/>
          <ac:cxnSpMkLst>
            <pc:docMk/>
            <pc:sldMk cId="2479104522" sldId="2141411119"/>
            <ac:cxnSpMk id="34" creationId="{FE1BCF47-5F16-48B1-8862-16F7E090FB3D}"/>
          </ac:cxnSpMkLst>
        </pc:cxnChg>
        <pc:cxnChg chg="add mod">
          <ac:chgData name="Jovan Popovic" userId="20f16409-9c2a-429f-9f15-9b30f2ffa5b8" providerId="ADAL" clId="{3FB47C77-7D8F-4395-B600-28A6A6A2750C}" dt="2022-01-11T10:52:02.761" v="903" actId="1036"/>
          <ac:cxnSpMkLst>
            <pc:docMk/>
            <pc:sldMk cId="2479104522" sldId="2141411119"/>
            <ac:cxnSpMk id="35" creationId="{38943F66-2C78-4FA4-8063-568BDFFD991B}"/>
          </ac:cxnSpMkLst>
        </pc:cxnChg>
        <pc:cxnChg chg="add mod">
          <ac:chgData name="Jovan Popovic" userId="20f16409-9c2a-429f-9f15-9b30f2ffa5b8" providerId="ADAL" clId="{3FB47C77-7D8F-4395-B600-28A6A6A2750C}" dt="2022-01-11T10:52:02.761" v="903" actId="1036"/>
          <ac:cxnSpMkLst>
            <pc:docMk/>
            <pc:sldMk cId="2479104522" sldId="2141411119"/>
            <ac:cxnSpMk id="36" creationId="{A0341BB9-DAAD-4693-93DA-C62B5905C24A}"/>
          </ac:cxnSpMkLst>
        </pc:cxnChg>
        <pc:cxnChg chg="add mod">
          <ac:chgData name="Jovan Popovic" userId="20f16409-9c2a-429f-9f15-9b30f2ffa5b8" providerId="ADAL" clId="{3FB47C77-7D8F-4395-B600-28A6A6A2750C}" dt="2022-01-11T10:52:02.761" v="903" actId="1036"/>
          <ac:cxnSpMkLst>
            <pc:docMk/>
            <pc:sldMk cId="2479104522" sldId="2141411119"/>
            <ac:cxnSpMk id="37" creationId="{350A1CDC-FAA6-40BE-AF35-90F6E9D2DAC3}"/>
          </ac:cxnSpMkLst>
        </pc:cxnChg>
        <pc:cxnChg chg="add mod">
          <ac:chgData name="Jovan Popovic" userId="20f16409-9c2a-429f-9f15-9b30f2ffa5b8" providerId="ADAL" clId="{3FB47C77-7D8F-4395-B600-28A6A6A2750C}" dt="2022-01-11T10:52:02.761" v="903" actId="1036"/>
          <ac:cxnSpMkLst>
            <pc:docMk/>
            <pc:sldMk cId="2479104522" sldId="2141411119"/>
            <ac:cxnSpMk id="38" creationId="{4B180C84-8332-44A7-88C4-325B9E7D7138}"/>
          </ac:cxnSpMkLst>
        </pc:cxnChg>
        <pc:cxnChg chg="mod">
          <ac:chgData name="Jovan Popovic" userId="20f16409-9c2a-429f-9f15-9b30f2ffa5b8" providerId="ADAL" clId="{3FB47C77-7D8F-4395-B600-28A6A6A2750C}" dt="2022-01-11T10:52:02.761" v="903" actId="1036"/>
          <ac:cxnSpMkLst>
            <pc:docMk/>
            <pc:sldMk cId="2479104522" sldId="2141411119"/>
            <ac:cxnSpMk id="41" creationId="{0576A522-6E9D-411D-85C0-E59531C55D07}"/>
          </ac:cxnSpMkLst>
        </pc:cxnChg>
        <pc:cxnChg chg="add mod">
          <ac:chgData name="Jovan Popovic" userId="20f16409-9c2a-429f-9f15-9b30f2ffa5b8" providerId="ADAL" clId="{3FB47C77-7D8F-4395-B600-28A6A6A2750C}" dt="2022-01-11T10:52:02.761" v="903" actId="1036"/>
          <ac:cxnSpMkLst>
            <pc:docMk/>
            <pc:sldMk cId="2479104522" sldId="2141411119"/>
            <ac:cxnSpMk id="42" creationId="{AB651D75-02FB-482A-95E6-44EFF782D635}"/>
          </ac:cxnSpMkLst>
        </pc:cxnChg>
        <pc:cxnChg chg="add mod">
          <ac:chgData name="Jovan Popovic" userId="20f16409-9c2a-429f-9f15-9b30f2ffa5b8" providerId="ADAL" clId="{3FB47C77-7D8F-4395-B600-28A6A6A2750C}" dt="2022-01-11T10:52:02.761" v="903" actId="1036"/>
          <ac:cxnSpMkLst>
            <pc:docMk/>
            <pc:sldMk cId="2479104522" sldId="2141411119"/>
            <ac:cxnSpMk id="46" creationId="{5420B5B5-DCCC-4219-8710-99CBC142A32C}"/>
          </ac:cxnSpMkLst>
        </pc:cxnChg>
      </pc:sldChg>
      <pc:sldChg chg="addSp delSp modSp new mod delAnim modAnim">
        <pc:chgData name="Jovan Popovic" userId="20f16409-9c2a-429f-9f15-9b30f2ffa5b8" providerId="ADAL" clId="{3FB47C77-7D8F-4395-B600-28A6A6A2750C}" dt="2022-01-11T10:51:01.989" v="881" actId="1035"/>
        <pc:sldMkLst>
          <pc:docMk/>
          <pc:sldMk cId="2487152018" sldId="2141411120"/>
        </pc:sldMkLst>
        <pc:spChg chg="del mod">
          <ac:chgData name="Jovan Popovic" userId="20f16409-9c2a-429f-9f15-9b30f2ffa5b8" providerId="ADAL" clId="{3FB47C77-7D8F-4395-B600-28A6A6A2750C}" dt="2022-01-11T10:50:05.766" v="789" actId="478"/>
          <ac:spMkLst>
            <pc:docMk/>
            <pc:sldMk cId="2487152018" sldId="2141411120"/>
            <ac:spMk id="2" creationId="{6D47B37F-7DE5-46A3-A8EA-82278482589C}"/>
          </ac:spMkLst>
        </pc:spChg>
        <pc:spChg chg="del mod">
          <ac:chgData name="Jovan Popovic" userId="20f16409-9c2a-429f-9f15-9b30f2ffa5b8" providerId="ADAL" clId="{3FB47C77-7D8F-4395-B600-28A6A6A2750C}" dt="2022-01-11T10:50:07.978" v="791" actId="478"/>
          <ac:spMkLst>
            <pc:docMk/>
            <pc:sldMk cId="2487152018" sldId="2141411120"/>
            <ac:spMk id="3" creationId="{6DBF7457-BD34-4B67-870F-D59C828449D5}"/>
          </ac:spMkLst>
        </pc:spChg>
        <pc:spChg chg="add mod">
          <ac:chgData name="Jovan Popovic" userId="20f16409-9c2a-429f-9f15-9b30f2ffa5b8" providerId="ADAL" clId="{3FB47C77-7D8F-4395-B600-28A6A6A2750C}" dt="2022-01-11T10:50:49.348" v="863" actId="20577"/>
          <ac:spMkLst>
            <pc:docMk/>
            <pc:sldMk cId="2487152018" sldId="2141411120"/>
            <ac:spMk id="4" creationId="{32FE765D-1C47-46E0-9091-E1F5F3690EC1}"/>
          </ac:spMkLst>
        </pc:spChg>
        <pc:spChg chg="add mod">
          <ac:chgData name="Jovan Popovic" userId="20f16409-9c2a-429f-9f15-9b30f2ffa5b8" providerId="ADAL" clId="{3FB47C77-7D8F-4395-B600-28A6A6A2750C}" dt="2022-01-11T10:50:11.364" v="796" actId="1035"/>
          <ac:spMkLst>
            <pc:docMk/>
            <pc:sldMk cId="2487152018" sldId="2141411120"/>
            <ac:spMk id="5" creationId="{C42ED1D7-E220-4DBF-804F-76EC5B903E09}"/>
          </ac:spMkLst>
        </pc:spChg>
        <pc:spChg chg="add mod">
          <ac:chgData name="Jovan Popovic" userId="20f16409-9c2a-429f-9f15-9b30f2ffa5b8" providerId="ADAL" clId="{3FB47C77-7D8F-4395-B600-28A6A6A2750C}" dt="2022-01-11T10:50:11.364" v="796" actId="1035"/>
          <ac:spMkLst>
            <pc:docMk/>
            <pc:sldMk cId="2487152018" sldId="2141411120"/>
            <ac:spMk id="6" creationId="{E7250453-300E-45E6-8860-CE50EC3FF577}"/>
          </ac:spMkLst>
        </pc:spChg>
        <pc:spChg chg="add mod">
          <ac:chgData name="Jovan Popovic" userId="20f16409-9c2a-429f-9f15-9b30f2ffa5b8" providerId="ADAL" clId="{3FB47C77-7D8F-4395-B600-28A6A6A2750C}" dt="2022-01-11T10:50:11.364" v="796" actId="1035"/>
          <ac:spMkLst>
            <pc:docMk/>
            <pc:sldMk cId="2487152018" sldId="2141411120"/>
            <ac:spMk id="11" creationId="{CB1DB72C-F30D-4462-B0DC-AD698A118AC8}"/>
          </ac:spMkLst>
        </pc:spChg>
        <pc:spChg chg="add mod">
          <ac:chgData name="Jovan Popovic" userId="20f16409-9c2a-429f-9f15-9b30f2ffa5b8" providerId="ADAL" clId="{3FB47C77-7D8F-4395-B600-28A6A6A2750C}" dt="2022-01-11T10:50:11.364" v="796" actId="1035"/>
          <ac:spMkLst>
            <pc:docMk/>
            <pc:sldMk cId="2487152018" sldId="2141411120"/>
            <ac:spMk id="14" creationId="{BCBD5989-D9D6-47EB-A432-C08D3CBEAFC0}"/>
          </ac:spMkLst>
        </pc:spChg>
        <pc:spChg chg="mod">
          <ac:chgData name="Jovan Popovic" userId="20f16409-9c2a-429f-9f15-9b30f2ffa5b8" providerId="ADAL" clId="{3FB47C77-7D8F-4395-B600-28A6A6A2750C}" dt="2022-01-11T10:50:09.308" v="792"/>
          <ac:spMkLst>
            <pc:docMk/>
            <pc:sldMk cId="2487152018" sldId="2141411120"/>
            <ac:spMk id="19" creationId="{AFE13289-875F-439D-9797-F8D6FBC60C7F}"/>
          </ac:spMkLst>
        </pc:spChg>
        <pc:spChg chg="mod">
          <ac:chgData name="Jovan Popovic" userId="20f16409-9c2a-429f-9f15-9b30f2ffa5b8" providerId="ADAL" clId="{3FB47C77-7D8F-4395-B600-28A6A6A2750C}" dt="2022-01-11T10:50:09.308" v="792"/>
          <ac:spMkLst>
            <pc:docMk/>
            <pc:sldMk cId="2487152018" sldId="2141411120"/>
            <ac:spMk id="24" creationId="{459D2A7A-31A1-4BA1-AC15-42C5E405A381}"/>
          </ac:spMkLst>
        </pc:spChg>
        <pc:spChg chg="mod">
          <ac:chgData name="Jovan Popovic" userId="20f16409-9c2a-429f-9f15-9b30f2ffa5b8" providerId="ADAL" clId="{3FB47C77-7D8F-4395-B600-28A6A6A2750C}" dt="2022-01-11T10:50:09.308" v="792"/>
          <ac:spMkLst>
            <pc:docMk/>
            <pc:sldMk cId="2487152018" sldId="2141411120"/>
            <ac:spMk id="26" creationId="{AD7783FB-DC0C-49CC-AF6B-0A919F0C9E96}"/>
          </ac:spMkLst>
        </pc:spChg>
        <pc:spChg chg="mod">
          <ac:chgData name="Jovan Popovic" userId="20f16409-9c2a-429f-9f15-9b30f2ffa5b8" providerId="ADAL" clId="{3FB47C77-7D8F-4395-B600-28A6A6A2750C}" dt="2022-01-11T10:50:09.308" v="792"/>
          <ac:spMkLst>
            <pc:docMk/>
            <pc:sldMk cId="2487152018" sldId="2141411120"/>
            <ac:spMk id="28" creationId="{41BE8413-484E-438E-8E3D-2019F39F2C2A}"/>
          </ac:spMkLst>
        </pc:spChg>
        <pc:spChg chg="add mod">
          <ac:chgData name="Jovan Popovic" userId="20f16409-9c2a-429f-9f15-9b30f2ffa5b8" providerId="ADAL" clId="{3FB47C77-7D8F-4395-B600-28A6A6A2750C}" dt="2022-01-11T10:50:11.364" v="796" actId="1035"/>
          <ac:spMkLst>
            <pc:docMk/>
            <pc:sldMk cId="2487152018" sldId="2141411120"/>
            <ac:spMk id="31" creationId="{52E1CA98-46F8-4ECA-BF6C-E60278E6CC48}"/>
          </ac:spMkLst>
        </pc:spChg>
        <pc:spChg chg="add mod">
          <ac:chgData name="Jovan Popovic" userId="20f16409-9c2a-429f-9f15-9b30f2ffa5b8" providerId="ADAL" clId="{3FB47C77-7D8F-4395-B600-28A6A6A2750C}" dt="2022-01-11T10:50:11.364" v="796" actId="1035"/>
          <ac:spMkLst>
            <pc:docMk/>
            <pc:sldMk cId="2487152018" sldId="2141411120"/>
            <ac:spMk id="32" creationId="{6959EDB6-690B-4D7F-AC22-47D4D63AB781}"/>
          </ac:spMkLst>
        </pc:spChg>
        <pc:spChg chg="add mod">
          <ac:chgData name="Jovan Popovic" userId="20f16409-9c2a-429f-9f15-9b30f2ffa5b8" providerId="ADAL" clId="{3FB47C77-7D8F-4395-B600-28A6A6A2750C}" dt="2022-01-11T10:50:11.364" v="796" actId="1035"/>
          <ac:spMkLst>
            <pc:docMk/>
            <pc:sldMk cId="2487152018" sldId="2141411120"/>
            <ac:spMk id="35" creationId="{2C2CA227-B093-4EE3-BFF4-74FCF02F76F3}"/>
          </ac:spMkLst>
        </pc:spChg>
        <pc:spChg chg="add mod">
          <ac:chgData name="Jovan Popovic" userId="20f16409-9c2a-429f-9f15-9b30f2ffa5b8" providerId="ADAL" clId="{3FB47C77-7D8F-4395-B600-28A6A6A2750C}" dt="2022-01-11T10:50:11.364" v="796" actId="1035"/>
          <ac:spMkLst>
            <pc:docMk/>
            <pc:sldMk cId="2487152018" sldId="2141411120"/>
            <ac:spMk id="36" creationId="{870AA55B-7749-42B5-8841-813828EEB50B}"/>
          </ac:spMkLst>
        </pc:spChg>
        <pc:spChg chg="add mod">
          <ac:chgData name="Jovan Popovic" userId="20f16409-9c2a-429f-9f15-9b30f2ffa5b8" providerId="ADAL" clId="{3FB47C77-7D8F-4395-B600-28A6A6A2750C}" dt="2022-01-11T10:50:11.364" v="796" actId="1035"/>
          <ac:spMkLst>
            <pc:docMk/>
            <pc:sldMk cId="2487152018" sldId="2141411120"/>
            <ac:spMk id="38" creationId="{E6D73927-5847-474E-B78B-FCFFD9B34630}"/>
          </ac:spMkLst>
        </pc:spChg>
        <pc:spChg chg="add mod">
          <ac:chgData name="Jovan Popovic" userId="20f16409-9c2a-429f-9f15-9b30f2ffa5b8" providerId="ADAL" clId="{3FB47C77-7D8F-4395-B600-28A6A6A2750C}" dt="2022-01-11T10:50:11.364" v="796" actId="1035"/>
          <ac:spMkLst>
            <pc:docMk/>
            <pc:sldMk cId="2487152018" sldId="2141411120"/>
            <ac:spMk id="39" creationId="{A76BFA57-0289-434B-81C0-7FB607A79803}"/>
          </ac:spMkLst>
        </pc:spChg>
        <pc:spChg chg="add mod">
          <ac:chgData name="Jovan Popovic" userId="20f16409-9c2a-429f-9f15-9b30f2ffa5b8" providerId="ADAL" clId="{3FB47C77-7D8F-4395-B600-28A6A6A2750C}" dt="2022-01-11T10:50:11.364" v="796" actId="1035"/>
          <ac:spMkLst>
            <pc:docMk/>
            <pc:sldMk cId="2487152018" sldId="2141411120"/>
            <ac:spMk id="40" creationId="{4144D87E-BB80-400A-A5E6-644CDC32CC9B}"/>
          </ac:spMkLst>
        </pc:spChg>
        <pc:spChg chg="add mod">
          <ac:chgData name="Jovan Popovic" userId="20f16409-9c2a-429f-9f15-9b30f2ffa5b8" providerId="ADAL" clId="{3FB47C77-7D8F-4395-B600-28A6A6A2750C}" dt="2022-01-11T10:50:11.364" v="796" actId="1035"/>
          <ac:spMkLst>
            <pc:docMk/>
            <pc:sldMk cId="2487152018" sldId="2141411120"/>
            <ac:spMk id="41" creationId="{881DE518-2758-46A4-910E-000A7E1BD0C4}"/>
          </ac:spMkLst>
        </pc:spChg>
        <pc:spChg chg="add mod">
          <ac:chgData name="Jovan Popovic" userId="20f16409-9c2a-429f-9f15-9b30f2ffa5b8" providerId="ADAL" clId="{3FB47C77-7D8F-4395-B600-28A6A6A2750C}" dt="2022-01-11T10:50:11.364" v="796" actId="1035"/>
          <ac:spMkLst>
            <pc:docMk/>
            <pc:sldMk cId="2487152018" sldId="2141411120"/>
            <ac:spMk id="44" creationId="{F6E379F3-DA32-42CF-88EF-C8316181E01A}"/>
          </ac:spMkLst>
        </pc:spChg>
        <pc:spChg chg="mod">
          <ac:chgData name="Jovan Popovic" userId="20f16409-9c2a-429f-9f15-9b30f2ffa5b8" providerId="ADAL" clId="{3FB47C77-7D8F-4395-B600-28A6A6A2750C}" dt="2022-01-11T10:50:09.308" v="792"/>
          <ac:spMkLst>
            <pc:docMk/>
            <pc:sldMk cId="2487152018" sldId="2141411120"/>
            <ac:spMk id="46" creationId="{95A203C2-D2BE-4C9D-9A81-84145B3F681A}"/>
          </ac:spMkLst>
        </pc:spChg>
        <pc:spChg chg="mod">
          <ac:chgData name="Jovan Popovic" userId="20f16409-9c2a-429f-9f15-9b30f2ffa5b8" providerId="ADAL" clId="{3FB47C77-7D8F-4395-B600-28A6A6A2750C}" dt="2022-01-11T10:50:09.308" v="792"/>
          <ac:spMkLst>
            <pc:docMk/>
            <pc:sldMk cId="2487152018" sldId="2141411120"/>
            <ac:spMk id="51" creationId="{92B50D7D-9EA8-4F52-801B-3DCB3957695D}"/>
          </ac:spMkLst>
        </pc:spChg>
        <pc:spChg chg="mod">
          <ac:chgData name="Jovan Popovic" userId="20f16409-9c2a-429f-9f15-9b30f2ffa5b8" providerId="ADAL" clId="{3FB47C77-7D8F-4395-B600-28A6A6A2750C}" dt="2022-01-11T10:50:09.308" v="792"/>
          <ac:spMkLst>
            <pc:docMk/>
            <pc:sldMk cId="2487152018" sldId="2141411120"/>
            <ac:spMk id="53" creationId="{6297A332-A63C-4AD3-AFBF-0C15FB4266AF}"/>
          </ac:spMkLst>
        </pc:spChg>
        <pc:spChg chg="mod">
          <ac:chgData name="Jovan Popovic" userId="20f16409-9c2a-429f-9f15-9b30f2ffa5b8" providerId="ADAL" clId="{3FB47C77-7D8F-4395-B600-28A6A6A2750C}" dt="2022-01-11T10:50:09.308" v="792"/>
          <ac:spMkLst>
            <pc:docMk/>
            <pc:sldMk cId="2487152018" sldId="2141411120"/>
            <ac:spMk id="55" creationId="{AB695E37-C691-4C3E-A9CC-1A43088B16A0}"/>
          </ac:spMkLst>
        </pc:spChg>
        <pc:spChg chg="add mod">
          <ac:chgData name="Jovan Popovic" userId="20f16409-9c2a-429f-9f15-9b30f2ffa5b8" providerId="ADAL" clId="{3FB47C77-7D8F-4395-B600-28A6A6A2750C}" dt="2022-01-11T10:50:11.364" v="796" actId="1035"/>
          <ac:spMkLst>
            <pc:docMk/>
            <pc:sldMk cId="2487152018" sldId="2141411120"/>
            <ac:spMk id="57" creationId="{C2608B55-F4B7-4698-9B30-839F4740B194}"/>
          </ac:spMkLst>
        </pc:spChg>
        <pc:grpChg chg="add mod">
          <ac:chgData name="Jovan Popovic" userId="20f16409-9c2a-429f-9f15-9b30f2ffa5b8" providerId="ADAL" clId="{3FB47C77-7D8F-4395-B600-28A6A6A2750C}" dt="2022-01-11T10:50:11.364" v="796" actId="1035"/>
          <ac:grpSpMkLst>
            <pc:docMk/>
            <pc:sldMk cId="2487152018" sldId="2141411120"/>
            <ac:grpSpMk id="18" creationId="{C4F0649D-6846-4564-B052-ECB492D83081}"/>
          </ac:grpSpMkLst>
        </pc:grpChg>
        <pc:grpChg chg="mod">
          <ac:chgData name="Jovan Popovic" userId="20f16409-9c2a-429f-9f15-9b30f2ffa5b8" providerId="ADAL" clId="{3FB47C77-7D8F-4395-B600-28A6A6A2750C}" dt="2022-01-11T10:50:09.308" v="792"/>
          <ac:grpSpMkLst>
            <pc:docMk/>
            <pc:sldMk cId="2487152018" sldId="2141411120"/>
            <ac:grpSpMk id="20" creationId="{94841812-BF6B-4B80-A6A4-40132BB07E37}"/>
          </ac:grpSpMkLst>
        </pc:grpChg>
        <pc:grpChg chg="mod">
          <ac:chgData name="Jovan Popovic" userId="20f16409-9c2a-429f-9f15-9b30f2ffa5b8" providerId="ADAL" clId="{3FB47C77-7D8F-4395-B600-28A6A6A2750C}" dt="2022-01-11T10:50:09.308" v="792"/>
          <ac:grpSpMkLst>
            <pc:docMk/>
            <pc:sldMk cId="2487152018" sldId="2141411120"/>
            <ac:grpSpMk id="21" creationId="{B434407E-7278-4588-A7EF-C9AE3C7E311C}"/>
          </ac:grpSpMkLst>
        </pc:grpChg>
        <pc:grpChg chg="mod">
          <ac:chgData name="Jovan Popovic" userId="20f16409-9c2a-429f-9f15-9b30f2ffa5b8" providerId="ADAL" clId="{3FB47C77-7D8F-4395-B600-28A6A6A2750C}" dt="2022-01-11T10:50:09.308" v="792"/>
          <ac:grpSpMkLst>
            <pc:docMk/>
            <pc:sldMk cId="2487152018" sldId="2141411120"/>
            <ac:grpSpMk id="22" creationId="{98C55C2F-CF3B-4AF7-9502-9E8F6B4F339D}"/>
          </ac:grpSpMkLst>
        </pc:grpChg>
        <pc:grpChg chg="mod">
          <ac:chgData name="Jovan Popovic" userId="20f16409-9c2a-429f-9f15-9b30f2ffa5b8" providerId="ADAL" clId="{3FB47C77-7D8F-4395-B600-28A6A6A2750C}" dt="2022-01-11T10:50:09.308" v="792"/>
          <ac:grpSpMkLst>
            <pc:docMk/>
            <pc:sldMk cId="2487152018" sldId="2141411120"/>
            <ac:grpSpMk id="23" creationId="{1AC7F6E0-AB88-4816-9367-18371068DB9B}"/>
          </ac:grpSpMkLst>
        </pc:grpChg>
        <pc:grpChg chg="add mod">
          <ac:chgData name="Jovan Popovic" userId="20f16409-9c2a-429f-9f15-9b30f2ffa5b8" providerId="ADAL" clId="{3FB47C77-7D8F-4395-B600-28A6A6A2750C}" dt="2022-01-11T10:50:11.364" v="796" actId="1035"/>
          <ac:grpSpMkLst>
            <pc:docMk/>
            <pc:sldMk cId="2487152018" sldId="2141411120"/>
            <ac:grpSpMk id="45" creationId="{53289559-8221-40B0-B114-95E1BEA61592}"/>
          </ac:grpSpMkLst>
        </pc:grpChg>
        <pc:grpChg chg="mod">
          <ac:chgData name="Jovan Popovic" userId="20f16409-9c2a-429f-9f15-9b30f2ffa5b8" providerId="ADAL" clId="{3FB47C77-7D8F-4395-B600-28A6A6A2750C}" dt="2022-01-11T10:50:09.308" v="792"/>
          <ac:grpSpMkLst>
            <pc:docMk/>
            <pc:sldMk cId="2487152018" sldId="2141411120"/>
            <ac:grpSpMk id="47" creationId="{E9A37013-9216-448B-B6EC-82EC8A39E461}"/>
          </ac:grpSpMkLst>
        </pc:grpChg>
        <pc:grpChg chg="mod">
          <ac:chgData name="Jovan Popovic" userId="20f16409-9c2a-429f-9f15-9b30f2ffa5b8" providerId="ADAL" clId="{3FB47C77-7D8F-4395-B600-28A6A6A2750C}" dt="2022-01-11T10:50:09.308" v="792"/>
          <ac:grpSpMkLst>
            <pc:docMk/>
            <pc:sldMk cId="2487152018" sldId="2141411120"/>
            <ac:grpSpMk id="48" creationId="{1F89492E-1926-4A0E-9064-7D6C24C98BDC}"/>
          </ac:grpSpMkLst>
        </pc:grpChg>
        <pc:grpChg chg="mod">
          <ac:chgData name="Jovan Popovic" userId="20f16409-9c2a-429f-9f15-9b30f2ffa5b8" providerId="ADAL" clId="{3FB47C77-7D8F-4395-B600-28A6A6A2750C}" dt="2022-01-11T10:50:09.308" v="792"/>
          <ac:grpSpMkLst>
            <pc:docMk/>
            <pc:sldMk cId="2487152018" sldId="2141411120"/>
            <ac:grpSpMk id="49" creationId="{32FD6683-721F-483B-A41D-9744DFBF6783}"/>
          </ac:grpSpMkLst>
        </pc:grpChg>
        <pc:grpChg chg="mod">
          <ac:chgData name="Jovan Popovic" userId="20f16409-9c2a-429f-9f15-9b30f2ffa5b8" providerId="ADAL" clId="{3FB47C77-7D8F-4395-B600-28A6A6A2750C}" dt="2022-01-11T10:50:09.308" v="792"/>
          <ac:grpSpMkLst>
            <pc:docMk/>
            <pc:sldMk cId="2487152018" sldId="2141411120"/>
            <ac:grpSpMk id="50" creationId="{FCBE2AC1-883A-4BC2-BE44-9B8DF255F6E1}"/>
          </ac:grpSpMkLst>
        </pc:grpChg>
        <pc:picChg chg="add mod">
          <ac:chgData name="Jovan Popovic" userId="20f16409-9c2a-429f-9f15-9b30f2ffa5b8" providerId="ADAL" clId="{3FB47C77-7D8F-4395-B600-28A6A6A2750C}" dt="2022-01-11T10:50:27.748" v="814" actId="1036"/>
          <ac:picMkLst>
            <pc:docMk/>
            <pc:sldMk cId="2487152018" sldId="2141411120"/>
            <ac:picMk id="7" creationId="{07002636-2477-4918-BC86-4C41DAEC7194}"/>
          </ac:picMkLst>
        </pc:picChg>
        <pc:picChg chg="add mod">
          <ac:chgData name="Jovan Popovic" userId="20f16409-9c2a-429f-9f15-9b30f2ffa5b8" providerId="ADAL" clId="{3FB47C77-7D8F-4395-B600-28A6A6A2750C}" dt="2022-01-11T10:50:11.364" v="796" actId="1035"/>
          <ac:picMkLst>
            <pc:docMk/>
            <pc:sldMk cId="2487152018" sldId="2141411120"/>
            <ac:picMk id="12" creationId="{50B3D6D2-2AD9-4508-BD10-D10B45480B60}"/>
          </ac:picMkLst>
        </pc:picChg>
        <pc:picChg chg="add mod">
          <ac:chgData name="Jovan Popovic" userId="20f16409-9c2a-429f-9f15-9b30f2ffa5b8" providerId="ADAL" clId="{3FB47C77-7D8F-4395-B600-28A6A6A2750C}" dt="2022-01-11T10:50:31.535" v="830" actId="1036"/>
          <ac:picMkLst>
            <pc:docMk/>
            <pc:sldMk cId="2487152018" sldId="2141411120"/>
            <ac:picMk id="13" creationId="{61E48774-863C-42FF-984C-A329CFED2654}"/>
          </ac:picMkLst>
        </pc:picChg>
        <pc:picChg chg="add mod">
          <ac:chgData name="Jovan Popovic" userId="20f16409-9c2a-429f-9f15-9b30f2ffa5b8" providerId="ADAL" clId="{3FB47C77-7D8F-4395-B600-28A6A6A2750C}" dt="2022-01-11T10:50:11.364" v="796" actId="1035"/>
          <ac:picMkLst>
            <pc:docMk/>
            <pc:sldMk cId="2487152018" sldId="2141411120"/>
            <ac:picMk id="15" creationId="{1E5CE065-C704-4129-87A7-082C4B56F158}"/>
          </ac:picMkLst>
        </pc:picChg>
        <pc:picChg chg="add mod">
          <ac:chgData name="Jovan Popovic" userId="20f16409-9c2a-429f-9f15-9b30f2ffa5b8" providerId="ADAL" clId="{3FB47C77-7D8F-4395-B600-28A6A6A2750C}" dt="2022-01-11T10:50:11.364" v="796" actId="1035"/>
          <ac:picMkLst>
            <pc:docMk/>
            <pc:sldMk cId="2487152018" sldId="2141411120"/>
            <ac:picMk id="16" creationId="{3B6C6670-4360-41DC-BC8E-CDE9014DD37F}"/>
          </ac:picMkLst>
        </pc:picChg>
        <pc:picChg chg="add mod">
          <ac:chgData name="Jovan Popovic" userId="20f16409-9c2a-429f-9f15-9b30f2ffa5b8" providerId="ADAL" clId="{3FB47C77-7D8F-4395-B600-28A6A6A2750C}" dt="2022-01-11T10:50:11.364" v="796" actId="1035"/>
          <ac:picMkLst>
            <pc:docMk/>
            <pc:sldMk cId="2487152018" sldId="2141411120"/>
            <ac:picMk id="17" creationId="{E68B1FB2-E1D0-4743-BA29-8B8A282006FD}"/>
          </ac:picMkLst>
        </pc:picChg>
        <pc:picChg chg="mod">
          <ac:chgData name="Jovan Popovic" userId="20f16409-9c2a-429f-9f15-9b30f2ffa5b8" providerId="ADAL" clId="{3FB47C77-7D8F-4395-B600-28A6A6A2750C}" dt="2022-01-11T10:50:09.308" v="792"/>
          <ac:picMkLst>
            <pc:docMk/>
            <pc:sldMk cId="2487152018" sldId="2141411120"/>
            <ac:picMk id="25" creationId="{3D1DE41B-BAA6-4037-98EC-C9490CC8DE59}"/>
          </ac:picMkLst>
        </pc:picChg>
        <pc:picChg chg="mod">
          <ac:chgData name="Jovan Popovic" userId="20f16409-9c2a-429f-9f15-9b30f2ffa5b8" providerId="ADAL" clId="{3FB47C77-7D8F-4395-B600-28A6A6A2750C}" dt="2022-01-11T10:50:09.308" v="792"/>
          <ac:picMkLst>
            <pc:docMk/>
            <pc:sldMk cId="2487152018" sldId="2141411120"/>
            <ac:picMk id="27" creationId="{D0166BAD-0E1B-4F05-A8ED-6743C60E87AB}"/>
          </ac:picMkLst>
        </pc:picChg>
        <pc:picChg chg="mod">
          <ac:chgData name="Jovan Popovic" userId="20f16409-9c2a-429f-9f15-9b30f2ffa5b8" providerId="ADAL" clId="{3FB47C77-7D8F-4395-B600-28A6A6A2750C}" dt="2022-01-11T10:50:09.308" v="792"/>
          <ac:picMkLst>
            <pc:docMk/>
            <pc:sldMk cId="2487152018" sldId="2141411120"/>
            <ac:picMk id="29" creationId="{0E7F0ECC-3656-4E31-A9EB-FF0235199219}"/>
          </ac:picMkLst>
        </pc:picChg>
        <pc:picChg chg="add mod">
          <ac:chgData name="Jovan Popovic" userId="20f16409-9c2a-429f-9f15-9b30f2ffa5b8" providerId="ADAL" clId="{3FB47C77-7D8F-4395-B600-28A6A6A2750C}" dt="2022-01-11T10:50:11.364" v="796" actId="1035"/>
          <ac:picMkLst>
            <pc:docMk/>
            <pc:sldMk cId="2487152018" sldId="2141411120"/>
            <ac:picMk id="30" creationId="{FDE4FEDB-21CB-4ED1-998A-5F42654F7D31}"/>
          </ac:picMkLst>
        </pc:picChg>
        <pc:picChg chg="add mod">
          <ac:chgData name="Jovan Popovic" userId="20f16409-9c2a-429f-9f15-9b30f2ffa5b8" providerId="ADAL" clId="{3FB47C77-7D8F-4395-B600-28A6A6A2750C}" dt="2022-01-11T10:50:11.364" v="796" actId="1035"/>
          <ac:picMkLst>
            <pc:docMk/>
            <pc:sldMk cId="2487152018" sldId="2141411120"/>
            <ac:picMk id="33" creationId="{C7510524-83AA-4CBB-AEE4-47DEA5262891}"/>
          </ac:picMkLst>
        </pc:picChg>
        <pc:picChg chg="add mod">
          <ac:chgData name="Jovan Popovic" userId="20f16409-9c2a-429f-9f15-9b30f2ffa5b8" providerId="ADAL" clId="{3FB47C77-7D8F-4395-B600-28A6A6A2750C}" dt="2022-01-11T10:50:11.364" v="796" actId="1035"/>
          <ac:picMkLst>
            <pc:docMk/>
            <pc:sldMk cId="2487152018" sldId="2141411120"/>
            <ac:picMk id="37" creationId="{2B6176FE-C7C4-46BC-9CEC-18D3E9EF0F2E}"/>
          </ac:picMkLst>
        </pc:picChg>
        <pc:picChg chg="add mod">
          <ac:chgData name="Jovan Popovic" userId="20f16409-9c2a-429f-9f15-9b30f2ffa5b8" providerId="ADAL" clId="{3FB47C77-7D8F-4395-B600-28A6A6A2750C}" dt="2022-01-11T10:50:11.364" v="796" actId="1035"/>
          <ac:picMkLst>
            <pc:docMk/>
            <pc:sldMk cId="2487152018" sldId="2141411120"/>
            <ac:picMk id="42" creationId="{D680E272-AA63-45F6-8E8F-00F70325391B}"/>
          </ac:picMkLst>
        </pc:picChg>
        <pc:picChg chg="add mod">
          <ac:chgData name="Jovan Popovic" userId="20f16409-9c2a-429f-9f15-9b30f2ffa5b8" providerId="ADAL" clId="{3FB47C77-7D8F-4395-B600-28A6A6A2750C}" dt="2022-01-11T10:51:01.989" v="881" actId="1035"/>
          <ac:picMkLst>
            <pc:docMk/>
            <pc:sldMk cId="2487152018" sldId="2141411120"/>
            <ac:picMk id="43" creationId="{ACFBEEC7-2FC2-4189-A8B0-1899E29C600D}"/>
          </ac:picMkLst>
        </pc:picChg>
        <pc:picChg chg="mod">
          <ac:chgData name="Jovan Popovic" userId="20f16409-9c2a-429f-9f15-9b30f2ffa5b8" providerId="ADAL" clId="{3FB47C77-7D8F-4395-B600-28A6A6A2750C}" dt="2022-01-11T10:50:09.308" v="792"/>
          <ac:picMkLst>
            <pc:docMk/>
            <pc:sldMk cId="2487152018" sldId="2141411120"/>
            <ac:picMk id="52" creationId="{40070378-06AE-46AE-9CD5-CCC815BBBA78}"/>
          </ac:picMkLst>
        </pc:picChg>
        <pc:picChg chg="mod">
          <ac:chgData name="Jovan Popovic" userId="20f16409-9c2a-429f-9f15-9b30f2ffa5b8" providerId="ADAL" clId="{3FB47C77-7D8F-4395-B600-28A6A6A2750C}" dt="2022-01-11T10:50:09.308" v="792"/>
          <ac:picMkLst>
            <pc:docMk/>
            <pc:sldMk cId="2487152018" sldId="2141411120"/>
            <ac:picMk id="54" creationId="{4EDDA48B-7E6D-4E8D-8AE7-ABDAD98CC544}"/>
          </ac:picMkLst>
        </pc:picChg>
        <pc:picChg chg="mod">
          <ac:chgData name="Jovan Popovic" userId="20f16409-9c2a-429f-9f15-9b30f2ffa5b8" providerId="ADAL" clId="{3FB47C77-7D8F-4395-B600-28A6A6A2750C}" dt="2022-01-11T10:50:09.308" v="792"/>
          <ac:picMkLst>
            <pc:docMk/>
            <pc:sldMk cId="2487152018" sldId="2141411120"/>
            <ac:picMk id="56" creationId="{18B3AE60-44DF-4FEA-90A6-825E5A1565F7}"/>
          </ac:picMkLst>
        </pc:picChg>
        <pc:cxnChg chg="add mod">
          <ac:chgData name="Jovan Popovic" userId="20f16409-9c2a-429f-9f15-9b30f2ffa5b8" providerId="ADAL" clId="{3FB47C77-7D8F-4395-B600-28A6A6A2750C}" dt="2022-01-11T10:50:31.535" v="830" actId="1036"/>
          <ac:cxnSpMkLst>
            <pc:docMk/>
            <pc:sldMk cId="2487152018" sldId="2141411120"/>
            <ac:cxnSpMk id="8" creationId="{BE72D4DD-F209-4648-861E-FA3B1326BC29}"/>
          </ac:cxnSpMkLst>
        </pc:cxnChg>
        <pc:cxnChg chg="add mod">
          <ac:chgData name="Jovan Popovic" userId="20f16409-9c2a-429f-9f15-9b30f2ffa5b8" providerId="ADAL" clId="{3FB47C77-7D8F-4395-B600-28A6A6A2750C}" dt="2022-01-11T10:50:27.748" v="814" actId="1036"/>
          <ac:cxnSpMkLst>
            <pc:docMk/>
            <pc:sldMk cId="2487152018" sldId="2141411120"/>
            <ac:cxnSpMk id="9" creationId="{3642AFCF-405E-4278-A34C-D855E9C7636A}"/>
          </ac:cxnSpMkLst>
        </pc:cxnChg>
        <pc:cxnChg chg="add del mod">
          <ac:chgData name="Jovan Popovic" userId="20f16409-9c2a-429f-9f15-9b30f2ffa5b8" providerId="ADAL" clId="{3FB47C77-7D8F-4395-B600-28A6A6A2750C}" dt="2022-01-11T10:50:18.601" v="797" actId="478"/>
          <ac:cxnSpMkLst>
            <pc:docMk/>
            <pc:sldMk cId="2487152018" sldId="2141411120"/>
            <ac:cxnSpMk id="10" creationId="{D565CE14-F3DF-4039-8628-8DF04C88A257}"/>
          </ac:cxnSpMkLst>
        </pc:cxnChg>
        <pc:cxnChg chg="add mod">
          <ac:chgData name="Jovan Popovic" userId="20f16409-9c2a-429f-9f15-9b30f2ffa5b8" providerId="ADAL" clId="{3FB47C77-7D8F-4395-B600-28A6A6A2750C}" dt="2022-01-11T10:50:11.364" v="796" actId="1035"/>
          <ac:cxnSpMkLst>
            <pc:docMk/>
            <pc:sldMk cId="2487152018" sldId="2141411120"/>
            <ac:cxnSpMk id="34" creationId="{8A20B009-C5D0-4D58-A71B-0E76F5B45A9E}"/>
          </ac:cxnSpMkLst>
        </pc:cxnChg>
      </pc:sldChg>
      <pc:sldChg chg="addSp delSp modSp new mod chgLayout">
        <pc:chgData name="Jovan Popovic" userId="20f16409-9c2a-429f-9f15-9b30f2ffa5b8" providerId="ADAL" clId="{3FB47C77-7D8F-4395-B600-28A6A6A2750C}" dt="2022-01-11T10:58:37.595" v="1045" actId="20577"/>
        <pc:sldMkLst>
          <pc:docMk/>
          <pc:sldMk cId="4060188710" sldId="2141411121"/>
        </pc:sldMkLst>
        <pc:spChg chg="del mod ord">
          <ac:chgData name="Jovan Popovic" userId="20f16409-9c2a-429f-9f15-9b30f2ffa5b8" providerId="ADAL" clId="{3FB47C77-7D8F-4395-B600-28A6A6A2750C}" dt="2022-01-11T10:58:07.506" v="990" actId="700"/>
          <ac:spMkLst>
            <pc:docMk/>
            <pc:sldMk cId="4060188710" sldId="2141411121"/>
            <ac:spMk id="2" creationId="{34DD8137-5FA8-43A2-89BE-F401D69E976D}"/>
          </ac:spMkLst>
        </pc:spChg>
        <pc:spChg chg="del mod ord">
          <ac:chgData name="Jovan Popovic" userId="20f16409-9c2a-429f-9f15-9b30f2ffa5b8" providerId="ADAL" clId="{3FB47C77-7D8F-4395-B600-28A6A6A2750C}" dt="2022-01-11T10:58:07.506" v="990" actId="700"/>
          <ac:spMkLst>
            <pc:docMk/>
            <pc:sldMk cId="4060188710" sldId="2141411121"/>
            <ac:spMk id="3" creationId="{FBDCA68F-A493-4BC0-9FF8-95E2939BB3E1}"/>
          </ac:spMkLst>
        </pc:spChg>
        <pc:spChg chg="add del mod ord">
          <ac:chgData name="Jovan Popovic" userId="20f16409-9c2a-429f-9f15-9b30f2ffa5b8" providerId="ADAL" clId="{3FB47C77-7D8F-4395-B600-28A6A6A2750C}" dt="2022-01-11T10:58:20.322" v="996" actId="700"/>
          <ac:spMkLst>
            <pc:docMk/>
            <pc:sldMk cId="4060188710" sldId="2141411121"/>
            <ac:spMk id="4" creationId="{1A0F036F-9D6A-4380-A4AD-3D87A37C5B86}"/>
          </ac:spMkLst>
        </pc:spChg>
        <pc:spChg chg="add del mod ord">
          <ac:chgData name="Jovan Popovic" userId="20f16409-9c2a-429f-9f15-9b30f2ffa5b8" providerId="ADAL" clId="{3FB47C77-7D8F-4395-B600-28A6A6A2750C}" dt="2022-01-11T10:58:20.322" v="996" actId="700"/>
          <ac:spMkLst>
            <pc:docMk/>
            <pc:sldMk cId="4060188710" sldId="2141411121"/>
            <ac:spMk id="5" creationId="{7E83CA36-E3F1-4C1A-9689-8B3F220C3F3B}"/>
          </ac:spMkLst>
        </pc:spChg>
        <pc:spChg chg="add mod ord">
          <ac:chgData name="Jovan Popovic" userId="20f16409-9c2a-429f-9f15-9b30f2ffa5b8" providerId="ADAL" clId="{3FB47C77-7D8F-4395-B600-28A6A6A2750C}" dt="2022-01-11T10:58:25.429" v="1010" actId="20577"/>
          <ac:spMkLst>
            <pc:docMk/>
            <pc:sldMk cId="4060188710" sldId="2141411121"/>
            <ac:spMk id="6" creationId="{4D2CCBA2-FF67-4A68-9AFF-1A7E36303AFA}"/>
          </ac:spMkLst>
        </pc:spChg>
        <pc:spChg chg="add mod ord">
          <ac:chgData name="Jovan Popovic" userId="20f16409-9c2a-429f-9f15-9b30f2ffa5b8" providerId="ADAL" clId="{3FB47C77-7D8F-4395-B600-28A6A6A2750C}" dt="2022-01-11T10:58:37.595" v="1045" actId="20577"/>
          <ac:spMkLst>
            <pc:docMk/>
            <pc:sldMk cId="4060188710" sldId="2141411121"/>
            <ac:spMk id="7" creationId="{3A77E267-FA8C-47D4-AB92-6F0D7A106A6A}"/>
          </ac:spMkLst>
        </pc:spChg>
      </pc:sldChg>
      <pc:sldChg chg="addSp delSp modSp new mod modClrScheme chgLayout">
        <pc:chgData name="Jovan Popovic" userId="20f16409-9c2a-429f-9f15-9b30f2ffa5b8" providerId="ADAL" clId="{3FB47C77-7D8F-4395-B600-28A6A6A2750C}" dt="2022-01-11T11:04:50.877" v="1278" actId="1076"/>
        <pc:sldMkLst>
          <pc:docMk/>
          <pc:sldMk cId="2705601893" sldId="2141411122"/>
        </pc:sldMkLst>
        <pc:spChg chg="del mod ord">
          <ac:chgData name="Jovan Popovic" userId="20f16409-9c2a-429f-9f15-9b30f2ffa5b8" providerId="ADAL" clId="{3FB47C77-7D8F-4395-B600-28A6A6A2750C}" dt="2022-01-11T10:58:45.066" v="1047" actId="700"/>
          <ac:spMkLst>
            <pc:docMk/>
            <pc:sldMk cId="2705601893" sldId="2141411122"/>
            <ac:spMk id="2" creationId="{2AC43DC5-220E-4B8D-A21A-210923AC20F8}"/>
          </ac:spMkLst>
        </pc:spChg>
        <pc:spChg chg="del mod ord">
          <ac:chgData name="Jovan Popovic" userId="20f16409-9c2a-429f-9f15-9b30f2ffa5b8" providerId="ADAL" clId="{3FB47C77-7D8F-4395-B600-28A6A6A2750C}" dt="2022-01-11T10:58:45.066" v="1047" actId="700"/>
          <ac:spMkLst>
            <pc:docMk/>
            <pc:sldMk cId="2705601893" sldId="2141411122"/>
            <ac:spMk id="3" creationId="{21D3CDFA-E133-4562-8D3B-8DB86DBC5802}"/>
          </ac:spMkLst>
        </pc:spChg>
        <pc:spChg chg="add mod ord">
          <ac:chgData name="Jovan Popovic" userId="20f16409-9c2a-429f-9f15-9b30f2ffa5b8" providerId="ADAL" clId="{3FB47C77-7D8F-4395-B600-28A6A6A2750C}" dt="2022-01-11T10:59:08.437" v="1069" actId="20577"/>
          <ac:spMkLst>
            <pc:docMk/>
            <pc:sldMk cId="2705601893" sldId="2141411122"/>
            <ac:spMk id="4" creationId="{0FACC345-65EB-4D34-B32B-4312668FE88B}"/>
          </ac:spMkLst>
        </pc:spChg>
        <pc:spChg chg="add mod ord">
          <ac:chgData name="Jovan Popovic" userId="20f16409-9c2a-429f-9f15-9b30f2ffa5b8" providerId="ADAL" clId="{3FB47C77-7D8F-4395-B600-28A6A6A2750C}" dt="2022-01-11T11:03:39.080" v="1265" actId="20577"/>
          <ac:spMkLst>
            <pc:docMk/>
            <pc:sldMk cId="2705601893" sldId="2141411122"/>
            <ac:spMk id="5" creationId="{FB2FDD70-5FD9-4E8C-8A00-2FA0B482A556}"/>
          </ac:spMkLst>
        </pc:spChg>
        <pc:picChg chg="add mod">
          <ac:chgData name="Jovan Popovic" userId="20f16409-9c2a-429f-9f15-9b30f2ffa5b8" providerId="ADAL" clId="{3FB47C77-7D8F-4395-B600-28A6A6A2750C}" dt="2022-01-11T11:04:49.343" v="1277" actId="14100"/>
          <ac:picMkLst>
            <pc:docMk/>
            <pc:sldMk cId="2705601893" sldId="2141411122"/>
            <ac:picMk id="1026" creationId="{A9AC4A5A-C4EE-4F85-8FBC-86433985DF79}"/>
          </ac:picMkLst>
        </pc:picChg>
        <pc:picChg chg="add mod">
          <ac:chgData name="Jovan Popovic" userId="20f16409-9c2a-429f-9f15-9b30f2ffa5b8" providerId="ADAL" clId="{3FB47C77-7D8F-4395-B600-28A6A6A2750C}" dt="2022-01-11T11:04:50.877" v="1278" actId="1076"/>
          <ac:picMkLst>
            <pc:docMk/>
            <pc:sldMk cId="2705601893" sldId="2141411122"/>
            <ac:picMk id="1028" creationId="{85842DEB-8BA4-421E-87E7-ECD7CCBAE959}"/>
          </ac:picMkLst>
        </pc:picChg>
      </pc:sldChg>
      <pc:sldChg chg="addSp delSp modSp new mod">
        <pc:chgData name="Jovan Popovic" userId="20f16409-9c2a-429f-9f15-9b30f2ffa5b8" providerId="ADAL" clId="{3FB47C77-7D8F-4395-B600-28A6A6A2750C}" dt="2022-01-13T09:18:08.726" v="1363" actId="1076"/>
        <pc:sldMkLst>
          <pc:docMk/>
          <pc:sldMk cId="1657633230" sldId="2141411123"/>
        </pc:sldMkLst>
        <pc:spChg chg="mod">
          <ac:chgData name="Jovan Popovic" userId="20f16409-9c2a-429f-9f15-9b30f2ffa5b8" providerId="ADAL" clId="{3FB47C77-7D8F-4395-B600-28A6A6A2750C}" dt="2022-01-11T11:05:58.415" v="1296" actId="20577"/>
          <ac:spMkLst>
            <pc:docMk/>
            <pc:sldMk cId="1657633230" sldId="2141411123"/>
            <ac:spMk id="2" creationId="{BB0AE24C-DE9B-49EF-8850-F138B67E062A}"/>
          </ac:spMkLst>
        </pc:spChg>
        <pc:spChg chg="del">
          <ac:chgData name="Jovan Popovic" userId="20f16409-9c2a-429f-9f15-9b30f2ffa5b8" providerId="ADAL" clId="{3FB47C77-7D8F-4395-B600-28A6A6A2750C}" dt="2022-01-11T11:05:45.665" v="1280" actId="478"/>
          <ac:spMkLst>
            <pc:docMk/>
            <pc:sldMk cId="1657633230" sldId="2141411123"/>
            <ac:spMk id="3" creationId="{72C95BF0-AC63-42D0-8FB9-F27DCB665995}"/>
          </ac:spMkLst>
        </pc:spChg>
        <pc:picChg chg="add del mod">
          <ac:chgData name="Jovan Popovic" userId="20f16409-9c2a-429f-9f15-9b30f2ffa5b8" providerId="ADAL" clId="{3FB47C77-7D8F-4395-B600-28A6A6A2750C}" dt="2022-01-13T09:17:18.263" v="1354" actId="478"/>
          <ac:picMkLst>
            <pc:docMk/>
            <pc:sldMk cId="1657633230" sldId="2141411123"/>
            <ac:picMk id="4" creationId="{FA89A249-46E1-49B5-AF9B-35695C3430D5}"/>
          </ac:picMkLst>
        </pc:picChg>
        <pc:picChg chg="add mod">
          <ac:chgData name="Jovan Popovic" userId="20f16409-9c2a-429f-9f15-9b30f2ffa5b8" providerId="ADAL" clId="{3FB47C77-7D8F-4395-B600-28A6A6A2750C}" dt="2022-01-13T09:18:08.726" v="1363" actId="1076"/>
          <ac:picMkLst>
            <pc:docMk/>
            <pc:sldMk cId="1657633230" sldId="2141411123"/>
            <ac:picMk id="5" creationId="{2FBFC140-384D-4AA9-9E77-85BD1BD97817}"/>
          </ac:picMkLst>
        </pc:picChg>
        <pc:picChg chg="add del mod">
          <ac:chgData name="Jovan Popovic" userId="20f16409-9c2a-429f-9f15-9b30f2ffa5b8" providerId="ADAL" clId="{3FB47C77-7D8F-4395-B600-28A6A6A2750C}" dt="2022-01-12T13:24:58.730" v="1344" actId="478"/>
          <ac:picMkLst>
            <pc:docMk/>
            <pc:sldMk cId="1657633230" sldId="2141411123"/>
            <ac:picMk id="5" creationId="{B2510F56-24EA-4586-9204-E035E41C90A3}"/>
          </ac:picMkLst>
        </pc:picChg>
        <pc:picChg chg="add del mod">
          <ac:chgData name="Jovan Popovic" userId="20f16409-9c2a-429f-9f15-9b30f2ffa5b8" providerId="ADAL" clId="{3FB47C77-7D8F-4395-B600-28A6A6A2750C}" dt="2022-01-12T13:25:18.852" v="1348" actId="478"/>
          <ac:picMkLst>
            <pc:docMk/>
            <pc:sldMk cId="1657633230" sldId="2141411123"/>
            <ac:picMk id="7" creationId="{0867A938-C194-434D-AFE9-4B4A77C085C8}"/>
          </ac:picMkLst>
        </pc:picChg>
        <pc:picChg chg="add del mod">
          <ac:chgData name="Jovan Popovic" userId="20f16409-9c2a-429f-9f15-9b30f2ffa5b8" providerId="ADAL" clId="{3FB47C77-7D8F-4395-B600-28A6A6A2750C}" dt="2022-01-13T09:17:19.823" v="1355" actId="478"/>
          <ac:picMkLst>
            <pc:docMk/>
            <pc:sldMk cId="1657633230" sldId="2141411123"/>
            <ac:picMk id="8" creationId="{5C9AE077-0E04-4B00-BC29-388262276C77}"/>
          </ac:picMkLst>
        </pc:picChg>
      </pc:sldChg>
      <pc:sldChg chg="addSp delSp modSp new del mod ord">
        <pc:chgData name="Jovan Popovic" userId="20f16409-9c2a-429f-9f15-9b30f2ffa5b8" providerId="ADAL" clId="{3FB47C77-7D8F-4395-B600-28A6A6A2750C}" dt="2022-01-11T11:07:22.592" v="1321" actId="47"/>
        <pc:sldMkLst>
          <pc:docMk/>
          <pc:sldMk cId="4046733585" sldId="2141411124"/>
        </pc:sldMkLst>
        <pc:spChg chg="mod">
          <ac:chgData name="Jovan Popovic" userId="20f16409-9c2a-429f-9f15-9b30f2ffa5b8" providerId="ADAL" clId="{3FB47C77-7D8F-4395-B600-28A6A6A2750C}" dt="2022-01-11T11:06:13.047" v="1311" actId="20577"/>
          <ac:spMkLst>
            <pc:docMk/>
            <pc:sldMk cId="4046733585" sldId="2141411124"/>
            <ac:spMk id="2" creationId="{92985D2E-9D44-4266-BEDD-0ED88946C0AA}"/>
          </ac:spMkLst>
        </pc:spChg>
        <pc:spChg chg="del">
          <ac:chgData name="Jovan Popovic" userId="20f16409-9c2a-429f-9f15-9b30f2ffa5b8" providerId="ADAL" clId="{3FB47C77-7D8F-4395-B600-28A6A6A2750C}" dt="2022-01-11T11:06:16.394" v="1312" actId="478"/>
          <ac:spMkLst>
            <pc:docMk/>
            <pc:sldMk cId="4046733585" sldId="2141411124"/>
            <ac:spMk id="3" creationId="{9E1A74CA-ED02-4B78-A831-A0CA5E704249}"/>
          </ac:spMkLst>
        </pc:spChg>
        <pc:picChg chg="add del mod">
          <ac:chgData name="Jovan Popovic" userId="20f16409-9c2a-429f-9f15-9b30f2ffa5b8" providerId="ADAL" clId="{3FB47C77-7D8F-4395-B600-28A6A6A2750C}" dt="2022-01-11T11:07:11.592" v="1318" actId="21"/>
          <ac:picMkLst>
            <pc:docMk/>
            <pc:sldMk cId="4046733585" sldId="2141411124"/>
            <ac:picMk id="5" creationId="{85611A44-144D-4579-BD5E-B1408C1AD3EF}"/>
          </ac:picMkLst>
        </pc:picChg>
      </pc:sldChg>
      <pc:sldChg chg="addSp delSp modSp new mod delAnim modAnim">
        <pc:chgData name="Jovan Popovic" userId="20f16409-9c2a-429f-9f15-9b30f2ffa5b8" providerId="ADAL" clId="{3FB47C77-7D8F-4395-B600-28A6A6A2750C}" dt="2022-01-13T15:50:38.207" v="1729"/>
        <pc:sldMkLst>
          <pc:docMk/>
          <pc:sldMk cId="76598191" sldId="2141411125"/>
        </pc:sldMkLst>
        <pc:spChg chg="mod">
          <ac:chgData name="Jovan Popovic" userId="20f16409-9c2a-429f-9f15-9b30f2ffa5b8" providerId="ADAL" clId="{3FB47C77-7D8F-4395-B600-28A6A6A2750C}" dt="2022-01-13T11:21:39.512" v="1591" actId="20577"/>
          <ac:spMkLst>
            <pc:docMk/>
            <pc:sldMk cId="76598191" sldId="2141411125"/>
            <ac:spMk id="2" creationId="{886275C1-6D0A-4E30-9AB6-419A5894B31F}"/>
          </ac:spMkLst>
        </pc:spChg>
        <pc:spChg chg="mod">
          <ac:chgData name="Jovan Popovic" userId="20f16409-9c2a-429f-9f15-9b30f2ffa5b8" providerId="ADAL" clId="{3FB47C77-7D8F-4395-B600-28A6A6A2750C}" dt="2022-01-13T11:18:18.876" v="1492" actId="20577"/>
          <ac:spMkLst>
            <pc:docMk/>
            <pc:sldMk cId="76598191" sldId="2141411125"/>
            <ac:spMk id="3" creationId="{6C17C994-1200-472E-B5A5-CC9B5F68E7EC}"/>
          </ac:spMkLst>
        </pc:spChg>
        <pc:spChg chg="mod">
          <ac:chgData name="Jovan Popovic" userId="20f16409-9c2a-429f-9f15-9b30f2ffa5b8" providerId="ADAL" clId="{3FB47C77-7D8F-4395-B600-28A6A6A2750C}" dt="2022-01-13T11:16:52.269" v="1382"/>
          <ac:spMkLst>
            <pc:docMk/>
            <pc:sldMk cId="76598191" sldId="2141411125"/>
            <ac:spMk id="5" creationId="{FFACA277-5F61-4373-AC16-2E561EDE9529}"/>
          </ac:spMkLst>
        </pc:spChg>
        <pc:spChg chg="mod">
          <ac:chgData name="Jovan Popovic" userId="20f16409-9c2a-429f-9f15-9b30f2ffa5b8" providerId="ADAL" clId="{3FB47C77-7D8F-4395-B600-28A6A6A2750C}" dt="2022-01-13T11:16:52.269" v="1382"/>
          <ac:spMkLst>
            <pc:docMk/>
            <pc:sldMk cId="76598191" sldId="2141411125"/>
            <ac:spMk id="7" creationId="{4026F817-0D92-4717-B768-9B1B970E6D5C}"/>
          </ac:spMkLst>
        </pc:spChg>
        <pc:spChg chg="mod">
          <ac:chgData name="Jovan Popovic" userId="20f16409-9c2a-429f-9f15-9b30f2ffa5b8" providerId="ADAL" clId="{3FB47C77-7D8F-4395-B600-28A6A6A2750C}" dt="2022-01-13T11:16:56.575" v="1384"/>
          <ac:spMkLst>
            <pc:docMk/>
            <pc:sldMk cId="76598191" sldId="2141411125"/>
            <ac:spMk id="9" creationId="{E590967A-0B39-4FCD-9131-95005A9835B0}"/>
          </ac:spMkLst>
        </pc:spChg>
        <pc:spChg chg="mod">
          <ac:chgData name="Jovan Popovic" userId="20f16409-9c2a-429f-9f15-9b30f2ffa5b8" providerId="ADAL" clId="{3FB47C77-7D8F-4395-B600-28A6A6A2750C}" dt="2022-01-13T11:16:56.575" v="1384"/>
          <ac:spMkLst>
            <pc:docMk/>
            <pc:sldMk cId="76598191" sldId="2141411125"/>
            <ac:spMk id="11" creationId="{8AE796A8-C0D0-488D-B2D0-86C0ACB3C184}"/>
          </ac:spMkLst>
        </pc:spChg>
        <pc:spChg chg="mod">
          <ac:chgData name="Jovan Popovic" userId="20f16409-9c2a-429f-9f15-9b30f2ffa5b8" providerId="ADAL" clId="{3FB47C77-7D8F-4395-B600-28A6A6A2750C}" dt="2022-01-13T11:17:02.747" v="1386"/>
          <ac:spMkLst>
            <pc:docMk/>
            <pc:sldMk cId="76598191" sldId="2141411125"/>
            <ac:spMk id="13" creationId="{1980E817-A826-4029-9325-27CC893C5948}"/>
          </ac:spMkLst>
        </pc:spChg>
        <pc:spChg chg="mod">
          <ac:chgData name="Jovan Popovic" userId="20f16409-9c2a-429f-9f15-9b30f2ffa5b8" providerId="ADAL" clId="{3FB47C77-7D8F-4395-B600-28A6A6A2750C}" dt="2022-01-13T11:17:02.747" v="1386"/>
          <ac:spMkLst>
            <pc:docMk/>
            <pc:sldMk cId="76598191" sldId="2141411125"/>
            <ac:spMk id="15" creationId="{D18B1A43-9FBF-48B3-818A-8B00786B66AB}"/>
          </ac:spMkLst>
        </pc:spChg>
        <pc:spChg chg="add mod ord">
          <ac:chgData name="Jovan Popovic" userId="20f16409-9c2a-429f-9f15-9b30f2ffa5b8" providerId="ADAL" clId="{3FB47C77-7D8F-4395-B600-28A6A6A2750C}" dt="2022-01-13T11:19:20.333" v="1526" actId="1076"/>
          <ac:spMkLst>
            <pc:docMk/>
            <pc:sldMk cId="76598191" sldId="2141411125"/>
            <ac:spMk id="22" creationId="{C34368F5-2FC5-4B4E-BE6D-7AD1B8D872B0}"/>
          </ac:spMkLst>
        </pc:spChg>
        <pc:spChg chg="mod">
          <ac:chgData name="Jovan Popovic" userId="20f16409-9c2a-429f-9f15-9b30f2ffa5b8" providerId="ADAL" clId="{3FB47C77-7D8F-4395-B600-28A6A6A2750C}" dt="2022-01-13T11:20:15.612" v="1566"/>
          <ac:spMkLst>
            <pc:docMk/>
            <pc:sldMk cId="76598191" sldId="2141411125"/>
            <ac:spMk id="53" creationId="{DEAF0619-1C11-4F11-9D28-5E6D3E031C23}"/>
          </ac:spMkLst>
        </pc:spChg>
        <pc:spChg chg="mod">
          <ac:chgData name="Jovan Popovic" userId="20f16409-9c2a-429f-9f15-9b30f2ffa5b8" providerId="ADAL" clId="{3FB47C77-7D8F-4395-B600-28A6A6A2750C}" dt="2022-01-13T11:20:15.612" v="1566"/>
          <ac:spMkLst>
            <pc:docMk/>
            <pc:sldMk cId="76598191" sldId="2141411125"/>
            <ac:spMk id="55" creationId="{71484B94-D752-4FDF-A7C8-247071B8CCBA}"/>
          </ac:spMkLst>
        </pc:spChg>
        <pc:spChg chg="mod">
          <ac:chgData name="Jovan Popovic" userId="20f16409-9c2a-429f-9f15-9b30f2ffa5b8" providerId="ADAL" clId="{3FB47C77-7D8F-4395-B600-28A6A6A2750C}" dt="2022-01-13T11:21:43.120" v="1592"/>
          <ac:spMkLst>
            <pc:docMk/>
            <pc:sldMk cId="76598191" sldId="2141411125"/>
            <ac:spMk id="60" creationId="{A7581E0C-84FD-47DB-B7B9-16F79610D18E}"/>
          </ac:spMkLst>
        </pc:spChg>
        <pc:spChg chg="mod">
          <ac:chgData name="Jovan Popovic" userId="20f16409-9c2a-429f-9f15-9b30f2ffa5b8" providerId="ADAL" clId="{3FB47C77-7D8F-4395-B600-28A6A6A2750C}" dt="2022-01-13T11:21:43.120" v="1592"/>
          <ac:spMkLst>
            <pc:docMk/>
            <pc:sldMk cId="76598191" sldId="2141411125"/>
            <ac:spMk id="62" creationId="{035E89AD-4306-440B-B2B5-D040F3FB96B7}"/>
          </ac:spMkLst>
        </pc:spChg>
        <pc:grpChg chg="add mod">
          <ac:chgData name="Jovan Popovic" userId="20f16409-9c2a-429f-9f15-9b30f2ffa5b8" providerId="ADAL" clId="{3FB47C77-7D8F-4395-B600-28A6A6A2750C}" dt="2022-01-13T11:20:46.635" v="1571" actId="408"/>
          <ac:grpSpMkLst>
            <pc:docMk/>
            <pc:sldMk cId="76598191" sldId="2141411125"/>
            <ac:grpSpMk id="4" creationId="{E10339EA-FBDB-4EFD-8038-D7E11ACD9D27}"/>
          </ac:grpSpMkLst>
        </pc:grpChg>
        <pc:grpChg chg="add mod">
          <ac:chgData name="Jovan Popovic" userId="20f16409-9c2a-429f-9f15-9b30f2ffa5b8" providerId="ADAL" clId="{3FB47C77-7D8F-4395-B600-28A6A6A2750C}" dt="2022-01-13T11:20:46.635" v="1571" actId="408"/>
          <ac:grpSpMkLst>
            <pc:docMk/>
            <pc:sldMk cId="76598191" sldId="2141411125"/>
            <ac:grpSpMk id="8" creationId="{7C2845D6-E8E7-4D40-BD82-1CA256BDA07E}"/>
          </ac:grpSpMkLst>
        </pc:grpChg>
        <pc:grpChg chg="add mod">
          <ac:chgData name="Jovan Popovic" userId="20f16409-9c2a-429f-9f15-9b30f2ffa5b8" providerId="ADAL" clId="{3FB47C77-7D8F-4395-B600-28A6A6A2750C}" dt="2022-01-13T11:20:42.037" v="1570" actId="12789"/>
          <ac:grpSpMkLst>
            <pc:docMk/>
            <pc:sldMk cId="76598191" sldId="2141411125"/>
            <ac:grpSpMk id="12" creationId="{075838C9-FE6E-4179-B689-129B723EEF7F}"/>
          </ac:grpSpMkLst>
        </pc:grpChg>
        <pc:grpChg chg="add mod">
          <ac:chgData name="Jovan Popovic" userId="20f16409-9c2a-429f-9f15-9b30f2ffa5b8" providerId="ADAL" clId="{3FB47C77-7D8F-4395-B600-28A6A6A2750C}" dt="2022-01-13T11:19:28.865" v="1554" actId="1037"/>
          <ac:grpSpMkLst>
            <pc:docMk/>
            <pc:sldMk cId="76598191" sldId="2141411125"/>
            <ac:grpSpMk id="41" creationId="{69517DFA-91CF-4F39-AFA3-890F9BAA5E12}"/>
          </ac:grpSpMkLst>
        </pc:grpChg>
        <pc:grpChg chg="add mod">
          <ac:chgData name="Jovan Popovic" userId="20f16409-9c2a-429f-9f15-9b30f2ffa5b8" providerId="ADAL" clId="{3FB47C77-7D8F-4395-B600-28A6A6A2750C}" dt="2022-01-13T11:20:42.037" v="1570" actId="12789"/>
          <ac:grpSpMkLst>
            <pc:docMk/>
            <pc:sldMk cId="76598191" sldId="2141411125"/>
            <ac:grpSpMk id="52" creationId="{F7AF0EF0-7075-45AC-9444-9A1BC25C218F}"/>
          </ac:grpSpMkLst>
        </pc:grpChg>
        <pc:grpChg chg="add mod">
          <ac:chgData name="Jovan Popovic" userId="20f16409-9c2a-429f-9f15-9b30f2ffa5b8" providerId="ADAL" clId="{3FB47C77-7D8F-4395-B600-28A6A6A2750C}" dt="2022-01-13T11:21:52.575" v="1594" actId="1076"/>
          <ac:grpSpMkLst>
            <pc:docMk/>
            <pc:sldMk cId="76598191" sldId="2141411125"/>
            <ac:grpSpMk id="59" creationId="{05325806-0CDF-4090-91EC-8E9991D8400D}"/>
          </ac:grpSpMkLst>
        </pc:grpChg>
        <pc:picChg chg="mod">
          <ac:chgData name="Jovan Popovic" userId="20f16409-9c2a-429f-9f15-9b30f2ffa5b8" providerId="ADAL" clId="{3FB47C77-7D8F-4395-B600-28A6A6A2750C}" dt="2022-01-13T11:16:52.269" v="1382"/>
          <ac:picMkLst>
            <pc:docMk/>
            <pc:sldMk cId="76598191" sldId="2141411125"/>
            <ac:picMk id="6" creationId="{2F21C657-B1CF-4DA9-BCA5-7FDD544B7473}"/>
          </ac:picMkLst>
        </pc:picChg>
        <pc:picChg chg="mod">
          <ac:chgData name="Jovan Popovic" userId="20f16409-9c2a-429f-9f15-9b30f2ffa5b8" providerId="ADAL" clId="{3FB47C77-7D8F-4395-B600-28A6A6A2750C}" dt="2022-01-13T11:16:56.575" v="1384"/>
          <ac:picMkLst>
            <pc:docMk/>
            <pc:sldMk cId="76598191" sldId="2141411125"/>
            <ac:picMk id="10" creationId="{C8CD1A59-6C1D-4D8A-9D6B-88C3E395510F}"/>
          </ac:picMkLst>
        </pc:picChg>
        <pc:picChg chg="mod">
          <ac:chgData name="Jovan Popovic" userId="20f16409-9c2a-429f-9f15-9b30f2ffa5b8" providerId="ADAL" clId="{3FB47C77-7D8F-4395-B600-28A6A6A2750C}" dt="2022-01-13T11:17:02.747" v="1386"/>
          <ac:picMkLst>
            <pc:docMk/>
            <pc:sldMk cId="76598191" sldId="2141411125"/>
            <ac:picMk id="14" creationId="{01FD879A-3E23-4FF9-B0F5-0A83D659E3DF}"/>
          </ac:picMkLst>
        </pc:picChg>
        <pc:picChg chg="add mod">
          <ac:chgData name="Jovan Popovic" userId="20f16409-9c2a-429f-9f15-9b30f2ffa5b8" providerId="ADAL" clId="{3FB47C77-7D8F-4395-B600-28A6A6A2750C}" dt="2022-01-13T11:17:24.111" v="1389" actId="1076"/>
          <ac:picMkLst>
            <pc:docMk/>
            <pc:sldMk cId="76598191" sldId="2141411125"/>
            <ac:picMk id="17" creationId="{3FDB01E6-673C-479E-B89F-18183DC979E1}"/>
          </ac:picMkLst>
        </pc:picChg>
        <pc:picChg chg="add mod">
          <ac:chgData name="Jovan Popovic" userId="20f16409-9c2a-429f-9f15-9b30f2ffa5b8" providerId="ADAL" clId="{3FB47C77-7D8F-4395-B600-28A6A6A2750C}" dt="2022-01-13T11:19:20.333" v="1526" actId="1076"/>
          <ac:picMkLst>
            <pc:docMk/>
            <pc:sldMk cId="76598191" sldId="2141411125"/>
            <ac:picMk id="19" creationId="{761A4018-8042-4FEE-982E-6C4DDC732B8A}"/>
          </ac:picMkLst>
        </pc:picChg>
        <pc:picChg chg="add mod">
          <ac:chgData name="Jovan Popovic" userId="20f16409-9c2a-429f-9f15-9b30f2ffa5b8" providerId="ADAL" clId="{3FB47C77-7D8F-4395-B600-28A6A6A2750C}" dt="2022-01-13T11:17:24.111" v="1389" actId="1076"/>
          <ac:picMkLst>
            <pc:docMk/>
            <pc:sldMk cId="76598191" sldId="2141411125"/>
            <ac:picMk id="21" creationId="{DCB28A24-A073-44F5-987C-D4F888DC0B0A}"/>
          </ac:picMkLst>
        </pc:picChg>
        <pc:picChg chg="add mod">
          <ac:chgData name="Jovan Popovic" userId="20f16409-9c2a-429f-9f15-9b30f2ffa5b8" providerId="ADAL" clId="{3FB47C77-7D8F-4395-B600-28A6A6A2750C}" dt="2022-01-13T11:19:49.233" v="1556" actId="1076"/>
          <ac:picMkLst>
            <pc:docMk/>
            <pc:sldMk cId="76598191" sldId="2141411125"/>
            <ac:picMk id="43" creationId="{2A281644-8B07-4DD7-8649-2514B55FE8C8}"/>
          </ac:picMkLst>
        </pc:picChg>
        <pc:picChg chg="mod">
          <ac:chgData name="Jovan Popovic" userId="20f16409-9c2a-429f-9f15-9b30f2ffa5b8" providerId="ADAL" clId="{3FB47C77-7D8F-4395-B600-28A6A6A2750C}" dt="2022-01-13T11:20:15.612" v="1566"/>
          <ac:picMkLst>
            <pc:docMk/>
            <pc:sldMk cId="76598191" sldId="2141411125"/>
            <ac:picMk id="54" creationId="{9D16590C-4BE8-4AF8-A0F2-F6D48034D7E1}"/>
          </ac:picMkLst>
        </pc:picChg>
        <pc:picChg chg="mod">
          <ac:chgData name="Jovan Popovic" userId="20f16409-9c2a-429f-9f15-9b30f2ffa5b8" providerId="ADAL" clId="{3FB47C77-7D8F-4395-B600-28A6A6A2750C}" dt="2022-01-13T11:21:43.120" v="1592"/>
          <ac:picMkLst>
            <pc:docMk/>
            <pc:sldMk cId="76598191" sldId="2141411125"/>
            <ac:picMk id="61" creationId="{62F3B66F-07C9-42F4-B5EB-69285EA23CA4}"/>
          </ac:picMkLst>
        </pc:picChg>
        <pc:cxnChg chg="add mod">
          <ac:chgData name="Jovan Popovic" userId="20f16409-9c2a-429f-9f15-9b30f2ffa5b8" providerId="ADAL" clId="{3FB47C77-7D8F-4395-B600-28A6A6A2750C}" dt="2022-01-13T11:20:42.037" v="1570" actId="12789"/>
          <ac:cxnSpMkLst>
            <pc:docMk/>
            <pc:sldMk cId="76598191" sldId="2141411125"/>
            <ac:cxnSpMk id="23" creationId="{5C60D26C-06F2-4490-87D8-EBC8F7ECD9E6}"/>
          </ac:cxnSpMkLst>
        </pc:cxnChg>
        <pc:cxnChg chg="add mod">
          <ac:chgData name="Jovan Popovic" userId="20f16409-9c2a-429f-9f15-9b30f2ffa5b8" providerId="ADAL" clId="{3FB47C77-7D8F-4395-B600-28A6A6A2750C}" dt="2022-01-13T11:20:46.635" v="1571" actId="408"/>
          <ac:cxnSpMkLst>
            <pc:docMk/>
            <pc:sldMk cId="76598191" sldId="2141411125"/>
            <ac:cxnSpMk id="26" creationId="{D224157F-D0A6-45DB-8739-94DB7A672A6E}"/>
          </ac:cxnSpMkLst>
        </pc:cxnChg>
        <pc:cxnChg chg="add mod">
          <ac:chgData name="Jovan Popovic" userId="20f16409-9c2a-429f-9f15-9b30f2ffa5b8" providerId="ADAL" clId="{3FB47C77-7D8F-4395-B600-28A6A6A2750C}" dt="2022-01-13T11:20:46.635" v="1571" actId="408"/>
          <ac:cxnSpMkLst>
            <pc:docMk/>
            <pc:sldMk cId="76598191" sldId="2141411125"/>
            <ac:cxnSpMk id="29" creationId="{FEC39536-1D00-4263-9066-CC1A6C9565A6}"/>
          </ac:cxnSpMkLst>
        </pc:cxnChg>
        <pc:cxnChg chg="add mod">
          <ac:chgData name="Jovan Popovic" userId="20f16409-9c2a-429f-9f15-9b30f2ffa5b8" providerId="ADAL" clId="{3FB47C77-7D8F-4395-B600-28A6A6A2750C}" dt="2022-01-13T11:20:46.635" v="1571" actId="408"/>
          <ac:cxnSpMkLst>
            <pc:docMk/>
            <pc:sldMk cId="76598191" sldId="2141411125"/>
            <ac:cxnSpMk id="44" creationId="{CD10DC0D-C303-45D6-871F-CCD9E1A954CC}"/>
          </ac:cxnSpMkLst>
        </pc:cxnChg>
        <pc:cxnChg chg="add mod">
          <ac:chgData name="Jovan Popovic" userId="20f16409-9c2a-429f-9f15-9b30f2ffa5b8" providerId="ADAL" clId="{3FB47C77-7D8F-4395-B600-28A6A6A2750C}" dt="2022-01-13T11:20:46.635" v="1571" actId="408"/>
          <ac:cxnSpMkLst>
            <pc:docMk/>
            <pc:sldMk cId="76598191" sldId="2141411125"/>
            <ac:cxnSpMk id="47" creationId="{4B5BAE82-9FD0-41EF-9F25-2D7F91CF5170}"/>
          </ac:cxnSpMkLst>
        </pc:cxnChg>
        <pc:cxnChg chg="add del mod">
          <ac:chgData name="Jovan Popovic" userId="20f16409-9c2a-429f-9f15-9b30f2ffa5b8" providerId="ADAL" clId="{3FB47C77-7D8F-4395-B600-28A6A6A2750C}" dt="2022-01-13T11:20:13.138" v="1565" actId="478"/>
          <ac:cxnSpMkLst>
            <pc:docMk/>
            <pc:sldMk cId="76598191" sldId="2141411125"/>
            <ac:cxnSpMk id="50" creationId="{6BBBBC12-6FCD-4A80-AC74-486D24C795E6}"/>
          </ac:cxnSpMkLst>
        </pc:cxnChg>
        <pc:cxnChg chg="add mod">
          <ac:chgData name="Jovan Popovic" userId="20f16409-9c2a-429f-9f15-9b30f2ffa5b8" providerId="ADAL" clId="{3FB47C77-7D8F-4395-B600-28A6A6A2750C}" dt="2022-01-13T11:20:54.747" v="1574" actId="14100"/>
          <ac:cxnSpMkLst>
            <pc:docMk/>
            <pc:sldMk cId="76598191" sldId="2141411125"/>
            <ac:cxnSpMk id="56" creationId="{0913EC00-B8C3-4EE7-B81F-5682008A4CC6}"/>
          </ac:cxnSpMkLst>
        </pc:cxnChg>
        <pc:cxnChg chg="add mod">
          <ac:chgData name="Jovan Popovic" userId="20f16409-9c2a-429f-9f15-9b30f2ffa5b8" providerId="ADAL" clId="{3FB47C77-7D8F-4395-B600-28A6A6A2750C}" dt="2022-01-13T11:21:59.280" v="1597" actId="14100"/>
          <ac:cxnSpMkLst>
            <pc:docMk/>
            <pc:sldMk cId="76598191" sldId="2141411125"/>
            <ac:cxnSpMk id="63" creationId="{7AECA280-1F61-47F8-A996-1085E182CEAA}"/>
          </ac:cxnSpMkLst>
        </pc:cxnChg>
      </pc:sldChg>
      <pc:sldChg chg="modSp new mod">
        <pc:chgData name="Jovan Popovic" userId="20f16409-9c2a-429f-9f15-9b30f2ffa5b8" providerId="ADAL" clId="{3FB47C77-7D8F-4395-B600-28A6A6A2750C}" dt="2022-01-13T11:31:26.503" v="1643" actId="5793"/>
        <pc:sldMkLst>
          <pc:docMk/>
          <pc:sldMk cId="1890910175" sldId="2141411126"/>
        </pc:sldMkLst>
        <pc:spChg chg="mod">
          <ac:chgData name="Jovan Popovic" userId="20f16409-9c2a-429f-9f15-9b30f2ffa5b8" providerId="ADAL" clId="{3FB47C77-7D8F-4395-B600-28A6A6A2750C}" dt="2022-01-13T11:31:16.069" v="1601" actId="20577"/>
          <ac:spMkLst>
            <pc:docMk/>
            <pc:sldMk cId="1890910175" sldId="2141411126"/>
            <ac:spMk id="2" creationId="{47642CF0-2D36-478E-A29A-8030F756303B}"/>
          </ac:spMkLst>
        </pc:spChg>
        <pc:spChg chg="mod">
          <ac:chgData name="Jovan Popovic" userId="20f16409-9c2a-429f-9f15-9b30f2ffa5b8" providerId="ADAL" clId="{3FB47C77-7D8F-4395-B600-28A6A6A2750C}" dt="2022-01-13T11:31:26.503" v="1643" actId="5793"/>
          <ac:spMkLst>
            <pc:docMk/>
            <pc:sldMk cId="1890910175" sldId="2141411126"/>
            <ac:spMk id="3" creationId="{74B2EBD0-FB0F-4927-8661-D1B1DB64D79E}"/>
          </ac:spMkLst>
        </pc:spChg>
      </pc:sldChg>
      <pc:sldChg chg="addSp delSp modSp new mod">
        <pc:chgData name="Jovan Popovic" userId="20f16409-9c2a-429f-9f15-9b30f2ffa5b8" providerId="ADAL" clId="{3FB47C77-7D8F-4395-B600-28A6A6A2750C}" dt="2022-01-13T15:51:49.523" v="1802" actId="1038"/>
        <pc:sldMkLst>
          <pc:docMk/>
          <pc:sldMk cId="1515077537" sldId="2141411127"/>
        </pc:sldMkLst>
        <pc:spChg chg="mod">
          <ac:chgData name="Jovan Popovic" userId="20f16409-9c2a-429f-9f15-9b30f2ffa5b8" providerId="ADAL" clId="{3FB47C77-7D8F-4395-B600-28A6A6A2750C}" dt="2022-01-13T15:51:01.529" v="1747" actId="20577"/>
          <ac:spMkLst>
            <pc:docMk/>
            <pc:sldMk cId="1515077537" sldId="2141411127"/>
            <ac:spMk id="2" creationId="{6F119735-7097-43F9-9A37-6AA6E43282AF}"/>
          </ac:spMkLst>
        </pc:spChg>
        <pc:spChg chg="del">
          <ac:chgData name="Jovan Popovic" userId="20f16409-9c2a-429f-9f15-9b30f2ffa5b8" providerId="ADAL" clId="{3FB47C77-7D8F-4395-B600-28A6A6A2750C}" dt="2022-01-13T15:51:04.944" v="1748" actId="478"/>
          <ac:spMkLst>
            <pc:docMk/>
            <pc:sldMk cId="1515077537" sldId="2141411127"/>
            <ac:spMk id="3" creationId="{FCA8DA06-2E14-4F0A-9181-2AF8AD762D98}"/>
          </ac:spMkLst>
        </pc:spChg>
        <pc:picChg chg="add mod">
          <ac:chgData name="Jovan Popovic" userId="20f16409-9c2a-429f-9f15-9b30f2ffa5b8" providerId="ADAL" clId="{3FB47C77-7D8F-4395-B600-28A6A6A2750C}" dt="2022-01-13T15:51:49.523" v="1802" actId="1038"/>
          <ac:picMkLst>
            <pc:docMk/>
            <pc:sldMk cId="1515077537" sldId="2141411127"/>
            <ac:picMk id="1026" creationId="{6CA1BD9C-E4B4-4219-95FF-CDE23FD99185}"/>
          </ac:picMkLst>
        </pc:picChg>
      </pc:sldChg>
      <pc:sldChg chg="add del">
        <pc:chgData name="Jovan Popovic" userId="20f16409-9c2a-429f-9f15-9b30f2ffa5b8" providerId="ADAL" clId="{3FB47C77-7D8F-4395-B600-28A6A6A2750C}" dt="2022-01-11T09:13:32.333" v="1" actId="47"/>
        <pc:sldMkLst>
          <pc:docMk/>
          <pc:sldMk cId="3643444778" sldId="214141114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1/13/2022 8:30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1/13/2022 8:30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7E65352-95B5-4433-84FB-24BF035F4B4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0442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a:t>No infrastructure, no upfront cost, no resource reservation</a:t>
            </a:r>
            <a:endParaRPr lang="en-US"/>
          </a:p>
          <a:p>
            <a:pPr marL="171450" indent="-171450">
              <a:buFontTx/>
              <a:buChar char="-"/>
            </a:pPr>
            <a:r>
              <a:rPr lang="en-US"/>
              <a:t>Pay </a:t>
            </a:r>
            <a:r>
              <a:rPr lang="en-US" sz="1200"/>
              <a:t>only for query execution (per data processed)</a:t>
            </a:r>
          </a:p>
          <a:p>
            <a:pPr marL="171450" indent="-171450">
              <a:buFontTx/>
              <a:buChar char="-"/>
            </a:pPr>
            <a:r>
              <a:rPr lang="en-US" sz="1200"/>
              <a:t>Autoscaling provides most efficient resource allocation to get your data as quick as possible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a:ln>
                  <a:noFill/>
                </a:ln>
                <a:solidFill>
                  <a:srgbClr val="000000"/>
                </a:solidFill>
                <a:effectLst/>
                <a:uLnTx/>
                <a:uFillTx/>
                <a:ea typeface="Segoe UI" pitchFamily="34" charset="0"/>
                <a:cs typeface="Segoe UI" pitchFamily="34" charset="0"/>
              </a:rPr>
              <a:t>Full </a:t>
            </a:r>
            <a:r>
              <a:rPr kumimoji="0" lang="en-US" sz="1200" b="1" i="0" u="none" strike="noStrike" kern="1200" cap="none" spc="0" normalizeH="0" baseline="0" noProof="0">
                <a:ln>
                  <a:noFill/>
                </a:ln>
                <a:solidFill>
                  <a:srgbClr val="000000"/>
                </a:solidFill>
                <a:effectLst/>
                <a:uLnTx/>
                <a:uFillTx/>
                <a:ea typeface="Segoe UI" pitchFamily="34" charset="0"/>
                <a:cs typeface="Segoe UI" pitchFamily="34" charset="0"/>
              </a:rPr>
              <a:t>schema-on-read</a:t>
            </a:r>
            <a:r>
              <a:rPr kumimoji="0" lang="en-US" sz="1200" b="0" i="0" u="none" strike="noStrike" kern="1200" cap="none" spc="0" normalizeH="0" baseline="0" noProof="0">
                <a:ln>
                  <a:noFill/>
                </a:ln>
                <a:solidFill>
                  <a:srgbClr val="000000"/>
                </a:solidFill>
                <a:effectLst/>
                <a:uLnTx/>
                <a:uFillTx/>
                <a:ea typeface="Segoe UI" pitchFamily="34" charset="0"/>
                <a:cs typeface="Segoe UI" pitchFamily="34" charset="0"/>
              </a:rPr>
              <a:t>, automatic schema inference, variety of formats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a:ln>
                  <a:noFill/>
                </a:ln>
                <a:solidFill>
                  <a:srgbClr val="000000"/>
                </a:solidFill>
                <a:effectLst/>
                <a:uLnTx/>
                <a:uFillTx/>
                <a:ea typeface="Segoe UI" pitchFamily="34" charset="0"/>
                <a:cs typeface="Segoe UI" pitchFamily="34" charset="0"/>
              </a:rPr>
              <a:t>Plug and play experience -&gt; As soon as your Synapse workspace gets created you are able to execute queries on Serverless SQL pool endpoint, just like that.</a:t>
            </a:r>
            <a:endParaRPr kumimoji="0" lang="en-US" sz="1200" b="1" i="0" u="none" strike="noStrike" kern="1200" cap="none" spc="0" normalizeH="0" baseline="0" noProof="0">
              <a:ln>
                <a:noFill/>
              </a:ln>
              <a:solidFill>
                <a:srgbClr val="000000"/>
              </a:solidFill>
              <a:effectLst/>
              <a:uLnTx/>
              <a:uFillTx/>
              <a:ea typeface="Segoe UI" pitchFamily="34" charset="0"/>
              <a:cs typeface="Segoe UI" pitchFamily="34" charset="0"/>
            </a:endParaRP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DB5482BD-675D-414F-AA50-F3579D0DC8C2}" type="slidenum">
              <a:rPr lang="en-US" smtClean="0"/>
              <a:t>4</a:t>
            </a:fld>
            <a:endParaRPr lang="en-US"/>
          </a:p>
        </p:txBody>
      </p:sp>
    </p:spTree>
    <p:extLst>
      <p:ext uri="{BB962C8B-B14F-4D97-AF65-F5344CB8AC3E}">
        <p14:creationId xmlns:p14="http://schemas.microsoft.com/office/powerpoint/2010/main" val="419382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and more important as column is used in join, group by, where, order, distinct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1/13/2022 8:30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42135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and more important as column is used in join, group by, where, order, distinct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1/13/2022 8:30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57046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2529905"/>
            <a:ext cx="8555737" cy="1015663"/>
          </a:xfrm>
          <a:prstGeom prst="rect">
            <a:avLst/>
          </a:prstGeom>
        </p:spPr>
        <p:txBody>
          <a:bodyPr wrap="square" lIns="0" rIns="0" anchor="b" anchorCtr="0">
            <a:spAutoFit/>
          </a:bodyPr>
          <a:lstStyle>
            <a:lvl1pPr>
              <a:defRPr sz="6000" baseline="0">
                <a:solidFill>
                  <a:schemeClr val="tx1"/>
                </a:solidFill>
              </a:defRPr>
            </a:lvl1pPr>
          </a:lstStyle>
          <a:p>
            <a:r>
              <a:rPr lang="en-US"/>
              <a:t>MVP Summit 2020</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3745831"/>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March 15 – 20, 2020</a:t>
            </a:r>
          </a:p>
        </p:txBody>
      </p:sp>
      <p:sp>
        <p:nvSpPr>
          <p:cNvPr id="2" name="btfpLayoutConfig" hidden="1">
            <a:extLst>
              <a:ext uri="{FF2B5EF4-FFF2-40B4-BE49-F238E27FC236}">
                <a16:creationId xmlns:a16="http://schemas.microsoft.com/office/drawing/2014/main" id="{6780586B-55DC-4FE6-BF06-C9BE4D0C4F7C}"/>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overall_0_132242796415514822 columns_1_132242796415514822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429384159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022BD1-CCB2-D14F-A4B6-A5024BFB52EB}"/>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86441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2017512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bg2"/>
          </a:solidFill>
        </p:spPr>
        <p:txBody>
          <a:bodyPr anchor="ctr" anchorCtr="0"/>
          <a:lstStyle>
            <a:lvl1pPr marL="0" indent="0" algn="ctr">
              <a:buNone/>
              <a:defRPr/>
            </a:lvl1pPr>
          </a:lstStyle>
          <a:p>
            <a:pPr lvl="0"/>
            <a:r>
              <a:rPr lang="en-US"/>
              <a:t>Click to add photo</a:t>
            </a:r>
          </a:p>
        </p:txBody>
      </p:sp>
    </p:spTree>
    <p:extLst>
      <p:ext uri="{BB962C8B-B14F-4D97-AF65-F5344CB8AC3E}">
        <p14:creationId xmlns:p14="http://schemas.microsoft.com/office/powerpoint/2010/main" val="30220576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rgbClr val="243A5E"/>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78635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1240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457199"/>
            <a:ext cx="7508990" cy="1106905"/>
          </a:xfrm>
          <a:prstGeom prst="rect">
            <a:avLst/>
          </a:prstGeom>
        </p:spPr>
        <p:txBody>
          <a:bodyPr/>
          <a:lstStyle>
            <a:lvl1pPr>
              <a:defRPr>
                <a:solidFill>
                  <a:schemeClr val="tx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1760013"/>
            <a:ext cx="11060178" cy="1106905"/>
          </a:xfrm>
          <a:prstGeom prst="rect">
            <a:avLst/>
          </a:prstGeo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srcRect/>
          <a:stretch/>
        </p:blipFill>
        <p:spPr>
          <a:xfrm>
            <a:off x="3285592" y="3258899"/>
            <a:ext cx="2962573" cy="2962573"/>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srcRect/>
          <a:stretch/>
        </p:blipFill>
        <p:spPr>
          <a:xfrm>
            <a:off x="8683995" y="3258899"/>
            <a:ext cx="2962573" cy="2962573"/>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srcRect/>
          <a:stretch/>
        </p:blipFill>
        <p:spPr>
          <a:xfrm>
            <a:off x="5984794" y="3258899"/>
            <a:ext cx="2962573" cy="2962573"/>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srcRect/>
          <a:stretch/>
        </p:blipFill>
        <p:spPr>
          <a:xfrm>
            <a:off x="586390" y="3258899"/>
            <a:ext cx="2962573" cy="2962573"/>
          </a:xfrm>
          <a:prstGeom prst="rect">
            <a:avLst/>
          </a:prstGeom>
        </p:spPr>
      </p:pic>
    </p:spTree>
    <p:extLst>
      <p:ext uri="{BB962C8B-B14F-4D97-AF65-F5344CB8AC3E}">
        <p14:creationId xmlns:p14="http://schemas.microsoft.com/office/powerpoint/2010/main" val="2186340525"/>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0522303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ntent_Monster">
    <p:spTree>
      <p:nvGrpSpPr>
        <p:cNvPr id="1" name=""/>
        <p:cNvGrpSpPr/>
        <p:nvPr/>
      </p:nvGrpSpPr>
      <p:grpSpPr>
        <a:xfrm>
          <a:off x="0" y="0"/>
          <a:ext cx="0" cy="0"/>
          <a:chOff x="0" y="0"/>
          <a:chExt cx="0" cy="0"/>
        </a:xfrm>
      </p:grpSpPr>
      <p:sp>
        <p:nvSpPr>
          <p:cNvPr id="3" name="Titel 1"/>
          <p:cNvSpPr>
            <a:spLocks noGrp="1"/>
          </p:cNvSpPr>
          <p:nvPr>
            <p:ph type="title"/>
          </p:nvPr>
        </p:nvSpPr>
        <p:spPr>
          <a:xfrm>
            <a:off x="560175" y="1334530"/>
            <a:ext cx="8765748" cy="626076"/>
          </a:xfrm>
          <a:prstGeom prst="rect">
            <a:avLst/>
          </a:prstGeom>
        </p:spPr>
        <p:txBody>
          <a:bodyPr/>
          <a:lstStyle>
            <a:lvl1pPr>
              <a:defRPr sz="3733">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a:t>Titelmasterformat durch Klicken bearbeiten</a:t>
            </a:r>
          </a:p>
        </p:txBody>
      </p:sp>
      <p:sp>
        <p:nvSpPr>
          <p:cNvPr id="4" name="Inhaltsplatzhalter 2">
            <a:extLst>
              <a:ext uri="{FF2B5EF4-FFF2-40B4-BE49-F238E27FC236}">
                <a16:creationId xmlns:a16="http://schemas.microsoft.com/office/drawing/2014/main" id="{9E1F9B88-E346-44A5-93E5-3ED779892A18}"/>
              </a:ext>
            </a:extLst>
          </p:cNvPr>
          <p:cNvSpPr>
            <a:spLocks noGrp="1"/>
          </p:cNvSpPr>
          <p:nvPr>
            <p:ph idx="1"/>
          </p:nvPr>
        </p:nvSpPr>
        <p:spPr>
          <a:xfrm>
            <a:off x="568411" y="2268279"/>
            <a:ext cx="7389468" cy="4158512"/>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20971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966264664"/>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_PASS-only">
    <p:spTree>
      <p:nvGrpSpPr>
        <p:cNvPr id="1" name=""/>
        <p:cNvGrpSpPr/>
        <p:nvPr/>
      </p:nvGrpSpPr>
      <p:grpSpPr>
        <a:xfrm>
          <a:off x="0" y="0"/>
          <a:ext cx="0" cy="0"/>
          <a:chOff x="0" y="0"/>
          <a:chExt cx="0" cy="0"/>
        </a:xfrm>
      </p:grpSpPr>
      <p:sp>
        <p:nvSpPr>
          <p:cNvPr id="3" name="Titel 1"/>
          <p:cNvSpPr>
            <a:spLocks noGrp="1"/>
          </p:cNvSpPr>
          <p:nvPr>
            <p:ph type="title"/>
          </p:nvPr>
        </p:nvSpPr>
        <p:spPr>
          <a:xfrm>
            <a:off x="560175" y="1334530"/>
            <a:ext cx="10692712" cy="626076"/>
          </a:xfrm>
          <a:prstGeom prst="rect">
            <a:avLst/>
          </a:prstGeom>
        </p:spPr>
        <p:txBody>
          <a:bodyPr/>
          <a:lstStyle>
            <a:lvl1pPr>
              <a:defRPr sz="3733">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a:t>Titelmasterformat durch Klicken bearbeiten</a:t>
            </a:r>
          </a:p>
        </p:txBody>
      </p:sp>
      <p:sp>
        <p:nvSpPr>
          <p:cNvPr id="4" name="Inhaltsplatzhalter 2">
            <a:extLst>
              <a:ext uri="{FF2B5EF4-FFF2-40B4-BE49-F238E27FC236}">
                <a16:creationId xmlns:a16="http://schemas.microsoft.com/office/drawing/2014/main" id="{6E1D72AE-ED29-4B1B-9F4C-4F6282276FE6}"/>
              </a:ext>
            </a:extLst>
          </p:cNvPr>
          <p:cNvSpPr>
            <a:spLocks noGrp="1"/>
          </p:cNvSpPr>
          <p:nvPr>
            <p:ph idx="1"/>
          </p:nvPr>
        </p:nvSpPr>
        <p:spPr>
          <a:xfrm>
            <a:off x="568411" y="2268279"/>
            <a:ext cx="10676237" cy="4158512"/>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8198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151211445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_2">
    <p:spTree>
      <p:nvGrpSpPr>
        <p:cNvPr id="1" name=""/>
        <p:cNvGrpSpPr/>
        <p:nvPr/>
      </p:nvGrpSpPr>
      <p:grpSpPr>
        <a:xfrm>
          <a:off x="0" y="0"/>
          <a:ext cx="0" cy="0"/>
          <a:chOff x="0" y="0"/>
          <a:chExt cx="0" cy="0"/>
        </a:xfrm>
      </p:grpSpPr>
      <p:sp>
        <p:nvSpPr>
          <p:cNvPr id="3" name="Titel 1"/>
          <p:cNvSpPr>
            <a:spLocks noGrp="1"/>
          </p:cNvSpPr>
          <p:nvPr>
            <p:ph type="title"/>
          </p:nvPr>
        </p:nvSpPr>
        <p:spPr>
          <a:xfrm>
            <a:off x="560175" y="1334530"/>
            <a:ext cx="10692712" cy="626076"/>
          </a:xfrm>
          <a:prstGeom prst="rect">
            <a:avLst/>
          </a:prstGeom>
        </p:spPr>
        <p:txBody>
          <a:bodyPr/>
          <a:lstStyle>
            <a:lvl1pPr>
              <a:defRPr sz="3733">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a:t>Titelmasterformat durch Klicken bearbeiten</a:t>
            </a:r>
          </a:p>
        </p:txBody>
      </p:sp>
      <p:sp>
        <p:nvSpPr>
          <p:cNvPr id="4" name="Inhaltsplatzhalter 2">
            <a:extLst>
              <a:ext uri="{FF2B5EF4-FFF2-40B4-BE49-F238E27FC236}">
                <a16:creationId xmlns:a16="http://schemas.microsoft.com/office/drawing/2014/main" id="{1C42AFF8-1F7E-48C8-A8FB-417AC863A131}"/>
              </a:ext>
            </a:extLst>
          </p:cNvPr>
          <p:cNvSpPr>
            <a:spLocks noGrp="1"/>
          </p:cNvSpPr>
          <p:nvPr>
            <p:ph idx="1"/>
          </p:nvPr>
        </p:nvSpPr>
        <p:spPr>
          <a:xfrm>
            <a:off x="568411" y="2268279"/>
            <a:ext cx="10676237" cy="4064000"/>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27540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53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_Monster">
    <p:spTree>
      <p:nvGrpSpPr>
        <p:cNvPr id="1" name=""/>
        <p:cNvGrpSpPr/>
        <p:nvPr/>
      </p:nvGrpSpPr>
      <p:grpSpPr>
        <a:xfrm>
          <a:off x="0" y="0"/>
          <a:ext cx="0" cy="0"/>
          <a:chOff x="0" y="0"/>
          <a:chExt cx="0" cy="0"/>
        </a:xfrm>
      </p:grpSpPr>
      <p:sp>
        <p:nvSpPr>
          <p:cNvPr id="2" name="Titel 1"/>
          <p:cNvSpPr>
            <a:spLocks noGrp="1"/>
          </p:cNvSpPr>
          <p:nvPr>
            <p:ph type="title"/>
          </p:nvPr>
        </p:nvSpPr>
        <p:spPr>
          <a:xfrm>
            <a:off x="659027" y="3245700"/>
            <a:ext cx="7505147" cy="1669400"/>
          </a:xfrm>
          <a:prstGeom prst="rect">
            <a:avLst/>
          </a:prstGeom>
        </p:spPr>
        <p:txBody>
          <a:bodyPr/>
          <a:lstStyle>
            <a:lvl1pPr>
              <a:defRPr sz="4800">
                <a:solidFill>
                  <a:srgbClr val="94AD24"/>
                </a:solidFill>
                <a:latin typeface="Open Sans" panose="020B0606030504020204" pitchFamily="34" charset="0"/>
                <a:ea typeface="Open Sans" panose="020B0606030504020204" pitchFamily="34" charset="0"/>
                <a:cs typeface="Open Sans" panose="020B0606030504020204" pitchFamily="34" charset="0"/>
              </a:defRPr>
            </a:lvl1pPr>
          </a:lstStyle>
          <a:p>
            <a:r>
              <a:rPr lang="de-DE"/>
              <a:t>Titelmasterformat durch Klicken bearbeiten</a:t>
            </a:r>
          </a:p>
        </p:txBody>
      </p:sp>
    </p:spTree>
    <p:extLst>
      <p:ext uri="{BB962C8B-B14F-4D97-AF65-F5344CB8AC3E}">
        <p14:creationId xmlns:p14="http://schemas.microsoft.com/office/powerpoint/2010/main" val="4032847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2600-2373-4619-A4A0-00586670C4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CD21F6-BE0B-48CF-9B15-0C00511B3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3B488-DDF2-4A92-84B4-30B222ED4784}"/>
              </a:ext>
            </a:extLst>
          </p:cNvPr>
          <p:cNvSpPr>
            <a:spLocks noGrp="1"/>
          </p:cNvSpPr>
          <p:nvPr>
            <p:ph type="dt" sz="half" idx="10"/>
          </p:nvPr>
        </p:nvSpPr>
        <p:spPr/>
        <p:txBody>
          <a:bodyPr/>
          <a:lstStyle/>
          <a:p>
            <a:fld id="{582869F0-C4EB-4D90-911E-5037535F1BB4}" type="datetimeFigureOut">
              <a:rPr lang="en-US" smtClean="0"/>
              <a:t>1/13/2022</a:t>
            </a:fld>
            <a:endParaRPr lang="en-US"/>
          </a:p>
        </p:txBody>
      </p:sp>
      <p:sp>
        <p:nvSpPr>
          <p:cNvPr id="5" name="Footer Placeholder 4">
            <a:extLst>
              <a:ext uri="{FF2B5EF4-FFF2-40B4-BE49-F238E27FC236}">
                <a16:creationId xmlns:a16="http://schemas.microsoft.com/office/drawing/2014/main" id="{AA99D2D1-1193-4D11-830E-8E76D6D7E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A74E7-9926-424C-A50B-4FE6DA827CA5}"/>
              </a:ext>
            </a:extLst>
          </p:cNvPr>
          <p:cNvSpPr>
            <a:spLocks noGrp="1"/>
          </p:cNvSpPr>
          <p:nvPr>
            <p:ph type="sldNum" sz="quarter" idx="12"/>
          </p:nvPr>
        </p:nvSpPr>
        <p:spPr/>
        <p:txBody>
          <a:bodyPr/>
          <a:lstStyle/>
          <a:p>
            <a:fld id="{58A3E89D-B0AF-4E72-9727-6D36FE54C4CE}" type="slidenum">
              <a:rPr lang="en-US" smtClean="0"/>
              <a:t>‹#›</a:t>
            </a:fld>
            <a:endParaRPr lang="en-US"/>
          </a:p>
        </p:txBody>
      </p:sp>
    </p:spTree>
    <p:extLst>
      <p:ext uri="{BB962C8B-B14F-4D97-AF65-F5344CB8AC3E}">
        <p14:creationId xmlns:p14="http://schemas.microsoft.com/office/powerpoint/2010/main" val="2618594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3B32-74CE-4BBF-AEA3-CCF94D224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55EA6-2E2E-4734-891B-4A935BD7F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5D97C-5C4C-45BC-99EF-7F1B00F25A11}"/>
              </a:ext>
            </a:extLst>
          </p:cNvPr>
          <p:cNvSpPr>
            <a:spLocks noGrp="1"/>
          </p:cNvSpPr>
          <p:nvPr>
            <p:ph type="dt" sz="half" idx="10"/>
          </p:nvPr>
        </p:nvSpPr>
        <p:spPr/>
        <p:txBody>
          <a:bodyPr/>
          <a:lstStyle/>
          <a:p>
            <a:fld id="{582869F0-C4EB-4D90-911E-5037535F1BB4}" type="datetimeFigureOut">
              <a:rPr lang="en-US" smtClean="0"/>
              <a:t>1/13/2022</a:t>
            </a:fld>
            <a:endParaRPr lang="en-US"/>
          </a:p>
        </p:txBody>
      </p:sp>
      <p:sp>
        <p:nvSpPr>
          <p:cNvPr id="5" name="Footer Placeholder 4">
            <a:extLst>
              <a:ext uri="{FF2B5EF4-FFF2-40B4-BE49-F238E27FC236}">
                <a16:creationId xmlns:a16="http://schemas.microsoft.com/office/drawing/2014/main" id="{57D74FBB-4196-431F-9489-2AA49D1C7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D36CA-F298-4822-ACDA-9A1648DCB3A3}"/>
              </a:ext>
            </a:extLst>
          </p:cNvPr>
          <p:cNvSpPr>
            <a:spLocks noGrp="1"/>
          </p:cNvSpPr>
          <p:nvPr>
            <p:ph type="sldNum" sz="quarter" idx="12"/>
          </p:nvPr>
        </p:nvSpPr>
        <p:spPr/>
        <p:txBody>
          <a:bodyPr/>
          <a:lstStyle/>
          <a:p>
            <a:fld id="{58A3E89D-B0AF-4E72-9727-6D36FE54C4CE}" type="slidenum">
              <a:rPr lang="en-US" smtClean="0"/>
              <a:t>‹#›</a:t>
            </a:fld>
            <a:endParaRPr lang="en-US"/>
          </a:p>
        </p:txBody>
      </p:sp>
    </p:spTree>
    <p:extLst>
      <p:ext uri="{BB962C8B-B14F-4D97-AF65-F5344CB8AC3E}">
        <p14:creationId xmlns:p14="http://schemas.microsoft.com/office/powerpoint/2010/main" val="9111515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2504685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430001" y="6478588"/>
            <a:ext cx="761998" cy="379413"/>
          </a:xfrm>
          <a:prstGeom prst="rect">
            <a:avLst/>
          </a:prstGeom>
        </p:spPr>
        <p:txBody>
          <a:bodyPr/>
          <a:lstStyle/>
          <a:p>
            <a:fld id="{D4B7B4F1-67CD-4728-BE32-78D5B2EB8D36}" type="slidenum">
              <a:rPr lang="en-US" smtClean="0"/>
              <a:t>‹#›</a:t>
            </a:fld>
            <a:endParaRPr lang="en-US"/>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a:t>Click to add subtitle</a:t>
            </a:r>
          </a:p>
        </p:txBody>
      </p:sp>
    </p:spTree>
    <p:extLst>
      <p:ext uri="{BB962C8B-B14F-4D97-AF65-F5344CB8AC3E}">
        <p14:creationId xmlns:p14="http://schemas.microsoft.com/office/powerpoint/2010/main" val="35074816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5715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57150">
            <a:solidFill>
              <a:srgbClr val="D2D2D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43235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2529905"/>
            <a:ext cx="8555737" cy="1015663"/>
          </a:xfrm>
          <a:prstGeom prst="rect">
            <a:avLst/>
          </a:prstGeom>
        </p:spPr>
        <p:txBody>
          <a:bodyPr wrap="square" lIns="0" rIns="0" anchor="b" anchorCtr="0">
            <a:spAutoFit/>
          </a:bodyPr>
          <a:lstStyle>
            <a:lvl1pPr>
              <a:defRPr sz="6000" baseline="0">
                <a:solidFill>
                  <a:schemeClr val="bg1"/>
                </a:solidFill>
              </a:defRPr>
            </a:lvl1pPr>
          </a:lstStyle>
          <a:p>
            <a:r>
              <a:rPr lang="en-US"/>
              <a:t>Event name</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3745831"/>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155738840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bg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638388208"/>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11060178"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130021"/>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11060178"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8427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5415759"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1760013"/>
            <a:ext cx="5456715"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038654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1760013"/>
            <a:ext cx="3566510"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1760013"/>
            <a:ext cx="7298088" cy="4640788"/>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373857113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3E617BB-A174-C342-BF23-49118B8FD248}"/>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8" name="Picture Placeholder 1">
            <a:extLst>
              <a:ext uri="{FF2B5EF4-FFF2-40B4-BE49-F238E27FC236}">
                <a16:creationId xmlns:a16="http://schemas.microsoft.com/office/drawing/2014/main" id="{FD5A159A-F545-A341-B028-B623B7CE009C}"/>
              </a:ext>
            </a:extLst>
          </p:cNvPr>
          <p:cNvSpPr>
            <a:spLocks noGrp="1"/>
          </p:cNvSpPr>
          <p:nvPr>
            <p:ph type="pic" sz="quarter" idx="13"/>
          </p:nvPr>
        </p:nvSpPr>
        <p:spPr>
          <a:xfrm>
            <a:off x="586390" y="1760013"/>
            <a:ext cx="3569050" cy="4640788"/>
          </a:xfrm>
          <a:prstGeom prst="rect">
            <a:avLst/>
          </a:prstGeom>
        </p:spPr>
        <p:txBody>
          <a:bodyPr/>
          <a:lstStyle>
            <a:lvl1pPr>
              <a:defRPr>
                <a:solidFill>
                  <a:schemeClr val="bg1"/>
                </a:solidFill>
              </a:defRPr>
            </a:lvl1pPr>
          </a:lstStyle>
          <a:p>
            <a:r>
              <a:rPr lang="en-US"/>
              <a:t>Click icon to add picture</a:t>
            </a:r>
          </a:p>
        </p:txBody>
      </p:sp>
      <p:sp>
        <p:nvSpPr>
          <p:cNvPr id="6" name="Content Placeholder 1">
            <a:extLst>
              <a:ext uri="{FF2B5EF4-FFF2-40B4-BE49-F238E27FC236}">
                <a16:creationId xmlns:a16="http://schemas.microsoft.com/office/drawing/2014/main" id="{D2776569-5D1B-C344-B1C1-8B0455D299ED}"/>
              </a:ext>
            </a:extLst>
          </p:cNvPr>
          <p:cNvSpPr>
            <a:spLocks noGrp="1"/>
          </p:cNvSpPr>
          <p:nvPr>
            <p:ph sz="quarter" idx="11"/>
          </p:nvPr>
        </p:nvSpPr>
        <p:spPr>
          <a:xfrm>
            <a:off x="4348480" y="1760013"/>
            <a:ext cx="7296848"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572022"/>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AE27A3-1B6C-5048-922A-4A0777886CB8}"/>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11" name="Picture Placeholder 1">
            <a:extLst>
              <a:ext uri="{FF2B5EF4-FFF2-40B4-BE49-F238E27FC236}">
                <a16:creationId xmlns:a16="http://schemas.microsoft.com/office/drawing/2014/main" id="{2E7F2929-0814-E140-A5AB-747416BE664B}"/>
              </a:ext>
            </a:extLst>
          </p:cNvPr>
          <p:cNvSpPr>
            <a:spLocks noGrp="1"/>
          </p:cNvSpPr>
          <p:nvPr>
            <p:ph type="pic" sz="quarter" idx="13"/>
          </p:nvPr>
        </p:nvSpPr>
        <p:spPr>
          <a:xfrm>
            <a:off x="586390" y="1760013"/>
            <a:ext cx="3569050" cy="4021027"/>
          </a:xfrm>
          <a:prstGeom prst="rect">
            <a:avLst/>
          </a:prstGeom>
        </p:spPr>
        <p:txBody>
          <a:bodyPr/>
          <a:lstStyle>
            <a:lvl1pPr>
              <a:defRPr>
                <a:solidFill>
                  <a:schemeClr val="bg1"/>
                </a:solidFill>
              </a:defRPr>
            </a:lvl1pPr>
          </a:lstStyle>
          <a:p>
            <a:r>
              <a:rPr lang="en-US"/>
              <a:t>Click icon to add picture</a:t>
            </a:r>
          </a:p>
        </p:txBody>
      </p:sp>
      <p:sp>
        <p:nvSpPr>
          <p:cNvPr id="9" name="Content Placeholder 1">
            <a:extLst>
              <a:ext uri="{FF2B5EF4-FFF2-40B4-BE49-F238E27FC236}">
                <a16:creationId xmlns:a16="http://schemas.microsoft.com/office/drawing/2014/main" id="{5DA2E62A-AA3A-A240-886C-6B308968A611}"/>
              </a:ext>
            </a:extLst>
          </p:cNvPr>
          <p:cNvSpPr>
            <a:spLocks noGrp="1"/>
          </p:cNvSpPr>
          <p:nvPr>
            <p:ph sz="quarter" idx="11"/>
          </p:nvPr>
        </p:nvSpPr>
        <p:spPr>
          <a:xfrm>
            <a:off x="4348480" y="1760013"/>
            <a:ext cx="7296848"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
            <a:extLst>
              <a:ext uri="{FF2B5EF4-FFF2-40B4-BE49-F238E27FC236}">
                <a16:creationId xmlns:a16="http://schemas.microsoft.com/office/drawing/2014/main" id="{225B9AE1-54D3-3842-98CD-028A8B7E171A}"/>
              </a:ext>
            </a:extLst>
          </p:cNvPr>
          <p:cNvSpPr>
            <a:spLocks noGrp="1"/>
          </p:cNvSpPr>
          <p:nvPr>
            <p:ph type="body" sz="quarter" idx="15"/>
          </p:nvPr>
        </p:nvSpPr>
        <p:spPr>
          <a:xfrm>
            <a:off x="586390" y="5975651"/>
            <a:ext cx="3569050" cy="432563"/>
          </a:xfrm>
          <a:prstGeom prst="rect">
            <a:avLst/>
          </a:prstGeom>
        </p:spPr>
        <p:txBody>
          <a:bodyPr/>
          <a:lstStyle>
            <a:lvl1pPr marL="0" indent="0" algn="ctr">
              <a:buNone/>
              <a:defRPr sz="1600" b="1">
                <a:solidFill>
                  <a:schemeClr val="bg1"/>
                </a:solidFill>
              </a:defRPr>
            </a:lvl1pPr>
            <a:lvl2pPr marL="228600" indent="0">
              <a:buNone/>
              <a:defRPr sz="1200">
                <a:solidFill>
                  <a:schemeClr val="bg1"/>
                </a:solidFill>
              </a:defRPr>
            </a:lvl2pPr>
            <a:lvl3pPr marL="457200" indent="0">
              <a:buNone/>
              <a:defRPr sz="1050">
                <a:solidFill>
                  <a:schemeClr val="bg1"/>
                </a:solidFill>
              </a:defRPr>
            </a:lvl3pPr>
            <a:lvl4pPr marL="661988" indent="0">
              <a:buNone/>
              <a:defRPr sz="1000">
                <a:solidFill>
                  <a:schemeClr val="bg1"/>
                </a:solidFill>
              </a:defRPr>
            </a:lvl4pPr>
            <a:lvl5pPr marL="855663" indent="0">
              <a:buNone/>
              <a:defRPr sz="10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43397750"/>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F03A2FCD-9894-B040-9336-3D6408069AA9}"/>
              </a:ext>
            </a:extLst>
          </p:cNvPr>
          <p:cNvSpPr>
            <a:spLocks noGrp="1"/>
          </p:cNvSpPr>
          <p:nvPr>
            <p:ph sz="quarter" idx="11"/>
          </p:nvPr>
        </p:nvSpPr>
        <p:spPr>
          <a:xfrm>
            <a:off x="586390" y="1760013"/>
            <a:ext cx="11060178"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DDD6CB-BF48-F740-8165-37C1A075C69B}"/>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529CD3D1-1CFC-4540-BAC6-B737D02320E4}"/>
              </a:ext>
            </a:extLst>
          </p:cNvPr>
          <p:cNvSpPr>
            <a:spLocks noGrp="1"/>
          </p:cNvSpPr>
          <p:nvPr>
            <p:ph sz="quarter" idx="11"/>
          </p:nvPr>
        </p:nvSpPr>
        <p:spPr>
          <a:xfrm>
            <a:off x="586390" y="1760013"/>
            <a:ext cx="5415759"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D36C8216-CF44-794B-A25D-DC252D549B99}"/>
              </a:ext>
            </a:extLst>
          </p:cNvPr>
          <p:cNvSpPr>
            <a:spLocks noGrp="1"/>
          </p:cNvSpPr>
          <p:nvPr>
            <p:ph sz="quarter" idx="12"/>
          </p:nvPr>
        </p:nvSpPr>
        <p:spPr>
          <a:xfrm>
            <a:off x="6189853" y="1760013"/>
            <a:ext cx="5456715"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022BD1-CCB2-D14F-A4B6-A5024BFB52EB}"/>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191342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tx2"/>
          </a:solidFill>
        </p:spPr>
        <p:txBody>
          <a:bodyPr anchor="ctr" anchorCtr="0"/>
          <a:lstStyle>
            <a:lvl1pPr marL="0" indent="0" algn="ctr">
              <a:buNone/>
              <a:defRPr>
                <a:solidFill>
                  <a:schemeClr val="bg1"/>
                </a:solidFill>
              </a:defRPr>
            </a:lvl1pPr>
          </a:lstStyle>
          <a:p>
            <a:pPr lvl="0"/>
            <a:r>
              <a:rPr lang="en-US"/>
              <a:t>Click to add photo</a:t>
            </a:r>
          </a:p>
        </p:txBody>
      </p:sp>
    </p:spTree>
    <p:extLst>
      <p:ext uri="{BB962C8B-B14F-4D97-AF65-F5344CB8AC3E}">
        <p14:creationId xmlns:p14="http://schemas.microsoft.com/office/powerpoint/2010/main" val="4115107444"/>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5415759"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1760013"/>
            <a:ext cx="5456715"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084161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chemeClr val="accent2"/>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21558554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457199"/>
            <a:ext cx="7508990" cy="1106905"/>
          </a:xfrm>
          <a:prstGeom prst="rect">
            <a:avLst/>
          </a:prstGeom>
        </p:spPr>
        <p:txBody>
          <a:bodyPr/>
          <a:lstStyle>
            <a:lvl1pPr>
              <a:defRPr>
                <a:solidFill>
                  <a:schemeClr val="bg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1760013"/>
            <a:ext cx="11060178" cy="1106905"/>
          </a:xfrm>
          <a:prstGeom prst="rect">
            <a:avLst/>
          </a:prstGeom>
        </p:spPr>
        <p:txBody>
          <a:bodyPr/>
          <a:lstStyle>
            <a:lvl1pPr marL="0" indent="0">
              <a:buNone/>
              <a:defRPr>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5592" y="3258899"/>
            <a:ext cx="2962573" cy="2962573"/>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3995" y="3258899"/>
            <a:ext cx="2962573" cy="2962573"/>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84794" y="3258899"/>
            <a:ext cx="2962573" cy="2962573"/>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86390" y="3258899"/>
            <a:ext cx="2962573" cy="2962573"/>
          </a:xfrm>
          <a:prstGeom prst="rect">
            <a:avLst/>
          </a:prstGeom>
        </p:spPr>
      </p:pic>
    </p:spTree>
    <p:extLst>
      <p:ext uri="{BB962C8B-B14F-4D97-AF65-F5344CB8AC3E}">
        <p14:creationId xmlns:p14="http://schemas.microsoft.com/office/powerpoint/2010/main" val="237525738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1760013"/>
            <a:ext cx="3566510"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1760013"/>
            <a:ext cx="7298088" cy="4640788"/>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3295918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3E617BB-A174-C342-BF23-49118B8FD248}"/>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Picture Placeholder 1">
            <a:extLst>
              <a:ext uri="{FF2B5EF4-FFF2-40B4-BE49-F238E27FC236}">
                <a16:creationId xmlns:a16="http://schemas.microsoft.com/office/drawing/2014/main" id="{FD5A159A-F545-A341-B028-B623B7CE009C}"/>
              </a:ext>
            </a:extLst>
          </p:cNvPr>
          <p:cNvSpPr>
            <a:spLocks noGrp="1"/>
          </p:cNvSpPr>
          <p:nvPr>
            <p:ph type="pic" sz="quarter" idx="13"/>
          </p:nvPr>
        </p:nvSpPr>
        <p:spPr>
          <a:xfrm>
            <a:off x="586390" y="1760013"/>
            <a:ext cx="3569050" cy="4640788"/>
          </a:xfrm>
          <a:prstGeom prst="rect">
            <a:avLst/>
          </a:prstGeom>
        </p:spPr>
        <p:txBody>
          <a:bodyPr/>
          <a:lstStyle>
            <a:lvl1pPr>
              <a:defRPr>
                <a:solidFill>
                  <a:schemeClr val="tx1"/>
                </a:solidFill>
              </a:defRPr>
            </a:lvl1pPr>
          </a:lstStyle>
          <a:p>
            <a:r>
              <a:rPr lang="en-US"/>
              <a:t>Click icon to add picture</a:t>
            </a:r>
          </a:p>
        </p:txBody>
      </p:sp>
      <p:sp>
        <p:nvSpPr>
          <p:cNvPr id="6" name="Content Placeholder 1">
            <a:extLst>
              <a:ext uri="{FF2B5EF4-FFF2-40B4-BE49-F238E27FC236}">
                <a16:creationId xmlns:a16="http://schemas.microsoft.com/office/drawing/2014/main" id="{D2776569-5D1B-C344-B1C1-8B0455D299ED}"/>
              </a:ext>
            </a:extLst>
          </p:cNvPr>
          <p:cNvSpPr>
            <a:spLocks noGrp="1"/>
          </p:cNvSpPr>
          <p:nvPr>
            <p:ph sz="quarter" idx="11"/>
          </p:nvPr>
        </p:nvSpPr>
        <p:spPr>
          <a:xfrm>
            <a:off x="4348480" y="1760013"/>
            <a:ext cx="7296848"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209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AE27A3-1B6C-5048-922A-4A0777886CB8}"/>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11" name="Picture Placeholder 1">
            <a:extLst>
              <a:ext uri="{FF2B5EF4-FFF2-40B4-BE49-F238E27FC236}">
                <a16:creationId xmlns:a16="http://schemas.microsoft.com/office/drawing/2014/main" id="{2E7F2929-0814-E140-A5AB-747416BE664B}"/>
              </a:ext>
            </a:extLst>
          </p:cNvPr>
          <p:cNvSpPr>
            <a:spLocks noGrp="1"/>
          </p:cNvSpPr>
          <p:nvPr>
            <p:ph type="pic" sz="quarter" idx="13"/>
          </p:nvPr>
        </p:nvSpPr>
        <p:spPr>
          <a:xfrm>
            <a:off x="586390" y="1760013"/>
            <a:ext cx="3569050" cy="4021027"/>
          </a:xfrm>
          <a:prstGeom prst="rect">
            <a:avLst/>
          </a:prstGeom>
        </p:spPr>
        <p:txBody>
          <a:bodyPr/>
          <a:lstStyle>
            <a:lvl1pPr>
              <a:defRPr>
                <a:solidFill>
                  <a:schemeClr val="tx1"/>
                </a:solidFill>
              </a:defRPr>
            </a:lvl1pPr>
          </a:lstStyle>
          <a:p>
            <a:r>
              <a:rPr lang="en-US"/>
              <a:t>Click icon to add picture</a:t>
            </a:r>
          </a:p>
        </p:txBody>
      </p:sp>
      <p:sp>
        <p:nvSpPr>
          <p:cNvPr id="9" name="Content Placeholder 1">
            <a:extLst>
              <a:ext uri="{FF2B5EF4-FFF2-40B4-BE49-F238E27FC236}">
                <a16:creationId xmlns:a16="http://schemas.microsoft.com/office/drawing/2014/main" id="{5DA2E62A-AA3A-A240-886C-6B308968A611}"/>
              </a:ext>
            </a:extLst>
          </p:cNvPr>
          <p:cNvSpPr>
            <a:spLocks noGrp="1"/>
          </p:cNvSpPr>
          <p:nvPr>
            <p:ph sz="quarter" idx="11"/>
          </p:nvPr>
        </p:nvSpPr>
        <p:spPr>
          <a:xfrm>
            <a:off x="4348480" y="1760013"/>
            <a:ext cx="7296848"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
            <a:extLst>
              <a:ext uri="{FF2B5EF4-FFF2-40B4-BE49-F238E27FC236}">
                <a16:creationId xmlns:a16="http://schemas.microsoft.com/office/drawing/2014/main" id="{225B9AE1-54D3-3842-98CD-028A8B7E171A}"/>
              </a:ext>
            </a:extLst>
          </p:cNvPr>
          <p:cNvSpPr>
            <a:spLocks noGrp="1"/>
          </p:cNvSpPr>
          <p:nvPr>
            <p:ph type="body" sz="quarter" idx="15"/>
          </p:nvPr>
        </p:nvSpPr>
        <p:spPr>
          <a:xfrm>
            <a:off x="586390" y="5975651"/>
            <a:ext cx="3569050" cy="432563"/>
          </a:xfrm>
          <a:prstGeom prst="rect">
            <a:avLst/>
          </a:prstGeom>
        </p:spPr>
        <p:txBody>
          <a:bodyPr/>
          <a:lstStyle>
            <a:lvl1pPr marL="0" indent="0" algn="ctr">
              <a:buNone/>
              <a:defRPr sz="1600" b="1">
                <a:solidFill>
                  <a:schemeClr val="tx1"/>
                </a:solidFill>
              </a:defRPr>
            </a:lvl1pPr>
            <a:lvl2pPr marL="228600" indent="0">
              <a:buNone/>
              <a:defRPr sz="1200">
                <a:solidFill>
                  <a:schemeClr val="bg1"/>
                </a:solidFill>
              </a:defRPr>
            </a:lvl2pPr>
            <a:lvl3pPr marL="457200" indent="0">
              <a:buNone/>
              <a:defRPr sz="1050">
                <a:solidFill>
                  <a:schemeClr val="bg1"/>
                </a:solidFill>
              </a:defRPr>
            </a:lvl3pPr>
            <a:lvl4pPr marL="661988" indent="0">
              <a:buNone/>
              <a:defRPr sz="1000">
                <a:solidFill>
                  <a:schemeClr val="bg1"/>
                </a:solidFill>
              </a:defRPr>
            </a:lvl4pPr>
            <a:lvl5pPr marL="855663" indent="0">
              <a:buNone/>
              <a:defRPr sz="10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010437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F03A2FCD-9894-B040-9336-3D6408069AA9}"/>
              </a:ext>
            </a:extLst>
          </p:cNvPr>
          <p:cNvSpPr>
            <a:spLocks noGrp="1"/>
          </p:cNvSpPr>
          <p:nvPr>
            <p:ph sz="quarter" idx="11"/>
          </p:nvPr>
        </p:nvSpPr>
        <p:spPr>
          <a:xfrm>
            <a:off x="586390" y="1760013"/>
            <a:ext cx="11060178"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235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DDD6CB-BF48-F740-8165-37C1A075C69B}"/>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529CD3D1-1CFC-4540-BAC6-B737D02320E4}"/>
              </a:ext>
            </a:extLst>
          </p:cNvPr>
          <p:cNvSpPr>
            <a:spLocks noGrp="1"/>
          </p:cNvSpPr>
          <p:nvPr>
            <p:ph sz="quarter" idx="11"/>
          </p:nvPr>
        </p:nvSpPr>
        <p:spPr>
          <a:xfrm>
            <a:off x="586390" y="1760013"/>
            <a:ext cx="5415759"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D36C8216-CF44-794B-A25D-DC252D549B99}"/>
              </a:ext>
            </a:extLst>
          </p:cNvPr>
          <p:cNvSpPr>
            <a:spLocks noGrp="1"/>
          </p:cNvSpPr>
          <p:nvPr>
            <p:ph sz="quarter" idx="12"/>
          </p:nvPr>
        </p:nvSpPr>
        <p:spPr>
          <a:xfrm>
            <a:off x="6189853" y="1760013"/>
            <a:ext cx="5456715"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2393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1.emf"/><Relationship Id="rId2" Type="http://schemas.openxmlformats.org/officeDocument/2006/relationships/slideLayout" Target="../slideLayouts/slideLayout29.xml"/><Relationship Id="rId16"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29"/>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29"/>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29"/>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386F9976-E726-4022-822A-C3E62F45D549}"/>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overall_0_132242752929755876 columns_1_132242752929755876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2980725613"/>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8" r:id="rId16"/>
    <p:sldLayoutId id="2147484890" r:id="rId17"/>
    <p:sldLayoutId id="2147484892" r:id="rId18"/>
    <p:sldLayoutId id="2147484893" r:id="rId19"/>
    <p:sldLayoutId id="2147484894" r:id="rId20"/>
    <p:sldLayoutId id="2147484895" r:id="rId21"/>
    <p:sldLayoutId id="2147484896" r:id="rId22"/>
    <p:sldLayoutId id="2147484897" r:id="rId23"/>
    <p:sldLayoutId id="2147484898" r:id="rId24"/>
    <p:sldLayoutId id="2147484899" r:id="rId25"/>
    <p:sldLayoutId id="2147484901" r:id="rId26"/>
    <p:sldLayoutId id="2147484902"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17"/>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17"/>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17"/>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99168B55-7B48-415E-A7BF-04DA43068B47}"/>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overall_0_132241986781635739 columns_1_132241986781635739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05" r:id="rId8"/>
    <p:sldLayoutId id="2147484807" r:id="rId9"/>
    <p:sldLayoutId id="2147484808" r:id="rId10"/>
    <p:sldLayoutId id="2147484870" r:id="rId11"/>
    <p:sldLayoutId id="2147484851" r:id="rId12"/>
    <p:sldLayoutId id="2147484823" r:id="rId13"/>
    <p:sldLayoutId id="2147484830" r:id="rId14"/>
    <p:sldLayoutId id="2147484887"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58.png"/><Relationship Id="rId3" Type="http://schemas.openxmlformats.org/officeDocument/2006/relationships/image" Target="../media/image50.svg"/><Relationship Id="rId7" Type="http://schemas.openxmlformats.org/officeDocument/2006/relationships/image" Target="../media/image54.png"/><Relationship Id="rId12" Type="http://schemas.microsoft.com/office/2007/relationships/hdphoto" Target="../media/hdphoto3.wdp"/><Relationship Id="rId2" Type="http://schemas.openxmlformats.org/officeDocument/2006/relationships/image" Target="../media/image49.png"/><Relationship Id="rId1" Type="http://schemas.openxmlformats.org/officeDocument/2006/relationships/slideLayout" Target="../slideLayouts/slideLayout8.xml"/><Relationship Id="rId6" Type="http://schemas.openxmlformats.org/officeDocument/2006/relationships/image" Target="../media/image53.png"/><Relationship Id="rId11" Type="http://schemas.openxmlformats.org/officeDocument/2006/relationships/image" Target="../media/image57.png"/><Relationship Id="rId5" Type="http://schemas.openxmlformats.org/officeDocument/2006/relationships/image" Target="../media/image52.svg"/><Relationship Id="rId15" Type="http://schemas.openxmlformats.org/officeDocument/2006/relationships/image" Target="../media/image22.png"/><Relationship Id="rId10" Type="http://schemas.microsoft.com/office/2007/relationships/hdphoto" Target="../media/hdphoto2.wdp"/><Relationship Id="rId4" Type="http://schemas.openxmlformats.org/officeDocument/2006/relationships/image" Target="../media/image51.png"/><Relationship Id="rId9" Type="http://schemas.openxmlformats.org/officeDocument/2006/relationships/image" Target="../media/image56.png"/><Relationship Id="rId1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linkedin.com/pulse/troubleshooting-performance-serverless-synapse-sql-pool-jovan-popovic/"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3" Type="http://schemas.openxmlformats.org/officeDocument/2006/relationships/image" Target="../media/image24.svg"/><Relationship Id="rId7" Type="http://schemas.openxmlformats.org/officeDocument/2006/relationships/image" Target="../media/image27.png"/><Relationship Id="rId12"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8.xml"/><Relationship Id="rId6" Type="http://schemas.microsoft.com/office/2007/relationships/hdphoto" Target="../media/hdphoto1.wdp"/><Relationship Id="rId11" Type="http://schemas.openxmlformats.org/officeDocument/2006/relationships/image" Target="../media/image31.sv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8.png"/><Relationship Id="rId3" Type="http://schemas.openxmlformats.org/officeDocument/2006/relationships/image" Target="../media/image19.svg"/><Relationship Id="rId7" Type="http://schemas.openxmlformats.org/officeDocument/2006/relationships/image" Target="../media/image36.svg"/><Relationship Id="rId12" Type="http://schemas.openxmlformats.org/officeDocument/2006/relationships/image" Target="../media/image41.png"/><Relationship Id="rId2"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34.svg"/><Relationship Id="rId15" Type="http://schemas.openxmlformats.org/officeDocument/2006/relationships/image" Target="../media/image22.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41.png"/><Relationship Id="rId3" Type="http://schemas.openxmlformats.org/officeDocument/2006/relationships/image" Target="../media/image36.svg"/><Relationship Id="rId7" Type="http://schemas.openxmlformats.org/officeDocument/2006/relationships/image" Target="../media/image42.png"/><Relationship Id="rId12" Type="http://schemas.openxmlformats.org/officeDocument/2006/relationships/image" Target="../media/image45.svg"/><Relationship Id="rId2" Type="http://schemas.openxmlformats.org/officeDocument/2006/relationships/image" Target="../media/image35.png"/><Relationship Id="rId16" Type="http://schemas.openxmlformats.org/officeDocument/2006/relationships/image" Target="../media/image48.svg"/><Relationship Id="rId1" Type="http://schemas.openxmlformats.org/officeDocument/2006/relationships/slideLayout" Target="../slideLayouts/slideLayout8.xml"/><Relationship Id="rId6" Type="http://schemas.openxmlformats.org/officeDocument/2006/relationships/image" Target="../media/image37.png"/><Relationship Id="rId11" Type="http://schemas.openxmlformats.org/officeDocument/2006/relationships/image" Target="../media/image44.png"/><Relationship Id="rId5" Type="http://schemas.openxmlformats.org/officeDocument/2006/relationships/image" Target="../media/image40.svg"/><Relationship Id="rId15" Type="http://schemas.openxmlformats.org/officeDocument/2006/relationships/image" Target="../media/image47.png"/><Relationship Id="rId10" Type="http://schemas.openxmlformats.org/officeDocument/2006/relationships/image" Target="../media/image19.svg"/><Relationship Id="rId4" Type="http://schemas.openxmlformats.org/officeDocument/2006/relationships/image" Target="../media/image39.png"/><Relationship Id="rId9" Type="http://schemas.openxmlformats.org/officeDocument/2006/relationships/image" Target="../media/image18.pn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40.svg"/><Relationship Id="rId7" Type="http://schemas.openxmlformats.org/officeDocument/2006/relationships/image" Target="../media/image33.png"/><Relationship Id="rId2" Type="http://schemas.openxmlformats.org/officeDocument/2006/relationships/image" Target="../media/image39.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D6A9-4BA4-9045-AF91-E7A73F39FD29}"/>
              </a:ext>
            </a:extLst>
          </p:cNvPr>
          <p:cNvSpPr>
            <a:spLocks noGrp="1"/>
          </p:cNvSpPr>
          <p:nvPr>
            <p:ph type="title"/>
          </p:nvPr>
        </p:nvSpPr>
        <p:spPr>
          <a:xfrm>
            <a:off x="528103" y="1852797"/>
            <a:ext cx="10582262" cy="1692771"/>
          </a:xfrm>
        </p:spPr>
        <p:txBody>
          <a:bodyPr/>
          <a:lstStyle/>
          <a:p>
            <a:r>
              <a:rPr lang="en-US"/>
              <a:t>Synapse serverless SQL pool</a:t>
            </a:r>
            <a:br>
              <a:rPr lang="en-US"/>
            </a:br>
            <a:r>
              <a:rPr lang="en-US" sz="4400"/>
              <a:t>- Scenarios and best practices -</a:t>
            </a:r>
            <a:endParaRPr lang="en-US"/>
          </a:p>
        </p:txBody>
      </p:sp>
      <p:sp>
        <p:nvSpPr>
          <p:cNvPr id="3" name="Text Placeholder 2">
            <a:extLst>
              <a:ext uri="{FF2B5EF4-FFF2-40B4-BE49-F238E27FC236}">
                <a16:creationId xmlns:a16="http://schemas.microsoft.com/office/drawing/2014/main" id="{25FE7757-796F-4C47-A185-5B40ACACDF6E}"/>
              </a:ext>
            </a:extLst>
          </p:cNvPr>
          <p:cNvSpPr>
            <a:spLocks noGrp="1"/>
          </p:cNvSpPr>
          <p:nvPr>
            <p:ph type="body" sz="quarter" idx="12"/>
          </p:nvPr>
        </p:nvSpPr>
        <p:spPr>
          <a:xfrm>
            <a:off x="582042" y="3745831"/>
            <a:ext cx="4164583" cy="276999"/>
          </a:xfrm>
        </p:spPr>
        <p:txBody>
          <a:bodyPr/>
          <a:lstStyle/>
          <a:p>
            <a:r>
              <a:rPr lang="en-US"/>
              <a:t>January 2022</a:t>
            </a:r>
          </a:p>
        </p:txBody>
      </p:sp>
      <p:sp>
        <p:nvSpPr>
          <p:cNvPr id="4" name="btfpLayoutConfig" hidden="1">
            <a:extLst>
              <a:ext uri="{FF2B5EF4-FFF2-40B4-BE49-F238E27FC236}">
                <a16:creationId xmlns:a16="http://schemas.microsoft.com/office/drawing/2014/main" id="{ED3AE53D-F189-40C6-B84E-AC20B2245608}"/>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overall_1_132241972368228003 columns_1_132241972368228003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41859771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A551-5FAD-4729-95F4-7FD5FAF41698}"/>
              </a:ext>
            </a:extLst>
          </p:cNvPr>
          <p:cNvSpPr>
            <a:spLocks noGrp="1"/>
          </p:cNvSpPr>
          <p:nvPr>
            <p:ph type="title"/>
          </p:nvPr>
        </p:nvSpPr>
        <p:spPr>
          <a:xfrm>
            <a:off x="588263" y="457199"/>
            <a:ext cx="10535008" cy="1106905"/>
          </a:xfrm>
        </p:spPr>
        <p:txBody>
          <a:bodyPr/>
          <a:lstStyle/>
          <a:p>
            <a:r>
              <a:rPr lang="en-US"/>
              <a:t>Synapse link – near real-time analytics</a:t>
            </a:r>
          </a:p>
        </p:txBody>
      </p:sp>
      <p:sp>
        <p:nvSpPr>
          <p:cNvPr id="4" name="TextBox 3">
            <a:extLst>
              <a:ext uri="{FF2B5EF4-FFF2-40B4-BE49-F238E27FC236}">
                <a16:creationId xmlns:a16="http://schemas.microsoft.com/office/drawing/2014/main" id="{DB825313-C238-4454-A537-DF5025093077}"/>
              </a:ext>
            </a:extLst>
          </p:cNvPr>
          <p:cNvSpPr txBox="1"/>
          <p:nvPr/>
        </p:nvSpPr>
        <p:spPr>
          <a:xfrm>
            <a:off x="5381363" y="1950176"/>
            <a:ext cx="2661277" cy="830997"/>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Semibold"/>
                <a:ea typeface="+mn-ea"/>
                <a:cs typeface="+mn-cs"/>
              </a:rPr>
              <a:t>Analytical 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a:ln>
                  <a:noFill/>
                </a:ln>
                <a:solidFill>
                  <a:srgbClr val="000000"/>
                </a:solidFill>
                <a:effectLst/>
                <a:uLnTx/>
                <a:uFillTx/>
                <a:latin typeface="Segoe UI"/>
                <a:ea typeface="+mn-ea"/>
                <a:cs typeface="+mn-cs"/>
              </a:rPr>
              <a:t>Column store </a:t>
            </a:r>
            <a:r>
              <a:rPr kumimoji="0" lang="en-US" sz="1400" b="0" i="0" u="none" strike="noStrike" kern="1200" cap="none" spc="0" normalizeH="0" baseline="0" noProof="0">
                <a:ln>
                  <a:noFill/>
                </a:ln>
                <a:solidFill>
                  <a:srgbClr val="000000"/>
                </a:solidFill>
                <a:effectLst/>
                <a:uLnTx/>
                <a:uFillTx/>
                <a:latin typeface="Segoe UI"/>
                <a:ea typeface="+mn-ea"/>
                <a:cs typeface="+mn-cs"/>
              </a:rPr>
              <a:t>optimized for analytical queries</a:t>
            </a:r>
          </a:p>
        </p:txBody>
      </p:sp>
      <p:sp>
        <p:nvSpPr>
          <p:cNvPr id="5" name="TextBox 4">
            <a:extLst>
              <a:ext uri="{FF2B5EF4-FFF2-40B4-BE49-F238E27FC236}">
                <a16:creationId xmlns:a16="http://schemas.microsoft.com/office/drawing/2014/main" id="{7A9E3539-4391-4FE4-A8FA-8B4746B5EC4D}"/>
              </a:ext>
            </a:extLst>
          </p:cNvPr>
          <p:cNvSpPr txBox="1"/>
          <p:nvPr/>
        </p:nvSpPr>
        <p:spPr>
          <a:xfrm>
            <a:off x="559424" y="1837296"/>
            <a:ext cx="2449740" cy="830997"/>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Semibold"/>
                <a:ea typeface="+mn-ea"/>
                <a:cs typeface="+mn-cs"/>
              </a:rPr>
              <a:t>Transactional 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a:ln>
                  <a:noFill/>
                </a:ln>
                <a:solidFill>
                  <a:srgbClr val="000000"/>
                </a:solidFill>
                <a:effectLst/>
                <a:uLnTx/>
                <a:uFillTx/>
                <a:latin typeface="Segoe UI"/>
                <a:ea typeface="+mn-ea"/>
                <a:cs typeface="+mn-cs"/>
              </a:rPr>
              <a:t>Row store </a:t>
            </a:r>
            <a:r>
              <a:rPr kumimoji="0" lang="en-US" sz="1400" b="0" i="0" u="none" strike="noStrike" kern="1200" cap="none" spc="0" normalizeH="0" baseline="0" noProof="0">
                <a:ln>
                  <a:noFill/>
                </a:ln>
                <a:solidFill>
                  <a:srgbClr val="000000"/>
                </a:solidFill>
                <a:effectLst/>
                <a:uLnTx/>
                <a:uFillTx/>
                <a:latin typeface="Segoe UI"/>
                <a:ea typeface="+mn-ea"/>
                <a:cs typeface="+mn-cs"/>
              </a:rPr>
              <a:t>optimized for transactional operations</a:t>
            </a:r>
          </a:p>
        </p:txBody>
      </p:sp>
      <p:pic>
        <p:nvPicPr>
          <p:cNvPr id="6" name="Graphic 5">
            <a:extLst>
              <a:ext uri="{FF2B5EF4-FFF2-40B4-BE49-F238E27FC236}">
                <a16:creationId xmlns:a16="http://schemas.microsoft.com/office/drawing/2014/main" id="{C3FACF27-C410-454E-841A-27A761C8D21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4125" y="5836117"/>
            <a:ext cx="333115" cy="382983"/>
          </a:xfrm>
          <a:prstGeom prst="rect">
            <a:avLst/>
          </a:prstGeom>
        </p:spPr>
      </p:pic>
      <p:pic>
        <p:nvPicPr>
          <p:cNvPr id="7" name="Graphic 6">
            <a:extLst>
              <a:ext uri="{FF2B5EF4-FFF2-40B4-BE49-F238E27FC236}">
                <a16:creationId xmlns:a16="http://schemas.microsoft.com/office/drawing/2014/main" id="{7C179DB2-8C73-4358-97BB-CDEC9D121E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97520" y="5810276"/>
            <a:ext cx="434663" cy="434663"/>
          </a:xfrm>
          <a:prstGeom prst="rect">
            <a:avLst/>
          </a:prstGeom>
        </p:spPr>
      </p:pic>
      <p:sp>
        <p:nvSpPr>
          <p:cNvPr id="8" name="Right Brace 7">
            <a:extLst>
              <a:ext uri="{FF2B5EF4-FFF2-40B4-BE49-F238E27FC236}">
                <a16:creationId xmlns:a16="http://schemas.microsoft.com/office/drawing/2014/main" id="{E78A8694-7D1F-4A63-B837-378266BAD974}"/>
              </a:ext>
            </a:extLst>
          </p:cNvPr>
          <p:cNvSpPr/>
          <p:nvPr/>
        </p:nvSpPr>
        <p:spPr>
          <a:xfrm>
            <a:off x="9500116" y="3197767"/>
            <a:ext cx="208792" cy="2520144"/>
          </a:xfrm>
          <a:prstGeom prst="rightBrace">
            <a:avLst>
              <a:gd name="adj1" fmla="val 44540"/>
              <a:gd name="adj2" fmla="val 50000"/>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2F3EE2F8-94E0-4160-8862-5169A89B45F7}"/>
              </a:ext>
            </a:extLst>
          </p:cNvPr>
          <p:cNvSpPr/>
          <p:nvPr/>
        </p:nvSpPr>
        <p:spPr>
          <a:xfrm>
            <a:off x="2739052" y="5934793"/>
            <a:ext cx="2045753" cy="279244"/>
          </a:xfrm>
          <a:prstGeom prst="rect">
            <a:avLst/>
          </a:prstGeom>
        </p:spPr>
        <p:txBody>
          <a:bodyPr wrap="none">
            <a:spAutoFit/>
          </a:bodyPr>
          <a:lstStyle/>
          <a:p>
            <a:pPr marL="0" marR="0" lvl="0" indent="0" algn="l" defTabSz="710576" rtl="0" eaLnBrk="1" fontAlgn="auto" latinLnBrk="0" hangingPunct="1">
              <a:lnSpc>
                <a:spcPts val="1400"/>
              </a:lnSpc>
              <a:spcBef>
                <a:spcPct val="0"/>
              </a:spcBef>
              <a:spcAft>
                <a:spcPts val="0"/>
              </a:spcAft>
              <a:buClrTx/>
              <a:buSzTx/>
              <a:buFontTx/>
              <a:buNone/>
              <a:tabLst/>
              <a:defRPr/>
            </a:pPr>
            <a:r>
              <a:rPr kumimoji="0" lang="en-US" sz="1765" b="0" i="0" u="none" strike="noStrike" kern="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Azure Cosmos DB</a:t>
            </a:r>
          </a:p>
        </p:txBody>
      </p:sp>
      <p:sp>
        <p:nvSpPr>
          <p:cNvPr id="10" name="Rectangle 9">
            <a:extLst>
              <a:ext uri="{FF2B5EF4-FFF2-40B4-BE49-F238E27FC236}">
                <a16:creationId xmlns:a16="http://schemas.microsoft.com/office/drawing/2014/main" id="{2ADB2FDC-8A70-48A3-9A07-6C589AFBFF87}"/>
              </a:ext>
            </a:extLst>
          </p:cNvPr>
          <p:cNvSpPr/>
          <p:nvPr/>
        </p:nvSpPr>
        <p:spPr>
          <a:xfrm>
            <a:off x="8776465" y="5945626"/>
            <a:ext cx="2719014" cy="279244"/>
          </a:xfrm>
          <a:prstGeom prst="rect">
            <a:avLst/>
          </a:prstGeom>
        </p:spPr>
        <p:txBody>
          <a:bodyPr wrap="none">
            <a:spAutoFit/>
          </a:bodyPr>
          <a:lstStyle/>
          <a:p>
            <a:pPr marL="0" marR="0" lvl="0" indent="0" algn="l" defTabSz="710576" rtl="0" eaLnBrk="1" fontAlgn="auto" latinLnBrk="0" hangingPunct="1">
              <a:lnSpc>
                <a:spcPts val="1400"/>
              </a:lnSpc>
              <a:spcBef>
                <a:spcPct val="0"/>
              </a:spcBef>
              <a:spcAft>
                <a:spcPts val="0"/>
              </a:spcAft>
              <a:buClrTx/>
              <a:buSzTx/>
              <a:buFontTx/>
              <a:buNone/>
              <a:tabLst/>
              <a:defRPr/>
            </a:pPr>
            <a:r>
              <a:rPr kumimoji="0" lang="en-US" sz="1765" b="0" i="0" u="none" strike="noStrike" kern="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Azure Synapse Analytics</a:t>
            </a:r>
          </a:p>
        </p:txBody>
      </p:sp>
      <p:sp>
        <p:nvSpPr>
          <p:cNvPr id="12" name="TextBox 11">
            <a:extLst>
              <a:ext uri="{FF2B5EF4-FFF2-40B4-BE49-F238E27FC236}">
                <a16:creationId xmlns:a16="http://schemas.microsoft.com/office/drawing/2014/main" id="{FE110A41-8016-4E8B-87B8-281D6D9607E8}"/>
              </a:ext>
            </a:extLst>
          </p:cNvPr>
          <p:cNvSpPr txBox="1"/>
          <p:nvPr/>
        </p:nvSpPr>
        <p:spPr>
          <a:xfrm>
            <a:off x="6034800" y="3794022"/>
            <a:ext cx="1882419" cy="307777"/>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rPr>
              <a:t>Cloud-Native HTAP</a:t>
            </a:r>
          </a:p>
        </p:txBody>
      </p:sp>
      <p:sp>
        <p:nvSpPr>
          <p:cNvPr id="13" name="TextBox 12">
            <a:extLst>
              <a:ext uri="{FF2B5EF4-FFF2-40B4-BE49-F238E27FC236}">
                <a16:creationId xmlns:a16="http://schemas.microsoft.com/office/drawing/2014/main" id="{E938514B-CD9C-4E4C-BAB4-F66089EC797F}"/>
              </a:ext>
            </a:extLst>
          </p:cNvPr>
          <p:cNvSpPr txBox="1"/>
          <p:nvPr/>
        </p:nvSpPr>
        <p:spPr>
          <a:xfrm>
            <a:off x="5906885" y="4795044"/>
            <a:ext cx="2160563" cy="830997"/>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rPr>
              <a:t>Azure Synapse Link</a:t>
            </a:r>
          </a:p>
        </p:txBody>
      </p:sp>
      <p:sp>
        <p:nvSpPr>
          <p:cNvPr id="14" name="TextBox 13">
            <a:extLst>
              <a:ext uri="{FF2B5EF4-FFF2-40B4-BE49-F238E27FC236}">
                <a16:creationId xmlns:a16="http://schemas.microsoft.com/office/drawing/2014/main" id="{1BC9BE6A-D3BC-4231-84B7-8F9DA17929BE}"/>
              </a:ext>
            </a:extLst>
          </p:cNvPr>
          <p:cNvSpPr txBox="1"/>
          <p:nvPr/>
        </p:nvSpPr>
        <p:spPr>
          <a:xfrm>
            <a:off x="8497202" y="4920422"/>
            <a:ext cx="1183075" cy="49244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SQL</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serverless</a:t>
            </a:r>
          </a:p>
        </p:txBody>
      </p:sp>
      <p:pic>
        <p:nvPicPr>
          <p:cNvPr id="15" name="Graphic 14">
            <a:extLst>
              <a:ext uri="{FF2B5EF4-FFF2-40B4-BE49-F238E27FC236}">
                <a16:creationId xmlns:a16="http://schemas.microsoft.com/office/drawing/2014/main" id="{EC65A343-14AA-4849-98C7-559F95568E6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7407" y="4105567"/>
            <a:ext cx="741532" cy="852543"/>
          </a:xfrm>
          <a:prstGeom prst="rect">
            <a:avLst/>
          </a:prstGeom>
        </p:spPr>
      </p:pic>
      <p:pic>
        <p:nvPicPr>
          <p:cNvPr id="16" name="Picture 4" descr="Image result for spark logo transparent">
            <a:extLst>
              <a:ext uri="{FF2B5EF4-FFF2-40B4-BE49-F238E27FC236}">
                <a16:creationId xmlns:a16="http://schemas.microsoft.com/office/drawing/2014/main" id="{CE7D25A1-739B-4C4C-98C8-EC2C006F668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8173" y="3701173"/>
            <a:ext cx="648997" cy="339132"/>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589AAC75-5042-4BDC-B9CA-4C1EEC2B88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4575292" y="3861701"/>
            <a:ext cx="1162031" cy="1162031"/>
          </a:xfrm>
          <a:prstGeom prst="rect">
            <a:avLst/>
          </a:prstGeom>
        </p:spPr>
      </p:pic>
      <p:sp>
        <p:nvSpPr>
          <p:cNvPr id="18" name="TextBox 17">
            <a:extLst>
              <a:ext uri="{FF2B5EF4-FFF2-40B4-BE49-F238E27FC236}">
                <a16:creationId xmlns:a16="http://schemas.microsoft.com/office/drawing/2014/main" id="{2386CFF2-E04A-4FE2-AABD-B1D34BCE4A14}"/>
              </a:ext>
            </a:extLst>
          </p:cNvPr>
          <p:cNvSpPr txBox="1"/>
          <p:nvPr/>
        </p:nvSpPr>
        <p:spPr>
          <a:xfrm>
            <a:off x="3289418" y="4488795"/>
            <a:ext cx="1182219" cy="276999"/>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Auto-Sync</a:t>
            </a:r>
          </a:p>
        </p:txBody>
      </p:sp>
      <p:pic>
        <p:nvPicPr>
          <p:cNvPr id="19" name="Graphic 18">
            <a:extLst>
              <a:ext uri="{FF2B5EF4-FFF2-40B4-BE49-F238E27FC236}">
                <a16:creationId xmlns:a16="http://schemas.microsoft.com/office/drawing/2014/main" id="{94CAD6FA-D367-4CC2-AAFF-77B1BDE5EF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8739" y="3890714"/>
            <a:ext cx="1091145" cy="1091145"/>
          </a:xfrm>
          <a:prstGeom prst="rect">
            <a:avLst/>
          </a:prstGeom>
        </p:spPr>
      </p:pic>
      <p:sp>
        <p:nvSpPr>
          <p:cNvPr id="20" name="Rectangle 19">
            <a:extLst>
              <a:ext uri="{FF2B5EF4-FFF2-40B4-BE49-F238E27FC236}">
                <a16:creationId xmlns:a16="http://schemas.microsoft.com/office/drawing/2014/main" id="{31876073-3DC1-4D3D-BBC8-BC41B05FD167}"/>
              </a:ext>
            </a:extLst>
          </p:cNvPr>
          <p:cNvSpPr/>
          <p:nvPr/>
        </p:nvSpPr>
        <p:spPr bwMode="auto">
          <a:xfrm>
            <a:off x="9871409" y="3295887"/>
            <a:ext cx="1684483" cy="492689"/>
          </a:xfrm>
          <a:prstGeom prst="rect">
            <a:avLst/>
          </a:prstGeom>
          <a:solidFill>
            <a:schemeClr val="bg1"/>
          </a:solidFill>
          <a:ln w="158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0" rIns="0" bIns="0" numCol="1" spcCol="0" rtlCol="0" fromWordArt="0" anchor="ctr" anchorCtr="0" forceAA="0" compatLnSpc="1">
            <a:prstTxWarp prst="textNoShape">
              <a:avLst/>
            </a:prstTxWarp>
            <a:noAutofit/>
          </a:bodyPr>
          <a:lstStyle/>
          <a:p>
            <a:pPr marL="0" marR="0" lvl="0" indent="0" algn="l" defTabSz="710576" rtl="0" eaLnBrk="1" fontAlgn="auto" latinLnBrk="0" hangingPunct="1">
              <a:lnSpc>
                <a:spcPts val="1300"/>
              </a:lnSpc>
              <a:spcBef>
                <a:spcPct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Machine learning</a:t>
            </a:r>
          </a:p>
        </p:txBody>
      </p:sp>
      <p:sp>
        <p:nvSpPr>
          <p:cNvPr id="21" name="Rectangle 20">
            <a:extLst>
              <a:ext uri="{FF2B5EF4-FFF2-40B4-BE49-F238E27FC236}">
                <a16:creationId xmlns:a16="http://schemas.microsoft.com/office/drawing/2014/main" id="{BD11F6AA-4D4F-4D51-8F0E-8D55F2304D52}"/>
              </a:ext>
            </a:extLst>
          </p:cNvPr>
          <p:cNvSpPr/>
          <p:nvPr/>
        </p:nvSpPr>
        <p:spPr bwMode="auto">
          <a:xfrm>
            <a:off x="9859289" y="4210413"/>
            <a:ext cx="1684483" cy="493776"/>
          </a:xfrm>
          <a:prstGeom prst="rect">
            <a:avLst/>
          </a:prstGeom>
          <a:solidFill>
            <a:schemeClr val="bg1"/>
          </a:solidFill>
          <a:ln w="158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0" rIns="0" bIns="0" numCol="1" spcCol="0" rtlCol="0" fromWordArt="0" anchor="ctr" anchorCtr="0" forceAA="0" compatLnSpc="1">
            <a:prstTxWarp prst="textNoShape">
              <a:avLst/>
            </a:prstTxWarp>
            <a:noAutofit/>
          </a:bodyPr>
          <a:lstStyle/>
          <a:p>
            <a:pPr marL="0" marR="0" lvl="0" indent="0" algn="l" defTabSz="710576" rtl="0" eaLnBrk="1" fontAlgn="auto" latinLnBrk="0" hangingPunct="1">
              <a:lnSpc>
                <a:spcPts val="1300"/>
              </a:lnSpc>
              <a:spcBef>
                <a:spcPct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Big data analytics</a:t>
            </a:r>
          </a:p>
        </p:txBody>
      </p:sp>
      <p:sp>
        <p:nvSpPr>
          <p:cNvPr id="22" name="Rectangle 21">
            <a:extLst>
              <a:ext uri="{FF2B5EF4-FFF2-40B4-BE49-F238E27FC236}">
                <a16:creationId xmlns:a16="http://schemas.microsoft.com/office/drawing/2014/main" id="{EE4E3B77-8B92-4886-B087-3F3F607935FD}"/>
              </a:ext>
            </a:extLst>
          </p:cNvPr>
          <p:cNvSpPr/>
          <p:nvPr/>
        </p:nvSpPr>
        <p:spPr bwMode="auto">
          <a:xfrm>
            <a:off x="9851609" y="5100862"/>
            <a:ext cx="1684483" cy="493776"/>
          </a:xfrm>
          <a:prstGeom prst="rect">
            <a:avLst/>
          </a:prstGeom>
          <a:solidFill>
            <a:schemeClr val="bg1"/>
          </a:solidFill>
          <a:ln w="158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0" rIns="0" bIns="0" numCol="1" spcCol="0" rtlCol="0" fromWordArt="0" anchor="ctr" anchorCtr="0" forceAA="0" compatLnSpc="1">
            <a:prstTxWarp prst="textNoShape">
              <a:avLst/>
            </a:prstTxWarp>
            <a:noAutofit/>
          </a:bodyPr>
          <a:lstStyle/>
          <a:p>
            <a:pPr marL="0" marR="0" lvl="0" indent="0" algn="l" defTabSz="710576" rtl="0" eaLnBrk="1" fontAlgn="auto" latinLnBrk="0" hangingPunct="1">
              <a:lnSpc>
                <a:spcPts val="1300"/>
              </a:lnSpc>
              <a:spcBef>
                <a:spcPct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BI Dashboards</a:t>
            </a:r>
          </a:p>
        </p:txBody>
      </p:sp>
      <p:cxnSp>
        <p:nvCxnSpPr>
          <p:cNvPr id="23" name="Straight Arrow Connector 22">
            <a:extLst>
              <a:ext uri="{FF2B5EF4-FFF2-40B4-BE49-F238E27FC236}">
                <a16:creationId xmlns:a16="http://schemas.microsoft.com/office/drawing/2014/main" id="{3ACEDA4D-001A-417D-A358-EAF5E4C7B708}"/>
              </a:ext>
            </a:extLst>
          </p:cNvPr>
          <p:cNvCxnSpPr>
            <a:cxnSpLocks/>
          </p:cNvCxnSpPr>
          <p:nvPr/>
        </p:nvCxnSpPr>
        <p:spPr>
          <a:xfrm flipH="1">
            <a:off x="3118414" y="4442717"/>
            <a:ext cx="1557135" cy="0"/>
          </a:xfrm>
          <a:prstGeom prst="straightConnector1">
            <a:avLst/>
          </a:prstGeom>
          <a:ln w="15875">
            <a:solidFill>
              <a:schemeClr val="tx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213311-D6C5-4A75-B38D-3F867D4E11D3}"/>
              </a:ext>
            </a:extLst>
          </p:cNvPr>
          <p:cNvCxnSpPr>
            <a:cxnSpLocks/>
          </p:cNvCxnSpPr>
          <p:nvPr/>
        </p:nvCxnSpPr>
        <p:spPr>
          <a:xfrm flipV="1">
            <a:off x="5156306" y="2325809"/>
            <a:ext cx="0" cy="1686839"/>
          </a:xfrm>
          <a:prstGeom prst="straightConnector1">
            <a:avLst/>
          </a:prstGeom>
          <a:ln w="15875">
            <a:solidFill>
              <a:schemeClr val="bg1">
                <a:lumMod val="65000"/>
              </a:schemeClr>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61A60-7217-4015-9C3D-5D4F480E0618}"/>
              </a:ext>
            </a:extLst>
          </p:cNvPr>
          <p:cNvCxnSpPr>
            <a:cxnSpLocks/>
          </p:cNvCxnSpPr>
          <p:nvPr/>
        </p:nvCxnSpPr>
        <p:spPr>
          <a:xfrm>
            <a:off x="5156306" y="2325809"/>
            <a:ext cx="225056" cy="0"/>
          </a:xfrm>
          <a:prstGeom prst="line">
            <a:avLst/>
          </a:prstGeom>
          <a:ln w="15875">
            <a:solidFill>
              <a:srgbClr val="A6A6A7"/>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CF88D9-17C4-49EC-B0E6-5FDF4E7F9EFD}"/>
              </a:ext>
            </a:extLst>
          </p:cNvPr>
          <p:cNvCxnSpPr/>
          <p:nvPr/>
        </p:nvCxnSpPr>
        <p:spPr>
          <a:xfrm>
            <a:off x="2570588" y="2325809"/>
            <a:ext cx="225056" cy="0"/>
          </a:xfrm>
          <a:prstGeom prst="line">
            <a:avLst/>
          </a:prstGeom>
          <a:ln w="15875">
            <a:solidFill>
              <a:srgbClr val="A6A6A7"/>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C286CEE-348E-4393-AED7-50709292BAA7}"/>
              </a:ext>
            </a:extLst>
          </p:cNvPr>
          <p:cNvCxnSpPr>
            <a:cxnSpLocks/>
          </p:cNvCxnSpPr>
          <p:nvPr/>
        </p:nvCxnSpPr>
        <p:spPr>
          <a:xfrm flipV="1">
            <a:off x="2788133" y="2325809"/>
            <a:ext cx="0" cy="1714496"/>
          </a:xfrm>
          <a:prstGeom prst="straightConnector1">
            <a:avLst/>
          </a:prstGeom>
          <a:ln w="15875">
            <a:solidFill>
              <a:schemeClr val="bg1">
                <a:lumMod val="65000"/>
              </a:schemeClr>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B88282B-3B2C-4794-9CB0-05C5231A84F3}"/>
              </a:ext>
            </a:extLst>
          </p:cNvPr>
          <p:cNvGrpSpPr/>
          <p:nvPr/>
        </p:nvGrpSpPr>
        <p:grpSpPr>
          <a:xfrm>
            <a:off x="1949613" y="2981473"/>
            <a:ext cx="3980965" cy="3468083"/>
            <a:chOff x="1865045" y="2268678"/>
            <a:chExt cx="3980965" cy="3468082"/>
          </a:xfrm>
          <a:effectLst>
            <a:outerShdw blurRad="63500" sx="102000" sy="102000" algn="ctr" rotWithShape="0">
              <a:prstClr val="black">
                <a:alpha val="40000"/>
              </a:prstClr>
            </a:outerShdw>
          </a:effectLst>
        </p:grpSpPr>
        <p:cxnSp>
          <p:nvCxnSpPr>
            <p:cNvPr id="29" name="Straight Connector 28">
              <a:extLst>
                <a:ext uri="{FF2B5EF4-FFF2-40B4-BE49-F238E27FC236}">
                  <a16:creationId xmlns:a16="http://schemas.microsoft.com/office/drawing/2014/main" id="{08BE1AA9-6E31-45E2-BED0-BB75FB2FAC3F}"/>
                </a:ext>
              </a:extLst>
            </p:cNvPr>
            <p:cNvCxnSpPr>
              <a:cxnSpLocks/>
            </p:cNvCxnSpPr>
            <p:nvPr/>
          </p:nvCxnSpPr>
          <p:spPr>
            <a:xfrm>
              <a:off x="1865045" y="2268678"/>
              <a:ext cx="398096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B12DC1A-839A-40A9-8908-61AE773BB808}"/>
                </a:ext>
              </a:extLst>
            </p:cNvPr>
            <p:cNvCxnSpPr>
              <a:cxnSpLocks/>
            </p:cNvCxnSpPr>
            <p:nvPr/>
          </p:nvCxnSpPr>
          <p:spPr>
            <a:xfrm>
              <a:off x="1865045" y="2268678"/>
              <a:ext cx="0" cy="3449439"/>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C3EE2F15-BF92-4803-8622-6FE60E6908FF}"/>
                </a:ext>
              </a:extLst>
            </p:cNvPr>
            <p:cNvCxnSpPr>
              <a:cxnSpLocks/>
            </p:cNvCxnSpPr>
            <p:nvPr/>
          </p:nvCxnSpPr>
          <p:spPr>
            <a:xfrm>
              <a:off x="1865045" y="5718117"/>
              <a:ext cx="3980965" cy="11566"/>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Straight Connector 31">
              <a:extLst>
                <a:ext uri="{FF2B5EF4-FFF2-40B4-BE49-F238E27FC236}">
                  <a16:creationId xmlns:a16="http://schemas.microsoft.com/office/drawing/2014/main" id="{288696B7-3506-4DB5-87EE-D57A297D667F}"/>
                </a:ext>
              </a:extLst>
            </p:cNvPr>
            <p:cNvCxnSpPr>
              <a:cxnSpLocks/>
            </p:cNvCxnSpPr>
            <p:nvPr/>
          </p:nvCxnSpPr>
          <p:spPr>
            <a:xfrm>
              <a:off x="5846010" y="2268678"/>
              <a:ext cx="0" cy="1000634"/>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Straight Connector 32">
              <a:extLst>
                <a:ext uri="{FF2B5EF4-FFF2-40B4-BE49-F238E27FC236}">
                  <a16:creationId xmlns:a16="http://schemas.microsoft.com/office/drawing/2014/main" id="{FF950A98-3FE4-430B-A344-9F20B3F87029}"/>
                </a:ext>
              </a:extLst>
            </p:cNvPr>
            <p:cNvCxnSpPr>
              <a:cxnSpLocks/>
            </p:cNvCxnSpPr>
            <p:nvPr/>
          </p:nvCxnSpPr>
          <p:spPr>
            <a:xfrm flipH="1">
              <a:off x="5833230" y="4285511"/>
              <a:ext cx="10862" cy="1451249"/>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34" name="Straight Connector 33">
            <a:extLst>
              <a:ext uri="{FF2B5EF4-FFF2-40B4-BE49-F238E27FC236}">
                <a16:creationId xmlns:a16="http://schemas.microsoft.com/office/drawing/2014/main" id="{FE1BCF47-5F16-48B1-8862-16F7E090FB3D}"/>
              </a:ext>
            </a:extLst>
          </p:cNvPr>
          <p:cNvCxnSpPr>
            <a:cxnSpLocks/>
          </p:cNvCxnSpPr>
          <p:nvPr/>
        </p:nvCxnSpPr>
        <p:spPr>
          <a:xfrm>
            <a:off x="7971248" y="6447473"/>
            <a:ext cx="3828519" cy="0"/>
          </a:xfrm>
          <a:prstGeom prst="line">
            <a:avLst/>
          </a:prstGeom>
          <a:effectLst>
            <a:outerShdw blurRad="63500" sx="102000" sy="102000" algn="ctr"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cxnSp>
        <p:nvCxnSpPr>
          <p:cNvPr id="35" name="Straight Connector 34">
            <a:extLst>
              <a:ext uri="{FF2B5EF4-FFF2-40B4-BE49-F238E27FC236}">
                <a16:creationId xmlns:a16="http://schemas.microsoft.com/office/drawing/2014/main" id="{38943F66-2C78-4FA4-8063-568BDFFD991B}"/>
              </a:ext>
            </a:extLst>
          </p:cNvPr>
          <p:cNvCxnSpPr>
            <a:cxnSpLocks/>
          </p:cNvCxnSpPr>
          <p:nvPr/>
        </p:nvCxnSpPr>
        <p:spPr>
          <a:xfrm>
            <a:off x="11799766" y="2981473"/>
            <a:ext cx="0" cy="3468083"/>
          </a:xfrm>
          <a:prstGeom prst="line">
            <a:avLst/>
          </a:prstGeom>
          <a:effectLst>
            <a:outerShdw blurRad="63500" sx="102000" sy="102000" algn="ctr"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cxnSp>
        <p:nvCxnSpPr>
          <p:cNvPr id="36" name="Straight Connector 35">
            <a:extLst>
              <a:ext uri="{FF2B5EF4-FFF2-40B4-BE49-F238E27FC236}">
                <a16:creationId xmlns:a16="http://schemas.microsoft.com/office/drawing/2014/main" id="{A0341BB9-DAAD-4693-93DA-C62B5905C24A}"/>
              </a:ext>
            </a:extLst>
          </p:cNvPr>
          <p:cNvCxnSpPr>
            <a:cxnSpLocks/>
          </p:cNvCxnSpPr>
          <p:nvPr/>
        </p:nvCxnSpPr>
        <p:spPr>
          <a:xfrm>
            <a:off x="7959908" y="2972081"/>
            <a:ext cx="3839859" cy="0"/>
          </a:xfrm>
          <a:prstGeom prst="line">
            <a:avLst/>
          </a:prstGeom>
          <a:effectLst>
            <a:outerShdw blurRad="63500" sx="102000" sy="102000" algn="ctr"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cxnSp>
        <p:nvCxnSpPr>
          <p:cNvPr id="37" name="Straight Connector 36">
            <a:extLst>
              <a:ext uri="{FF2B5EF4-FFF2-40B4-BE49-F238E27FC236}">
                <a16:creationId xmlns:a16="http://schemas.microsoft.com/office/drawing/2014/main" id="{350A1CDC-FAA6-40BE-AF35-90F6E9D2DAC3}"/>
              </a:ext>
            </a:extLst>
          </p:cNvPr>
          <p:cNvCxnSpPr>
            <a:cxnSpLocks/>
          </p:cNvCxnSpPr>
          <p:nvPr/>
        </p:nvCxnSpPr>
        <p:spPr>
          <a:xfrm flipH="1">
            <a:off x="7959909" y="2983258"/>
            <a:ext cx="11339" cy="983731"/>
          </a:xfrm>
          <a:prstGeom prst="line">
            <a:avLst/>
          </a:prstGeom>
          <a:effectLst>
            <a:outerShdw blurRad="63500" sx="102000" sy="102000" algn="ctr"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4B180C84-8332-44A7-88C4-325B9E7D7138}"/>
              </a:ext>
            </a:extLst>
          </p:cNvPr>
          <p:cNvCxnSpPr>
            <a:cxnSpLocks/>
          </p:cNvCxnSpPr>
          <p:nvPr/>
        </p:nvCxnSpPr>
        <p:spPr>
          <a:xfrm>
            <a:off x="7971248" y="5025835"/>
            <a:ext cx="0" cy="1423721"/>
          </a:xfrm>
          <a:prstGeom prst="line">
            <a:avLst/>
          </a:prstGeom>
          <a:effectLst>
            <a:outerShdw blurRad="63500" sx="102000" sy="102000" algn="ctr"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grpSp>
        <p:nvGrpSpPr>
          <p:cNvPr id="39" name="Group 38">
            <a:extLst>
              <a:ext uri="{FF2B5EF4-FFF2-40B4-BE49-F238E27FC236}">
                <a16:creationId xmlns:a16="http://schemas.microsoft.com/office/drawing/2014/main" id="{05623AED-8548-4F3D-BA5D-C956CC0DA5D6}"/>
              </a:ext>
            </a:extLst>
          </p:cNvPr>
          <p:cNvGrpSpPr/>
          <p:nvPr/>
        </p:nvGrpSpPr>
        <p:grpSpPr>
          <a:xfrm>
            <a:off x="5468199" y="4190093"/>
            <a:ext cx="2945927" cy="660840"/>
            <a:chOff x="5398749" y="3480910"/>
            <a:chExt cx="2945926" cy="660840"/>
          </a:xfrm>
        </p:grpSpPr>
        <p:pic>
          <p:nvPicPr>
            <p:cNvPr id="40" name="Picture 14">
              <a:extLst>
                <a:ext uri="{FF2B5EF4-FFF2-40B4-BE49-F238E27FC236}">
                  <a16:creationId xmlns:a16="http://schemas.microsoft.com/office/drawing/2014/main" id="{D068F817-1F8E-4B42-A426-C5C9FFA6D178}"/>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9043" b="89894" l="372" r="99257">
                          <a14:foregroundMark x1="42379" y1="51064" x2="34201" y2="49468"/>
                          <a14:foregroundMark x1="88476" y1="49468" x2="99257" y2="45213"/>
                          <a14:foregroundMark x1="15242" y1="49468" x2="372" y2="49468"/>
                        </a14:backgroundRemoval>
                      </a14:imgEffect>
                    </a14:imgLayer>
                  </a14:imgProps>
                </a:ext>
                <a:ext uri="{28A0092B-C50C-407E-A947-70E740481C1C}">
                  <a14:useLocalDpi xmlns:a14="http://schemas.microsoft.com/office/drawing/2010/main" val="0"/>
                </a:ext>
              </a:extLst>
            </a:blip>
            <a:srcRect/>
            <a:stretch>
              <a:fillRect/>
            </a:stretch>
          </p:blipFill>
          <p:spPr bwMode="auto">
            <a:xfrm>
              <a:off x="6347087" y="3480910"/>
              <a:ext cx="1049249" cy="66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Connector 40">
              <a:extLst>
                <a:ext uri="{FF2B5EF4-FFF2-40B4-BE49-F238E27FC236}">
                  <a16:creationId xmlns:a16="http://schemas.microsoft.com/office/drawing/2014/main" id="{0576A522-6E9D-411D-85C0-E59531C55D07}"/>
                </a:ext>
              </a:extLst>
            </p:cNvPr>
            <p:cNvCxnSpPr>
              <a:cxnSpLocks/>
            </p:cNvCxnSpPr>
            <p:nvPr/>
          </p:nvCxnSpPr>
          <p:spPr>
            <a:xfrm>
              <a:off x="5398749" y="3779612"/>
              <a:ext cx="2945926" cy="0"/>
            </a:xfrm>
            <a:prstGeom prst="line">
              <a:avLst/>
            </a:prstGeom>
            <a:ln w="76200">
              <a:solidFill>
                <a:srgbClr val="0078DC"/>
              </a:solidFill>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a:extLst>
              <a:ext uri="{FF2B5EF4-FFF2-40B4-BE49-F238E27FC236}">
                <a16:creationId xmlns:a16="http://schemas.microsoft.com/office/drawing/2014/main" id="{AB651D75-02FB-482A-95E6-44EFF782D635}"/>
              </a:ext>
            </a:extLst>
          </p:cNvPr>
          <p:cNvCxnSpPr>
            <a:cxnSpLocks/>
          </p:cNvCxnSpPr>
          <p:nvPr/>
        </p:nvCxnSpPr>
        <p:spPr>
          <a:xfrm flipH="1">
            <a:off x="1114478" y="4454384"/>
            <a:ext cx="1050451" cy="2917"/>
          </a:xfrm>
          <a:prstGeom prst="straightConnector1">
            <a:avLst/>
          </a:prstGeom>
          <a:ln w="15875">
            <a:solidFill>
              <a:schemeClr val="tx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90B6085-DC33-447E-A2B3-C8BB276627F5}"/>
              </a:ext>
            </a:extLst>
          </p:cNvPr>
          <p:cNvSpPr txBox="1"/>
          <p:nvPr/>
        </p:nvSpPr>
        <p:spPr>
          <a:xfrm>
            <a:off x="711607" y="3671655"/>
            <a:ext cx="1044401" cy="415755"/>
          </a:xfrm>
          <a:prstGeom prst="rect">
            <a:avLst/>
          </a:prstGeom>
          <a:noFill/>
        </p:spPr>
        <p:txBody>
          <a:bodyPr wrap="square" l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1"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rPr>
              <a:t>Operational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1"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rPr>
              <a:t>Data</a:t>
            </a:r>
          </a:p>
        </p:txBody>
      </p:sp>
      <p:pic>
        <p:nvPicPr>
          <p:cNvPr id="44" name="Picture 43">
            <a:extLst>
              <a:ext uri="{FF2B5EF4-FFF2-40B4-BE49-F238E27FC236}">
                <a16:creationId xmlns:a16="http://schemas.microsoft.com/office/drawing/2014/main" id="{7481B87F-56CD-456F-BEEB-B6028F4EDB0E}"/>
              </a:ext>
            </a:extLst>
          </p:cNvPr>
          <p:cNvPicPr>
            <a:picLocks noChangeAspect="1"/>
          </p:cNvPicPr>
          <p:nvPr/>
        </p:nvPicPr>
        <p:blipFill>
          <a:blip r:embed="rId11" cstate="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636155" y="4153589"/>
            <a:ext cx="493879" cy="598653"/>
          </a:xfrm>
          <a:prstGeom prst="rect">
            <a:avLst/>
          </a:prstGeom>
        </p:spPr>
      </p:pic>
      <p:pic>
        <p:nvPicPr>
          <p:cNvPr id="45" name="Picture 44">
            <a:extLst>
              <a:ext uri="{FF2B5EF4-FFF2-40B4-BE49-F238E27FC236}">
                <a16:creationId xmlns:a16="http://schemas.microsoft.com/office/drawing/2014/main" id="{3584CBE4-6775-492E-9530-738564DAAE23}"/>
              </a:ext>
            </a:extLst>
          </p:cNvPr>
          <p:cNvPicPr>
            <a:picLocks noChangeAspect="1"/>
          </p:cNvPicPr>
          <p:nvPr/>
        </p:nvPicPr>
        <p:blipFill rotWithShape="1">
          <a:blip r:embed="rId13">
            <a:duotone>
              <a:prstClr val="black"/>
              <a:schemeClr val="bg1">
                <a:tint val="45000"/>
                <a:satMod val="400000"/>
              </a:schemeClr>
            </a:duotone>
            <a:extLst>
              <a:ext uri="{BEBA8EAE-BF5A-486C-A8C5-ECC9F3942E4B}">
                <a14:imgProps xmlns:a14="http://schemas.microsoft.com/office/drawing/2010/main">
                  <a14:imgLayer r:embed="rId14">
                    <a14:imgEffect>
                      <a14:brightnessContrast contrast="-40000"/>
                    </a14:imgEffect>
                  </a14:imgLayer>
                </a14:imgProps>
              </a:ext>
            </a:extLst>
          </a:blip>
          <a:srcRect l="6099" t="18345" r="90073" b="74899"/>
          <a:stretch/>
        </p:blipFill>
        <p:spPr>
          <a:xfrm>
            <a:off x="653392" y="4850931"/>
            <a:ext cx="483304" cy="415499"/>
          </a:xfrm>
          <a:prstGeom prst="rect">
            <a:avLst/>
          </a:prstGeom>
          <a:ln>
            <a:noFill/>
          </a:ln>
        </p:spPr>
      </p:pic>
      <p:cxnSp>
        <p:nvCxnSpPr>
          <p:cNvPr id="46" name="Straight Connector 45">
            <a:extLst>
              <a:ext uri="{FF2B5EF4-FFF2-40B4-BE49-F238E27FC236}">
                <a16:creationId xmlns:a16="http://schemas.microsoft.com/office/drawing/2014/main" id="{5420B5B5-DCCC-4219-8710-99CBC142A32C}"/>
              </a:ext>
            </a:extLst>
          </p:cNvPr>
          <p:cNvCxnSpPr>
            <a:cxnSpLocks/>
          </p:cNvCxnSpPr>
          <p:nvPr/>
        </p:nvCxnSpPr>
        <p:spPr>
          <a:xfrm>
            <a:off x="5930578" y="3966988"/>
            <a:ext cx="0" cy="1031319"/>
          </a:xfrm>
          <a:prstGeom prst="line">
            <a:avLst/>
          </a:prstGeom>
          <a:effectLst>
            <a:outerShdw blurRad="63500" sx="102000" sy="102000" algn="ctr"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pic>
        <p:nvPicPr>
          <p:cNvPr id="49" name="Picture 2" descr="Icon&#10;&#10;Description automatically generated">
            <a:extLst>
              <a:ext uri="{FF2B5EF4-FFF2-40B4-BE49-F238E27FC236}">
                <a16:creationId xmlns:a16="http://schemas.microsoft.com/office/drawing/2014/main" id="{02194769-1E72-441F-B565-6737054473A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13945" y="5198735"/>
            <a:ext cx="465163" cy="465163"/>
          </a:xfrm>
          <a:prstGeom prst="rect">
            <a:avLst/>
          </a:prstGeom>
          <a:noFill/>
        </p:spPr>
      </p:pic>
      <p:sp>
        <p:nvSpPr>
          <p:cNvPr id="51" name="Rectangle 50">
            <a:extLst>
              <a:ext uri="{FF2B5EF4-FFF2-40B4-BE49-F238E27FC236}">
                <a16:creationId xmlns:a16="http://schemas.microsoft.com/office/drawing/2014/main" id="{17C0754A-3EC9-46B9-8957-629552A330FD}"/>
              </a:ext>
            </a:extLst>
          </p:cNvPr>
          <p:cNvSpPr/>
          <p:nvPr/>
        </p:nvSpPr>
        <p:spPr>
          <a:xfrm>
            <a:off x="2740977" y="5311689"/>
            <a:ext cx="1202573" cy="278218"/>
          </a:xfrm>
          <a:prstGeom prst="rect">
            <a:avLst/>
          </a:prstGeom>
        </p:spPr>
        <p:txBody>
          <a:bodyPr wrap="none">
            <a:spAutoFit/>
          </a:bodyPr>
          <a:lstStyle/>
          <a:p>
            <a:pPr marL="0" marR="0" lvl="0" indent="0" algn="l" defTabSz="710576" rtl="0" eaLnBrk="1" fontAlgn="auto" latinLnBrk="0" hangingPunct="1">
              <a:lnSpc>
                <a:spcPts val="1400"/>
              </a:lnSpc>
              <a:spcBef>
                <a:spcPct val="0"/>
              </a:spcBef>
              <a:spcAft>
                <a:spcPts val="0"/>
              </a:spcAft>
              <a:buClrTx/>
              <a:buSzTx/>
              <a:buFontTx/>
              <a:buNone/>
              <a:tabLst/>
              <a:defRPr/>
            </a:pPr>
            <a:r>
              <a:rPr kumimoji="0" lang="en-US" sz="1765" b="0" i="0" u="none" strike="noStrike" kern="0" cap="none" spc="0" normalizeH="0" baseline="0" noProof="0" err="1">
                <a:ln>
                  <a:noFill/>
                </a:ln>
                <a:solidFill>
                  <a:srgbClr val="0078D4"/>
                </a:solidFill>
                <a:effectLst/>
                <a:uLnTx/>
                <a:uFillTx/>
                <a:latin typeface="Segoe UI Semibold" panose="020B0702040204020203" pitchFamily="34" charset="0"/>
                <a:ea typeface="+mn-ea"/>
                <a:cs typeface="Segoe UI Semibold" panose="020B0702040204020203" pitchFamily="34" charset="0"/>
              </a:rPr>
              <a:t>Dataverse</a:t>
            </a:r>
            <a:endParaRPr kumimoji="0" lang="en-US" sz="1765" b="0" i="0" u="none" strike="noStrike" kern="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2479104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0" grpId="0"/>
      <p:bldP spid="12" grpId="0"/>
      <p:bldP spid="13" grpId="0"/>
      <p:bldP spid="14" grpId="0"/>
      <p:bldP spid="18" grpId="0"/>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E24C-DE9B-49EF-8850-F138B67E062A}"/>
              </a:ext>
            </a:extLst>
          </p:cNvPr>
          <p:cNvSpPr>
            <a:spLocks noGrp="1"/>
          </p:cNvSpPr>
          <p:nvPr>
            <p:ph type="title"/>
          </p:nvPr>
        </p:nvSpPr>
        <p:spPr/>
        <p:txBody>
          <a:bodyPr/>
          <a:lstStyle/>
          <a:p>
            <a:r>
              <a:rPr lang="en-US"/>
              <a:t>Weekly usage</a:t>
            </a:r>
          </a:p>
        </p:txBody>
      </p:sp>
      <p:pic>
        <p:nvPicPr>
          <p:cNvPr id="5" name="Picture 4">
            <a:extLst>
              <a:ext uri="{FF2B5EF4-FFF2-40B4-BE49-F238E27FC236}">
                <a16:creationId xmlns:a16="http://schemas.microsoft.com/office/drawing/2014/main" id="{2FBFC140-384D-4AA9-9E77-85BD1BD97817}"/>
              </a:ext>
            </a:extLst>
          </p:cNvPr>
          <p:cNvPicPr>
            <a:picLocks noChangeAspect="1"/>
          </p:cNvPicPr>
          <p:nvPr/>
        </p:nvPicPr>
        <p:blipFill>
          <a:blip r:embed="rId2"/>
          <a:stretch>
            <a:fillRect/>
          </a:stretch>
        </p:blipFill>
        <p:spPr>
          <a:xfrm>
            <a:off x="210021" y="1927802"/>
            <a:ext cx="11771957" cy="3844348"/>
          </a:xfrm>
          <a:prstGeom prst="rect">
            <a:avLst/>
          </a:prstGeom>
        </p:spPr>
      </p:pic>
    </p:spTree>
    <p:extLst>
      <p:ext uri="{BB962C8B-B14F-4D97-AF65-F5344CB8AC3E}">
        <p14:creationId xmlns:p14="http://schemas.microsoft.com/office/powerpoint/2010/main" val="16576332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9735-7097-43F9-9A37-6AA6E43282AF}"/>
              </a:ext>
            </a:extLst>
          </p:cNvPr>
          <p:cNvSpPr>
            <a:spLocks noGrp="1"/>
          </p:cNvSpPr>
          <p:nvPr>
            <p:ph type="title"/>
          </p:nvPr>
        </p:nvSpPr>
        <p:spPr/>
        <p:txBody>
          <a:bodyPr/>
          <a:lstStyle/>
          <a:p>
            <a:r>
              <a:rPr lang="en-US"/>
              <a:t>Delta performance</a:t>
            </a:r>
          </a:p>
        </p:txBody>
      </p:sp>
      <p:pic>
        <p:nvPicPr>
          <p:cNvPr id="1026" name="Picture 2" descr="image">
            <a:extLst>
              <a:ext uri="{FF2B5EF4-FFF2-40B4-BE49-F238E27FC236}">
                <a16:creationId xmlns:a16="http://schemas.microsoft.com/office/drawing/2014/main" id="{6CA1BD9C-E4B4-4219-95FF-CDE23FD99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04" y="1189822"/>
            <a:ext cx="11147235" cy="557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0775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CCBA2-FF67-4A68-9AFF-1A7E36303AFA}"/>
              </a:ext>
            </a:extLst>
          </p:cNvPr>
          <p:cNvSpPr>
            <a:spLocks noGrp="1"/>
          </p:cNvSpPr>
          <p:nvPr>
            <p:ph type="title"/>
          </p:nvPr>
        </p:nvSpPr>
        <p:spPr/>
        <p:txBody>
          <a:bodyPr/>
          <a:lstStyle/>
          <a:p>
            <a:r>
              <a:rPr lang="en-US"/>
              <a:t>Best practices</a:t>
            </a:r>
          </a:p>
        </p:txBody>
      </p:sp>
      <p:sp>
        <p:nvSpPr>
          <p:cNvPr id="7" name="Text Placeholder 6">
            <a:extLst>
              <a:ext uri="{FF2B5EF4-FFF2-40B4-BE49-F238E27FC236}">
                <a16:creationId xmlns:a16="http://schemas.microsoft.com/office/drawing/2014/main" id="{3A77E267-FA8C-47D4-AB92-6F0D7A106A6A}"/>
              </a:ext>
            </a:extLst>
          </p:cNvPr>
          <p:cNvSpPr>
            <a:spLocks noGrp="1"/>
          </p:cNvSpPr>
          <p:nvPr>
            <p:ph type="body" sz="quarter" idx="12"/>
          </p:nvPr>
        </p:nvSpPr>
        <p:spPr>
          <a:xfrm>
            <a:off x="582042" y="3697703"/>
            <a:ext cx="4164583" cy="276999"/>
          </a:xfrm>
        </p:spPr>
        <p:txBody>
          <a:bodyPr/>
          <a:lstStyle/>
          <a:p>
            <a:r>
              <a:rPr lang="en-US"/>
              <a:t>How to optimize serverless SQL pool</a:t>
            </a:r>
          </a:p>
        </p:txBody>
      </p:sp>
    </p:spTree>
    <p:extLst>
      <p:ext uri="{BB962C8B-B14F-4D97-AF65-F5344CB8AC3E}">
        <p14:creationId xmlns:p14="http://schemas.microsoft.com/office/powerpoint/2010/main" val="40601887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CC345-65EB-4D34-B32B-4312668FE88B}"/>
              </a:ext>
            </a:extLst>
          </p:cNvPr>
          <p:cNvSpPr>
            <a:spLocks noGrp="1"/>
          </p:cNvSpPr>
          <p:nvPr>
            <p:ph type="title"/>
          </p:nvPr>
        </p:nvSpPr>
        <p:spPr/>
        <p:txBody>
          <a:bodyPr/>
          <a:lstStyle/>
          <a:p>
            <a:r>
              <a:rPr lang="en-US"/>
              <a:t>Logical data warehouse</a:t>
            </a:r>
          </a:p>
        </p:txBody>
      </p:sp>
      <p:sp>
        <p:nvSpPr>
          <p:cNvPr id="5" name="Content Placeholder 4">
            <a:extLst>
              <a:ext uri="{FF2B5EF4-FFF2-40B4-BE49-F238E27FC236}">
                <a16:creationId xmlns:a16="http://schemas.microsoft.com/office/drawing/2014/main" id="{FB2FDD70-5FD9-4E8C-8A00-2FA0B482A556}"/>
              </a:ext>
            </a:extLst>
          </p:cNvPr>
          <p:cNvSpPr>
            <a:spLocks noGrp="1"/>
          </p:cNvSpPr>
          <p:nvPr>
            <p:ph sz="quarter" idx="11"/>
          </p:nvPr>
        </p:nvSpPr>
        <p:spPr>
          <a:xfrm>
            <a:off x="586390" y="1760013"/>
            <a:ext cx="5014310" cy="4640788"/>
          </a:xfrm>
        </p:spPr>
        <p:txBody>
          <a:bodyPr/>
          <a:lstStyle/>
          <a:p>
            <a:r>
              <a:rPr lang="en-US"/>
              <a:t>Star schema</a:t>
            </a:r>
          </a:p>
          <a:p>
            <a:r>
              <a:rPr lang="en-US"/>
              <a:t>Optimize types</a:t>
            </a:r>
          </a:p>
          <a:p>
            <a:pPr lvl="1"/>
            <a:r>
              <a:rPr lang="en-US"/>
              <a:t>Minimize column types</a:t>
            </a:r>
          </a:p>
          <a:p>
            <a:pPr lvl="1"/>
            <a:r>
              <a:rPr lang="en-US"/>
              <a:t>Use proper types (avoid string)</a:t>
            </a:r>
          </a:p>
          <a:p>
            <a:pPr lvl="1"/>
            <a:r>
              <a:rPr lang="en-US"/>
              <a:t>Use partitioned views</a:t>
            </a:r>
          </a:p>
          <a:p>
            <a:r>
              <a:rPr lang="en-US"/>
              <a:t>Helper library: </a:t>
            </a:r>
            <a:r>
              <a:rPr lang="en-US">
                <a:hlinkClick r:id="rId2"/>
              </a:rPr>
              <a:t>QPI</a:t>
            </a:r>
            <a:endParaRPr lang="en-US"/>
          </a:p>
          <a:p>
            <a:pPr lvl="1"/>
            <a:endParaRPr lang="en-US"/>
          </a:p>
          <a:p>
            <a:endParaRPr lang="en-US"/>
          </a:p>
        </p:txBody>
      </p:sp>
      <p:pic>
        <p:nvPicPr>
          <p:cNvPr id="1026" name="Picture 2" descr="No alt text provided for this image">
            <a:extLst>
              <a:ext uri="{FF2B5EF4-FFF2-40B4-BE49-F238E27FC236}">
                <a16:creationId xmlns:a16="http://schemas.microsoft.com/office/drawing/2014/main" id="{A9AC4A5A-C4EE-4F85-8FBC-86433985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860" y="1155824"/>
            <a:ext cx="6565350" cy="26663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 alt text provided for this image">
            <a:extLst>
              <a:ext uri="{FF2B5EF4-FFF2-40B4-BE49-F238E27FC236}">
                <a16:creationId xmlns:a16="http://schemas.microsoft.com/office/drawing/2014/main" id="{85842DEB-8BA4-421E-87E7-ECD7CCBAE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720" y="4111671"/>
            <a:ext cx="6720490" cy="266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6018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A27C64-4266-4749-B370-6B0DFC562033}"/>
              </a:ext>
            </a:extLst>
          </p:cNvPr>
          <p:cNvSpPr>
            <a:spLocks noGrp="1"/>
          </p:cNvSpPr>
          <p:nvPr>
            <p:ph type="title"/>
          </p:nvPr>
        </p:nvSpPr>
        <p:spPr/>
        <p:txBody>
          <a:bodyPr/>
          <a:lstStyle/>
          <a:p>
            <a:r>
              <a:rPr lang="en-US"/>
              <a:t>Optimize your architecture</a:t>
            </a:r>
          </a:p>
        </p:txBody>
      </p:sp>
      <p:sp>
        <p:nvSpPr>
          <p:cNvPr id="5" name="Text Placeholder 4">
            <a:extLst>
              <a:ext uri="{FF2B5EF4-FFF2-40B4-BE49-F238E27FC236}">
                <a16:creationId xmlns:a16="http://schemas.microsoft.com/office/drawing/2014/main" id="{54B613C6-1C2B-47D7-9D3B-8BC7D92C82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82568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0083BE-0DE4-4D00-9A7E-0BA367516947}"/>
              </a:ext>
            </a:extLst>
          </p:cNvPr>
          <p:cNvSpPr>
            <a:spLocks noGrp="1"/>
          </p:cNvSpPr>
          <p:nvPr>
            <p:ph type="title"/>
          </p:nvPr>
        </p:nvSpPr>
        <p:spPr/>
        <p:txBody>
          <a:bodyPr/>
          <a:lstStyle/>
          <a:p>
            <a:r>
              <a:rPr lang="en-US"/>
              <a:t>Resource collocation</a:t>
            </a:r>
          </a:p>
        </p:txBody>
      </p:sp>
      <p:sp>
        <p:nvSpPr>
          <p:cNvPr id="5" name="Content Placeholder 4">
            <a:extLst>
              <a:ext uri="{FF2B5EF4-FFF2-40B4-BE49-F238E27FC236}">
                <a16:creationId xmlns:a16="http://schemas.microsoft.com/office/drawing/2014/main" id="{AB27AE65-A79F-485A-9D50-663007D99CB0}"/>
              </a:ext>
            </a:extLst>
          </p:cNvPr>
          <p:cNvSpPr>
            <a:spLocks noGrp="1"/>
          </p:cNvSpPr>
          <p:nvPr>
            <p:ph sz="quarter" idx="11"/>
          </p:nvPr>
        </p:nvSpPr>
        <p:spPr/>
        <p:txBody>
          <a:bodyPr/>
          <a:lstStyle/>
          <a:p>
            <a:r>
              <a:rPr lang="en-US"/>
              <a:t>Make sure that Synapse workspace and data sources (ADLS/</a:t>
            </a:r>
            <a:r>
              <a:rPr lang="en-US" err="1"/>
              <a:t>CosmosDb</a:t>
            </a:r>
            <a:r>
              <a:rPr lang="en-US"/>
              <a:t>) are placed in the same region to avoid read latency</a:t>
            </a:r>
          </a:p>
          <a:p>
            <a:r>
              <a:rPr lang="en-US"/>
              <a:t>Make sure that clients and Synapse workspace are placed in the same region, or the region that is close to the client.</a:t>
            </a:r>
          </a:p>
          <a:p>
            <a:r>
              <a:rPr lang="en-US"/>
              <a:t>Use caching (Power BI import mode) for the large data sets or to ensure interactive analytics.</a:t>
            </a:r>
          </a:p>
          <a:p>
            <a:endParaRPr lang="en-US"/>
          </a:p>
        </p:txBody>
      </p:sp>
    </p:spTree>
    <p:extLst>
      <p:ext uri="{BB962C8B-B14F-4D97-AF65-F5344CB8AC3E}">
        <p14:creationId xmlns:p14="http://schemas.microsoft.com/office/powerpoint/2010/main" val="15348089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1027-BD0E-4733-8DBB-4444E8322FF0}"/>
              </a:ext>
            </a:extLst>
          </p:cNvPr>
          <p:cNvSpPr>
            <a:spLocks noGrp="1"/>
          </p:cNvSpPr>
          <p:nvPr>
            <p:ph type="title"/>
          </p:nvPr>
        </p:nvSpPr>
        <p:spPr/>
        <p:txBody>
          <a:bodyPr/>
          <a:lstStyle/>
          <a:p>
            <a:r>
              <a:rPr lang="en-US"/>
              <a:t>Multiple workspaces</a:t>
            </a:r>
          </a:p>
        </p:txBody>
      </p:sp>
      <p:sp>
        <p:nvSpPr>
          <p:cNvPr id="3" name="Content Placeholder 2">
            <a:extLst>
              <a:ext uri="{FF2B5EF4-FFF2-40B4-BE49-F238E27FC236}">
                <a16:creationId xmlns:a16="http://schemas.microsoft.com/office/drawing/2014/main" id="{71787AF0-4234-4F89-BAA9-7DFA65360B29}"/>
              </a:ext>
            </a:extLst>
          </p:cNvPr>
          <p:cNvSpPr>
            <a:spLocks noGrp="1"/>
          </p:cNvSpPr>
          <p:nvPr>
            <p:ph sz="quarter" idx="11"/>
          </p:nvPr>
        </p:nvSpPr>
        <p:spPr/>
        <p:txBody>
          <a:bodyPr/>
          <a:lstStyle/>
          <a:p>
            <a:r>
              <a:rPr lang="en-US"/>
              <a:t>Use multiple workspaces only if you are hitting resource limits</a:t>
            </a:r>
          </a:p>
          <a:p>
            <a:r>
              <a:rPr lang="en-US"/>
              <a:t>Create multiple workspaces to get more compute capacity</a:t>
            </a:r>
          </a:p>
          <a:p>
            <a:pPr lvl="1"/>
            <a:r>
              <a:rPr lang="en-US"/>
              <a:t>Serverless compute is close to 2000DWU with instant auto pause/resume</a:t>
            </a:r>
          </a:p>
          <a:p>
            <a:r>
              <a:rPr lang="en-US"/>
              <a:t>Drawbacks</a:t>
            </a:r>
          </a:p>
          <a:p>
            <a:pPr lvl="1"/>
            <a:r>
              <a:rPr lang="en-US"/>
              <a:t>Need to load-balance workload</a:t>
            </a:r>
          </a:p>
          <a:p>
            <a:pPr lvl="1"/>
            <a:r>
              <a:rPr lang="en-US"/>
              <a:t>Need to manually keep schema in Sync</a:t>
            </a:r>
          </a:p>
        </p:txBody>
      </p:sp>
    </p:spTree>
    <p:extLst>
      <p:ext uri="{BB962C8B-B14F-4D97-AF65-F5344CB8AC3E}">
        <p14:creationId xmlns:p14="http://schemas.microsoft.com/office/powerpoint/2010/main" val="1918074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6C33-7B1E-4896-B6C4-ED6042DA76C2}"/>
              </a:ext>
            </a:extLst>
          </p:cNvPr>
          <p:cNvSpPr>
            <a:spLocks noGrp="1"/>
          </p:cNvSpPr>
          <p:nvPr>
            <p:ph type="title"/>
          </p:nvPr>
        </p:nvSpPr>
        <p:spPr/>
        <p:txBody>
          <a:bodyPr/>
          <a:lstStyle/>
          <a:p>
            <a:r>
              <a:rPr lang="en-US"/>
              <a:t>Secure your solution</a:t>
            </a:r>
          </a:p>
        </p:txBody>
      </p:sp>
      <p:sp>
        <p:nvSpPr>
          <p:cNvPr id="3" name="Content Placeholder 2">
            <a:extLst>
              <a:ext uri="{FF2B5EF4-FFF2-40B4-BE49-F238E27FC236}">
                <a16:creationId xmlns:a16="http://schemas.microsoft.com/office/drawing/2014/main" id="{96F4C202-6129-4C85-8E09-58707BAD50A7}"/>
              </a:ext>
            </a:extLst>
          </p:cNvPr>
          <p:cNvSpPr>
            <a:spLocks noGrp="1"/>
          </p:cNvSpPr>
          <p:nvPr>
            <p:ph sz="quarter" idx="11"/>
          </p:nvPr>
        </p:nvSpPr>
        <p:spPr/>
        <p:txBody>
          <a:bodyPr/>
          <a:lstStyle/>
          <a:p>
            <a:r>
              <a:rPr lang="en-US"/>
              <a:t>Use firewalls/private IP where necessary</a:t>
            </a:r>
          </a:p>
          <a:p>
            <a:r>
              <a:rPr lang="en-US"/>
              <a:t>Define RBAC roles for AAD identities what will use data, or SAS/</a:t>
            </a:r>
            <a:r>
              <a:rPr lang="en-US" err="1"/>
              <a:t>CosmosDB</a:t>
            </a:r>
            <a:r>
              <a:rPr lang="en-US"/>
              <a:t> keys.</a:t>
            </a:r>
          </a:p>
        </p:txBody>
      </p:sp>
    </p:spTree>
    <p:extLst>
      <p:ext uri="{BB962C8B-B14F-4D97-AF65-F5344CB8AC3E}">
        <p14:creationId xmlns:p14="http://schemas.microsoft.com/office/powerpoint/2010/main" val="23899759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9D30-4B15-4B6A-B11A-B10BA795C489}"/>
              </a:ext>
            </a:extLst>
          </p:cNvPr>
          <p:cNvSpPr>
            <a:spLocks noGrp="1"/>
          </p:cNvSpPr>
          <p:nvPr>
            <p:ph type="title"/>
          </p:nvPr>
        </p:nvSpPr>
        <p:spPr/>
        <p:txBody>
          <a:bodyPr/>
          <a:lstStyle/>
          <a:p>
            <a:r>
              <a:rPr lang="en-US"/>
              <a:t>Optimize storage</a:t>
            </a:r>
          </a:p>
        </p:txBody>
      </p:sp>
      <p:sp>
        <p:nvSpPr>
          <p:cNvPr id="3" name="Text Placeholder 2">
            <a:extLst>
              <a:ext uri="{FF2B5EF4-FFF2-40B4-BE49-F238E27FC236}">
                <a16:creationId xmlns:a16="http://schemas.microsoft.com/office/drawing/2014/main" id="{3FD38870-EF4A-489E-A782-4A0C6966F2F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3184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3B719B25-BCD7-462F-AF72-414A73808D9D}"/>
              </a:ext>
            </a:extLst>
          </p:cNvPr>
          <p:cNvSpPr/>
          <p:nvPr/>
        </p:nvSpPr>
        <p:spPr bwMode="auto">
          <a:xfrm>
            <a:off x="553885" y="1393053"/>
            <a:ext cx="8040606" cy="4832350"/>
          </a:xfrm>
          <a:prstGeom prst="rect">
            <a:avLst/>
          </a:prstGeom>
          <a:solidFill>
            <a:schemeClr val="bg1">
              <a:lumMod val="95000"/>
            </a:schemeClr>
          </a:solidFill>
          <a:ln>
            <a:noFill/>
            <a:headEnd type="none" w="med" len="med"/>
            <a:tailEnd type="none" w="med" len="med"/>
          </a:ln>
          <a:effectLst>
            <a:softEdge rad="1270000"/>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64592"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0070C3"/>
              </a:solidFill>
              <a:effectLst/>
              <a:uLnTx/>
              <a:uFillTx/>
              <a:latin typeface="Segoe UI"/>
              <a:ea typeface="+mn-ea"/>
              <a:cs typeface="+mn-cs"/>
            </a:endParaRPr>
          </a:p>
        </p:txBody>
      </p:sp>
      <p:grpSp>
        <p:nvGrpSpPr>
          <p:cNvPr id="13" name="Group 12">
            <a:extLst>
              <a:ext uri="{FF2B5EF4-FFF2-40B4-BE49-F238E27FC236}">
                <a16:creationId xmlns:a16="http://schemas.microsoft.com/office/drawing/2014/main" id="{7DDF66A0-075C-4A78-A93E-96C099D63893}"/>
              </a:ext>
            </a:extLst>
          </p:cNvPr>
          <p:cNvGrpSpPr/>
          <p:nvPr/>
        </p:nvGrpSpPr>
        <p:grpSpPr>
          <a:xfrm>
            <a:off x="775753" y="1813292"/>
            <a:ext cx="7655325" cy="3311529"/>
            <a:chOff x="1115729" y="2187385"/>
            <a:chExt cx="7655325" cy="3311529"/>
          </a:xfrm>
        </p:grpSpPr>
        <p:sp>
          <p:nvSpPr>
            <p:cNvPr id="101" name="Rectangle 100">
              <a:extLst>
                <a:ext uri="{FF2B5EF4-FFF2-40B4-BE49-F238E27FC236}">
                  <a16:creationId xmlns:a16="http://schemas.microsoft.com/office/drawing/2014/main" id="{7BCFB884-4090-0249-9998-A7135ABFA0D4}"/>
                </a:ext>
              </a:extLst>
            </p:cNvPr>
            <p:cNvSpPr/>
            <p:nvPr/>
          </p:nvSpPr>
          <p:spPr bwMode="auto">
            <a:xfrm>
              <a:off x="1116434" y="2454682"/>
              <a:ext cx="7654620" cy="30442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64592"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78D7"/>
                </a:solidFill>
                <a:effectLst/>
                <a:uLnTx/>
                <a:uFillTx/>
                <a:latin typeface="Segoe UI"/>
                <a:ea typeface="Segoe UI" pitchFamily="34" charset="0"/>
                <a:cs typeface="Segoe UI" pitchFamily="34" charset="0"/>
              </a:endParaRPr>
            </a:p>
          </p:txBody>
        </p:sp>
        <p:sp>
          <p:nvSpPr>
            <p:cNvPr id="2" name="Rectangle 1">
              <a:extLst>
                <a:ext uri="{FF2B5EF4-FFF2-40B4-BE49-F238E27FC236}">
                  <a16:creationId xmlns:a16="http://schemas.microsoft.com/office/drawing/2014/main" id="{530CDD01-CE97-F34B-85FD-98EB7F43973E}"/>
                </a:ext>
              </a:extLst>
            </p:cNvPr>
            <p:cNvSpPr/>
            <p:nvPr/>
          </p:nvSpPr>
          <p:spPr bwMode="auto">
            <a:xfrm>
              <a:off x="1115729" y="2187385"/>
              <a:ext cx="1820290" cy="2771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Synapse Analytics</a:t>
              </a:r>
            </a:p>
          </p:txBody>
        </p:sp>
      </p:grpSp>
      <p:sp>
        <p:nvSpPr>
          <p:cNvPr id="3" name="Title 2">
            <a:extLst>
              <a:ext uri="{FF2B5EF4-FFF2-40B4-BE49-F238E27FC236}">
                <a16:creationId xmlns:a16="http://schemas.microsoft.com/office/drawing/2014/main" id="{ECF27246-8D47-0242-8FEB-857F6C42FA9B}"/>
              </a:ext>
            </a:extLst>
          </p:cNvPr>
          <p:cNvSpPr>
            <a:spLocks noGrp="1"/>
          </p:cNvSpPr>
          <p:nvPr>
            <p:ph type="title"/>
          </p:nvPr>
        </p:nvSpPr>
        <p:spPr/>
        <p:txBody>
          <a:bodyPr/>
          <a:lstStyle/>
          <a:p>
            <a:r>
              <a:rPr lang="en-US"/>
              <a:t>Azure Synapse Analytics</a:t>
            </a:r>
          </a:p>
        </p:txBody>
      </p:sp>
      <p:sp>
        <p:nvSpPr>
          <p:cNvPr id="78" name="Rectangle 77">
            <a:extLst>
              <a:ext uri="{FF2B5EF4-FFF2-40B4-BE49-F238E27FC236}">
                <a16:creationId xmlns:a16="http://schemas.microsoft.com/office/drawing/2014/main" id="{B137D041-E12A-1440-BDAF-58A66DD374E0}"/>
              </a:ext>
            </a:extLst>
          </p:cNvPr>
          <p:cNvSpPr/>
          <p:nvPr/>
        </p:nvSpPr>
        <p:spPr bwMode="auto">
          <a:xfrm>
            <a:off x="892021" y="2647407"/>
            <a:ext cx="7428235" cy="2350795"/>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18872"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Platform</a:t>
            </a:r>
          </a:p>
        </p:txBody>
      </p:sp>
      <p:grpSp>
        <p:nvGrpSpPr>
          <p:cNvPr id="4" name="Group 3">
            <a:extLst>
              <a:ext uri="{FF2B5EF4-FFF2-40B4-BE49-F238E27FC236}">
                <a16:creationId xmlns:a16="http://schemas.microsoft.com/office/drawing/2014/main" id="{D59282D7-6E14-BD4F-AB42-B604BA89356A}"/>
              </a:ext>
            </a:extLst>
          </p:cNvPr>
          <p:cNvGrpSpPr/>
          <p:nvPr/>
        </p:nvGrpSpPr>
        <p:grpSpPr>
          <a:xfrm>
            <a:off x="775753" y="5249006"/>
            <a:ext cx="7654620" cy="717928"/>
            <a:chOff x="772577" y="5337965"/>
            <a:chExt cx="7654620" cy="717928"/>
          </a:xfrm>
        </p:grpSpPr>
        <p:sp>
          <p:nvSpPr>
            <p:cNvPr id="79" name="Rectangle 78">
              <a:extLst>
                <a:ext uri="{FF2B5EF4-FFF2-40B4-BE49-F238E27FC236}">
                  <a16:creationId xmlns:a16="http://schemas.microsoft.com/office/drawing/2014/main" id="{5D94D749-709C-0949-95B1-EF8E7CBD728C}"/>
                </a:ext>
              </a:extLst>
            </p:cNvPr>
            <p:cNvSpPr/>
            <p:nvPr/>
          </p:nvSpPr>
          <p:spPr bwMode="auto">
            <a:xfrm>
              <a:off x="772577" y="5337965"/>
              <a:ext cx="7654620" cy="717928"/>
            </a:xfrm>
            <a:prstGeom prst="rect">
              <a:avLst/>
            </a:prstGeom>
            <a:solidFill>
              <a:schemeClr val="bg1"/>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18872"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srgbClr val="0078D4"/>
                  </a:solidFill>
                  <a:effectLst/>
                  <a:uLnTx/>
                  <a:uFillTx/>
                  <a:latin typeface="Segoe UI Semibold"/>
                  <a:ea typeface="Segoe UI" pitchFamily="34" charset="0"/>
                  <a:cs typeface="Segoe UI Semibold" panose="020B0502040204020203" pitchFamily="34" charset="0"/>
                </a:rPr>
                <a:t>Azure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srgbClr val="000000"/>
                  </a:solidFill>
                  <a:effectLst/>
                  <a:uLnTx/>
                  <a:uFillTx/>
                  <a:latin typeface="Segoe UI Semibold"/>
                  <a:ea typeface="Segoe UI" pitchFamily="34" charset="0"/>
                  <a:cs typeface="Segoe UI Semibold" panose="020B0502040204020203" pitchFamily="34" charset="0"/>
                </a:rPr>
                <a:t>Data Lake Storage</a:t>
              </a:r>
            </a:p>
          </p:txBody>
        </p:sp>
        <p:sp>
          <p:nvSpPr>
            <p:cNvPr id="80" name="TextBox 79">
              <a:extLst>
                <a:ext uri="{FF2B5EF4-FFF2-40B4-BE49-F238E27FC236}">
                  <a16:creationId xmlns:a16="http://schemas.microsoft.com/office/drawing/2014/main" id="{61AA8AE4-105F-564A-ADC8-FFF0EE737F9F}"/>
                </a:ext>
              </a:extLst>
            </p:cNvPr>
            <p:cNvSpPr txBox="1"/>
            <p:nvPr/>
          </p:nvSpPr>
          <p:spPr>
            <a:xfrm>
              <a:off x="6724420" y="5453263"/>
              <a:ext cx="1414300" cy="484556"/>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78D4"/>
                  </a:solidFill>
                  <a:effectLst/>
                  <a:uLnTx/>
                  <a:uFillTx/>
                  <a:latin typeface="Segoe UI Semibold"/>
                  <a:ea typeface="Segoe UI" panose="020B0502040204020203" pitchFamily="34" charset="0"/>
                  <a:cs typeface="Segoe UI" panose="020B0502040204020203" pitchFamily="34" charset="0"/>
                </a:rPr>
                <a:t>Common Data Model</a:t>
              </a:r>
            </a:p>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78D4"/>
                  </a:solidFill>
                  <a:effectLst/>
                  <a:uLnTx/>
                  <a:uFillTx/>
                  <a:latin typeface="Segoe UI Semibold"/>
                  <a:ea typeface="Segoe UI" panose="020B0502040204020203" pitchFamily="34" charset="0"/>
                  <a:cs typeface="Segoe UI" panose="020B0502040204020203" pitchFamily="34" charset="0"/>
                </a:rPr>
                <a:t>Enterprise Security</a:t>
              </a:r>
            </a:p>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78D4"/>
                  </a:solidFill>
                  <a:effectLst/>
                  <a:uLnTx/>
                  <a:uFillTx/>
                  <a:latin typeface="Segoe UI Semibold"/>
                  <a:ea typeface="Segoe UI" panose="020B0502040204020203" pitchFamily="34" charset="0"/>
                  <a:cs typeface="Segoe UI" panose="020B0502040204020203" pitchFamily="34" charset="0"/>
                </a:rPr>
                <a:t>Optimized for Analytics</a:t>
              </a:r>
            </a:p>
          </p:txBody>
        </p:sp>
      </p:grpSp>
      <p:sp>
        <p:nvSpPr>
          <p:cNvPr id="114" name="Rectangle 113">
            <a:extLst>
              <a:ext uri="{FF2B5EF4-FFF2-40B4-BE49-F238E27FC236}">
                <a16:creationId xmlns:a16="http://schemas.microsoft.com/office/drawing/2014/main" id="{EA7428D7-6CB2-5E43-862B-4D090F8F5CC2}"/>
              </a:ext>
            </a:extLst>
          </p:cNvPr>
          <p:cNvSpPr/>
          <p:nvPr/>
        </p:nvSpPr>
        <p:spPr bwMode="auto">
          <a:xfrm>
            <a:off x="2052413" y="4424534"/>
            <a:ext cx="1612367"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METASTORE</a:t>
            </a:r>
          </a:p>
        </p:txBody>
      </p:sp>
      <p:sp>
        <p:nvSpPr>
          <p:cNvPr id="115" name="Rectangle 114">
            <a:extLst>
              <a:ext uri="{FF2B5EF4-FFF2-40B4-BE49-F238E27FC236}">
                <a16:creationId xmlns:a16="http://schemas.microsoft.com/office/drawing/2014/main" id="{A13858C4-C6A3-AD48-B7AA-0967C911725E}"/>
              </a:ext>
            </a:extLst>
          </p:cNvPr>
          <p:cNvSpPr/>
          <p:nvPr/>
        </p:nvSpPr>
        <p:spPr bwMode="auto">
          <a:xfrm>
            <a:off x="2052413" y="3331416"/>
            <a:ext cx="1612366" cy="430482"/>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SECURITY</a:t>
            </a:r>
          </a:p>
        </p:txBody>
      </p:sp>
      <p:sp>
        <p:nvSpPr>
          <p:cNvPr id="116" name="Rectangle 115">
            <a:extLst>
              <a:ext uri="{FF2B5EF4-FFF2-40B4-BE49-F238E27FC236}">
                <a16:creationId xmlns:a16="http://schemas.microsoft.com/office/drawing/2014/main" id="{6AD14FE8-B6DA-8441-A3A6-7C85580BC9BD}"/>
              </a:ext>
            </a:extLst>
          </p:cNvPr>
          <p:cNvSpPr/>
          <p:nvPr/>
        </p:nvSpPr>
        <p:spPr bwMode="auto">
          <a:xfrm>
            <a:off x="2052413" y="2781843"/>
            <a:ext cx="1612366"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MANAGEMENT</a:t>
            </a:r>
          </a:p>
        </p:txBody>
      </p:sp>
      <p:sp>
        <p:nvSpPr>
          <p:cNvPr id="117" name="Rectangle 116">
            <a:extLst>
              <a:ext uri="{FF2B5EF4-FFF2-40B4-BE49-F238E27FC236}">
                <a16:creationId xmlns:a16="http://schemas.microsoft.com/office/drawing/2014/main" id="{DDDC2FAE-A054-FD46-8ED1-B18AEA08DB22}"/>
              </a:ext>
            </a:extLst>
          </p:cNvPr>
          <p:cNvSpPr/>
          <p:nvPr/>
        </p:nvSpPr>
        <p:spPr bwMode="auto">
          <a:xfrm>
            <a:off x="2052413" y="3874962"/>
            <a:ext cx="1612366"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MONITORING</a:t>
            </a:r>
          </a:p>
        </p:txBody>
      </p:sp>
      <p:sp>
        <p:nvSpPr>
          <p:cNvPr id="118" name="Rectangle 117">
            <a:extLst>
              <a:ext uri="{FF2B5EF4-FFF2-40B4-BE49-F238E27FC236}">
                <a16:creationId xmlns:a16="http://schemas.microsoft.com/office/drawing/2014/main" id="{50EFFAEB-F37A-6F4E-8162-54CFB4F545B1}"/>
              </a:ext>
            </a:extLst>
          </p:cNvPr>
          <p:cNvSpPr/>
          <p:nvPr/>
        </p:nvSpPr>
        <p:spPr bwMode="auto">
          <a:xfrm>
            <a:off x="9075551" y="5091951"/>
            <a:ext cx="2538413" cy="647920"/>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Integrated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platform services </a:t>
            </a:r>
            <a:b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b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management, security, monitoring, and </a:t>
            </a:r>
            <a:r>
              <a:rPr kumimoji="0" lang="en-US" sz="1200" b="0" i="0" u="none" strike="noStrike" kern="1200" cap="none" spc="0" normalizeH="0" baseline="0" noProof="0" err="1">
                <a:ln>
                  <a:noFill/>
                </a:ln>
                <a:gradFill>
                  <a:gsLst>
                    <a:gs pos="2917">
                      <a:prstClr val="black"/>
                    </a:gs>
                    <a:gs pos="30000">
                      <a:prstClr val="black"/>
                    </a:gs>
                  </a:gsLst>
                  <a:lin ang="5400000" scaled="0"/>
                </a:gradFill>
                <a:effectLst/>
                <a:uLnTx/>
                <a:uFillTx/>
                <a:latin typeface="Segoe UI"/>
                <a:ea typeface="+mn-ea"/>
                <a:cs typeface="+mn-cs"/>
              </a:rPr>
              <a:t>metastore</a:t>
            </a:r>
            <a:endPar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119" name="Straight Connector 118">
            <a:extLst>
              <a:ext uri="{FF2B5EF4-FFF2-40B4-BE49-F238E27FC236}">
                <a16:creationId xmlns:a16="http://schemas.microsoft.com/office/drawing/2014/main" id="{089E0071-F143-FD45-A583-7A15D5FC7480}"/>
              </a:ext>
            </a:extLst>
          </p:cNvPr>
          <p:cNvCxnSpPr>
            <a:cxnSpLocks/>
            <a:endCxn id="118" idx="1"/>
          </p:cNvCxnSpPr>
          <p:nvPr/>
        </p:nvCxnSpPr>
        <p:spPr>
          <a:xfrm>
            <a:off x="8180873" y="4948908"/>
            <a:ext cx="894678" cy="467003"/>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7E396CE-804C-7A4D-98C1-62D2879175B4}"/>
              </a:ext>
              <a:ext uri="{C183D7F6-B498-43B3-948B-1728B52AA6E4}">
                <adec:decorative xmlns:adec="http://schemas.microsoft.com/office/drawing/2017/decorative" val="1"/>
              </a:ext>
            </a:extLst>
          </p:cNvPr>
          <p:cNvCxnSpPr>
            <a:cxnSpLocks/>
          </p:cNvCxnSpPr>
          <p:nvPr/>
        </p:nvCxnSpPr>
        <p:spPr>
          <a:xfrm>
            <a:off x="1877839" y="2781843"/>
            <a:ext cx="0" cy="2079200"/>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F498A250-C1E3-4A4C-B6EA-A046EB9F730B}"/>
              </a:ext>
            </a:extLst>
          </p:cNvPr>
          <p:cNvSpPr/>
          <p:nvPr/>
        </p:nvSpPr>
        <p:spPr bwMode="auto">
          <a:xfrm>
            <a:off x="3816117" y="4602301"/>
            <a:ext cx="4213419" cy="2587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DATA INTEGRATION</a:t>
            </a:r>
          </a:p>
        </p:txBody>
      </p:sp>
      <p:grpSp>
        <p:nvGrpSpPr>
          <p:cNvPr id="125" name="Group 124">
            <a:extLst>
              <a:ext uri="{FF2B5EF4-FFF2-40B4-BE49-F238E27FC236}">
                <a16:creationId xmlns:a16="http://schemas.microsoft.com/office/drawing/2014/main" id="{F817C3A6-BC08-7F45-9D1E-5AF03BC4A45D}"/>
              </a:ext>
            </a:extLst>
          </p:cNvPr>
          <p:cNvGrpSpPr/>
          <p:nvPr/>
        </p:nvGrpSpPr>
        <p:grpSpPr>
          <a:xfrm>
            <a:off x="5952629" y="4060181"/>
            <a:ext cx="2076908" cy="490796"/>
            <a:chOff x="5911431" y="4135704"/>
            <a:chExt cx="2076908" cy="490796"/>
          </a:xfrm>
        </p:grpSpPr>
        <p:sp>
          <p:nvSpPr>
            <p:cNvPr id="126" name="Rectangle 125">
              <a:extLst>
                <a:ext uri="{FF2B5EF4-FFF2-40B4-BE49-F238E27FC236}">
                  <a16:creationId xmlns:a16="http://schemas.microsoft.com/office/drawing/2014/main" id="{D101666E-C804-3E49-9912-256143A161EB}"/>
                </a:ext>
              </a:extLst>
            </p:cNvPr>
            <p:cNvSpPr/>
            <p:nvPr/>
          </p:nvSpPr>
          <p:spPr bwMode="auto">
            <a:xfrm>
              <a:off x="5911431" y="4135704"/>
              <a:ext cx="2076908" cy="490796"/>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7" name="Picture 4">
              <a:extLst>
                <a:ext uri="{FF2B5EF4-FFF2-40B4-BE49-F238E27FC236}">
                  <a16:creationId xmlns:a16="http://schemas.microsoft.com/office/drawing/2014/main" id="{C2EF18ED-361F-264E-97F6-A48868DAB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306" y="4221643"/>
              <a:ext cx="594448" cy="309482"/>
            </a:xfrm>
            <a:prstGeom prst="rect">
              <a:avLst/>
            </a:prstGeom>
            <a:noFill/>
            <a:extLst>
              <a:ext uri="{909E8E84-426E-40DD-AFC4-6F175D3DCCD1}">
                <a14:hiddenFill xmlns:a14="http://schemas.microsoft.com/office/drawing/2010/main">
                  <a:solidFill>
                    <a:srgbClr val="FFFFFF"/>
                  </a:solidFill>
                </a14:hiddenFill>
              </a:ext>
            </a:extLst>
          </p:spPr>
        </p:pic>
      </p:grpSp>
      <p:sp>
        <p:nvSpPr>
          <p:cNvPr id="128" name="Rectangle 127">
            <a:extLst>
              <a:ext uri="{FF2B5EF4-FFF2-40B4-BE49-F238E27FC236}">
                <a16:creationId xmlns:a16="http://schemas.microsoft.com/office/drawing/2014/main" id="{33F835D8-79A1-3D46-8A55-11765828FE02}"/>
              </a:ext>
            </a:extLst>
          </p:cNvPr>
          <p:cNvSpPr/>
          <p:nvPr/>
        </p:nvSpPr>
        <p:spPr bwMode="auto">
          <a:xfrm>
            <a:off x="3816118" y="4062392"/>
            <a:ext cx="2085040" cy="49079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SQL</a:t>
            </a:r>
          </a:p>
        </p:txBody>
      </p:sp>
      <p:sp>
        <p:nvSpPr>
          <p:cNvPr id="129" name="TextBox 128">
            <a:extLst>
              <a:ext uri="{FF2B5EF4-FFF2-40B4-BE49-F238E27FC236}">
                <a16:creationId xmlns:a16="http://schemas.microsoft.com/office/drawing/2014/main" id="{0716F954-59C3-EB4E-A185-40584033B864}"/>
              </a:ext>
            </a:extLst>
          </p:cNvPr>
          <p:cNvSpPr txBox="1"/>
          <p:nvPr/>
        </p:nvSpPr>
        <p:spPr>
          <a:xfrm>
            <a:off x="3816117" y="3856987"/>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Analytics Runtimes</a:t>
            </a:r>
          </a:p>
        </p:txBody>
      </p:sp>
      <p:sp>
        <p:nvSpPr>
          <p:cNvPr id="130" name="Rectangle 129">
            <a:extLst>
              <a:ext uri="{FF2B5EF4-FFF2-40B4-BE49-F238E27FC236}">
                <a16:creationId xmlns:a16="http://schemas.microsoft.com/office/drawing/2014/main" id="{43308B1C-E1E9-8B42-8342-D89E0C24AEDA}"/>
              </a:ext>
            </a:extLst>
          </p:cNvPr>
          <p:cNvSpPr/>
          <p:nvPr/>
        </p:nvSpPr>
        <p:spPr bwMode="auto">
          <a:xfrm>
            <a:off x="9076205" y="3946459"/>
            <a:ext cx="2538413" cy="1067383"/>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Synapse SQL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T-SQL batch, streaming and interactive processing</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Spark</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for big data processing with Python, Scala, R and .NET</a:t>
            </a:r>
          </a:p>
        </p:txBody>
      </p:sp>
      <p:cxnSp>
        <p:nvCxnSpPr>
          <p:cNvPr id="131" name="Straight Connector 130">
            <a:extLst>
              <a:ext uri="{FF2B5EF4-FFF2-40B4-BE49-F238E27FC236}">
                <a16:creationId xmlns:a16="http://schemas.microsoft.com/office/drawing/2014/main" id="{D1A4714B-3826-C64F-905F-9C7B187D63E2}"/>
              </a:ext>
            </a:extLst>
          </p:cNvPr>
          <p:cNvCxnSpPr>
            <a:cxnSpLocks/>
            <a:endCxn id="130" idx="1"/>
          </p:cNvCxnSpPr>
          <p:nvPr/>
        </p:nvCxnSpPr>
        <p:spPr>
          <a:xfrm>
            <a:off x="8146412" y="4324217"/>
            <a:ext cx="929793" cy="155934"/>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435A241E-85A8-824D-AA09-D36B4837DDC7}"/>
              </a:ext>
            </a:extLst>
          </p:cNvPr>
          <p:cNvSpPr/>
          <p:nvPr/>
        </p:nvSpPr>
        <p:spPr bwMode="auto">
          <a:xfrm>
            <a:off x="5198102" y="3494173"/>
            <a:ext cx="2806976" cy="2587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a:lnSpc>
                <a:spcPct val="90000"/>
              </a:lnSpc>
              <a:spcBef>
                <a:spcPct val="0"/>
              </a:spcBef>
              <a:spcAft>
                <a:spcPct val="0"/>
              </a:spcAft>
              <a:buNone/>
              <a:tabLst/>
              <a:defRPr/>
            </a:pPr>
            <a:r>
              <a:rPr lang="en-US" sz="1100" spc="100">
                <a:solidFill>
                  <a:srgbClr val="FFFFFF"/>
                </a:solidFill>
                <a:latin typeface="Segoe UI"/>
                <a:cs typeface="Segoe UI"/>
              </a:rPr>
              <a:t>DEDICATED</a:t>
            </a:r>
            <a:endParaRPr lang="en-US"/>
          </a:p>
        </p:txBody>
      </p:sp>
      <p:sp>
        <p:nvSpPr>
          <p:cNvPr id="133" name="Rectangle 132">
            <a:extLst>
              <a:ext uri="{FF2B5EF4-FFF2-40B4-BE49-F238E27FC236}">
                <a16:creationId xmlns:a16="http://schemas.microsoft.com/office/drawing/2014/main" id="{B9213C76-7CF8-9246-B50E-CE0879A585A9}"/>
              </a:ext>
            </a:extLst>
          </p:cNvPr>
          <p:cNvSpPr/>
          <p:nvPr/>
        </p:nvSpPr>
        <p:spPr bwMode="auto">
          <a:xfrm>
            <a:off x="3832524" y="3494173"/>
            <a:ext cx="1272639" cy="25874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a:lnSpc>
                <a:spcPct val="90000"/>
              </a:lnSpc>
              <a:spcBef>
                <a:spcPct val="0"/>
              </a:spcBef>
              <a:spcAft>
                <a:spcPct val="0"/>
              </a:spcAft>
              <a:buNone/>
              <a:tabLst/>
              <a:defRPr/>
            </a:pPr>
            <a:r>
              <a:rPr lang="en-US" sz="1100" spc="100">
                <a:solidFill>
                  <a:srgbClr val="FFFFFF"/>
                </a:solidFill>
                <a:latin typeface="Segoe UI"/>
                <a:cs typeface="Segoe UI"/>
              </a:rPr>
              <a:t>SERVERLESS</a:t>
            </a:r>
            <a:endParaRPr lang="en-US"/>
          </a:p>
        </p:txBody>
      </p:sp>
      <p:sp>
        <p:nvSpPr>
          <p:cNvPr id="134" name="TextBox 133">
            <a:extLst>
              <a:ext uri="{FF2B5EF4-FFF2-40B4-BE49-F238E27FC236}">
                <a16:creationId xmlns:a16="http://schemas.microsoft.com/office/drawing/2014/main" id="{286C8866-BB02-CF44-B229-0214777D0585}"/>
              </a:ext>
            </a:extLst>
          </p:cNvPr>
          <p:cNvSpPr txBox="1"/>
          <p:nvPr/>
        </p:nvSpPr>
        <p:spPr>
          <a:xfrm>
            <a:off x="3816117" y="3300623"/>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Form Factors</a:t>
            </a:r>
          </a:p>
        </p:txBody>
      </p:sp>
      <p:sp>
        <p:nvSpPr>
          <p:cNvPr id="135" name="Rectangle 134">
            <a:extLst>
              <a:ext uri="{FF2B5EF4-FFF2-40B4-BE49-F238E27FC236}">
                <a16:creationId xmlns:a16="http://schemas.microsoft.com/office/drawing/2014/main" id="{69F24F8E-D42A-2441-9036-E66282B6FA66}"/>
              </a:ext>
            </a:extLst>
          </p:cNvPr>
          <p:cNvSpPr/>
          <p:nvPr/>
        </p:nvSpPr>
        <p:spPr bwMode="auto">
          <a:xfrm>
            <a:off x="3816117" y="2959610"/>
            <a:ext cx="4209477" cy="2587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lang="en-US" sz="1100">
                <a:solidFill>
                  <a:srgbClr val="FFFFFF"/>
                </a:solidFill>
                <a:latin typeface="Segoe UI"/>
                <a:ea typeface="Segoe UI" pitchFamily="34" charset="0"/>
                <a:cs typeface="Segoe UI" pitchFamily="34" charset="0"/>
              </a:rPr>
              <a:t>VERSATILE, OPEN AND COMPATIBLE</a:t>
            </a:r>
            <a:endPar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36" name="TextBox 135">
            <a:extLst>
              <a:ext uri="{FF2B5EF4-FFF2-40B4-BE49-F238E27FC236}">
                <a16:creationId xmlns:a16="http://schemas.microsoft.com/office/drawing/2014/main" id="{3D16135D-BF6D-514A-A716-4D4506856475}"/>
              </a:ext>
            </a:extLst>
          </p:cNvPr>
          <p:cNvSpPr txBox="1"/>
          <p:nvPr/>
        </p:nvSpPr>
        <p:spPr>
          <a:xfrm>
            <a:off x="3816117" y="2760004"/>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Languages &amp; clients</a:t>
            </a:r>
          </a:p>
        </p:txBody>
      </p:sp>
      <p:cxnSp>
        <p:nvCxnSpPr>
          <p:cNvPr id="144" name="Straight Connector 143">
            <a:extLst>
              <a:ext uri="{FF2B5EF4-FFF2-40B4-BE49-F238E27FC236}">
                <a16:creationId xmlns:a16="http://schemas.microsoft.com/office/drawing/2014/main" id="{7513CA32-6946-9E4C-B673-670368D809EB}"/>
              </a:ext>
            </a:extLst>
          </p:cNvPr>
          <p:cNvCxnSpPr>
            <a:cxnSpLocks/>
            <a:endCxn id="145" idx="1"/>
          </p:cNvCxnSpPr>
          <p:nvPr/>
        </p:nvCxnSpPr>
        <p:spPr>
          <a:xfrm flipV="1">
            <a:off x="8189008" y="2809165"/>
            <a:ext cx="881967" cy="268028"/>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5055274C-EC64-AA44-9E51-879413D0C056}"/>
              </a:ext>
            </a:extLst>
          </p:cNvPr>
          <p:cNvSpPr/>
          <p:nvPr/>
        </p:nvSpPr>
        <p:spPr bwMode="auto">
          <a:xfrm>
            <a:off x="9070975" y="2520311"/>
            <a:ext cx="2538413" cy="577707"/>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Multiple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languages &amp; clients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suited to different workloads</a:t>
            </a:r>
            <a:endPar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sp>
        <p:nvSpPr>
          <p:cNvPr id="146" name="Rectangle 145">
            <a:extLst>
              <a:ext uri="{FF2B5EF4-FFF2-40B4-BE49-F238E27FC236}">
                <a16:creationId xmlns:a16="http://schemas.microsoft.com/office/drawing/2014/main" id="{3AD79A1F-8CE7-6943-890D-6B50EE853B02}"/>
              </a:ext>
            </a:extLst>
          </p:cNvPr>
          <p:cNvSpPr/>
          <p:nvPr/>
        </p:nvSpPr>
        <p:spPr bwMode="auto">
          <a:xfrm>
            <a:off x="892021" y="2174710"/>
            <a:ext cx="7428235" cy="386241"/>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18872"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Experience</a:t>
            </a:r>
          </a:p>
        </p:txBody>
      </p:sp>
      <p:sp>
        <p:nvSpPr>
          <p:cNvPr id="147" name="TextBox 4">
            <a:extLst>
              <a:ext uri="{FF2B5EF4-FFF2-40B4-BE49-F238E27FC236}">
                <a16:creationId xmlns:a16="http://schemas.microsoft.com/office/drawing/2014/main" id="{D7BC2077-9928-DC45-B88E-E1AA827F0080}"/>
              </a:ext>
            </a:extLst>
          </p:cNvPr>
          <p:cNvSpPr txBox="1"/>
          <p:nvPr/>
        </p:nvSpPr>
        <p:spPr>
          <a:xfrm>
            <a:off x="3816117" y="2238678"/>
            <a:ext cx="1962874" cy="21781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300" b="1"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Synapse Analytics Studio</a:t>
            </a:r>
          </a:p>
        </p:txBody>
      </p:sp>
      <p:cxnSp>
        <p:nvCxnSpPr>
          <p:cNvPr id="148" name="Straight Connector 147">
            <a:extLst>
              <a:ext uri="{FF2B5EF4-FFF2-40B4-BE49-F238E27FC236}">
                <a16:creationId xmlns:a16="http://schemas.microsoft.com/office/drawing/2014/main" id="{64FB251E-CC75-B848-8F1E-5ABAD2D96D14}"/>
              </a:ext>
            </a:extLst>
          </p:cNvPr>
          <p:cNvCxnSpPr>
            <a:cxnSpLocks/>
            <a:endCxn id="149" idx="1"/>
          </p:cNvCxnSpPr>
          <p:nvPr/>
        </p:nvCxnSpPr>
        <p:spPr>
          <a:xfrm flipV="1">
            <a:off x="8189008" y="2227973"/>
            <a:ext cx="881967" cy="150381"/>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C68EDF3A-EE17-D74C-97FC-D251AFCC69A0}"/>
              </a:ext>
            </a:extLst>
          </p:cNvPr>
          <p:cNvSpPr/>
          <p:nvPr/>
        </p:nvSpPr>
        <p:spPr bwMode="auto">
          <a:xfrm>
            <a:off x="9070975" y="1988897"/>
            <a:ext cx="2538413" cy="478152"/>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SaaS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developer experiences</a:t>
            </a:r>
            <a:endParaRPr kumimoji="0" lang="en-US" sz="24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150" name="Straight Connector 149">
            <a:extLst>
              <a:ext uri="{FF2B5EF4-FFF2-40B4-BE49-F238E27FC236}">
                <a16:creationId xmlns:a16="http://schemas.microsoft.com/office/drawing/2014/main" id="{2BE3521E-8EA9-AA4E-9F44-DF109B77F008}"/>
              </a:ext>
              <a:ext uri="{C183D7F6-B498-43B3-948B-1728B52AA6E4}">
                <adec:decorative xmlns:adec="http://schemas.microsoft.com/office/drawing/2017/decorative" val="1"/>
              </a:ext>
            </a:extLst>
          </p:cNvPr>
          <p:cNvCxnSpPr>
            <a:cxnSpLocks/>
          </p:cNvCxnSpPr>
          <p:nvPr/>
        </p:nvCxnSpPr>
        <p:spPr>
          <a:xfrm>
            <a:off x="1877839" y="2257467"/>
            <a:ext cx="0" cy="228371"/>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68105065-D0CE-4B51-9A4C-1CF3ACF3AA20}"/>
              </a:ext>
            </a:extLst>
          </p:cNvPr>
          <p:cNvSpPr/>
          <p:nvPr/>
        </p:nvSpPr>
        <p:spPr bwMode="auto">
          <a:xfrm>
            <a:off x="9082459" y="3199363"/>
            <a:ext cx="2538413" cy="647920"/>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400">
              <a:lnSpc>
                <a:spcPct val="90000"/>
              </a:lnSpc>
              <a:spcAft>
                <a:spcPts val="600"/>
              </a:spcAft>
              <a:defRPr/>
            </a:pPr>
            <a:r>
              <a:rPr lang="en-US" sz="1200">
                <a:gradFill>
                  <a:gsLst>
                    <a:gs pos="2917">
                      <a:prstClr val="black"/>
                    </a:gs>
                    <a:gs pos="30000">
                      <a:prstClr val="black"/>
                    </a:gs>
                  </a:gsLst>
                  <a:lin ang="5400000" scaled="0"/>
                </a:gradFill>
              </a:rPr>
              <a:t>Analytics runtimes available </a:t>
            </a:r>
            <a:r>
              <a:rPr lang="en-US" sz="1200" b="1">
                <a:gradFill>
                  <a:gsLst>
                    <a:gs pos="2917">
                      <a:prstClr val="black"/>
                    </a:gs>
                    <a:gs pos="30000">
                      <a:prstClr val="black"/>
                    </a:gs>
                  </a:gsLst>
                  <a:lin ang="5400000" scaled="0"/>
                </a:gradFill>
              </a:rPr>
              <a:t>provisioned</a:t>
            </a:r>
            <a:r>
              <a:rPr lang="en-US" sz="1200">
                <a:gradFill>
                  <a:gsLst>
                    <a:gs pos="2917">
                      <a:prstClr val="black"/>
                    </a:gs>
                    <a:gs pos="30000">
                      <a:prstClr val="black"/>
                    </a:gs>
                  </a:gsLst>
                  <a:lin ang="5400000" scaled="0"/>
                </a:gradFill>
              </a:rPr>
              <a:t> and </a:t>
            </a:r>
            <a:r>
              <a:rPr lang="en-US" sz="1200" b="1">
                <a:gradFill>
                  <a:gsLst>
                    <a:gs pos="2917">
                      <a:prstClr val="black"/>
                    </a:gs>
                    <a:gs pos="30000">
                      <a:prstClr val="black"/>
                    </a:gs>
                  </a:gsLst>
                  <a:lin ang="5400000" scaled="0"/>
                </a:gradFill>
              </a:rPr>
              <a:t>serverless on-demand </a:t>
            </a:r>
          </a:p>
        </p:txBody>
      </p:sp>
      <p:cxnSp>
        <p:nvCxnSpPr>
          <p:cNvPr id="120" name="Straight Connector 119">
            <a:extLst>
              <a:ext uri="{FF2B5EF4-FFF2-40B4-BE49-F238E27FC236}">
                <a16:creationId xmlns:a16="http://schemas.microsoft.com/office/drawing/2014/main" id="{6B842AC1-87DE-4F15-9D1B-390B05350265}"/>
              </a:ext>
            </a:extLst>
          </p:cNvPr>
          <p:cNvCxnSpPr>
            <a:cxnSpLocks/>
            <a:endCxn id="113" idx="1"/>
          </p:cNvCxnSpPr>
          <p:nvPr/>
        </p:nvCxnSpPr>
        <p:spPr>
          <a:xfrm flipV="1">
            <a:off x="8200492" y="3523323"/>
            <a:ext cx="881967" cy="99176"/>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8699E2E-D760-4D6F-B135-B868E45033CE}"/>
              </a:ext>
            </a:extLst>
          </p:cNvPr>
          <p:cNvSpPr/>
          <p:nvPr/>
        </p:nvSpPr>
        <p:spPr bwMode="auto">
          <a:xfrm>
            <a:off x="3780342" y="3831099"/>
            <a:ext cx="2125749" cy="755018"/>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a:extLst>
              <a:ext uri="{FF2B5EF4-FFF2-40B4-BE49-F238E27FC236}">
                <a16:creationId xmlns:a16="http://schemas.microsoft.com/office/drawing/2014/main" id="{4D0F1562-8004-4F58-95D9-0DF1F509A064}"/>
              </a:ext>
            </a:extLst>
          </p:cNvPr>
          <p:cNvSpPr/>
          <p:nvPr/>
        </p:nvSpPr>
        <p:spPr bwMode="auto">
          <a:xfrm>
            <a:off x="3780343" y="3290479"/>
            <a:ext cx="1417760" cy="526653"/>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FE24E688-0154-4A1B-8ECC-C2B508696080}"/>
              </a:ext>
            </a:extLst>
          </p:cNvPr>
          <p:cNvSpPr txBox="1"/>
          <p:nvPr/>
        </p:nvSpPr>
        <p:spPr>
          <a:xfrm>
            <a:off x="6327972" y="6360340"/>
            <a:ext cx="2364622" cy="307777"/>
          </a:xfrm>
          <a:prstGeom prst="rect">
            <a:avLst/>
          </a:prstGeom>
          <a:noFill/>
        </p:spPr>
        <p:txBody>
          <a:bodyPr wrap="none" lIns="0" tIns="0" rIns="0" bIns="0" rtlCol="0">
            <a:spAutoFit/>
          </a:bodyPr>
          <a:lstStyle/>
          <a:p>
            <a:pPr algn="l"/>
            <a:r>
              <a:rPr lang="en-US" sz="2000">
                <a:solidFill>
                  <a:srgbClr val="FF0000"/>
                </a:solidFill>
              </a:rPr>
              <a:t>Focus of this training</a:t>
            </a:r>
          </a:p>
        </p:txBody>
      </p:sp>
      <p:cxnSp>
        <p:nvCxnSpPr>
          <p:cNvPr id="181" name="Straight Connector 180">
            <a:extLst>
              <a:ext uri="{FF2B5EF4-FFF2-40B4-BE49-F238E27FC236}">
                <a16:creationId xmlns:a16="http://schemas.microsoft.com/office/drawing/2014/main" id="{D15E65AE-8F30-441F-A5F2-276DBAF8B8B8}"/>
              </a:ext>
            </a:extLst>
          </p:cNvPr>
          <p:cNvCxnSpPr>
            <a:cxnSpLocks/>
          </p:cNvCxnSpPr>
          <p:nvPr/>
        </p:nvCxnSpPr>
        <p:spPr>
          <a:xfrm>
            <a:off x="5348835" y="3973725"/>
            <a:ext cx="1021632" cy="2338330"/>
          </a:xfrm>
          <a:prstGeom prst="line">
            <a:avLst/>
          </a:prstGeom>
          <a:ln>
            <a:solidFill>
              <a:srgbClr val="FF0000"/>
            </a:solidFill>
            <a:headEnd type="oval" w="sm" len="sm"/>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16807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a:xfrm>
            <a:off x="588263" y="457199"/>
            <a:ext cx="7508990" cy="1106905"/>
          </a:xfrm>
        </p:spPr>
        <p:txBody>
          <a:bodyPr>
            <a:normAutofit/>
          </a:bodyPr>
          <a:lstStyle/>
          <a:p>
            <a:r>
              <a:rPr lang="en-US"/>
              <a:t>Optimize for cost and performance</a:t>
            </a:r>
          </a:p>
        </p:txBody>
      </p:sp>
      <p:sp>
        <p:nvSpPr>
          <p:cNvPr id="37" name="Freeform: Shape 36">
            <a:extLst>
              <a:ext uri="{FF2B5EF4-FFF2-40B4-BE49-F238E27FC236}">
                <a16:creationId xmlns:a16="http://schemas.microsoft.com/office/drawing/2014/main" id="{5CDB7B91-3135-4AC6-A553-615E172FCB72}"/>
              </a:ext>
            </a:extLst>
          </p:cNvPr>
          <p:cNvSpPr/>
          <p:nvPr/>
        </p:nvSpPr>
        <p:spPr>
          <a:xfrm>
            <a:off x="4348479" y="5744838"/>
            <a:ext cx="2243705" cy="653743"/>
          </a:xfrm>
          <a:custGeom>
            <a:avLst/>
            <a:gdLst>
              <a:gd name="connsiteX0" fmla="*/ 0 w 1824212"/>
              <a:gd name="connsiteY0" fmla="*/ 0 h 653743"/>
              <a:gd name="connsiteX1" fmla="*/ 1824212 w 1824212"/>
              <a:gd name="connsiteY1" fmla="*/ 0 h 653743"/>
              <a:gd name="connsiteX2" fmla="*/ 1824212 w 1824212"/>
              <a:gd name="connsiteY2" fmla="*/ 653743 h 653743"/>
              <a:gd name="connsiteX3" fmla="*/ 0 w 1824212"/>
              <a:gd name="connsiteY3" fmla="*/ 653743 h 653743"/>
              <a:gd name="connsiteX4" fmla="*/ 0 w 1824212"/>
              <a:gd name="connsiteY4" fmla="*/ 0 h 653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212" h="653743">
                <a:moveTo>
                  <a:pt x="0" y="0"/>
                </a:moveTo>
                <a:lnTo>
                  <a:pt x="1824212" y="0"/>
                </a:lnTo>
                <a:lnTo>
                  <a:pt x="1824212" y="653743"/>
                </a:lnTo>
                <a:lnTo>
                  <a:pt x="0" y="653743"/>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29738" tIns="156464" rIns="129738" bIns="156464" numCol="1" spcCol="1270" anchor="ctr" anchorCtr="0">
            <a:noAutofit/>
          </a:bodyPr>
          <a:lstStyle/>
          <a:p>
            <a:pPr marL="0" lvl="0" indent="0" algn="ctr" defTabSz="977900">
              <a:lnSpc>
                <a:spcPct val="90000"/>
              </a:lnSpc>
              <a:spcBef>
                <a:spcPct val="0"/>
              </a:spcBef>
              <a:spcAft>
                <a:spcPct val="35000"/>
              </a:spcAft>
              <a:buNone/>
            </a:pPr>
            <a:r>
              <a:rPr lang="en-US" sz="2200" kern="1200"/>
              <a:t>Provide result set</a:t>
            </a:r>
          </a:p>
        </p:txBody>
      </p:sp>
      <p:sp>
        <p:nvSpPr>
          <p:cNvPr id="39" name="Freeform: Shape 38">
            <a:extLst>
              <a:ext uri="{FF2B5EF4-FFF2-40B4-BE49-F238E27FC236}">
                <a16:creationId xmlns:a16="http://schemas.microsoft.com/office/drawing/2014/main" id="{CBA3CCA5-5B46-4985-9327-08E114BF2AB2}"/>
              </a:ext>
            </a:extLst>
          </p:cNvPr>
          <p:cNvSpPr/>
          <p:nvPr/>
        </p:nvSpPr>
        <p:spPr>
          <a:xfrm>
            <a:off x="4348479" y="4749186"/>
            <a:ext cx="2243705" cy="1005457"/>
          </a:xfrm>
          <a:custGeom>
            <a:avLst/>
            <a:gdLst>
              <a:gd name="connsiteX0" fmla="*/ 0 w 1824212"/>
              <a:gd name="connsiteY0" fmla="*/ 352141 h 1005457"/>
              <a:gd name="connsiteX1" fmla="*/ 886970 w 1824212"/>
              <a:gd name="connsiteY1" fmla="*/ 352141 h 1005457"/>
              <a:gd name="connsiteX2" fmla="*/ 886970 w 1824212"/>
              <a:gd name="connsiteY2" fmla="*/ 150819 h 1005457"/>
              <a:gd name="connsiteX3" fmla="*/ 811560 w 1824212"/>
              <a:gd name="connsiteY3" fmla="*/ 150819 h 1005457"/>
              <a:gd name="connsiteX4" fmla="*/ 912106 w 1824212"/>
              <a:gd name="connsiteY4" fmla="*/ 0 h 1005457"/>
              <a:gd name="connsiteX5" fmla="*/ 1012652 w 1824212"/>
              <a:gd name="connsiteY5" fmla="*/ 150819 h 1005457"/>
              <a:gd name="connsiteX6" fmla="*/ 937242 w 1824212"/>
              <a:gd name="connsiteY6" fmla="*/ 150819 h 1005457"/>
              <a:gd name="connsiteX7" fmla="*/ 937242 w 1824212"/>
              <a:gd name="connsiteY7" fmla="*/ 352141 h 1005457"/>
              <a:gd name="connsiteX8" fmla="*/ 1824212 w 1824212"/>
              <a:gd name="connsiteY8" fmla="*/ 352141 h 1005457"/>
              <a:gd name="connsiteX9" fmla="*/ 1824212 w 1824212"/>
              <a:gd name="connsiteY9" fmla="*/ 1005457 h 1005457"/>
              <a:gd name="connsiteX10" fmla="*/ 0 w 1824212"/>
              <a:gd name="connsiteY10" fmla="*/ 1005457 h 1005457"/>
              <a:gd name="connsiteX11" fmla="*/ 0 w 1824212"/>
              <a:gd name="connsiteY11" fmla="*/ 352141 h 100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24212" h="1005457">
                <a:moveTo>
                  <a:pt x="1824212" y="653316"/>
                </a:moveTo>
                <a:lnTo>
                  <a:pt x="937242" y="653316"/>
                </a:lnTo>
                <a:lnTo>
                  <a:pt x="937242" y="854637"/>
                </a:lnTo>
                <a:lnTo>
                  <a:pt x="1012652" y="854637"/>
                </a:lnTo>
                <a:lnTo>
                  <a:pt x="912106" y="1005456"/>
                </a:lnTo>
                <a:lnTo>
                  <a:pt x="811560" y="854637"/>
                </a:lnTo>
                <a:lnTo>
                  <a:pt x="886970" y="854637"/>
                </a:lnTo>
                <a:lnTo>
                  <a:pt x="886970" y="653316"/>
                </a:lnTo>
                <a:lnTo>
                  <a:pt x="0" y="653316"/>
                </a:lnTo>
                <a:lnTo>
                  <a:pt x="0" y="1"/>
                </a:lnTo>
                <a:lnTo>
                  <a:pt x="1824212" y="1"/>
                </a:lnTo>
                <a:lnTo>
                  <a:pt x="1824212" y="653316"/>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29738" tIns="156464" rIns="129738" bIns="508374" numCol="1" spcCol="1270" anchor="ctr" anchorCtr="0">
            <a:noAutofit/>
          </a:bodyPr>
          <a:lstStyle/>
          <a:p>
            <a:pPr marL="0" lvl="0" indent="0" algn="ctr" defTabSz="977900">
              <a:lnSpc>
                <a:spcPct val="90000"/>
              </a:lnSpc>
              <a:spcBef>
                <a:spcPct val="0"/>
              </a:spcBef>
              <a:spcAft>
                <a:spcPct val="35000"/>
              </a:spcAft>
              <a:buNone/>
            </a:pPr>
            <a:r>
              <a:rPr lang="en-US" sz="2200" kern="1200"/>
              <a:t>Process data</a:t>
            </a:r>
          </a:p>
        </p:txBody>
      </p:sp>
      <p:sp>
        <p:nvSpPr>
          <p:cNvPr id="41" name="Freeform: Shape 40">
            <a:extLst>
              <a:ext uri="{FF2B5EF4-FFF2-40B4-BE49-F238E27FC236}">
                <a16:creationId xmlns:a16="http://schemas.microsoft.com/office/drawing/2014/main" id="{FE2F5636-A54A-43A4-8CF6-C62211AE5CD6}"/>
              </a:ext>
            </a:extLst>
          </p:cNvPr>
          <p:cNvSpPr/>
          <p:nvPr/>
        </p:nvSpPr>
        <p:spPr>
          <a:xfrm>
            <a:off x="4348479" y="3753535"/>
            <a:ext cx="2243706" cy="1005457"/>
          </a:xfrm>
          <a:custGeom>
            <a:avLst/>
            <a:gdLst>
              <a:gd name="connsiteX0" fmla="*/ 0 w 1824212"/>
              <a:gd name="connsiteY0" fmla="*/ 352141 h 1005457"/>
              <a:gd name="connsiteX1" fmla="*/ 886970 w 1824212"/>
              <a:gd name="connsiteY1" fmla="*/ 352141 h 1005457"/>
              <a:gd name="connsiteX2" fmla="*/ 886970 w 1824212"/>
              <a:gd name="connsiteY2" fmla="*/ 150819 h 1005457"/>
              <a:gd name="connsiteX3" fmla="*/ 811560 w 1824212"/>
              <a:gd name="connsiteY3" fmla="*/ 150819 h 1005457"/>
              <a:gd name="connsiteX4" fmla="*/ 912106 w 1824212"/>
              <a:gd name="connsiteY4" fmla="*/ 0 h 1005457"/>
              <a:gd name="connsiteX5" fmla="*/ 1012652 w 1824212"/>
              <a:gd name="connsiteY5" fmla="*/ 150819 h 1005457"/>
              <a:gd name="connsiteX6" fmla="*/ 937242 w 1824212"/>
              <a:gd name="connsiteY6" fmla="*/ 150819 h 1005457"/>
              <a:gd name="connsiteX7" fmla="*/ 937242 w 1824212"/>
              <a:gd name="connsiteY7" fmla="*/ 352141 h 1005457"/>
              <a:gd name="connsiteX8" fmla="*/ 1824212 w 1824212"/>
              <a:gd name="connsiteY8" fmla="*/ 352141 h 1005457"/>
              <a:gd name="connsiteX9" fmla="*/ 1824212 w 1824212"/>
              <a:gd name="connsiteY9" fmla="*/ 1005457 h 1005457"/>
              <a:gd name="connsiteX10" fmla="*/ 0 w 1824212"/>
              <a:gd name="connsiteY10" fmla="*/ 1005457 h 1005457"/>
              <a:gd name="connsiteX11" fmla="*/ 0 w 1824212"/>
              <a:gd name="connsiteY11" fmla="*/ 352141 h 100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24212" h="1005457">
                <a:moveTo>
                  <a:pt x="1824212" y="653316"/>
                </a:moveTo>
                <a:lnTo>
                  <a:pt x="937242" y="653316"/>
                </a:lnTo>
                <a:lnTo>
                  <a:pt x="937242" y="854637"/>
                </a:lnTo>
                <a:lnTo>
                  <a:pt x="1012652" y="854637"/>
                </a:lnTo>
                <a:lnTo>
                  <a:pt x="912106" y="1005456"/>
                </a:lnTo>
                <a:lnTo>
                  <a:pt x="811560" y="854637"/>
                </a:lnTo>
                <a:lnTo>
                  <a:pt x="886970" y="854637"/>
                </a:lnTo>
                <a:lnTo>
                  <a:pt x="886970" y="653316"/>
                </a:lnTo>
                <a:lnTo>
                  <a:pt x="0" y="653316"/>
                </a:lnTo>
                <a:lnTo>
                  <a:pt x="0" y="1"/>
                </a:lnTo>
                <a:lnTo>
                  <a:pt x="1824212" y="1"/>
                </a:lnTo>
                <a:lnTo>
                  <a:pt x="1824212" y="653316"/>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29738" tIns="156464" rIns="129739" bIns="508374" numCol="1" spcCol="1270" anchor="ctr" anchorCtr="0">
            <a:noAutofit/>
          </a:bodyPr>
          <a:lstStyle/>
          <a:p>
            <a:pPr marL="0" lvl="0" indent="0" algn="ctr" defTabSz="977900">
              <a:lnSpc>
                <a:spcPct val="90000"/>
              </a:lnSpc>
              <a:spcBef>
                <a:spcPct val="0"/>
              </a:spcBef>
              <a:spcAft>
                <a:spcPct val="35000"/>
              </a:spcAft>
              <a:buNone/>
            </a:pPr>
            <a:r>
              <a:rPr lang="en-US" sz="2200" kern="1200"/>
              <a:t>Read files</a:t>
            </a:r>
          </a:p>
        </p:txBody>
      </p:sp>
      <p:sp>
        <p:nvSpPr>
          <p:cNvPr id="43" name="Freeform: Shape 42">
            <a:extLst>
              <a:ext uri="{FF2B5EF4-FFF2-40B4-BE49-F238E27FC236}">
                <a16:creationId xmlns:a16="http://schemas.microsoft.com/office/drawing/2014/main" id="{382D7308-FDEF-4B82-8090-A12B83430974}"/>
              </a:ext>
            </a:extLst>
          </p:cNvPr>
          <p:cNvSpPr/>
          <p:nvPr/>
        </p:nvSpPr>
        <p:spPr>
          <a:xfrm>
            <a:off x="4348479" y="2757883"/>
            <a:ext cx="2243705" cy="1005458"/>
          </a:xfrm>
          <a:custGeom>
            <a:avLst/>
            <a:gdLst>
              <a:gd name="connsiteX0" fmla="*/ 0 w 1824212"/>
              <a:gd name="connsiteY0" fmla="*/ 352141 h 1005457"/>
              <a:gd name="connsiteX1" fmla="*/ 886970 w 1824212"/>
              <a:gd name="connsiteY1" fmla="*/ 352141 h 1005457"/>
              <a:gd name="connsiteX2" fmla="*/ 886970 w 1824212"/>
              <a:gd name="connsiteY2" fmla="*/ 150819 h 1005457"/>
              <a:gd name="connsiteX3" fmla="*/ 811560 w 1824212"/>
              <a:gd name="connsiteY3" fmla="*/ 150819 h 1005457"/>
              <a:gd name="connsiteX4" fmla="*/ 912106 w 1824212"/>
              <a:gd name="connsiteY4" fmla="*/ 0 h 1005457"/>
              <a:gd name="connsiteX5" fmla="*/ 1012652 w 1824212"/>
              <a:gd name="connsiteY5" fmla="*/ 150819 h 1005457"/>
              <a:gd name="connsiteX6" fmla="*/ 937242 w 1824212"/>
              <a:gd name="connsiteY6" fmla="*/ 150819 h 1005457"/>
              <a:gd name="connsiteX7" fmla="*/ 937242 w 1824212"/>
              <a:gd name="connsiteY7" fmla="*/ 352141 h 1005457"/>
              <a:gd name="connsiteX8" fmla="*/ 1824212 w 1824212"/>
              <a:gd name="connsiteY8" fmla="*/ 352141 h 1005457"/>
              <a:gd name="connsiteX9" fmla="*/ 1824212 w 1824212"/>
              <a:gd name="connsiteY9" fmla="*/ 1005457 h 1005457"/>
              <a:gd name="connsiteX10" fmla="*/ 0 w 1824212"/>
              <a:gd name="connsiteY10" fmla="*/ 1005457 h 1005457"/>
              <a:gd name="connsiteX11" fmla="*/ 0 w 1824212"/>
              <a:gd name="connsiteY11" fmla="*/ 352141 h 100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24212" h="1005457">
                <a:moveTo>
                  <a:pt x="1824212" y="653316"/>
                </a:moveTo>
                <a:lnTo>
                  <a:pt x="937242" y="653316"/>
                </a:lnTo>
                <a:lnTo>
                  <a:pt x="937242" y="854637"/>
                </a:lnTo>
                <a:lnTo>
                  <a:pt x="1012652" y="854637"/>
                </a:lnTo>
                <a:lnTo>
                  <a:pt x="912106" y="1005456"/>
                </a:lnTo>
                <a:lnTo>
                  <a:pt x="811560" y="854637"/>
                </a:lnTo>
                <a:lnTo>
                  <a:pt x="886970" y="854637"/>
                </a:lnTo>
                <a:lnTo>
                  <a:pt x="886970" y="653316"/>
                </a:lnTo>
                <a:lnTo>
                  <a:pt x="0" y="653316"/>
                </a:lnTo>
                <a:lnTo>
                  <a:pt x="0" y="1"/>
                </a:lnTo>
                <a:lnTo>
                  <a:pt x="1824212" y="1"/>
                </a:lnTo>
                <a:lnTo>
                  <a:pt x="1824212" y="653316"/>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29738" tIns="156464" rIns="129738" bIns="508375" numCol="1" spcCol="1270" anchor="ctr" anchorCtr="0">
            <a:noAutofit/>
          </a:bodyPr>
          <a:lstStyle/>
          <a:p>
            <a:pPr marL="0" lvl="0" indent="0" algn="ctr" defTabSz="977900">
              <a:lnSpc>
                <a:spcPct val="90000"/>
              </a:lnSpc>
              <a:spcBef>
                <a:spcPct val="0"/>
              </a:spcBef>
              <a:spcAft>
                <a:spcPct val="35000"/>
              </a:spcAft>
              <a:buNone/>
            </a:pPr>
            <a:r>
              <a:rPr lang="en-US" sz="2200" kern="1200"/>
              <a:t>Eliminate partitions</a:t>
            </a:r>
          </a:p>
        </p:txBody>
      </p:sp>
      <p:sp>
        <p:nvSpPr>
          <p:cNvPr id="45" name="Freeform: Shape 44">
            <a:extLst>
              <a:ext uri="{FF2B5EF4-FFF2-40B4-BE49-F238E27FC236}">
                <a16:creationId xmlns:a16="http://schemas.microsoft.com/office/drawing/2014/main" id="{1A081139-50A6-4755-A1FB-39E79F7F7887}"/>
              </a:ext>
            </a:extLst>
          </p:cNvPr>
          <p:cNvSpPr/>
          <p:nvPr/>
        </p:nvSpPr>
        <p:spPr>
          <a:xfrm>
            <a:off x="4348478" y="1762230"/>
            <a:ext cx="2243706" cy="1005459"/>
          </a:xfrm>
          <a:custGeom>
            <a:avLst/>
            <a:gdLst>
              <a:gd name="connsiteX0" fmla="*/ 0 w 1824212"/>
              <a:gd name="connsiteY0" fmla="*/ 352141 h 1005457"/>
              <a:gd name="connsiteX1" fmla="*/ 886970 w 1824212"/>
              <a:gd name="connsiteY1" fmla="*/ 352141 h 1005457"/>
              <a:gd name="connsiteX2" fmla="*/ 886970 w 1824212"/>
              <a:gd name="connsiteY2" fmla="*/ 150819 h 1005457"/>
              <a:gd name="connsiteX3" fmla="*/ 811560 w 1824212"/>
              <a:gd name="connsiteY3" fmla="*/ 150819 h 1005457"/>
              <a:gd name="connsiteX4" fmla="*/ 912106 w 1824212"/>
              <a:gd name="connsiteY4" fmla="*/ 0 h 1005457"/>
              <a:gd name="connsiteX5" fmla="*/ 1012652 w 1824212"/>
              <a:gd name="connsiteY5" fmla="*/ 150819 h 1005457"/>
              <a:gd name="connsiteX6" fmla="*/ 937242 w 1824212"/>
              <a:gd name="connsiteY6" fmla="*/ 150819 h 1005457"/>
              <a:gd name="connsiteX7" fmla="*/ 937242 w 1824212"/>
              <a:gd name="connsiteY7" fmla="*/ 352141 h 1005457"/>
              <a:gd name="connsiteX8" fmla="*/ 1824212 w 1824212"/>
              <a:gd name="connsiteY8" fmla="*/ 352141 h 1005457"/>
              <a:gd name="connsiteX9" fmla="*/ 1824212 w 1824212"/>
              <a:gd name="connsiteY9" fmla="*/ 1005457 h 1005457"/>
              <a:gd name="connsiteX10" fmla="*/ 0 w 1824212"/>
              <a:gd name="connsiteY10" fmla="*/ 1005457 h 1005457"/>
              <a:gd name="connsiteX11" fmla="*/ 0 w 1824212"/>
              <a:gd name="connsiteY11" fmla="*/ 352141 h 100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24212" h="1005457">
                <a:moveTo>
                  <a:pt x="1824212" y="653316"/>
                </a:moveTo>
                <a:lnTo>
                  <a:pt x="937242" y="653316"/>
                </a:lnTo>
                <a:lnTo>
                  <a:pt x="937242" y="854637"/>
                </a:lnTo>
                <a:lnTo>
                  <a:pt x="1012652" y="854637"/>
                </a:lnTo>
                <a:lnTo>
                  <a:pt x="912106" y="1005456"/>
                </a:lnTo>
                <a:lnTo>
                  <a:pt x="811560" y="854637"/>
                </a:lnTo>
                <a:lnTo>
                  <a:pt x="886970" y="854637"/>
                </a:lnTo>
                <a:lnTo>
                  <a:pt x="886970" y="653316"/>
                </a:lnTo>
                <a:lnTo>
                  <a:pt x="0" y="653316"/>
                </a:lnTo>
                <a:lnTo>
                  <a:pt x="0" y="1"/>
                </a:lnTo>
                <a:lnTo>
                  <a:pt x="1824212" y="1"/>
                </a:lnTo>
                <a:lnTo>
                  <a:pt x="1824212" y="653316"/>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29739" tIns="156465" rIns="129738" bIns="508375" numCol="1" spcCol="1270" anchor="ctr" anchorCtr="0">
            <a:noAutofit/>
          </a:bodyPr>
          <a:lstStyle/>
          <a:p>
            <a:pPr marL="0" lvl="0" indent="0" algn="ctr" defTabSz="977900">
              <a:lnSpc>
                <a:spcPct val="90000"/>
              </a:lnSpc>
              <a:spcBef>
                <a:spcPct val="0"/>
              </a:spcBef>
              <a:spcAft>
                <a:spcPct val="35000"/>
              </a:spcAft>
              <a:buNone/>
            </a:pPr>
            <a:r>
              <a:rPr lang="en-US" sz="2200" kern="1200"/>
              <a:t>List files</a:t>
            </a:r>
          </a:p>
        </p:txBody>
      </p:sp>
    </p:spTree>
    <p:extLst>
      <p:ext uri="{BB962C8B-B14F-4D97-AF65-F5344CB8AC3E}">
        <p14:creationId xmlns:p14="http://schemas.microsoft.com/office/powerpoint/2010/main" val="12338277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a:xfrm>
            <a:off x="586390" y="1564456"/>
            <a:ext cx="11060178" cy="4836345"/>
          </a:xfrm>
        </p:spPr>
        <p:txBody>
          <a:bodyPr/>
          <a:lstStyle/>
          <a:p>
            <a:r>
              <a:rPr lang="en-US"/>
              <a:t>Optimize listing files</a:t>
            </a:r>
          </a:p>
          <a:p>
            <a:pPr lvl="1"/>
            <a:r>
              <a:rPr lang="en-US"/>
              <a:t>Move * down to lower levels in the path</a:t>
            </a:r>
          </a:p>
          <a:p>
            <a:pPr lvl="1"/>
            <a:endParaRPr lang="en-US"/>
          </a:p>
          <a:p>
            <a:pPr lvl="1"/>
            <a:endParaRPr lang="en-US"/>
          </a:p>
          <a:p>
            <a:pPr marL="228600" lvl="1" indent="0">
              <a:buNone/>
            </a:pPr>
            <a:endParaRPr lang="en-US"/>
          </a:p>
          <a:p>
            <a:pPr marL="228600" lvl="1" indent="0">
              <a:buNone/>
            </a:pPr>
            <a:endParaRPr lang="en-US"/>
          </a:p>
        </p:txBody>
      </p:sp>
      <p:sp>
        <p:nvSpPr>
          <p:cNvPr id="7" name="TextBox 6">
            <a:extLst>
              <a:ext uri="{FF2B5EF4-FFF2-40B4-BE49-F238E27FC236}">
                <a16:creationId xmlns:a16="http://schemas.microsoft.com/office/drawing/2014/main" id="{617D2E61-2AEF-434E-B3F0-7F82A221A713}"/>
              </a:ext>
            </a:extLst>
          </p:cNvPr>
          <p:cNvSpPr txBox="1"/>
          <p:nvPr/>
        </p:nvSpPr>
        <p:spPr>
          <a:xfrm>
            <a:off x="729465" y="3809537"/>
            <a:ext cx="10233061" cy="646331"/>
          </a:xfrm>
          <a:prstGeom prst="rect">
            <a:avLst/>
          </a:prstGeom>
          <a:noFill/>
          <a:ln>
            <a:solidFill>
              <a:schemeClr val="accent1">
                <a:hueOff val="0"/>
                <a:satOff val="0"/>
                <a:lumOff val="0"/>
              </a:schemeClr>
            </a:solidFill>
          </a:ln>
        </p:spPr>
        <p:txBody>
          <a:bodyPr wrap="square">
            <a:spAutoFit/>
          </a:bodyPr>
          <a:lstStyle/>
          <a:p>
            <a:r>
              <a:rPr lang="pt-BR" sz="1800">
                <a:solidFill>
                  <a:srgbClr val="0000FF"/>
                </a:solidFill>
                <a:latin typeface="Consolas" panose="020B0609020204030204" pitchFamily="49" charset="0"/>
              </a:rPr>
              <a:t>OPENROWSET</a:t>
            </a:r>
            <a:r>
              <a:rPr lang="pt-BR"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BULK</a:t>
            </a:r>
            <a:r>
              <a:rPr lang="pt-BR" sz="1800">
                <a:solidFill>
                  <a:srgbClr val="000000"/>
                </a:solidFill>
                <a:latin typeface="Consolas" panose="020B0609020204030204" pitchFamily="49" charset="0"/>
              </a:rPr>
              <a:t> </a:t>
            </a:r>
            <a:r>
              <a:rPr lang="pt-BR" sz="1800">
                <a:solidFill>
                  <a:srgbClr val="FF0000"/>
                </a:solidFill>
                <a:latin typeface="Consolas" panose="020B0609020204030204" pitchFamily="49" charset="0"/>
              </a:rPr>
              <a:t>'https://storageaccount/container/export/tables/*/*'</a:t>
            </a:r>
            <a:r>
              <a:rPr lang="pt-BR" sz="1800">
                <a:solidFill>
                  <a:srgbClr val="000000"/>
                </a:solidFill>
                <a:latin typeface="Consolas" panose="020B0609020204030204" pitchFamily="49" charset="0"/>
              </a:rPr>
              <a:t> </a:t>
            </a:r>
            <a:r>
              <a:rPr lang="pt-BR" sz="1800">
                <a:solidFill>
                  <a:srgbClr val="808080"/>
                </a:solidFill>
                <a:latin typeface="Consolas" panose="020B0609020204030204" pitchFamily="49" charset="0"/>
              </a:rPr>
              <a:t>...)</a:t>
            </a:r>
            <a:r>
              <a:rPr lang="pt-BR" sz="1800">
                <a:solidFill>
                  <a:srgbClr val="000000"/>
                </a:solidFill>
                <a:latin typeface="Consolas" panose="020B0609020204030204" pitchFamily="49" charset="0"/>
              </a:rPr>
              <a:t> </a:t>
            </a:r>
            <a:r>
              <a:rPr lang="pt-BR" sz="1800">
                <a:solidFill>
                  <a:srgbClr val="0000FF"/>
                </a:solidFill>
                <a:latin typeface="Consolas" panose="020B0609020204030204" pitchFamily="49" charset="0"/>
              </a:rPr>
              <a:t>AS</a:t>
            </a:r>
            <a:r>
              <a:rPr lang="pt-BR" sz="1800">
                <a:solidFill>
                  <a:srgbClr val="000000"/>
                </a:solidFill>
                <a:latin typeface="Consolas" panose="020B0609020204030204" pitchFamily="49" charset="0"/>
              </a:rPr>
              <a:t> [r]</a:t>
            </a:r>
          </a:p>
          <a:p>
            <a:r>
              <a:rPr lang="en-US" sz="1800">
                <a:solidFill>
                  <a:srgbClr val="0000FF"/>
                </a:solidFill>
                <a:latin typeface="Consolas" panose="020B0609020204030204" pitchFamily="49" charset="0"/>
              </a:rPr>
              <a:t>WHERE</a:t>
            </a: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r</a:t>
            </a:r>
            <a:r>
              <a:rPr lang="en-US" sz="1800" err="1">
                <a:solidFill>
                  <a:srgbClr val="808080"/>
                </a:solidFill>
                <a:latin typeface="Consolas" panose="020B0609020204030204" pitchFamily="49" charset="0"/>
              </a:rPr>
              <a:t>.</a:t>
            </a:r>
            <a:r>
              <a:rPr lang="en-US" sz="1800" err="1">
                <a:solidFill>
                  <a:srgbClr val="000000"/>
                </a:solidFill>
                <a:latin typeface="Consolas" panose="020B0609020204030204" pitchFamily="49" charset="0"/>
              </a:rPr>
              <a:t>filepath</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1</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'customers'</a:t>
            </a:r>
            <a:endParaRPr lang="en-US"/>
          </a:p>
        </p:txBody>
      </p:sp>
      <p:sp>
        <p:nvSpPr>
          <p:cNvPr id="9" name="TextBox 8">
            <a:extLst>
              <a:ext uri="{FF2B5EF4-FFF2-40B4-BE49-F238E27FC236}">
                <a16:creationId xmlns:a16="http://schemas.microsoft.com/office/drawing/2014/main" id="{3C96F38C-EAD2-4C73-929D-BEDC7C2CEF8A}"/>
              </a:ext>
            </a:extLst>
          </p:cNvPr>
          <p:cNvSpPr txBox="1"/>
          <p:nvPr/>
        </p:nvSpPr>
        <p:spPr>
          <a:xfrm>
            <a:off x="729464" y="5217591"/>
            <a:ext cx="10233061" cy="369332"/>
          </a:xfrm>
          <a:prstGeom prst="rect">
            <a:avLst/>
          </a:prstGeom>
          <a:noFill/>
          <a:ln>
            <a:solidFill>
              <a:schemeClr val="accent1">
                <a:hueOff val="0"/>
                <a:satOff val="0"/>
                <a:lumOff val="0"/>
              </a:schemeClr>
            </a:solidFill>
          </a:ln>
        </p:spPr>
        <p:txBody>
          <a:bodyPr wrap="square">
            <a:spAutoFit/>
          </a:bodyPr>
          <a:lstStyle/>
          <a:p>
            <a:r>
              <a:rPr lang="nl-NL" sz="1800">
                <a:solidFill>
                  <a:srgbClr val="0000FF"/>
                </a:solidFill>
                <a:latin typeface="Consolas" panose="020B0609020204030204" pitchFamily="49" charset="0"/>
              </a:rPr>
              <a:t>OPENROWSET</a:t>
            </a:r>
            <a:r>
              <a:rPr lang="nl-NL" sz="1800">
                <a:solidFill>
                  <a:srgbClr val="808080"/>
                </a:solidFill>
                <a:latin typeface="Consolas" panose="020B0609020204030204" pitchFamily="49" charset="0"/>
              </a:rPr>
              <a:t>(</a:t>
            </a:r>
            <a:r>
              <a:rPr lang="nl-NL" sz="1800">
                <a:solidFill>
                  <a:srgbClr val="0000FF"/>
                </a:solidFill>
                <a:latin typeface="Consolas" panose="020B0609020204030204" pitchFamily="49" charset="0"/>
              </a:rPr>
              <a:t>BULK</a:t>
            </a:r>
            <a:r>
              <a:rPr lang="nl-NL" sz="1800">
                <a:solidFill>
                  <a:srgbClr val="000000"/>
                </a:solidFill>
                <a:latin typeface="Consolas" panose="020B0609020204030204" pitchFamily="49" charset="0"/>
              </a:rPr>
              <a:t> </a:t>
            </a:r>
            <a:r>
              <a:rPr lang="nl-NL" sz="1800">
                <a:solidFill>
                  <a:srgbClr val="FF0000"/>
                </a:solidFill>
                <a:latin typeface="Consolas" panose="020B0609020204030204" pitchFamily="49" charset="0"/>
              </a:rPr>
              <a:t>'https://storageaccount/container/export/tables/customers/*'</a:t>
            </a:r>
            <a:r>
              <a:rPr lang="nl-NL" sz="1800">
                <a:solidFill>
                  <a:srgbClr val="000000"/>
                </a:solidFill>
                <a:latin typeface="Consolas" panose="020B0609020204030204" pitchFamily="49" charset="0"/>
              </a:rPr>
              <a:t> </a:t>
            </a:r>
            <a:r>
              <a:rPr lang="nl-NL" sz="1800">
                <a:solidFill>
                  <a:srgbClr val="808080"/>
                </a:solidFill>
                <a:latin typeface="Consolas" panose="020B0609020204030204" pitchFamily="49" charset="0"/>
              </a:rPr>
              <a:t>...</a:t>
            </a:r>
            <a:endParaRPr lang="en-US"/>
          </a:p>
        </p:txBody>
      </p:sp>
      <p:sp>
        <p:nvSpPr>
          <p:cNvPr id="10" name="Arrow: Down 9">
            <a:extLst>
              <a:ext uri="{FF2B5EF4-FFF2-40B4-BE49-F238E27FC236}">
                <a16:creationId xmlns:a16="http://schemas.microsoft.com/office/drawing/2014/main" id="{74937867-2B10-4230-BB4F-F68B73108203}"/>
              </a:ext>
            </a:extLst>
          </p:cNvPr>
          <p:cNvSpPr/>
          <p:nvPr/>
        </p:nvSpPr>
        <p:spPr bwMode="auto">
          <a:xfrm>
            <a:off x="5082363" y="4540102"/>
            <a:ext cx="606056" cy="60227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36891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p:txBody>
          <a:bodyPr/>
          <a:lstStyle/>
          <a:p>
            <a:r>
              <a:rPr lang="en-US"/>
              <a:t>Eliminate files and folders before reading from storage</a:t>
            </a:r>
          </a:p>
          <a:p>
            <a:pPr lvl="1"/>
            <a:r>
              <a:rPr lang="en-US"/>
              <a:t>Utilize partition elimination to target specific files or folders</a:t>
            </a:r>
            <a:br>
              <a:rPr lang="en-US"/>
            </a:br>
            <a:r>
              <a:rPr lang="en-US"/>
              <a:t>(partitioned external tables support coming soon)</a:t>
            </a:r>
          </a:p>
          <a:p>
            <a:pPr lvl="1"/>
            <a:endParaRPr lang="en-US"/>
          </a:p>
          <a:p>
            <a:pPr marL="228600" lvl="1" indent="0">
              <a:buNone/>
            </a:pPr>
            <a:endParaRPr lang="en-US"/>
          </a:p>
          <a:p>
            <a:pPr marL="0" indent="0">
              <a:buNone/>
            </a:pPr>
            <a:endParaRPr lang="en-US"/>
          </a:p>
        </p:txBody>
      </p:sp>
      <p:sp>
        <p:nvSpPr>
          <p:cNvPr id="5" name="TextBox 4">
            <a:extLst>
              <a:ext uri="{FF2B5EF4-FFF2-40B4-BE49-F238E27FC236}">
                <a16:creationId xmlns:a16="http://schemas.microsoft.com/office/drawing/2014/main" id="{A12F4CC7-9698-4DA8-B21F-BB39DCA86F33}"/>
              </a:ext>
            </a:extLst>
          </p:cNvPr>
          <p:cNvSpPr txBox="1"/>
          <p:nvPr/>
        </p:nvSpPr>
        <p:spPr>
          <a:xfrm>
            <a:off x="729465" y="3809537"/>
            <a:ext cx="10233061" cy="646331"/>
          </a:xfrm>
          <a:prstGeom prst="rect">
            <a:avLst/>
          </a:prstGeom>
          <a:noFill/>
          <a:ln>
            <a:solidFill>
              <a:schemeClr val="accent1">
                <a:hueOff val="0"/>
                <a:satOff val="0"/>
                <a:lumOff val="0"/>
              </a:schemeClr>
            </a:solidFill>
          </a:ln>
        </p:spPr>
        <p:txBody>
          <a:bodyPr wrap="square">
            <a:spAutoFit/>
          </a:bodyPr>
          <a:lstStyle/>
          <a:p>
            <a:r>
              <a:rPr lang="pt-BR" sz="1800">
                <a:solidFill>
                  <a:srgbClr val="0000FF"/>
                </a:solidFill>
                <a:latin typeface="Consolas" panose="020B0609020204030204" pitchFamily="49" charset="0"/>
              </a:rPr>
              <a:t>OPENROWSET</a:t>
            </a:r>
            <a:r>
              <a:rPr lang="pt-BR"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BULK</a:t>
            </a:r>
            <a:r>
              <a:rPr lang="pt-BR" sz="1800">
                <a:solidFill>
                  <a:srgbClr val="000000"/>
                </a:solidFill>
                <a:latin typeface="Consolas" panose="020B0609020204030204" pitchFamily="49" charset="0"/>
              </a:rPr>
              <a:t> </a:t>
            </a:r>
            <a:r>
              <a:rPr lang="pt-BR" sz="1800">
                <a:solidFill>
                  <a:srgbClr val="FF0000"/>
                </a:solidFill>
                <a:latin typeface="Consolas" panose="020B0609020204030204" pitchFamily="49" charset="0"/>
              </a:rPr>
              <a:t>'https://storageaccount/container/orders/year=*/*'</a:t>
            </a:r>
            <a:r>
              <a:rPr lang="pt-BR" sz="1800">
                <a:solidFill>
                  <a:srgbClr val="000000"/>
                </a:solidFill>
                <a:latin typeface="Consolas" panose="020B0609020204030204" pitchFamily="49" charset="0"/>
              </a:rPr>
              <a:t> </a:t>
            </a:r>
            <a:r>
              <a:rPr lang="pt-BR" sz="1800">
                <a:solidFill>
                  <a:srgbClr val="808080"/>
                </a:solidFill>
                <a:latin typeface="Consolas" panose="020B0609020204030204" pitchFamily="49" charset="0"/>
              </a:rPr>
              <a:t>...)</a:t>
            </a:r>
            <a:r>
              <a:rPr lang="pt-BR" sz="1800">
                <a:solidFill>
                  <a:srgbClr val="000000"/>
                </a:solidFill>
                <a:latin typeface="Consolas" panose="020B0609020204030204" pitchFamily="49" charset="0"/>
              </a:rPr>
              <a:t> </a:t>
            </a:r>
            <a:r>
              <a:rPr lang="pt-BR" sz="1800">
                <a:solidFill>
                  <a:srgbClr val="0000FF"/>
                </a:solidFill>
                <a:latin typeface="Consolas" panose="020B0609020204030204" pitchFamily="49" charset="0"/>
              </a:rPr>
              <a:t>AS</a:t>
            </a:r>
            <a:r>
              <a:rPr lang="pt-BR" sz="1800">
                <a:solidFill>
                  <a:srgbClr val="000000"/>
                </a:solidFill>
                <a:latin typeface="Consolas" panose="020B0609020204030204" pitchFamily="49" charset="0"/>
              </a:rPr>
              <a:t> [r]</a:t>
            </a:r>
          </a:p>
          <a:p>
            <a:r>
              <a:rPr lang="en-US" sz="1800">
                <a:solidFill>
                  <a:srgbClr val="0000FF"/>
                </a:solidFill>
                <a:latin typeface="Consolas" panose="020B0609020204030204" pitchFamily="49" charset="0"/>
              </a:rPr>
              <a:t>WHERE</a:t>
            </a: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r</a:t>
            </a:r>
            <a:r>
              <a:rPr lang="en-US" sz="1800" err="1">
                <a:solidFill>
                  <a:srgbClr val="808080"/>
                </a:solidFill>
                <a:latin typeface="Consolas" panose="020B0609020204030204" pitchFamily="49" charset="0"/>
              </a:rPr>
              <a:t>.</a:t>
            </a:r>
            <a:r>
              <a:rPr lang="en-US" sz="1800" err="1">
                <a:solidFill>
                  <a:srgbClr val="000000"/>
                </a:solidFill>
                <a:latin typeface="Consolas" panose="020B0609020204030204" pitchFamily="49" charset="0"/>
              </a:rPr>
              <a:t>filepath</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1</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2016</a:t>
            </a:r>
            <a:endParaRPr lang="en-US"/>
          </a:p>
        </p:txBody>
      </p:sp>
    </p:spTree>
    <p:extLst>
      <p:ext uri="{BB962C8B-B14F-4D97-AF65-F5344CB8AC3E}">
        <p14:creationId xmlns:p14="http://schemas.microsoft.com/office/powerpoint/2010/main" val="38157107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p:txBody>
          <a:bodyPr/>
          <a:lstStyle/>
          <a:p>
            <a:r>
              <a:rPr lang="en-US"/>
              <a:t>Reduce amount of data for processing</a:t>
            </a:r>
          </a:p>
          <a:p>
            <a:pPr lvl="1"/>
            <a:r>
              <a:rPr lang="en-US"/>
              <a:t>Use columnar and compressed file format (Parquet instead of CSV and JSON)</a:t>
            </a:r>
          </a:p>
          <a:p>
            <a:pPr marL="0" indent="0">
              <a:buNone/>
            </a:pPr>
            <a:endParaRPr lang="en-US"/>
          </a:p>
        </p:txBody>
      </p:sp>
    </p:spTree>
    <p:extLst>
      <p:ext uri="{BB962C8B-B14F-4D97-AF65-F5344CB8AC3E}">
        <p14:creationId xmlns:p14="http://schemas.microsoft.com/office/powerpoint/2010/main" val="19760137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p:txBody>
          <a:bodyPr/>
          <a:lstStyle/>
          <a:p>
            <a:r>
              <a:rPr lang="en-US"/>
              <a:t>Reduce amount of data for processing</a:t>
            </a:r>
          </a:p>
          <a:p>
            <a:pPr lvl="1"/>
            <a:r>
              <a:rPr lang="en-US"/>
              <a:t>Use columnar and compressed file format (Parquet instead of CSV and JSON)</a:t>
            </a:r>
          </a:p>
          <a:p>
            <a:pPr lvl="1"/>
            <a:r>
              <a:rPr lang="en-US"/>
              <a:t>Use CETAS to prepare often used data (example: tables that are often joined)</a:t>
            </a:r>
          </a:p>
          <a:p>
            <a:pPr marL="0" indent="0">
              <a:buNone/>
            </a:pPr>
            <a:endParaRPr lang="en-US"/>
          </a:p>
        </p:txBody>
      </p:sp>
    </p:spTree>
    <p:extLst>
      <p:ext uri="{BB962C8B-B14F-4D97-AF65-F5344CB8AC3E}">
        <p14:creationId xmlns:p14="http://schemas.microsoft.com/office/powerpoint/2010/main" val="36553779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p:txBody>
          <a:bodyPr/>
          <a:lstStyle/>
          <a:p>
            <a:r>
              <a:rPr lang="en-US"/>
              <a:t>Reduce amount of data for processing</a:t>
            </a:r>
          </a:p>
          <a:p>
            <a:pPr lvl="1"/>
            <a:r>
              <a:rPr lang="en-US"/>
              <a:t>Use columnar and compressed file format (Parquet instead of CSV and JSON)</a:t>
            </a:r>
          </a:p>
          <a:p>
            <a:pPr lvl="1"/>
            <a:r>
              <a:rPr lang="en-US"/>
              <a:t>Use CETAS to prepare often used data (example: tables that are often joined)</a:t>
            </a:r>
          </a:p>
          <a:p>
            <a:pPr lvl="1"/>
            <a:r>
              <a:rPr lang="en-US"/>
              <a:t>Read only relevant columns (avoid *)</a:t>
            </a:r>
          </a:p>
          <a:p>
            <a:pPr lvl="2"/>
            <a:endParaRPr lang="en-US"/>
          </a:p>
          <a:p>
            <a:pPr lvl="1"/>
            <a:endParaRPr lang="en-US"/>
          </a:p>
          <a:p>
            <a:pPr lvl="1"/>
            <a:endParaRPr lang="en-US"/>
          </a:p>
          <a:p>
            <a:pPr marL="0" indent="0">
              <a:buNone/>
            </a:pPr>
            <a:endParaRPr lang="en-US"/>
          </a:p>
        </p:txBody>
      </p:sp>
      <p:sp>
        <p:nvSpPr>
          <p:cNvPr id="5" name="TextBox 4">
            <a:extLst>
              <a:ext uri="{FF2B5EF4-FFF2-40B4-BE49-F238E27FC236}">
                <a16:creationId xmlns:a16="http://schemas.microsoft.com/office/drawing/2014/main" id="{7CF8EE7F-7995-43C7-B42C-0E33AB02DB8D}"/>
              </a:ext>
            </a:extLst>
          </p:cNvPr>
          <p:cNvSpPr txBox="1"/>
          <p:nvPr/>
        </p:nvSpPr>
        <p:spPr>
          <a:xfrm>
            <a:off x="729465" y="3809537"/>
            <a:ext cx="10233061" cy="646331"/>
          </a:xfrm>
          <a:prstGeom prst="rect">
            <a:avLst/>
          </a:prstGeom>
          <a:noFill/>
          <a:ln>
            <a:solidFill>
              <a:schemeClr val="accent1">
                <a:hueOff val="0"/>
                <a:satOff val="0"/>
                <a:lumOff val="0"/>
              </a:schemeClr>
            </a:solidFill>
          </a:ln>
        </p:spPr>
        <p:txBody>
          <a:bodyPr wrap="square">
            <a:spAutoFit/>
          </a:bodyPr>
          <a:lstStyle/>
          <a:p>
            <a:r>
              <a:rPr lang="en-US" sz="1800">
                <a:solidFill>
                  <a:srgbClr val="0000FF"/>
                </a:solidFill>
                <a:latin typeface="Consolas" panose="020B0609020204030204" pitchFamily="49" charset="0"/>
              </a:rPr>
              <a:t>SELECT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FROM</a:t>
            </a:r>
          </a:p>
          <a:p>
            <a:r>
              <a:rPr lang="pt-BR" sz="1800">
                <a:solidFill>
                  <a:srgbClr val="0000FF"/>
                </a:solidFill>
                <a:latin typeface="Consolas" panose="020B0609020204030204" pitchFamily="49" charset="0"/>
              </a:rPr>
              <a:t>OPENROWSET</a:t>
            </a:r>
            <a:r>
              <a:rPr lang="pt-BR"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BULK</a:t>
            </a:r>
            <a:r>
              <a:rPr lang="pt-BR" sz="1800">
                <a:solidFill>
                  <a:srgbClr val="000000"/>
                </a:solidFill>
                <a:latin typeface="Consolas" panose="020B0609020204030204" pitchFamily="49" charset="0"/>
              </a:rPr>
              <a:t> </a:t>
            </a:r>
            <a:r>
              <a:rPr lang="pt-BR" sz="1800">
                <a:solidFill>
                  <a:srgbClr val="FF0000"/>
                </a:solidFill>
                <a:latin typeface="Consolas" panose="020B0609020204030204" pitchFamily="49" charset="0"/>
              </a:rPr>
              <a:t>'https://storageaccount/container/customers/*'</a:t>
            </a:r>
            <a:r>
              <a:rPr lang="pt-BR" sz="1800">
                <a:solidFill>
                  <a:srgbClr val="000000"/>
                </a:solidFill>
                <a:latin typeface="Consolas" panose="020B0609020204030204" pitchFamily="49" charset="0"/>
              </a:rPr>
              <a:t> </a:t>
            </a:r>
            <a:r>
              <a:rPr lang="pt-BR" sz="1800">
                <a:solidFill>
                  <a:srgbClr val="808080"/>
                </a:solidFill>
                <a:latin typeface="Consolas" panose="020B0609020204030204" pitchFamily="49" charset="0"/>
              </a:rPr>
              <a:t>...)</a:t>
            </a:r>
            <a:r>
              <a:rPr lang="pt-BR" sz="1800">
                <a:solidFill>
                  <a:srgbClr val="000000"/>
                </a:solidFill>
                <a:latin typeface="Consolas" panose="020B0609020204030204" pitchFamily="49" charset="0"/>
              </a:rPr>
              <a:t> </a:t>
            </a:r>
            <a:r>
              <a:rPr lang="pt-BR" sz="1800">
                <a:solidFill>
                  <a:srgbClr val="0000FF"/>
                </a:solidFill>
                <a:latin typeface="Consolas" panose="020B0609020204030204" pitchFamily="49" charset="0"/>
              </a:rPr>
              <a:t>AS</a:t>
            </a:r>
            <a:r>
              <a:rPr lang="pt-BR" sz="1800">
                <a:solidFill>
                  <a:srgbClr val="000000"/>
                </a:solidFill>
                <a:latin typeface="Consolas" panose="020B0609020204030204" pitchFamily="49" charset="0"/>
              </a:rPr>
              <a:t> [r]</a:t>
            </a:r>
          </a:p>
        </p:txBody>
      </p:sp>
      <p:sp>
        <p:nvSpPr>
          <p:cNvPr id="7" name="TextBox 6">
            <a:extLst>
              <a:ext uri="{FF2B5EF4-FFF2-40B4-BE49-F238E27FC236}">
                <a16:creationId xmlns:a16="http://schemas.microsoft.com/office/drawing/2014/main" id="{D95D80B0-0DA7-4230-9CCF-FC92AA73CC8F}"/>
              </a:ext>
            </a:extLst>
          </p:cNvPr>
          <p:cNvSpPr txBox="1"/>
          <p:nvPr/>
        </p:nvSpPr>
        <p:spPr>
          <a:xfrm>
            <a:off x="729464" y="5217591"/>
            <a:ext cx="10233061" cy="646331"/>
          </a:xfrm>
          <a:prstGeom prst="rect">
            <a:avLst/>
          </a:prstGeom>
          <a:noFill/>
          <a:ln>
            <a:solidFill>
              <a:schemeClr val="accent1">
                <a:hueOff val="0"/>
                <a:satOff val="0"/>
                <a:lumOff val="0"/>
              </a:schemeClr>
            </a:solidFill>
          </a:ln>
        </p:spPr>
        <p:txBody>
          <a:bodyPr wrap="square">
            <a:spAutoFit/>
          </a:bodyPr>
          <a:lstStyle/>
          <a:p>
            <a:r>
              <a:rPr lang="en-US" sz="1800">
                <a:solidFill>
                  <a:srgbClr val="0000FF"/>
                </a:solidFill>
                <a:latin typeface="Consolas" panose="020B0609020204030204" pitchFamily="49" charset="0"/>
              </a:rPr>
              <a:t>SELECT</a:t>
            </a:r>
            <a:r>
              <a:rPr lang="en-US" sz="1800">
                <a:solidFill>
                  <a:srgbClr val="000000"/>
                </a:solidFill>
                <a:latin typeface="Consolas" panose="020B0609020204030204" pitchFamily="49" charset="0"/>
              </a:rPr>
              <a:t> id, name </a:t>
            </a:r>
            <a:r>
              <a:rPr lang="en-US" sz="1800">
                <a:solidFill>
                  <a:srgbClr val="0000FF"/>
                </a:solidFill>
                <a:latin typeface="Consolas" panose="020B0609020204030204" pitchFamily="49" charset="0"/>
              </a:rPr>
              <a:t>FROM</a:t>
            </a:r>
          </a:p>
          <a:p>
            <a:r>
              <a:rPr lang="pt-BR" sz="1800">
                <a:solidFill>
                  <a:srgbClr val="0000FF"/>
                </a:solidFill>
                <a:latin typeface="Consolas" panose="020B0609020204030204" pitchFamily="49" charset="0"/>
              </a:rPr>
              <a:t>OPENROWSET</a:t>
            </a:r>
            <a:r>
              <a:rPr lang="pt-BR"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BULK</a:t>
            </a:r>
            <a:r>
              <a:rPr lang="pt-BR" sz="1800">
                <a:solidFill>
                  <a:srgbClr val="000000"/>
                </a:solidFill>
                <a:latin typeface="Consolas" panose="020B0609020204030204" pitchFamily="49" charset="0"/>
              </a:rPr>
              <a:t> </a:t>
            </a:r>
            <a:r>
              <a:rPr lang="pt-BR" sz="1800">
                <a:solidFill>
                  <a:srgbClr val="FF0000"/>
                </a:solidFill>
                <a:latin typeface="Consolas" panose="020B0609020204030204" pitchFamily="49" charset="0"/>
              </a:rPr>
              <a:t>'https://storageaccount/container/customers/*'</a:t>
            </a:r>
            <a:r>
              <a:rPr lang="pt-BR" sz="1800">
                <a:solidFill>
                  <a:srgbClr val="000000"/>
                </a:solidFill>
                <a:latin typeface="Consolas" panose="020B0609020204030204" pitchFamily="49" charset="0"/>
              </a:rPr>
              <a:t> </a:t>
            </a:r>
            <a:r>
              <a:rPr lang="pt-BR" sz="1800">
                <a:solidFill>
                  <a:srgbClr val="808080"/>
                </a:solidFill>
                <a:latin typeface="Consolas" panose="020B0609020204030204" pitchFamily="49" charset="0"/>
              </a:rPr>
              <a:t>...)</a:t>
            </a:r>
            <a:r>
              <a:rPr lang="pt-BR" sz="1800">
                <a:solidFill>
                  <a:srgbClr val="000000"/>
                </a:solidFill>
                <a:latin typeface="Consolas" panose="020B0609020204030204" pitchFamily="49" charset="0"/>
              </a:rPr>
              <a:t> </a:t>
            </a:r>
            <a:r>
              <a:rPr lang="pt-BR" sz="1800">
                <a:solidFill>
                  <a:srgbClr val="0000FF"/>
                </a:solidFill>
                <a:latin typeface="Consolas" panose="020B0609020204030204" pitchFamily="49" charset="0"/>
              </a:rPr>
              <a:t>AS</a:t>
            </a:r>
            <a:r>
              <a:rPr lang="pt-BR" sz="1800">
                <a:solidFill>
                  <a:srgbClr val="000000"/>
                </a:solidFill>
                <a:latin typeface="Consolas" panose="020B0609020204030204" pitchFamily="49" charset="0"/>
              </a:rPr>
              <a:t> [r]</a:t>
            </a:r>
          </a:p>
        </p:txBody>
      </p:sp>
      <p:sp>
        <p:nvSpPr>
          <p:cNvPr id="9" name="Arrow: Down 8">
            <a:extLst>
              <a:ext uri="{FF2B5EF4-FFF2-40B4-BE49-F238E27FC236}">
                <a16:creationId xmlns:a16="http://schemas.microsoft.com/office/drawing/2014/main" id="{2933533D-258F-4491-B81C-10D1707973E7}"/>
              </a:ext>
            </a:extLst>
          </p:cNvPr>
          <p:cNvSpPr/>
          <p:nvPr/>
        </p:nvSpPr>
        <p:spPr bwMode="auto">
          <a:xfrm>
            <a:off x="5082363" y="4540102"/>
            <a:ext cx="606056" cy="60227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803696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p:txBody>
          <a:bodyPr/>
          <a:lstStyle/>
          <a:p>
            <a:r>
              <a:rPr lang="en-US" b="0" i="0">
                <a:solidFill>
                  <a:srgbClr val="171717"/>
                </a:solidFill>
                <a:effectLst/>
                <a:latin typeface="Segoe UI" panose="020B0502040204020203" pitchFamily="34" charset="0"/>
              </a:rPr>
              <a:t>Use the smallest data size that will accommodate the largest possible value</a:t>
            </a:r>
            <a:endParaRPr lang="en-US"/>
          </a:p>
          <a:p>
            <a:pPr lvl="1"/>
            <a:r>
              <a:rPr lang="en-US"/>
              <a:t>varchar and char instead of </a:t>
            </a:r>
            <a:r>
              <a:rPr lang="en-US" err="1"/>
              <a:t>nvarchar</a:t>
            </a:r>
            <a:r>
              <a:rPr lang="en-US"/>
              <a:t> and </a:t>
            </a:r>
            <a:r>
              <a:rPr lang="en-US" err="1"/>
              <a:t>nchar</a:t>
            </a:r>
            <a:endParaRPr lang="en-US"/>
          </a:p>
          <a:p>
            <a:pPr lvl="1"/>
            <a:r>
              <a:rPr lang="en-US"/>
              <a:t>varchar of reasonable size instead of varchar(max)</a:t>
            </a:r>
          </a:p>
          <a:p>
            <a:pPr lvl="1"/>
            <a:r>
              <a:rPr lang="en-US"/>
              <a:t>char or </a:t>
            </a:r>
            <a:r>
              <a:rPr lang="en-US" err="1"/>
              <a:t>nchar</a:t>
            </a:r>
            <a:r>
              <a:rPr lang="en-US"/>
              <a:t> for fixed length values</a:t>
            </a:r>
          </a:p>
          <a:p>
            <a:pPr lvl="1"/>
            <a:r>
              <a:rPr lang="en-US"/>
              <a:t>smallest accommodating type, example: </a:t>
            </a:r>
            <a:r>
              <a:rPr lang="en-US" err="1"/>
              <a:t>tinyint</a:t>
            </a:r>
            <a:r>
              <a:rPr lang="en-US"/>
              <a:t> instead of </a:t>
            </a:r>
            <a:r>
              <a:rPr lang="en-US" err="1"/>
              <a:t>bigint</a:t>
            </a:r>
            <a:r>
              <a:rPr lang="en-US"/>
              <a:t> if largest value fits </a:t>
            </a:r>
            <a:r>
              <a:rPr lang="en-US" err="1"/>
              <a:t>tinyint</a:t>
            </a:r>
            <a:endParaRPr lang="en-US"/>
          </a:p>
          <a:p>
            <a:pPr lvl="1"/>
            <a:endParaRPr lang="en-US"/>
          </a:p>
          <a:p>
            <a:pPr lvl="2"/>
            <a:endParaRPr lang="en-US"/>
          </a:p>
          <a:p>
            <a:pPr lvl="1"/>
            <a:endParaRPr lang="en-US"/>
          </a:p>
          <a:p>
            <a:pPr lvl="1"/>
            <a:endParaRPr lang="en-US"/>
          </a:p>
          <a:p>
            <a:pPr marL="0" indent="0">
              <a:buNone/>
            </a:pPr>
            <a:endParaRPr lang="en-US"/>
          </a:p>
        </p:txBody>
      </p:sp>
      <p:sp>
        <p:nvSpPr>
          <p:cNvPr id="5" name="TextBox 4">
            <a:extLst>
              <a:ext uri="{FF2B5EF4-FFF2-40B4-BE49-F238E27FC236}">
                <a16:creationId xmlns:a16="http://schemas.microsoft.com/office/drawing/2014/main" id="{7CF8EE7F-7995-43C7-B42C-0E33AB02DB8D}"/>
              </a:ext>
            </a:extLst>
          </p:cNvPr>
          <p:cNvSpPr txBox="1"/>
          <p:nvPr/>
        </p:nvSpPr>
        <p:spPr>
          <a:xfrm>
            <a:off x="729465" y="4734971"/>
            <a:ext cx="4661241" cy="2031325"/>
          </a:xfrm>
          <a:prstGeom prst="rect">
            <a:avLst/>
          </a:prstGeom>
          <a:noFill/>
          <a:ln>
            <a:solidFill>
              <a:schemeClr val="accent1">
                <a:hueOff val="0"/>
                <a:satOff val="0"/>
                <a:lumOff val="0"/>
              </a:schemeClr>
            </a:solidFill>
          </a:ln>
        </p:spPr>
        <p:txBody>
          <a:bodyPr wrap="square">
            <a:spAutoFit/>
          </a:bodyPr>
          <a:lstStyle/>
          <a:p>
            <a:r>
              <a:rPr lang="en-US" sz="1800">
                <a:solidFill>
                  <a:srgbClr val="0000FF"/>
                </a:solidFill>
                <a:latin typeface="Consolas" panose="020B0609020204030204" pitchFamily="49" charset="0"/>
              </a:rPr>
              <a:t>SELECT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FROM</a:t>
            </a:r>
          </a:p>
          <a:p>
            <a:r>
              <a:rPr lang="pt-BR" sz="1800">
                <a:solidFill>
                  <a:srgbClr val="0000FF"/>
                </a:solidFill>
                <a:latin typeface="Consolas" panose="020B0609020204030204" pitchFamily="49" charset="0"/>
              </a:rPr>
              <a:t>OPENROWSET</a:t>
            </a:r>
            <a:r>
              <a:rPr lang="pt-BR"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BULK</a:t>
            </a:r>
            <a:r>
              <a:rPr lang="pt-BR" sz="1800">
                <a:solidFill>
                  <a:srgbClr val="000000"/>
                </a:solidFill>
                <a:latin typeface="Consolas" panose="020B0609020204030204" pitchFamily="49" charset="0"/>
              </a:rPr>
              <a:t> </a:t>
            </a:r>
            <a:r>
              <a:rPr lang="pt-BR" sz="1800">
                <a:solidFill>
                  <a:srgbClr val="FF0000"/>
                </a:solidFill>
                <a:latin typeface="Consolas" panose="020B0609020204030204" pitchFamily="49" charset="0"/>
              </a:rPr>
              <a:t>'https://storageaccount/...'</a:t>
            </a:r>
            <a:r>
              <a:rPr lang="pt-BR" sz="1800">
                <a:solidFill>
                  <a:srgbClr val="000000"/>
                </a:solidFill>
                <a:latin typeface="Consolas" panose="020B0609020204030204" pitchFamily="49" charset="0"/>
              </a:rPr>
              <a:t> </a:t>
            </a:r>
            <a:r>
              <a:rPr lang="pt-BR" sz="1800">
                <a:solidFill>
                  <a:srgbClr val="808080"/>
                </a:solidFill>
                <a:latin typeface="Consolas" panose="020B0609020204030204" pitchFamily="49" charset="0"/>
              </a:rPr>
              <a:t>...)</a:t>
            </a:r>
            <a:r>
              <a:rPr lang="pt-BR" sz="1800">
                <a:solidFill>
                  <a:srgbClr val="000000"/>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WITH </a:t>
            </a:r>
            <a:r>
              <a:rPr lang="en-US" sz="1800">
                <a:solidFill>
                  <a:srgbClr val="808080"/>
                </a:solidFill>
                <a:latin typeface="Consolas" panose="020B0609020204030204" pitchFamily="49" charset="0"/>
              </a:rPr>
              <a: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country_code</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VARCHAR </a:t>
            </a:r>
            <a:r>
              <a:rPr lang="en-US" sz="1800">
                <a:solidFill>
                  <a:srgbClr val="808080"/>
                </a:solidFill>
                <a:latin typeface="Consolas" panose="020B0609020204030204" pitchFamily="49" charset="0"/>
              </a:rPr>
              <a:t>(</a:t>
            </a:r>
            <a:r>
              <a:rPr lang="en-US" sz="1800">
                <a:solidFill>
                  <a:srgbClr val="FF00FF"/>
                </a:solidFill>
                <a:latin typeface="Consolas" panose="020B0609020204030204" pitchFamily="49" charset="0"/>
              </a:rPr>
              <a:t>max</a:t>
            </a:r>
            <a:r>
              <a:rPr lang="en-US" sz="1800">
                <a:solidFill>
                  <a:srgbClr val="808080"/>
                </a:solidFill>
                <a:latin typeface="Consolas" panose="020B0609020204030204" pitchFamily="49" charset="0"/>
              </a:rPr>
              <a: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[year] </a:t>
            </a:r>
            <a:r>
              <a:rPr lang="en-US" sz="1800" err="1">
                <a:solidFill>
                  <a:srgbClr val="0000FF"/>
                </a:solidFill>
                <a:latin typeface="Consolas" panose="020B0609020204030204" pitchFamily="49" charset="0"/>
              </a:rPr>
              <a:t>bigint</a:t>
            </a:r>
            <a:endParaRPr lang="en-US" sz="1800">
              <a:solidFill>
                <a:srgbClr val="000000"/>
              </a:solidFill>
              <a:latin typeface="Consolas" panose="020B0609020204030204" pitchFamily="49" charset="0"/>
            </a:endParaRPr>
          </a:p>
          <a:p>
            <a:r>
              <a:rPr lang="en-US"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AS</a:t>
            </a:r>
            <a:r>
              <a:rPr lang="pt-BR" sz="1800">
                <a:solidFill>
                  <a:srgbClr val="000000"/>
                </a:solidFill>
                <a:latin typeface="Consolas" panose="020B0609020204030204" pitchFamily="49" charset="0"/>
              </a:rPr>
              <a:t> [r]</a:t>
            </a:r>
          </a:p>
        </p:txBody>
      </p:sp>
      <p:sp>
        <p:nvSpPr>
          <p:cNvPr id="4" name="TextBox 3">
            <a:extLst>
              <a:ext uri="{FF2B5EF4-FFF2-40B4-BE49-F238E27FC236}">
                <a16:creationId xmlns:a16="http://schemas.microsoft.com/office/drawing/2014/main" id="{9A219961-F0B3-4E2E-99A3-7399576EF6BB}"/>
              </a:ext>
            </a:extLst>
          </p:cNvPr>
          <p:cNvSpPr txBox="1"/>
          <p:nvPr/>
        </p:nvSpPr>
        <p:spPr>
          <a:xfrm>
            <a:off x="6697874" y="4734970"/>
            <a:ext cx="4661241" cy="2031325"/>
          </a:xfrm>
          <a:prstGeom prst="rect">
            <a:avLst/>
          </a:prstGeom>
          <a:noFill/>
          <a:ln>
            <a:solidFill>
              <a:schemeClr val="accent1">
                <a:hueOff val="0"/>
                <a:satOff val="0"/>
                <a:lumOff val="0"/>
              </a:schemeClr>
            </a:solidFill>
          </a:ln>
        </p:spPr>
        <p:txBody>
          <a:bodyPr wrap="square">
            <a:spAutoFit/>
          </a:bodyPr>
          <a:lstStyle/>
          <a:p>
            <a:r>
              <a:rPr lang="en-US" sz="1800">
                <a:solidFill>
                  <a:srgbClr val="0000FF"/>
                </a:solidFill>
                <a:latin typeface="Consolas" panose="020B0609020204030204" pitchFamily="49" charset="0"/>
              </a:rPr>
              <a:t>SELECT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FROM</a:t>
            </a:r>
          </a:p>
          <a:p>
            <a:r>
              <a:rPr lang="pt-BR" sz="1800">
                <a:solidFill>
                  <a:srgbClr val="0000FF"/>
                </a:solidFill>
                <a:latin typeface="Consolas" panose="020B0609020204030204" pitchFamily="49" charset="0"/>
              </a:rPr>
              <a:t>OPENROWSET</a:t>
            </a:r>
            <a:r>
              <a:rPr lang="pt-BR"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BULK</a:t>
            </a:r>
            <a:r>
              <a:rPr lang="pt-BR" sz="1800">
                <a:solidFill>
                  <a:srgbClr val="000000"/>
                </a:solidFill>
                <a:latin typeface="Consolas" panose="020B0609020204030204" pitchFamily="49" charset="0"/>
              </a:rPr>
              <a:t> </a:t>
            </a:r>
            <a:r>
              <a:rPr lang="pt-BR" sz="1800">
                <a:solidFill>
                  <a:srgbClr val="FF0000"/>
                </a:solidFill>
                <a:latin typeface="Consolas" panose="020B0609020204030204" pitchFamily="49" charset="0"/>
              </a:rPr>
              <a:t>'https://storageaccount/...'</a:t>
            </a:r>
            <a:r>
              <a:rPr lang="pt-BR" sz="1800">
                <a:solidFill>
                  <a:srgbClr val="000000"/>
                </a:solidFill>
                <a:latin typeface="Consolas" panose="020B0609020204030204" pitchFamily="49" charset="0"/>
              </a:rPr>
              <a:t> </a:t>
            </a:r>
            <a:r>
              <a:rPr lang="pt-BR" sz="1800">
                <a:solidFill>
                  <a:srgbClr val="808080"/>
                </a:solidFill>
                <a:latin typeface="Consolas" panose="020B0609020204030204" pitchFamily="49" charset="0"/>
              </a:rPr>
              <a:t>...)</a:t>
            </a:r>
            <a:r>
              <a:rPr lang="pt-BR" sz="1800">
                <a:solidFill>
                  <a:srgbClr val="000000"/>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WITH </a:t>
            </a:r>
            <a:r>
              <a:rPr lang="en-US" sz="1800">
                <a:solidFill>
                  <a:srgbClr val="808080"/>
                </a:solidFill>
                <a:latin typeface="Consolas" panose="020B0609020204030204" pitchFamily="49" charset="0"/>
              </a:rPr>
              <a: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country_code</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VARCHAR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5</a:t>
            </a:r>
            <a:r>
              <a:rPr lang="en-US" sz="1800">
                <a:solidFill>
                  <a:srgbClr val="808080"/>
                </a:solidFill>
                <a:latin typeface="Consolas" panose="020B0609020204030204" pitchFamily="49" charset="0"/>
              </a:rPr>
              <a: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[year] </a:t>
            </a:r>
            <a:r>
              <a:rPr lang="en-US" sz="1800" err="1">
                <a:solidFill>
                  <a:srgbClr val="0000FF"/>
                </a:solidFill>
                <a:latin typeface="Consolas" panose="020B0609020204030204" pitchFamily="49" charset="0"/>
              </a:rPr>
              <a:t>smallint</a:t>
            </a:r>
            <a:endParaRPr lang="en-US" sz="1800">
              <a:solidFill>
                <a:srgbClr val="000000"/>
              </a:solidFill>
              <a:latin typeface="Consolas" panose="020B0609020204030204" pitchFamily="49" charset="0"/>
            </a:endParaRPr>
          </a:p>
          <a:p>
            <a:r>
              <a:rPr lang="en-US"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AS</a:t>
            </a:r>
            <a:r>
              <a:rPr lang="pt-BR" sz="1800">
                <a:solidFill>
                  <a:srgbClr val="000000"/>
                </a:solidFill>
                <a:latin typeface="Consolas" panose="020B0609020204030204" pitchFamily="49" charset="0"/>
              </a:rPr>
              <a:t> [r]</a:t>
            </a:r>
          </a:p>
        </p:txBody>
      </p:sp>
      <p:sp>
        <p:nvSpPr>
          <p:cNvPr id="6" name="Arrow: Right 5">
            <a:extLst>
              <a:ext uri="{FF2B5EF4-FFF2-40B4-BE49-F238E27FC236}">
                <a16:creationId xmlns:a16="http://schemas.microsoft.com/office/drawing/2014/main" id="{8614EB5C-B52D-4578-982D-5540EDAC7822}"/>
              </a:ext>
            </a:extLst>
          </p:cNvPr>
          <p:cNvSpPr/>
          <p:nvPr/>
        </p:nvSpPr>
        <p:spPr bwMode="auto">
          <a:xfrm>
            <a:off x="5586275" y="5422622"/>
            <a:ext cx="956931" cy="57415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34756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p:txBody>
          <a:bodyPr/>
          <a:lstStyle/>
          <a:p>
            <a:r>
              <a:rPr lang="en-US" b="0" i="0">
                <a:solidFill>
                  <a:srgbClr val="171717"/>
                </a:solidFill>
                <a:effectLst/>
                <a:latin typeface="Segoe UI" panose="020B0502040204020203" pitchFamily="34" charset="0"/>
              </a:rPr>
              <a:t>Use the smallest data size that will accommodate the largest possible value</a:t>
            </a:r>
            <a:endParaRPr lang="en-US"/>
          </a:p>
          <a:p>
            <a:pPr lvl="1"/>
            <a:r>
              <a:rPr lang="en-US"/>
              <a:t>varchar and char instead of </a:t>
            </a:r>
            <a:r>
              <a:rPr lang="en-US" err="1"/>
              <a:t>nvarchar</a:t>
            </a:r>
            <a:r>
              <a:rPr lang="en-US"/>
              <a:t> and </a:t>
            </a:r>
            <a:r>
              <a:rPr lang="en-US" err="1"/>
              <a:t>nchar</a:t>
            </a:r>
            <a:endParaRPr lang="en-US"/>
          </a:p>
          <a:p>
            <a:pPr lvl="1"/>
            <a:r>
              <a:rPr lang="en-US"/>
              <a:t>varchar of reasonable size instead of varchar(max)</a:t>
            </a:r>
          </a:p>
          <a:p>
            <a:pPr lvl="1"/>
            <a:r>
              <a:rPr lang="en-US"/>
              <a:t>char or </a:t>
            </a:r>
            <a:r>
              <a:rPr lang="en-US" err="1"/>
              <a:t>nchar</a:t>
            </a:r>
            <a:r>
              <a:rPr lang="en-US"/>
              <a:t> for fixed length values</a:t>
            </a:r>
          </a:p>
          <a:p>
            <a:pPr lvl="1"/>
            <a:r>
              <a:rPr lang="en-US"/>
              <a:t>smallest accommodating type, example: </a:t>
            </a:r>
            <a:r>
              <a:rPr lang="en-US" err="1"/>
              <a:t>tinyint</a:t>
            </a:r>
            <a:r>
              <a:rPr lang="en-US"/>
              <a:t> instead of </a:t>
            </a:r>
            <a:r>
              <a:rPr lang="en-US" err="1"/>
              <a:t>bigint</a:t>
            </a:r>
            <a:r>
              <a:rPr lang="en-US"/>
              <a:t> if largest value fits </a:t>
            </a:r>
            <a:r>
              <a:rPr lang="en-US" err="1"/>
              <a:t>tinyint</a:t>
            </a:r>
            <a:endParaRPr lang="en-US"/>
          </a:p>
          <a:p>
            <a:r>
              <a:rPr lang="en-US"/>
              <a:t>check inferred data types if schema inference is used</a:t>
            </a:r>
          </a:p>
          <a:p>
            <a:pPr lvl="1"/>
            <a:endParaRPr lang="en-US"/>
          </a:p>
          <a:p>
            <a:pPr lvl="1"/>
            <a:endParaRPr lang="en-US"/>
          </a:p>
          <a:p>
            <a:pPr marL="0" indent="0">
              <a:buNone/>
            </a:pPr>
            <a:endParaRPr lang="en-US"/>
          </a:p>
        </p:txBody>
      </p:sp>
      <p:sp>
        <p:nvSpPr>
          <p:cNvPr id="5" name="TextBox 4">
            <a:extLst>
              <a:ext uri="{FF2B5EF4-FFF2-40B4-BE49-F238E27FC236}">
                <a16:creationId xmlns:a16="http://schemas.microsoft.com/office/drawing/2014/main" id="{7CF8EE7F-7995-43C7-B42C-0E33AB02DB8D}"/>
              </a:ext>
            </a:extLst>
          </p:cNvPr>
          <p:cNvSpPr txBox="1"/>
          <p:nvPr/>
        </p:nvSpPr>
        <p:spPr>
          <a:xfrm>
            <a:off x="729465" y="4734971"/>
            <a:ext cx="4661241" cy="1754326"/>
          </a:xfrm>
          <a:prstGeom prst="rect">
            <a:avLst/>
          </a:prstGeom>
          <a:noFill/>
          <a:ln>
            <a:solidFill>
              <a:schemeClr val="accent1">
                <a:hueOff val="0"/>
                <a:satOff val="0"/>
                <a:lumOff val="0"/>
              </a:schemeClr>
            </a:solidFill>
          </a:ln>
        </p:spPr>
        <p:txBody>
          <a:bodyPr wrap="square">
            <a:spAutoFit/>
          </a:bodyPr>
          <a:lstStyle/>
          <a:p>
            <a:r>
              <a:rPr lang="en-US" sz="1800">
                <a:solidFill>
                  <a:srgbClr val="0000FF"/>
                </a:solidFill>
                <a:latin typeface="Consolas" panose="020B0609020204030204" pitchFamily="49" charset="0"/>
              </a:rPr>
              <a:t>SELECT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FROM</a:t>
            </a:r>
          </a:p>
          <a:p>
            <a:r>
              <a:rPr lang="pt-BR" sz="1800">
                <a:solidFill>
                  <a:srgbClr val="0000FF"/>
                </a:solidFill>
                <a:latin typeface="Consolas" panose="020B0609020204030204" pitchFamily="49" charset="0"/>
              </a:rPr>
              <a:t>OPENROWSET</a:t>
            </a:r>
            <a:r>
              <a:rPr lang="pt-BR"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BULK</a:t>
            </a:r>
            <a:r>
              <a:rPr lang="pt-BR" sz="1800">
                <a:solidFill>
                  <a:srgbClr val="000000"/>
                </a:solidFill>
                <a:latin typeface="Consolas" panose="020B0609020204030204" pitchFamily="49" charset="0"/>
              </a:rPr>
              <a:t> </a:t>
            </a:r>
            <a:r>
              <a:rPr lang="pt-BR" sz="1800">
                <a:solidFill>
                  <a:srgbClr val="FF0000"/>
                </a:solidFill>
                <a:latin typeface="Consolas" panose="020B0609020204030204" pitchFamily="49" charset="0"/>
              </a:rPr>
              <a:t>'https://storageaccount/...'</a:t>
            </a:r>
            <a:r>
              <a:rPr lang="pt-BR" sz="1800">
                <a:solidFill>
                  <a:srgbClr val="000000"/>
                </a:solidFill>
                <a:latin typeface="Consolas" panose="020B0609020204030204" pitchFamily="49" charset="0"/>
              </a:rPr>
              <a:t> </a:t>
            </a:r>
            <a:r>
              <a:rPr lang="pt-BR" sz="1800">
                <a:solidFill>
                  <a:srgbClr val="808080"/>
                </a:solidFill>
                <a:latin typeface="Consolas" panose="020B0609020204030204" pitchFamily="49" charset="0"/>
              </a:rPr>
              <a:t>...)</a:t>
            </a:r>
            <a:r>
              <a:rPr lang="pt-BR" sz="1800">
                <a:solidFill>
                  <a:srgbClr val="000000"/>
                </a:solidFill>
                <a:latin typeface="Consolas" panose="020B0609020204030204" pitchFamily="49" charset="0"/>
              </a:rPr>
              <a:t> </a:t>
            </a:r>
            <a:endParaRPr lang="en-US" sz="1800">
              <a:solidFill>
                <a:srgbClr val="000000"/>
              </a:solidFill>
              <a:latin typeface="Consolas" panose="020B0609020204030204" pitchFamily="49" charset="0"/>
            </a:endParaRPr>
          </a:p>
          <a:p>
            <a:r>
              <a:rPr lang="pt-BR" sz="1800">
                <a:solidFill>
                  <a:srgbClr val="0000FF"/>
                </a:solidFill>
                <a:latin typeface="Consolas" panose="020B0609020204030204" pitchFamily="49" charset="0"/>
              </a:rPr>
              <a:t>AS</a:t>
            </a:r>
            <a:r>
              <a:rPr lang="pt-BR" sz="1800">
                <a:solidFill>
                  <a:srgbClr val="000000"/>
                </a:solidFill>
                <a:latin typeface="Consolas" panose="020B0609020204030204" pitchFamily="49" charset="0"/>
              </a:rPr>
              <a:t> [r]</a:t>
            </a:r>
          </a:p>
          <a:p>
            <a:r>
              <a:rPr lang="en-US" sz="1800">
                <a:solidFill>
                  <a:srgbClr val="008000"/>
                </a:solidFill>
                <a:latin typeface="Consolas" panose="020B0609020204030204" pitchFamily="49" charset="0"/>
              </a:rPr>
              <a:t>-- column [name] will be inferred as varchar(8000)</a:t>
            </a:r>
            <a:endParaRPr lang="pt-BR" sz="180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9A219961-F0B3-4E2E-99A3-7399576EF6BB}"/>
              </a:ext>
            </a:extLst>
          </p:cNvPr>
          <p:cNvSpPr txBox="1"/>
          <p:nvPr/>
        </p:nvSpPr>
        <p:spPr>
          <a:xfrm>
            <a:off x="6697874" y="4734970"/>
            <a:ext cx="4661241" cy="2031325"/>
          </a:xfrm>
          <a:prstGeom prst="rect">
            <a:avLst/>
          </a:prstGeom>
          <a:noFill/>
          <a:ln>
            <a:solidFill>
              <a:schemeClr val="accent1">
                <a:hueOff val="0"/>
                <a:satOff val="0"/>
                <a:lumOff val="0"/>
              </a:schemeClr>
            </a:solidFill>
          </a:ln>
        </p:spPr>
        <p:txBody>
          <a:bodyPr wrap="square">
            <a:spAutoFit/>
          </a:bodyPr>
          <a:lstStyle/>
          <a:p>
            <a:r>
              <a:rPr lang="en-US" sz="1800">
                <a:solidFill>
                  <a:srgbClr val="0000FF"/>
                </a:solidFill>
                <a:latin typeface="Consolas" panose="020B0609020204030204" pitchFamily="49" charset="0"/>
              </a:rPr>
              <a:t>SELECT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FROM</a:t>
            </a:r>
          </a:p>
          <a:p>
            <a:r>
              <a:rPr lang="pt-BR" sz="1800">
                <a:solidFill>
                  <a:srgbClr val="0000FF"/>
                </a:solidFill>
                <a:latin typeface="Consolas" panose="020B0609020204030204" pitchFamily="49" charset="0"/>
              </a:rPr>
              <a:t>OPENROWSET</a:t>
            </a:r>
            <a:r>
              <a:rPr lang="pt-BR"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BULK</a:t>
            </a:r>
            <a:r>
              <a:rPr lang="pt-BR" sz="1800">
                <a:solidFill>
                  <a:srgbClr val="000000"/>
                </a:solidFill>
                <a:latin typeface="Consolas" panose="020B0609020204030204" pitchFamily="49" charset="0"/>
              </a:rPr>
              <a:t> </a:t>
            </a:r>
            <a:r>
              <a:rPr lang="pt-BR" sz="1800">
                <a:solidFill>
                  <a:srgbClr val="FF0000"/>
                </a:solidFill>
                <a:latin typeface="Consolas" panose="020B0609020204030204" pitchFamily="49" charset="0"/>
              </a:rPr>
              <a:t>'https://storageaccount/...'</a:t>
            </a:r>
            <a:r>
              <a:rPr lang="pt-BR" sz="1800">
                <a:solidFill>
                  <a:srgbClr val="000000"/>
                </a:solidFill>
                <a:latin typeface="Consolas" panose="020B0609020204030204" pitchFamily="49" charset="0"/>
              </a:rPr>
              <a:t> </a:t>
            </a:r>
            <a:r>
              <a:rPr lang="pt-BR" sz="1800">
                <a:solidFill>
                  <a:srgbClr val="808080"/>
                </a:solidFill>
                <a:latin typeface="Consolas" panose="020B0609020204030204" pitchFamily="49" charset="0"/>
              </a:rPr>
              <a:t>...)</a:t>
            </a:r>
            <a:r>
              <a:rPr lang="pt-BR" sz="1800">
                <a:solidFill>
                  <a:srgbClr val="000000"/>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WITH </a:t>
            </a:r>
            <a:r>
              <a:rPr lang="en-US" sz="1800">
                <a:solidFill>
                  <a:srgbClr val="808080"/>
                </a:solidFill>
                <a:latin typeface="Consolas" panose="020B0609020204030204" pitchFamily="49" charset="0"/>
              </a:rPr>
              <a: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[name] </a:t>
            </a:r>
            <a:r>
              <a:rPr lang="en-US" sz="1800">
                <a:solidFill>
                  <a:srgbClr val="0000FF"/>
                </a:solidFill>
                <a:latin typeface="Consolas" panose="020B0609020204030204" pitchFamily="49" charset="0"/>
              </a:rPr>
              <a:t>VARCHAR </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50</a:t>
            </a:r>
            <a:r>
              <a:rPr lang="en-US" sz="1800">
                <a:solidFill>
                  <a:srgbClr val="808080"/>
                </a:solidFill>
                <a:latin typeface="Consolas" panose="020B0609020204030204" pitchFamily="49" charset="0"/>
              </a:rPr>
              <a: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[year] </a:t>
            </a:r>
            <a:r>
              <a:rPr lang="en-US" sz="1800" err="1">
                <a:solidFill>
                  <a:srgbClr val="0000FF"/>
                </a:solidFill>
                <a:latin typeface="Consolas" panose="020B0609020204030204" pitchFamily="49" charset="0"/>
              </a:rPr>
              <a:t>smallint</a:t>
            </a:r>
            <a:endParaRPr lang="en-US" sz="1800">
              <a:solidFill>
                <a:srgbClr val="000000"/>
              </a:solidFill>
              <a:latin typeface="Consolas" panose="020B0609020204030204" pitchFamily="49" charset="0"/>
            </a:endParaRPr>
          </a:p>
          <a:p>
            <a:r>
              <a:rPr lang="en-US" sz="1800">
                <a:solidFill>
                  <a:srgbClr val="808080"/>
                </a:solidFill>
                <a:latin typeface="Consolas" panose="020B0609020204030204" pitchFamily="49" charset="0"/>
              </a:rPr>
              <a:t>)</a:t>
            </a:r>
            <a:r>
              <a:rPr lang="pt-BR" sz="1800">
                <a:solidFill>
                  <a:srgbClr val="0000FF"/>
                </a:solidFill>
                <a:latin typeface="Consolas" panose="020B0609020204030204" pitchFamily="49" charset="0"/>
              </a:rPr>
              <a:t>AS</a:t>
            </a:r>
            <a:r>
              <a:rPr lang="pt-BR" sz="1800">
                <a:solidFill>
                  <a:srgbClr val="000000"/>
                </a:solidFill>
                <a:latin typeface="Consolas" panose="020B0609020204030204" pitchFamily="49" charset="0"/>
              </a:rPr>
              <a:t> [r]</a:t>
            </a:r>
          </a:p>
        </p:txBody>
      </p:sp>
      <p:sp>
        <p:nvSpPr>
          <p:cNvPr id="6" name="Arrow: Right 5">
            <a:extLst>
              <a:ext uri="{FF2B5EF4-FFF2-40B4-BE49-F238E27FC236}">
                <a16:creationId xmlns:a16="http://schemas.microsoft.com/office/drawing/2014/main" id="{8614EB5C-B52D-4578-982D-5540EDAC7822}"/>
              </a:ext>
            </a:extLst>
          </p:cNvPr>
          <p:cNvSpPr/>
          <p:nvPr/>
        </p:nvSpPr>
        <p:spPr bwMode="auto">
          <a:xfrm>
            <a:off x="5586275" y="5422622"/>
            <a:ext cx="956931" cy="57415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705047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p:txBody>
          <a:bodyPr/>
          <a:lstStyle/>
          <a:p>
            <a:r>
              <a:rPr lang="en-US" b="0" i="0">
                <a:solidFill>
                  <a:srgbClr val="171717"/>
                </a:solidFill>
                <a:effectLst/>
                <a:latin typeface="Segoe UI" panose="020B0502040204020203" pitchFamily="34" charset="0"/>
              </a:rPr>
              <a:t>In the partitioned data sets CAST the FILEPATH() function to appropriate size to avoid default NVARCHAR(1024) type.</a:t>
            </a:r>
          </a:p>
          <a:p>
            <a:r>
              <a:rPr lang="en-US" b="0" i="0">
                <a:solidFill>
                  <a:srgbClr val="171717"/>
                </a:solidFill>
                <a:effectLst/>
                <a:latin typeface="Segoe UI" panose="020B0502040204020203" pitchFamily="34" charset="0"/>
              </a:rPr>
              <a:t>Use NVARCHAR type if the underlying text is UTF-16 encoded</a:t>
            </a:r>
          </a:p>
          <a:p>
            <a:r>
              <a:rPr lang="en-US" b="0" i="0">
                <a:solidFill>
                  <a:srgbClr val="171717"/>
                </a:solidFill>
                <a:effectLst/>
                <a:latin typeface="Segoe UI" panose="020B0502040204020203" pitchFamily="34" charset="0"/>
              </a:rPr>
              <a:t>Use VARCHAR type with UTF8 collation if the underlying text is UTF-8 encoded (for example Parquet)</a:t>
            </a:r>
          </a:p>
          <a:p>
            <a:r>
              <a:rPr lang="en-US" b="0" i="0">
                <a:solidFill>
                  <a:srgbClr val="171717"/>
                </a:solidFill>
                <a:effectLst/>
                <a:latin typeface="Segoe UI" panose="020B0502040204020203" pitchFamily="34" charset="0"/>
              </a:rPr>
              <a:t>Use Latin_General_100_BIN2_UTF8 collation on string partitioning columns or any other column where you will use filters (parquet)</a:t>
            </a:r>
            <a:br>
              <a:rPr lang="en-US" b="0" i="0">
                <a:solidFill>
                  <a:srgbClr val="171717"/>
                </a:solidFill>
                <a:effectLst/>
                <a:latin typeface="Segoe UI" panose="020B0502040204020203" pitchFamily="34" charset="0"/>
              </a:rPr>
            </a:br>
            <a:r>
              <a:rPr lang="en-US" b="0" i="0">
                <a:solidFill>
                  <a:srgbClr val="171717"/>
                </a:solidFill>
                <a:effectLst/>
                <a:latin typeface="Segoe UI" panose="020B0502040204020203" pitchFamily="34" charset="0"/>
              </a:rPr>
              <a:t>(soon to be obsolete)</a:t>
            </a:r>
          </a:p>
        </p:txBody>
      </p:sp>
    </p:spTree>
    <p:extLst>
      <p:ext uri="{BB962C8B-B14F-4D97-AF65-F5344CB8AC3E}">
        <p14:creationId xmlns:p14="http://schemas.microsoft.com/office/powerpoint/2010/main" val="32680876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BFB-2640-47ED-B0B4-0AC499E61EF8}"/>
              </a:ext>
            </a:extLst>
          </p:cNvPr>
          <p:cNvSpPr>
            <a:spLocks noGrp="1"/>
          </p:cNvSpPr>
          <p:nvPr>
            <p:ph type="title"/>
          </p:nvPr>
        </p:nvSpPr>
        <p:spPr/>
        <p:txBody>
          <a:bodyPr/>
          <a:lstStyle/>
          <a:p>
            <a:r>
              <a:rPr lang="en-US"/>
              <a:t>Optimize for cost and performance</a:t>
            </a:r>
          </a:p>
        </p:txBody>
      </p:sp>
      <p:sp>
        <p:nvSpPr>
          <p:cNvPr id="3" name="Content Placeholder 2">
            <a:extLst>
              <a:ext uri="{FF2B5EF4-FFF2-40B4-BE49-F238E27FC236}">
                <a16:creationId xmlns:a16="http://schemas.microsoft.com/office/drawing/2014/main" id="{4DA59680-D340-468F-B025-25ABD678ECCF}"/>
              </a:ext>
            </a:extLst>
          </p:cNvPr>
          <p:cNvSpPr>
            <a:spLocks noGrp="1"/>
          </p:cNvSpPr>
          <p:nvPr>
            <p:ph sz="quarter" idx="11"/>
          </p:nvPr>
        </p:nvSpPr>
        <p:spPr/>
        <p:txBody>
          <a:bodyPr/>
          <a:lstStyle/>
          <a:p>
            <a:r>
              <a:rPr lang="en-US"/>
              <a:t>Collocate your Azure Storage account and endpoint</a:t>
            </a:r>
          </a:p>
          <a:p>
            <a:pPr lvl="1"/>
            <a:r>
              <a:rPr lang="en-US"/>
              <a:t>Collocate consumer and endpoint</a:t>
            </a:r>
          </a:p>
          <a:p>
            <a:pPr lvl="1"/>
            <a:r>
              <a:rPr lang="en-US" err="1"/>
              <a:t>Colocate</a:t>
            </a:r>
            <a:r>
              <a:rPr lang="en-US"/>
              <a:t> your </a:t>
            </a:r>
            <a:r>
              <a:rPr lang="en-US" err="1"/>
              <a:t>CosmosDB</a:t>
            </a:r>
            <a:r>
              <a:rPr lang="en-US"/>
              <a:t> analytical storage and serverless SQL pool</a:t>
            </a:r>
          </a:p>
          <a:p>
            <a:r>
              <a:rPr lang="en-US"/>
              <a:t>Prepare files for querying</a:t>
            </a:r>
          </a:p>
          <a:p>
            <a:pPr lvl="1"/>
            <a:r>
              <a:rPr lang="en-US"/>
              <a:t>Consider splitting single file into multiple files</a:t>
            </a:r>
          </a:p>
          <a:p>
            <a:pPr lvl="1"/>
            <a:r>
              <a:rPr lang="en-US"/>
              <a:t>Have balanced file sizes</a:t>
            </a:r>
            <a:endParaRPr lang="en-US" b="1"/>
          </a:p>
          <a:p>
            <a:pPr lvl="1"/>
            <a:r>
              <a:rPr lang="en-US"/>
              <a:t>Partition data by storing different partitions in different folders or file name patterns</a:t>
            </a:r>
          </a:p>
          <a:p>
            <a:r>
              <a:rPr lang="en-US"/>
              <a:t>Make sure Azure Storage is not stressed with other workloads</a:t>
            </a:r>
          </a:p>
          <a:p>
            <a:r>
              <a:rPr lang="en-US"/>
              <a:t>Use PARSER_VERSION 2.0 for querying CSV files</a:t>
            </a:r>
          </a:p>
          <a:p>
            <a:r>
              <a:rPr lang="en-US"/>
              <a:t>Create statistics for CSV files</a:t>
            </a:r>
          </a:p>
          <a:p>
            <a:endParaRPr lang="en-US"/>
          </a:p>
          <a:p>
            <a:pPr marL="0" indent="0">
              <a:buNone/>
            </a:pPr>
            <a:endParaRPr lang="en-US"/>
          </a:p>
          <a:p>
            <a:endParaRPr lang="en-US"/>
          </a:p>
          <a:p>
            <a:endParaRPr lang="en-US"/>
          </a:p>
        </p:txBody>
      </p:sp>
    </p:spTree>
    <p:extLst>
      <p:ext uri="{BB962C8B-B14F-4D97-AF65-F5344CB8AC3E}">
        <p14:creationId xmlns:p14="http://schemas.microsoft.com/office/powerpoint/2010/main" val="13593567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US"/>
              <a:t>SQL pools</a:t>
            </a:r>
          </a:p>
          <a:p>
            <a:r>
              <a:rPr lang="en-US"/>
              <a:t>Recommended scenarios &amp; patterns</a:t>
            </a:r>
          </a:p>
          <a:p>
            <a:r>
              <a:rPr lang="en-US"/>
              <a:t>Best practices</a:t>
            </a:r>
          </a:p>
          <a:p>
            <a:r>
              <a:rPr lang="en-US"/>
              <a:t>Q&amp;A</a:t>
            </a:r>
          </a:p>
        </p:txBody>
      </p:sp>
    </p:spTree>
    <p:extLst>
      <p:ext uri="{BB962C8B-B14F-4D97-AF65-F5344CB8AC3E}">
        <p14:creationId xmlns:p14="http://schemas.microsoft.com/office/powerpoint/2010/main" val="4640558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A534-8578-4FDE-91FE-FCF6FFD659FC}"/>
              </a:ext>
            </a:extLst>
          </p:cNvPr>
          <p:cNvSpPr>
            <a:spLocks noGrp="1"/>
          </p:cNvSpPr>
          <p:nvPr>
            <p:ph type="title"/>
          </p:nvPr>
        </p:nvSpPr>
        <p:spPr/>
        <p:txBody>
          <a:bodyPr/>
          <a:lstStyle/>
          <a:p>
            <a:r>
              <a:rPr lang="en-US"/>
              <a:t>Current limitations</a:t>
            </a:r>
          </a:p>
        </p:txBody>
      </p:sp>
      <p:sp>
        <p:nvSpPr>
          <p:cNvPr id="3" name="Content Placeholder 2">
            <a:extLst>
              <a:ext uri="{FF2B5EF4-FFF2-40B4-BE49-F238E27FC236}">
                <a16:creationId xmlns:a16="http://schemas.microsoft.com/office/drawing/2014/main" id="{7AAEEF18-FD15-4D90-822B-3502E5E8F100}"/>
              </a:ext>
            </a:extLst>
          </p:cNvPr>
          <p:cNvSpPr>
            <a:spLocks noGrp="1"/>
          </p:cNvSpPr>
          <p:nvPr>
            <p:ph sz="quarter" idx="11"/>
          </p:nvPr>
        </p:nvSpPr>
        <p:spPr/>
        <p:txBody>
          <a:bodyPr/>
          <a:lstStyle/>
          <a:p>
            <a:r>
              <a:rPr lang="en-US"/>
              <a:t>Single file is processed with single node</a:t>
            </a:r>
          </a:p>
          <a:p>
            <a:r>
              <a:rPr lang="en-US"/>
              <a:t>Tens of thousands of files (slow file listing)</a:t>
            </a:r>
          </a:p>
          <a:p>
            <a:r>
              <a:rPr lang="en-US"/>
              <a:t>Maximum result set size ~200 GB</a:t>
            </a:r>
          </a:p>
          <a:p>
            <a:r>
              <a:rPr lang="en-US"/>
              <a:t>30 minutes timeout for distributed query execution</a:t>
            </a:r>
          </a:p>
          <a:p>
            <a:r>
              <a:rPr lang="en-US"/>
              <a:t>PARSER_VERSION 2.0 (CSV) has no LOB support</a:t>
            </a:r>
          </a:p>
          <a:p>
            <a:r>
              <a:rPr lang="en-US"/>
              <a:t>No </a:t>
            </a:r>
            <a:r>
              <a:rPr lang="en-US" err="1"/>
              <a:t>autostats</a:t>
            </a:r>
            <a:r>
              <a:rPr lang="en-US"/>
              <a:t> for statistics on CSV files (coming soon)</a:t>
            </a:r>
          </a:p>
          <a:p>
            <a:endParaRPr lang="en-US"/>
          </a:p>
        </p:txBody>
      </p:sp>
    </p:spTree>
    <p:extLst>
      <p:ext uri="{BB962C8B-B14F-4D97-AF65-F5344CB8AC3E}">
        <p14:creationId xmlns:p14="http://schemas.microsoft.com/office/powerpoint/2010/main" val="33861923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2CF0-2D36-478E-A29A-8030F756303B}"/>
              </a:ext>
            </a:extLst>
          </p:cNvPr>
          <p:cNvSpPr>
            <a:spLocks noGrp="1"/>
          </p:cNvSpPr>
          <p:nvPr>
            <p:ph type="title"/>
          </p:nvPr>
        </p:nvSpPr>
        <p:spPr/>
        <p:txBody>
          <a:bodyPr/>
          <a:lstStyle/>
          <a:p>
            <a:r>
              <a:rPr lang="en-US" err="1"/>
              <a:t>QnA</a:t>
            </a:r>
            <a:endParaRPr lang="en-US"/>
          </a:p>
        </p:txBody>
      </p:sp>
      <p:sp>
        <p:nvSpPr>
          <p:cNvPr id="3" name="Content Placeholder 2">
            <a:extLst>
              <a:ext uri="{FF2B5EF4-FFF2-40B4-BE49-F238E27FC236}">
                <a16:creationId xmlns:a16="http://schemas.microsoft.com/office/drawing/2014/main" id="{74B2EBD0-FB0F-4927-8661-D1B1DB64D79E}"/>
              </a:ext>
            </a:extLst>
          </p:cNvPr>
          <p:cNvSpPr>
            <a:spLocks noGrp="1"/>
          </p:cNvSpPr>
          <p:nvPr>
            <p:ph sz="quarter" idx="11"/>
          </p:nvPr>
        </p:nvSpPr>
        <p:spPr/>
        <p:txBody>
          <a:bodyPr/>
          <a:lstStyle/>
          <a:p>
            <a:pPr marL="0" indent="0">
              <a:buNone/>
            </a:pPr>
            <a:endParaRPr lang="en-US"/>
          </a:p>
        </p:txBody>
      </p:sp>
    </p:spTree>
    <p:extLst>
      <p:ext uri="{BB962C8B-B14F-4D97-AF65-F5344CB8AC3E}">
        <p14:creationId xmlns:p14="http://schemas.microsoft.com/office/powerpoint/2010/main" val="18909101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B8106B-0502-4AB8-A557-CEAE8D056E1D}"/>
              </a:ext>
            </a:extLst>
          </p:cNvPr>
          <p:cNvSpPr>
            <a:spLocks noGrp="1"/>
          </p:cNvSpPr>
          <p:nvPr>
            <p:ph type="title"/>
          </p:nvPr>
        </p:nvSpPr>
        <p:spPr>
          <a:xfrm>
            <a:off x="426426" y="222583"/>
            <a:ext cx="9992568" cy="758022"/>
          </a:xfrm>
        </p:spPr>
        <p:txBody>
          <a:bodyPr/>
          <a:lstStyle/>
          <a:p>
            <a:r>
              <a:rPr lang="en-US"/>
              <a:t>Serverless Synapse SQL pool</a:t>
            </a:r>
          </a:p>
        </p:txBody>
      </p:sp>
      <p:sp>
        <p:nvSpPr>
          <p:cNvPr id="4" name="Text Placeholder 3">
            <a:extLst>
              <a:ext uri="{FF2B5EF4-FFF2-40B4-BE49-F238E27FC236}">
                <a16:creationId xmlns:a16="http://schemas.microsoft.com/office/drawing/2014/main" id="{2E06A59A-ED8B-4DCD-AD0F-224D76FC03D1}"/>
              </a:ext>
            </a:extLst>
          </p:cNvPr>
          <p:cNvSpPr>
            <a:spLocks noGrp="1"/>
          </p:cNvSpPr>
          <p:nvPr>
            <p:ph type="body" sz="quarter" idx="11"/>
          </p:nvPr>
        </p:nvSpPr>
        <p:spPr>
          <a:xfrm>
            <a:off x="426425" y="1129914"/>
            <a:ext cx="6776861" cy="5251835"/>
          </a:xfrm>
        </p:spPr>
        <p:txBody>
          <a:bodyPr vert="horz" wrap="square" lIns="0" tIns="0" rIns="0" bIns="0" rtlCol="0" anchor="t">
            <a:noAutofit/>
          </a:bodyPr>
          <a:lstStyle/>
          <a:p>
            <a:pPr>
              <a:lnSpc>
                <a:spcPct val="110000"/>
              </a:lnSpc>
              <a:spcAft>
                <a:spcPts val="600"/>
              </a:spcAft>
            </a:pPr>
            <a:r>
              <a:rPr lang="en-US" sz="2200">
                <a:solidFill>
                  <a:schemeClr val="tx2"/>
                </a:solidFill>
                <a:latin typeface="+mj-lt"/>
              </a:rPr>
              <a:t>Overview</a:t>
            </a:r>
          </a:p>
          <a:p>
            <a:pPr marL="0" lvl="1">
              <a:lnSpc>
                <a:spcPct val="110000"/>
              </a:lnSpc>
              <a:spcBef>
                <a:spcPts val="0"/>
              </a:spcBef>
              <a:spcAft>
                <a:spcPts val="600"/>
              </a:spcAft>
            </a:pPr>
            <a:r>
              <a:rPr lang="en-US" sz="1800"/>
              <a:t>An interactive query service that enables you to use standard T-SQL queries over Data Lake, </a:t>
            </a:r>
            <a:r>
              <a:rPr lang="en-US" sz="1800" err="1"/>
              <a:t>CosmosDB</a:t>
            </a:r>
            <a:r>
              <a:rPr lang="en-US" sz="1800"/>
              <a:t>, </a:t>
            </a:r>
            <a:r>
              <a:rPr lang="en-US" sz="1800" err="1"/>
              <a:t>Dataverse</a:t>
            </a:r>
            <a:r>
              <a:rPr lang="en-US" sz="1800"/>
              <a:t>.</a:t>
            </a:r>
          </a:p>
          <a:p>
            <a:pPr>
              <a:lnSpc>
                <a:spcPct val="110000"/>
              </a:lnSpc>
              <a:spcAft>
                <a:spcPts val="600"/>
              </a:spcAft>
            </a:pPr>
            <a:r>
              <a:rPr lang="en-US" sz="2200">
                <a:solidFill>
                  <a:schemeClr val="tx2"/>
                </a:solidFill>
                <a:latin typeface="+mj-lt"/>
              </a:rPr>
              <a:t>Benefits</a:t>
            </a:r>
          </a:p>
          <a:p>
            <a:pPr marL="0" lvl="1">
              <a:lnSpc>
                <a:spcPct val="110000"/>
              </a:lnSpc>
              <a:spcBef>
                <a:spcPts val="0"/>
              </a:spcBef>
              <a:spcAft>
                <a:spcPts val="600"/>
              </a:spcAft>
            </a:pPr>
            <a:r>
              <a:rPr lang="en-US" sz="1800"/>
              <a:t>Use T-SQL language</a:t>
            </a:r>
          </a:p>
          <a:p>
            <a:pPr marL="0" lvl="1">
              <a:lnSpc>
                <a:spcPct val="110000"/>
              </a:lnSpc>
              <a:spcBef>
                <a:spcPts val="0"/>
              </a:spcBef>
              <a:spcAft>
                <a:spcPts val="600"/>
              </a:spcAft>
            </a:pPr>
            <a:r>
              <a:rPr lang="en-US" sz="1800"/>
              <a:t>Supports any tool or library that uses T-SQL to query data</a:t>
            </a:r>
          </a:p>
          <a:p>
            <a:pPr marL="0" lvl="1">
              <a:lnSpc>
                <a:spcPct val="110000"/>
              </a:lnSpc>
              <a:spcBef>
                <a:spcPts val="0"/>
              </a:spcBef>
              <a:spcAft>
                <a:spcPts val="600"/>
              </a:spcAft>
            </a:pPr>
            <a:r>
              <a:rPr lang="en-US" sz="1800"/>
              <a:t>Automatically synchronize tables from Spark pool</a:t>
            </a:r>
          </a:p>
          <a:p>
            <a:pPr marL="0" lvl="1">
              <a:lnSpc>
                <a:spcPct val="110000"/>
              </a:lnSpc>
              <a:spcBef>
                <a:spcPts val="0"/>
              </a:spcBef>
              <a:spcAft>
                <a:spcPts val="600"/>
              </a:spcAft>
            </a:pPr>
            <a:r>
              <a:rPr lang="en-US" sz="1800"/>
              <a:t>Querying multiple storages (Lake, </a:t>
            </a:r>
            <a:r>
              <a:rPr lang="en-US" sz="1800" err="1"/>
              <a:t>CosmosDB</a:t>
            </a:r>
            <a:r>
              <a:rPr lang="en-US" sz="1800"/>
              <a:t>)</a:t>
            </a:r>
          </a:p>
          <a:p>
            <a:pPr marL="0" lvl="1">
              <a:lnSpc>
                <a:spcPct val="110000"/>
              </a:lnSpc>
              <a:spcBef>
                <a:spcPts val="0"/>
              </a:spcBef>
              <a:spcAft>
                <a:spcPts val="600"/>
              </a:spcAft>
            </a:pPr>
            <a:r>
              <a:rPr lang="en-US" sz="2200">
                <a:solidFill>
                  <a:schemeClr val="tx2"/>
                </a:solidFill>
                <a:latin typeface="+mj-lt"/>
              </a:rPr>
              <a:t>Serverless experience</a:t>
            </a:r>
          </a:p>
          <a:p>
            <a:pPr marL="0" lvl="1">
              <a:lnSpc>
                <a:spcPct val="110000"/>
              </a:lnSpc>
              <a:spcBef>
                <a:spcPts val="0"/>
              </a:spcBef>
              <a:spcAft>
                <a:spcPts val="600"/>
              </a:spcAft>
            </a:pPr>
            <a:r>
              <a:rPr lang="en-US" sz="1800"/>
              <a:t>Auto Scale &amp; Manage</a:t>
            </a:r>
          </a:p>
          <a:p>
            <a:pPr marL="0" lvl="1">
              <a:lnSpc>
                <a:spcPct val="110000"/>
              </a:lnSpc>
              <a:spcBef>
                <a:spcPts val="0"/>
              </a:spcBef>
              <a:spcAft>
                <a:spcPts val="600"/>
              </a:spcAft>
            </a:pPr>
            <a:r>
              <a:rPr lang="en-US" sz="1800"/>
              <a:t>Pay-per-use model</a:t>
            </a:r>
          </a:p>
          <a:p>
            <a:pPr marL="0" lvl="1">
              <a:lnSpc>
                <a:spcPct val="110000"/>
              </a:lnSpc>
              <a:spcBef>
                <a:spcPts val="0"/>
              </a:spcBef>
              <a:spcAft>
                <a:spcPts val="600"/>
              </a:spcAft>
            </a:pPr>
            <a:r>
              <a:rPr lang="en-US" sz="1800"/>
              <a:t>Fast</a:t>
            </a:r>
          </a:p>
          <a:p>
            <a:pPr marL="0" lvl="1">
              <a:lnSpc>
                <a:spcPct val="110000"/>
              </a:lnSpc>
              <a:spcBef>
                <a:spcPts val="0"/>
              </a:spcBef>
              <a:spcAft>
                <a:spcPts val="600"/>
              </a:spcAft>
            </a:pPr>
            <a:r>
              <a:rPr lang="en-US" sz="1800"/>
              <a:t>Automatic schema inference</a:t>
            </a:r>
          </a:p>
          <a:p>
            <a:pPr marL="0" lvl="1">
              <a:lnSpc>
                <a:spcPct val="110000"/>
              </a:lnSpc>
              <a:spcBef>
                <a:spcPts val="0"/>
              </a:spcBef>
              <a:spcAft>
                <a:spcPts val="600"/>
              </a:spcAft>
            </a:pPr>
            <a:endParaRPr lang="en-US" sz="1800"/>
          </a:p>
          <a:p>
            <a:pPr marL="0" lvl="1">
              <a:lnSpc>
                <a:spcPct val="110000"/>
              </a:lnSpc>
              <a:spcBef>
                <a:spcPts val="0"/>
              </a:spcBef>
              <a:spcAft>
                <a:spcPts val="600"/>
              </a:spcAft>
            </a:pPr>
            <a:endParaRPr lang="en-US" sz="1800">
              <a:solidFill>
                <a:schemeClr val="tx2"/>
              </a:solidFill>
              <a:latin typeface="+mj-lt"/>
            </a:endParaRPr>
          </a:p>
          <a:p>
            <a:pPr marL="0" lvl="1">
              <a:lnSpc>
                <a:spcPct val="110000"/>
              </a:lnSpc>
              <a:spcBef>
                <a:spcPts val="0"/>
              </a:spcBef>
              <a:spcAft>
                <a:spcPts val="600"/>
              </a:spcAft>
            </a:pPr>
            <a:endParaRPr lang="en-US" sz="1800"/>
          </a:p>
        </p:txBody>
      </p:sp>
      <p:sp>
        <p:nvSpPr>
          <p:cNvPr id="33" name="Rectangle 32">
            <a:extLst>
              <a:ext uri="{FF2B5EF4-FFF2-40B4-BE49-F238E27FC236}">
                <a16:creationId xmlns:a16="http://schemas.microsoft.com/office/drawing/2014/main" id="{4FA2EA72-3ED1-4C5B-9D76-09B4B148E060}"/>
              </a:ext>
            </a:extLst>
          </p:cNvPr>
          <p:cNvSpPr/>
          <p:nvPr/>
        </p:nvSpPr>
        <p:spPr bwMode="auto">
          <a:xfrm>
            <a:off x="8061589" y="4325359"/>
            <a:ext cx="3570967" cy="65343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C1AF8045-4A16-435D-BABA-9A2053FCC749}"/>
              </a:ext>
            </a:extLst>
          </p:cNvPr>
          <p:cNvSpPr/>
          <p:nvPr/>
        </p:nvSpPr>
        <p:spPr>
          <a:xfrm>
            <a:off x="8155038" y="4699601"/>
            <a:ext cx="866631"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Storage</a:t>
            </a:r>
          </a:p>
        </p:txBody>
      </p:sp>
      <p:sp>
        <p:nvSpPr>
          <p:cNvPr id="40" name="Rectangle 39">
            <a:extLst>
              <a:ext uri="{FF2B5EF4-FFF2-40B4-BE49-F238E27FC236}">
                <a16:creationId xmlns:a16="http://schemas.microsoft.com/office/drawing/2014/main" id="{2956FEE4-9E8F-4C32-B5E8-8305328990E2}"/>
              </a:ext>
            </a:extLst>
          </p:cNvPr>
          <p:cNvSpPr/>
          <p:nvPr/>
        </p:nvSpPr>
        <p:spPr bwMode="auto">
          <a:xfrm>
            <a:off x="9851574" y="2908106"/>
            <a:ext cx="1053530" cy="767612"/>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593" rtl="0" eaLnBrk="1" fontAlgn="auto" latinLnBrk="0" hangingPunct="1">
              <a:lnSpc>
                <a:spcPct val="100000"/>
              </a:lnSpc>
              <a:spcBef>
                <a:spcPct val="0"/>
              </a:spcBef>
              <a:spcAft>
                <a:spcPct val="35000"/>
              </a:spcAft>
              <a:buClrTx/>
              <a:buSzTx/>
              <a:buFontTx/>
              <a:buNone/>
              <a:tabLst/>
              <a:defRPr/>
            </a:pPr>
            <a:endPar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pic>
        <p:nvPicPr>
          <p:cNvPr id="41" name="Picture 40" descr="A picture containing drawing&#10;&#10;Description automatically generated">
            <a:extLst>
              <a:ext uri="{FF2B5EF4-FFF2-40B4-BE49-F238E27FC236}">
                <a16:creationId xmlns:a16="http://schemas.microsoft.com/office/drawing/2014/main" id="{7331D269-97E8-421D-850E-931B0F785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8317" y="1600254"/>
            <a:ext cx="430108" cy="502958"/>
          </a:xfrm>
          <a:prstGeom prst="rect">
            <a:avLst/>
          </a:prstGeom>
        </p:spPr>
      </p:pic>
      <p:pic>
        <p:nvPicPr>
          <p:cNvPr id="42" name="Picture 41">
            <a:extLst>
              <a:ext uri="{FF2B5EF4-FFF2-40B4-BE49-F238E27FC236}">
                <a16:creationId xmlns:a16="http://schemas.microsoft.com/office/drawing/2014/main" id="{330A9C2B-FEDB-4CA3-B28C-43D3B99D087D}"/>
              </a:ext>
            </a:extLst>
          </p:cNvPr>
          <p:cNvPicPr>
            <a:picLocks noChangeAspect="1"/>
          </p:cNvPicPr>
          <p:nvPr/>
        </p:nvPicPr>
        <p:blipFill>
          <a:blip r:embed="rId4"/>
          <a:stretch>
            <a:fillRect/>
          </a:stretch>
        </p:blipFill>
        <p:spPr>
          <a:xfrm>
            <a:off x="10207126" y="1469246"/>
            <a:ext cx="431704" cy="400050"/>
          </a:xfrm>
          <a:prstGeom prst="rect">
            <a:avLst/>
          </a:prstGeom>
        </p:spPr>
      </p:pic>
      <p:sp>
        <p:nvSpPr>
          <p:cNvPr id="43" name="Rectangle 42">
            <a:extLst>
              <a:ext uri="{FF2B5EF4-FFF2-40B4-BE49-F238E27FC236}">
                <a16:creationId xmlns:a16="http://schemas.microsoft.com/office/drawing/2014/main" id="{EFE9C58D-C508-4D5F-9F33-95FF0713C0C7}"/>
              </a:ext>
            </a:extLst>
          </p:cNvPr>
          <p:cNvSpPr/>
          <p:nvPr/>
        </p:nvSpPr>
        <p:spPr>
          <a:xfrm>
            <a:off x="9243768" y="1338575"/>
            <a:ext cx="5993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Power BI</a:t>
            </a:r>
          </a:p>
        </p:txBody>
      </p:sp>
      <p:sp>
        <p:nvSpPr>
          <p:cNvPr id="44" name="Rectangle 43">
            <a:extLst>
              <a:ext uri="{FF2B5EF4-FFF2-40B4-BE49-F238E27FC236}">
                <a16:creationId xmlns:a16="http://schemas.microsoft.com/office/drawing/2014/main" id="{53B6CE7D-AAF7-4BA8-9B32-A711561948A9}"/>
              </a:ext>
            </a:extLst>
          </p:cNvPr>
          <p:cNvSpPr/>
          <p:nvPr/>
        </p:nvSpPr>
        <p:spPr>
          <a:xfrm>
            <a:off x="9760534" y="1129914"/>
            <a:ext cx="1065400"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Data Studio</a:t>
            </a:r>
          </a:p>
        </p:txBody>
      </p:sp>
      <p:pic>
        <p:nvPicPr>
          <p:cNvPr id="45" name="Picture 44">
            <a:extLst>
              <a:ext uri="{FF2B5EF4-FFF2-40B4-BE49-F238E27FC236}">
                <a16:creationId xmlns:a16="http://schemas.microsoft.com/office/drawing/2014/main" id="{538F6562-98FB-4B42-B894-E0C8859D18B2}"/>
              </a:ext>
            </a:extLst>
          </p:cNvPr>
          <p:cNvPicPr>
            <a:picLocks noChangeAspect="1"/>
          </p:cNvPicPr>
          <p:nvPr/>
        </p:nvPicPr>
        <p:blipFill>
          <a:blip r:embed="rId5"/>
          <a:stretch>
            <a:fillRect/>
          </a:stretch>
        </p:blipFill>
        <p:spPr>
          <a:xfrm>
            <a:off x="10939528" y="1531013"/>
            <a:ext cx="431705" cy="420688"/>
          </a:xfrm>
          <a:prstGeom prst="rect">
            <a:avLst/>
          </a:prstGeom>
        </p:spPr>
      </p:pic>
      <p:sp>
        <p:nvSpPr>
          <p:cNvPr id="46" name="Rectangle 45">
            <a:extLst>
              <a:ext uri="{FF2B5EF4-FFF2-40B4-BE49-F238E27FC236}">
                <a16:creationId xmlns:a16="http://schemas.microsoft.com/office/drawing/2014/main" id="{9A04F51E-052E-4EC8-A6DF-34E4836A8441}"/>
              </a:ext>
            </a:extLst>
          </p:cNvPr>
          <p:cNvSpPr/>
          <p:nvPr/>
        </p:nvSpPr>
        <p:spPr>
          <a:xfrm>
            <a:off x="10895312" y="1234587"/>
            <a:ext cx="589315" cy="2462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SSMS</a:t>
            </a:r>
          </a:p>
        </p:txBody>
      </p:sp>
      <p:cxnSp>
        <p:nvCxnSpPr>
          <p:cNvPr id="47" name="Straight Arrow Connector 46">
            <a:extLst>
              <a:ext uri="{FF2B5EF4-FFF2-40B4-BE49-F238E27FC236}">
                <a16:creationId xmlns:a16="http://schemas.microsoft.com/office/drawing/2014/main" id="{15BD6664-B8AE-4404-A836-43E66DED6C7B}"/>
              </a:ext>
            </a:extLst>
          </p:cNvPr>
          <p:cNvCxnSpPr>
            <a:cxnSpLocks/>
            <a:stCxn id="41" idx="2"/>
            <a:endCxn id="40" idx="0"/>
          </p:cNvCxnSpPr>
          <p:nvPr/>
        </p:nvCxnSpPr>
        <p:spPr>
          <a:xfrm>
            <a:off x="9593371" y="2103212"/>
            <a:ext cx="784968" cy="804894"/>
          </a:xfrm>
          <a:prstGeom prst="straightConnector1">
            <a:avLst/>
          </a:prstGeom>
          <a:ln>
            <a:solidFill>
              <a:srgbClr val="00B0F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3E52403-E40B-4EF8-95E2-BDA769A64A0F}"/>
              </a:ext>
            </a:extLst>
          </p:cNvPr>
          <p:cNvCxnSpPr>
            <a:cxnSpLocks/>
            <a:stCxn id="42" idx="2"/>
            <a:endCxn id="40" idx="0"/>
          </p:cNvCxnSpPr>
          <p:nvPr/>
        </p:nvCxnSpPr>
        <p:spPr>
          <a:xfrm flipH="1">
            <a:off x="10378339" y="1869296"/>
            <a:ext cx="44639" cy="1038810"/>
          </a:xfrm>
          <a:prstGeom prst="straightConnector1">
            <a:avLst/>
          </a:prstGeom>
          <a:ln>
            <a:solidFill>
              <a:srgbClr val="00B0F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C135804-A63B-4A6E-BFAF-B4BBE69F6C9B}"/>
              </a:ext>
            </a:extLst>
          </p:cNvPr>
          <p:cNvCxnSpPr>
            <a:cxnSpLocks/>
            <a:stCxn id="45" idx="2"/>
            <a:endCxn id="40" idx="0"/>
          </p:cNvCxnSpPr>
          <p:nvPr/>
        </p:nvCxnSpPr>
        <p:spPr>
          <a:xfrm flipH="1">
            <a:off x="10378339" y="1951701"/>
            <a:ext cx="777042" cy="956405"/>
          </a:xfrm>
          <a:prstGeom prst="straightConnector1">
            <a:avLst/>
          </a:prstGeom>
          <a:ln>
            <a:solidFill>
              <a:srgbClr val="00B0F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DC5A7FA-5FDE-473A-8876-EF043D22BECF}"/>
              </a:ext>
            </a:extLst>
          </p:cNvPr>
          <p:cNvCxnSpPr>
            <a:cxnSpLocks/>
            <a:stCxn id="40" idx="2"/>
          </p:cNvCxnSpPr>
          <p:nvPr/>
        </p:nvCxnSpPr>
        <p:spPr>
          <a:xfrm>
            <a:off x="10378339" y="3675718"/>
            <a:ext cx="0" cy="594003"/>
          </a:xfrm>
          <a:prstGeom prst="straightConnector1">
            <a:avLst/>
          </a:prstGeom>
          <a:ln>
            <a:solidFill>
              <a:srgbClr val="00B0F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03FB445-1E2D-4491-8B5F-99BFAD11E945}"/>
              </a:ext>
            </a:extLst>
          </p:cNvPr>
          <p:cNvSpPr/>
          <p:nvPr/>
        </p:nvSpPr>
        <p:spPr>
          <a:xfrm>
            <a:off x="8934346" y="3832423"/>
            <a:ext cx="1063113" cy="4385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Read and write</a:t>
            </a:r>
          </a:p>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 data files</a:t>
            </a:r>
          </a:p>
        </p:txBody>
      </p:sp>
      <p:sp>
        <p:nvSpPr>
          <p:cNvPr id="52" name="Plus Sign 51">
            <a:extLst>
              <a:ext uri="{FF2B5EF4-FFF2-40B4-BE49-F238E27FC236}">
                <a16:creationId xmlns:a16="http://schemas.microsoft.com/office/drawing/2014/main" id="{55B61425-D47B-47A5-AD5D-99CF5AA1D47A}"/>
              </a:ext>
            </a:extLst>
          </p:cNvPr>
          <p:cNvSpPr/>
          <p:nvPr/>
        </p:nvSpPr>
        <p:spPr bwMode="auto">
          <a:xfrm>
            <a:off x="8680712" y="3209964"/>
            <a:ext cx="91419" cy="128369"/>
          </a:xfrm>
          <a:prstGeom prst="mathPlus">
            <a:avLst/>
          </a:prstGeom>
          <a:solidFill>
            <a:schemeClr val="accent1"/>
          </a:solidFill>
          <a:ln>
            <a:solidFill>
              <a:schemeClr val="bg2">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3" name="Straight Arrow Connector 52">
            <a:extLst>
              <a:ext uri="{FF2B5EF4-FFF2-40B4-BE49-F238E27FC236}">
                <a16:creationId xmlns:a16="http://schemas.microsoft.com/office/drawing/2014/main" id="{AA5A092F-2C69-43F1-AA17-4F855F130175}"/>
              </a:ext>
            </a:extLst>
          </p:cNvPr>
          <p:cNvCxnSpPr>
            <a:cxnSpLocks/>
            <a:stCxn id="57" idx="2"/>
          </p:cNvCxnSpPr>
          <p:nvPr/>
        </p:nvCxnSpPr>
        <p:spPr>
          <a:xfrm>
            <a:off x="8588355" y="3664344"/>
            <a:ext cx="0" cy="605377"/>
          </a:xfrm>
          <a:prstGeom prst="straightConnector1">
            <a:avLst/>
          </a:prstGeom>
          <a:ln>
            <a:solidFill>
              <a:srgbClr val="00B0F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4CD34C3-AE9E-4921-8D64-0B0DB45D063C}"/>
              </a:ext>
            </a:extLst>
          </p:cNvPr>
          <p:cNvCxnSpPr>
            <a:cxnSpLocks/>
            <a:stCxn id="40" idx="1"/>
            <a:endCxn id="57" idx="3"/>
          </p:cNvCxnSpPr>
          <p:nvPr/>
        </p:nvCxnSpPr>
        <p:spPr>
          <a:xfrm flipH="1" flipV="1">
            <a:off x="9115120" y="3280538"/>
            <a:ext cx="736454" cy="11374"/>
          </a:xfrm>
          <a:prstGeom prst="straightConnector1">
            <a:avLst/>
          </a:prstGeom>
          <a:ln>
            <a:solidFill>
              <a:srgbClr val="00B0F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927BB0A-4CC7-4C0E-9D51-967D9FD8898E}"/>
              </a:ext>
            </a:extLst>
          </p:cNvPr>
          <p:cNvSpPr/>
          <p:nvPr/>
        </p:nvSpPr>
        <p:spPr>
          <a:xfrm>
            <a:off x="9080678" y="2779646"/>
            <a:ext cx="82174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Sync table definitions</a:t>
            </a:r>
          </a:p>
        </p:txBody>
      </p:sp>
      <p:grpSp>
        <p:nvGrpSpPr>
          <p:cNvPr id="56" name="Group 55">
            <a:extLst>
              <a:ext uri="{FF2B5EF4-FFF2-40B4-BE49-F238E27FC236}">
                <a16:creationId xmlns:a16="http://schemas.microsoft.com/office/drawing/2014/main" id="{F7341773-9174-462A-AD0A-3DBFDF9AF61C}"/>
              </a:ext>
            </a:extLst>
          </p:cNvPr>
          <p:cNvGrpSpPr/>
          <p:nvPr/>
        </p:nvGrpSpPr>
        <p:grpSpPr>
          <a:xfrm>
            <a:off x="7128134" y="2896732"/>
            <a:ext cx="1986986" cy="767612"/>
            <a:chOff x="6865887" y="2595278"/>
            <a:chExt cx="1986986" cy="767612"/>
          </a:xfrm>
        </p:grpSpPr>
        <p:sp>
          <p:nvSpPr>
            <p:cNvPr id="57" name="Rectangle 56">
              <a:extLst>
                <a:ext uri="{FF2B5EF4-FFF2-40B4-BE49-F238E27FC236}">
                  <a16:creationId xmlns:a16="http://schemas.microsoft.com/office/drawing/2014/main" id="{67DF388B-0111-4736-A976-91ADDB85137B}"/>
                </a:ext>
              </a:extLst>
            </p:cNvPr>
            <p:cNvSpPr/>
            <p:nvPr/>
          </p:nvSpPr>
          <p:spPr bwMode="auto">
            <a:xfrm>
              <a:off x="7799343" y="2595278"/>
              <a:ext cx="1053530" cy="767612"/>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593" rtl="0" eaLnBrk="1" fontAlgn="auto" latinLnBrk="0" hangingPunct="1">
                <a:lnSpc>
                  <a:spcPct val="100000"/>
                </a:lnSpc>
                <a:spcBef>
                  <a:spcPct val="0"/>
                </a:spcBef>
                <a:spcAft>
                  <a:spcPct val="35000"/>
                </a:spcAft>
                <a:buClrTx/>
                <a:buSzTx/>
                <a:buFontTx/>
                <a:buNone/>
                <a:tabLst/>
                <a:defRPr/>
              </a:pPr>
              <a:endPar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58" name="Rectangle 57">
              <a:extLst>
                <a:ext uri="{FF2B5EF4-FFF2-40B4-BE49-F238E27FC236}">
                  <a16:creationId xmlns:a16="http://schemas.microsoft.com/office/drawing/2014/main" id="{6F0F9A5A-340F-458C-8D60-7F7F6E140B5A}"/>
                </a:ext>
              </a:extLst>
            </p:cNvPr>
            <p:cNvSpPr/>
            <p:nvPr/>
          </p:nvSpPr>
          <p:spPr>
            <a:xfrm>
              <a:off x="6865887" y="2849439"/>
              <a:ext cx="1075430" cy="2462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lang="en-US" sz="1000" kern="0">
                  <a:solidFill>
                    <a:srgbClr val="505050"/>
                  </a:solidFill>
                  <a:latin typeface="Segoe UI Black" panose="020B0A02040204020203" pitchFamily="34" charset="0"/>
                  <a:ea typeface="Segoe UI Black" panose="020B0A02040204020203" pitchFamily="34" charset="0"/>
                  <a:cs typeface="Segoe UI Black" panose="020B0A02040204020203" pitchFamily="34" charset="0"/>
                </a:rPr>
                <a:t>Spark pool</a:t>
              </a:r>
              <a:endParaRPr kumimoji="0" lang="en-US" sz="1000" b="0" i="0" u="none" strike="noStrike" kern="0" cap="none" spc="0" normalizeH="0" baseline="0" noProof="0">
                <a:ln>
                  <a:noFill/>
                </a:ln>
                <a:solidFill>
                  <a:srgbClr val="505050"/>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59" name="Picture 2">
            <a:extLst>
              <a:ext uri="{FF2B5EF4-FFF2-40B4-BE49-F238E27FC236}">
                <a16:creationId xmlns:a16="http://schemas.microsoft.com/office/drawing/2014/main" id="{658567F0-B17B-4828-AB7E-330A5B6783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6477" y="2986400"/>
            <a:ext cx="1005034" cy="57520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a:extLst>
              <a:ext uri="{FF2B5EF4-FFF2-40B4-BE49-F238E27FC236}">
                <a16:creationId xmlns:a16="http://schemas.microsoft.com/office/drawing/2014/main" id="{273BF4B5-CEE1-45CB-BD01-5A63CEBA50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2038" y="2973704"/>
            <a:ext cx="1071389" cy="612222"/>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C620268C-7C05-43BE-B48C-34E52D6D3E52}"/>
              </a:ext>
            </a:extLst>
          </p:cNvPr>
          <p:cNvSpPr/>
          <p:nvPr/>
        </p:nvSpPr>
        <p:spPr>
          <a:xfrm>
            <a:off x="10766860" y="3084351"/>
            <a:ext cx="107543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lang="en-US" sz="1000" kern="0">
                <a:solidFill>
                  <a:srgbClr val="505050"/>
                </a:solidFill>
                <a:latin typeface="Segoe UI Black" panose="020B0A02040204020203" pitchFamily="34" charset="0"/>
                <a:ea typeface="Segoe UI Black" panose="020B0A02040204020203" pitchFamily="34" charset="0"/>
                <a:cs typeface="Segoe UI Black" panose="020B0A02040204020203" pitchFamily="34" charset="0"/>
              </a:rPr>
              <a:t>Serverless SQL pool</a:t>
            </a:r>
            <a:endParaRPr kumimoji="0" lang="en-US" sz="1000" b="0" i="0" u="none" strike="noStrike" kern="0" cap="none" spc="0" normalizeH="0" baseline="0" noProof="0">
              <a:ln>
                <a:noFill/>
              </a:ln>
              <a:solidFill>
                <a:srgbClr val="505050"/>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7" name="Graphic 6">
            <a:extLst>
              <a:ext uri="{FF2B5EF4-FFF2-40B4-BE49-F238E27FC236}">
                <a16:creationId xmlns:a16="http://schemas.microsoft.com/office/drawing/2014/main" id="{70E69306-3BBA-44B7-AB9D-7636F29A66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53145" y="4352294"/>
            <a:ext cx="470418" cy="470418"/>
          </a:xfrm>
          <a:prstGeom prst="rect">
            <a:avLst/>
          </a:prstGeom>
        </p:spPr>
      </p:pic>
      <p:pic>
        <p:nvPicPr>
          <p:cNvPr id="4098" name="Picture 2" descr="See the source image">
            <a:extLst>
              <a:ext uri="{FF2B5EF4-FFF2-40B4-BE49-F238E27FC236}">
                <a16:creationId xmlns:a16="http://schemas.microsoft.com/office/drawing/2014/main" id="{6A5B67F4-1384-468C-B91C-78D3E5F0A56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98947" y="4238889"/>
            <a:ext cx="6762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627A166B-DDBD-4A92-88A0-EB16082573C6}"/>
              </a:ext>
            </a:extLst>
          </p:cNvPr>
          <p:cNvPicPr>
            <a:picLocks noChangeAspect="1"/>
          </p:cNvPicPr>
          <p:nvPr/>
        </p:nvPicPr>
        <p:blipFill>
          <a:blip r:embed="rId11"/>
          <a:stretch>
            <a:fillRect/>
          </a:stretch>
        </p:blipFill>
        <p:spPr>
          <a:xfrm>
            <a:off x="10154321" y="4348747"/>
            <a:ext cx="492673" cy="456561"/>
          </a:xfrm>
          <a:prstGeom prst="rect">
            <a:avLst/>
          </a:prstGeom>
        </p:spPr>
      </p:pic>
      <p:sp>
        <p:nvSpPr>
          <p:cNvPr id="6" name="Rectangle 5">
            <a:extLst>
              <a:ext uri="{FF2B5EF4-FFF2-40B4-BE49-F238E27FC236}">
                <a16:creationId xmlns:a16="http://schemas.microsoft.com/office/drawing/2014/main" id="{4D527E22-BA05-4149-A4FE-0CB26011617C}"/>
              </a:ext>
            </a:extLst>
          </p:cNvPr>
          <p:cNvSpPr/>
          <p:nvPr/>
        </p:nvSpPr>
        <p:spPr>
          <a:xfrm>
            <a:off x="9973420" y="4699601"/>
            <a:ext cx="809837"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err="1">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CosmosDB</a:t>
            </a:r>
            <a:endPar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2" name="Picture 2" descr="Icon&#10;&#10;Description automatically generated">
            <a:extLst>
              <a:ext uri="{FF2B5EF4-FFF2-40B4-BE49-F238E27FC236}">
                <a16:creationId xmlns:a16="http://schemas.microsoft.com/office/drawing/2014/main" id="{75FD73D0-282C-43FD-A476-582F9C32F4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56237" y="4409254"/>
            <a:ext cx="449721" cy="449721"/>
          </a:xfrm>
          <a:prstGeom prst="rect">
            <a:avLst/>
          </a:prstGeom>
          <a:noFill/>
        </p:spPr>
      </p:pic>
    </p:spTree>
    <p:extLst>
      <p:ext uri="{BB962C8B-B14F-4D97-AF65-F5344CB8AC3E}">
        <p14:creationId xmlns:p14="http://schemas.microsoft.com/office/powerpoint/2010/main" val="16254391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BB07-2DCD-4A71-A53D-7DB6A82DB4A0}"/>
              </a:ext>
            </a:extLst>
          </p:cNvPr>
          <p:cNvSpPr>
            <a:spLocks noGrp="1"/>
          </p:cNvSpPr>
          <p:nvPr>
            <p:ph type="title"/>
          </p:nvPr>
        </p:nvSpPr>
        <p:spPr/>
        <p:txBody>
          <a:bodyPr/>
          <a:lstStyle/>
          <a:p>
            <a:r>
              <a:rPr lang="en-US"/>
              <a:t>Synapse SQL pools</a:t>
            </a:r>
          </a:p>
        </p:txBody>
      </p:sp>
      <p:sp>
        <p:nvSpPr>
          <p:cNvPr id="4" name="Text Placeholder 5">
            <a:extLst>
              <a:ext uri="{FF2B5EF4-FFF2-40B4-BE49-F238E27FC236}">
                <a16:creationId xmlns:a16="http://schemas.microsoft.com/office/drawing/2014/main" id="{26F4844D-3E91-4F40-B00A-5F85544CFA6A}"/>
              </a:ext>
            </a:extLst>
          </p:cNvPr>
          <p:cNvSpPr txBox="1">
            <a:spLocks/>
          </p:cNvSpPr>
          <p:nvPr/>
        </p:nvSpPr>
        <p:spPr>
          <a:xfrm>
            <a:off x="6241860" y="6078220"/>
            <a:ext cx="5367528" cy="27699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t>Serverless SQL pools</a:t>
            </a:r>
          </a:p>
        </p:txBody>
      </p:sp>
      <p:sp>
        <p:nvSpPr>
          <p:cNvPr id="5" name="Rectangle 4">
            <a:extLst>
              <a:ext uri="{FF2B5EF4-FFF2-40B4-BE49-F238E27FC236}">
                <a16:creationId xmlns:a16="http://schemas.microsoft.com/office/drawing/2014/main" id="{9EBC8031-A46E-4867-994C-64EA49ABC7D2}"/>
              </a:ext>
            </a:extLst>
          </p:cNvPr>
          <p:cNvSpPr/>
          <p:nvPr/>
        </p:nvSpPr>
        <p:spPr bwMode="auto">
          <a:xfrm>
            <a:off x="2634179" y="2351771"/>
            <a:ext cx="789321" cy="742734"/>
          </a:xfrm>
          <a:prstGeom prst="rect">
            <a:avLst/>
          </a:prstGeom>
          <a:noFill/>
          <a:ln w="19050" cap="flat" cmpd="sng" algn="ctr">
            <a:solidFill>
              <a:schemeClr val="accent1"/>
            </a:solidFill>
            <a:prstDash val="solid"/>
            <a:headEnd type="none" w="med" len="med"/>
            <a:tailEnd type="none" w="med" len="med"/>
          </a:ln>
          <a:effectLst/>
        </p:spPr>
        <p:txBody>
          <a:bodyPr rot="0" spcFirstLastPara="0" vertOverflow="overflow" horzOverflow="overflow" vert="horz" wrap="square" lIns="91440" tIns="109728"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grpSp>
        <p:nvGrpSpPr>
          <p:cNvPr id="6" name="Group 5">
            <a:extLst>
              <a:ext uri="{FF2B5EF4-FFF2-40B4-BE49-F238E27FC236}">
                <a16:creationId xmlns:a16="http://schemas.microsoft.com/office/drawing/2014/main" id="{B1DFCF6C-834D-4331-B404-AA09CEFF4C39}"/>
              </a:ext>
            </a:extLst>
          </p:cNvPr>
          <p:cNvGrpSpPr/>
          <p:nvPr/>
        </p:nvGrpSpPr>
        <p:grpSpPr>
          <a:xfrm>
            <a:off x="1764141" y="2831633"/>
            <a:ext cx="789321" cy="259330"/>
            <a:chOff x="6927719" y="3048000"/>
            <a:chExt cx="789321" cy="279918"/>
          </a:xfrm>
        </p:grpSpPr>
        <p:sp>
          <p:nvSpPr>
            <p:cNvPr id="7" name="Rectangle 6">
              <a:extLst>
                <a:ext uri="{FF2B5EF4-FFF2-40B4-BE49-F238E27FC236}">
                  <a16:creationId xmlns:a16="http://schemas.microsoft.com/office/drawing/2014/main" id="{7DD1AF0B-1E8C-47D1-8CD2-422C9FA3C6FD}"/>
                </a:ext>
              </a:extLst>
            </p:cNvPr>
            <p:cNvSpPr/>
            <p:nvPr/>
          </p:nvSpPr>
          <p:spPr bwMode="auto">
            <a:xfrm>
              <a:off x="7048059" y="3132087"/>
              <a:ext cx="548640" cy="136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chemeClr val="accent1"/>
                  </a:solidFill>
                  <a:effectLst/>
                  <a:uLnTx/>
                  <a:uFillTx/>
                  <a:latin typeface="Segoe UI"/>
                  <a:ea typeface="Segoe UI" pitchFamily="34" charset="0"/>
                  <a:cs typeface="Segoe UI" pitchFamily="34" charset="0"/>
                </a:rPr>
                <a:t>Cache</a:t>
              </a:r>
            </a:p>
          </p:txBody>
        </p:sp>
        <p:sp>
          <p:nvSpPr>
            <p:cNvPr id="8" name="Rectangle 7">
              <a:extLst>
                <a:ext uri="{FF2B5EF4-FFF2-40B4-BE49-F238E27FC236}">
                  <a16:creationId xmlns:a16="http://schemas.microsoft.com/office/drawing/2014/main" id="{47AD20CC-3584-4DE6-963D-C3066DDF75B6}"/>
                </a:ext>
              </a:extLst>
            </p:cNvPr>
            <p:cNvSpPr/>
            <p:nvPr/>
          </p:nvSpPr>
          <p:spPr bwMode="auto">
            <a:xfrm>
              <a:off x="6927719" y="3048000"/>
              <a:ext cx="789321" cy="279918"/>
            </a:xfrm>
            <a:prstGeom prst="rect">
              <a:avLst/>
            </a:prstGeom>
            <a:noFill/>
            <a:ln w="19050" cap="flat" cmpd="sng" algn="ctr">
              <a:solidFill>
                <a:schemeClr val="accent1"/>
              </a:solidFill>
              <a:prstDash val="solid"/>
              <a:headEnd type="none" w="med" len="med"/>
              <a:tailEnd type="none" w="med" len="med"/>
            </a:ln>
            <a:effectLst/>
          </p:spPr>
          <p:txBody>
            <a:bodyPr rot="0" spcFirstLastPara="0" vertOverflow="overflow" horzOverflow="overflow" vert="horz" wrap="square" lIns="91440" tIns="109728"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grpSp>
      <p:sp>
        <p:nvSpPr>
          <p:cNvPr id="9" name="TextBox 8">
            <a:extLst>
              <a:ext uri="{FF2B5EF4-FFF2-40B4-BE49-F238E27FC236}">
                <a16:creationId xmlns:a16="http://schemas.microsoft.com/office/drawing/2014/main" id="{04F2BB29-D896-43F4-A8E7-F448E478F549}"/>
              </a:ext>
            </a:extLst>
          </p:cNvPr>
          <p:cNvSpPr txBox="1"/>
          <p:nvPr/>
        </p:nvSpPr>
        <p:spPr>
          <a:xfrm>
            <a:off x="1646724" y="2260846"/>
            <a:ext cx="952789" cy="430887"/>
          </a:xfrm>
          <a:prstGeom prst="rect">
            <a:avLst/>
          </a:prstGeom>
          <a:noFill/>
        </p:spPr>
        <p:txBody>
          <a:bodyPr wrap="square" lIns="0" tIns="0" rIns="0" bIns="0" rtlCol="0">
            <a:spAutoFit/>
          </a:bodyPr>
          <a:lstStyle/>
          <a:p>
            <a:pPr algn="ctr"/>
            <a:r>
              <a:rPr lang="en-US" sz="1400" b="1">
                <a:solidFill>
                  <a:schemeClr val="accent1"/>
                </a:solidFill>
              </a:rPr>
              <a:t>SQL</a:t>
            </a:r>
            <a:br>
              <a:rPr lang="en-US" sz="1400" b="1">
                <a:solidFill>
                  <a:schemeClr val="accent1"/>
                </a:solidFill>
              </a:rPr>
            </a:br>
            <a:r>
              <a:rPr lang="en-US" sz="1400" b="1">
                <a:solidFill>
                  <a:schemeClr val="accent1"/>
                </a:solidFill>
              </a:rPr>
              <a:t>POOL</a:t>
            </a:r>
          </a:p>
        </p:txBody>
      </p:sp>
      <p:sp>
        <p:nvSpPr>
          <p:cNvPr id="10" name="Rectangle 9">
            <a:extLst>
              <a:ext uri="{FF2B5EF4-FFF2-40B4-BE49-F238E27FC236}">
                <a16:creationId xmlns:a16="http://schemas.microsoft.com/office/drawing/2014/main" id="{96A1C33A-10FB-4357-8E36-2AA9FF9C364B}"/>
              </a:ext>
            </a:extLst>
          </p:cNvPr>
          <p:cNvSpPr/>
          <p:nvPr/>
        </p:nvSpPr>
        <p:spPr bwMode="auto">
          <a:xfrm>
            <a:off x="1627644" y="2204802"/>
            <a:ext cx="1945758" cy="1025490"/>
          </a:xfrm>
          <a:prstGeom prst="rect">
            <a:avLst/>
          </a:prstGeom>
          <a:noFill/>
          <a:ln w="28575">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descr="Processor with solid fill">
            <a:extLst>
              <a:ext uri="{FF2B5EF4-FFF2-40B4-BE49-F238E27FC236}">
                <a16:creationId xmlns:a16="http://schemas.microsoft.com/office/drawing/2014/main" id="{936E892C-9FC5-4E0A-8922-3CEC35AFDF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458" y="2365502"/>
            <a:ext cx="362584" cy="362584"/>
          </a:xfrm>
          <a:prstGeom prst="rect">
            <a:avLst/>
          </a:prstGeom>
        </p:spPr>
      </p:pic>
      <p:pic>
        <p:nvPicPr>
          <p:cNvPr id="12" name="Graphic 11" descr="Processor with solid fill">
            <a:extLst>
              <a:ext uri="{FF2B5EF4-FFF2-40B4-BE49-F238E27FC236}">
                <a16:creationId xmlns:a16="http://schemas.microsoft.com/office/drawing/2014/main" id="{E433475B-E677-48E5-B6C8-1ED73DC306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4785" y="2362793"/>
            <a:ext cx="362584" cy="362584"/>
          </a:xfrm>
          <a:prstGeom prst="rect">
            <a:avLst/>
          </a:prstGeom>
        </p:spPr>
      </p:pic>
      <p:pic>
        <p:nvPicPr>
          <p:cNvPr id="13" name="Graphic 12" descr="Processor with solid fill">
            <a:extLst>
              <a:ext uri="{FF2B5EF4-FFF2-40B4-BE49-F238E27FC236}">
                <a16:creationId xmlns:a16="http://schemas.microsoft.com/office/drawing/2014/main" id="{B59F7909-2527-4F4A-B742-8DA1139F84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3181" y="2717322"/>
            <a:ext cx="362584" cy="362584"/>
          </a:xfrm>
          <a:prstGeom prst="rect">
            <a:avLst/>
          </a:prstGeom>
        </p:spPr>
      </p:pic>
      <p:pic>
        <p:nvPicPr>
          <p:cNvPr id="14" name="Graphic 13" descr="Processor with solid fill">
            <a:extLst>
              <a:ext uri="{FF2B5EF4-FFF2-40B4-BE49-F238E27FC236}">
                <a16:creationId xmlns:a16="http://schemas.microsoft.com/office/drawing/2014/main" id="{0BD6A4B1-8AC9-4869-AC55-128E735C72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1854" y="2709494"/>
            <a:ext cx="362584" cy="362584"/>
          </a:xfrm>
          <a:prstGeom prst="rect">
            <a:avLst/>
          </a:prstGeom>
        </p:spPr>
      </p:pic>
      <p:grpSp>
        <p:nvGrpSpPr>
          <p:cNvPr id="15" name="Group 14">
            <a:extLst>
              <a:ext uri="{FF2B5EF4-FFF2-40B4-BE49-F238E27FC236}">
                <a16:creationId xmlns:a16="http://schemas.microsoft.com/office/drawing/2014/main" id="{EF68359A-CB6D-4CE7-8358-505D159036B0}"/>
              </a:ext>
            </a:extLst>
          </p:cNvPr>
          <p:cNvGrpSpPr/>
          <p:nvPr/>
        </p:nvGrpSpPr>
        <p:grpSpPr>
          <a:xfrm>
            <a:off x="2182430" y="3351240"/>
            <a:ext cx="642963" cy="670804"/>
            <a:chOff x="4273396" y="5717754"/>
            <a:chExt cx="766038" cy="898079"/>
          </a:xfrm>
          <a:solidFill>
            <a:srgbClr val="0078D4"/>
          </a:solidFill>
        </p:grpSpPr>
        <p:sp>
          <p:nvSpPr>
            <p:cNvPr id="16" name="Cylinder 15">
              <a:extLst>
                <a:ext uri="{FF2B5EF4-FFF2-40B4-BE49-F238E27FC236}">
                  <a16:creationId xmlns:a16="http://schemas.microsoft.com/office/drawing/2014/main" id="{8F6D3E94-1593-4AA0-97B0-4A2B1B09F869}"/>
                </a:ext>
              </a:extLst>
            </p:cNvPr>
            <p:cNvSpPr/>
            <p:nvPr/>
          </p:nvSpPr>
          <p:spPr bwMode="auto">
            <a:xfrm>
              <a:off x="4273396" y="5717754"/>
              <a:ext cx="766038" cy="898079"/>
            </a:xfrm>
            <a:prstGeom prst="can">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07227737-F46B-4CA0-9116-A6D9FD6889D1}"/>
                </a:ext>
              </a:extLst>
            </p:cNvPr>
            <p:cNvPicPr>
              <a:picLocks noChangeAspect="1"/>
            </p:cNvPicPr>
            <p:nvPr/>
          </p:nvPicPr>
          <p:blipFill>
            <a:blip r:embed="rId4"/>
            <a:stretch>
              <a:fillRect/>
            </a:stretch>
          </p:blipFill>
          <p:spPr>
            <a:xfrm>
              <a:off x="4394583" y="5958638"/>
              <a:ext cx="527361" cy="558751"/>
            </a:xfrm>
            <a:prstGeom prst="rect">
              <a:avLst/>
            </a:prstGeom>
            <a:grpFill/>
          </p:spPr>
        </p:pic>
      </p:grpSp>
      <p:sp>
        <p:nvSpPr>
          <p:cNvPr id="18" name="Rectangle 17">
            <a:extLst>
              <a:ext uri="{FF2B5EF4-FFF2-40B4-BE49-F238E27FC236}">
                <a16:creationId xmlns:a16="http://schemas.microsoft.com/office/drawing/2014/main" id="{152D383B-EF0C-48BA-9037-F44E4073340E}"/>
              </a:ext>
            </a:extLst>
          </p:cNvPr>
          <p:cNvSpPr/>
          <p:nvPr/>
        </p:nvSpPr>
        <p:spPr bwMode="auto">
          <a:xfrm>
            <a:off x="1500027" y="2083856"/>
            <a:ext cx="2229492" cy="2054832"/>
          </a:xfrm>
          <a:prstGeom prst="rect">
            <a:avLst/>
          </a:prstGeom>
          <a:noFill/>
          <a:ln w="28575">
            <a:solidFill>
              <a:schemeClr val="accent1"/>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EDC46D1B-5606-47D8-92F1-1B60A5E85E51}"/>
              </a:ext>
            </a:extLst>
          </p:cNvPr>
          <p:cNvSpPr/>
          <p:nvPr/>
        </p:nvSpPr>
        <p:spPr bwMode="auto">
          <a:xfrm>
            <a:off x="8914230" y="2370083"/>
            <a:ext cx="789321" cy="742734"/>
          </a:xfrm>
          <a:prstGeom prst="rect">
            <a:avLst/>
          </a:prstGeom>
          <a:noFill/>
          <a:ln w="19050" cap="flat" cmpd="sng" algn="ctr">
            <a:solidFill>
              <a:schemeClr val="accent1"/>
            </a:solidFill>
            <a:prstDash val="solid"/>
            <a:headEnd type="none" w="med" len="med"/>
            <a:tailEnd type="none" w="med" len="med"/>
          </a:ln>
          <a:effectLst/>
        </p:spPr>
        <p:txBody>
          <a:bodyPr rot="0" spcFirstLastPara="0" vertOverflow="overflow" horzOverflow="overflow" vert="horz" wrap="square" lIns="91440" tIns="109728"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grpSp>
        <p:nvGrpSpPr>
          <p:cNvPr id="20" name="Group 19">
            <a:extLst>
              <a:ext uri="{FF2B5EF4-FFF2-40B4-BE49-F238E27FC236}">
                <a16:creationId xmlns:a16="http://schemas.microsoft.com/office/drawing/2014/main" id="{AACC0256-8838-4C20-A279-76765435E5D2}"/>
              </a:ext>
            </a:extLst>
          </p:cNvPr>
          <p:cNvGrpSpPr/>
          <p:nvPr/>
        </p:nvGrpSpPr>
        <p:grpSpPr>
          <a:xfrm>
            <a:off x="8044192" y="2849945"/>
            <a:ext cx="789321" cy="259330"/>
            <a:chOff x="6927719" y="3048000"/>
            <a:chExt cx="789321" cy="279918"/>
          </a:xfrm>
        </p:grpSpPr>
        <p:sp>
          <p:nvSpPr>
            <p:cNvPr id="21" name="Rectangle 20">
              <a:extLst>
                <a:ext uri="{FF2B5EF4-FFF2-40B4-BE49-F238E27FC236}">
                  <a16:creationId xmlns:a16="http://schemas.microsoft.com/office/drawing/2014/main" id="{E5F24AA5-7FF0-4982-8FF1-7A7426CACBEE}"/>
                </a:ext>
              </a:extLst>
            </p:cNvPr>
            <p:cNvSpPr/>
            <p:nvPr/>
          </p:nvSpPr>
          <p:spPr bwMode="auto">
            <a:xfrm>
              <a:off x="7048059" y="3132087"/>
              <a:ext cx="548640" cy="136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chemeClr val="accent1"/>
                  </a:solidFill>
                  <a:effectLst/>
                  <a:uLnTx/>
                  <a:uFillTx/>
                  <a:latin typeface="Segoe UI"/>
                  <a:ea typeface="Segoe UI" pitchFamily="34" charset="0"/>
                  <a:cs typeface="Segoe UI" pitchFamily="34" charset="0"/>
                </a:rPr>
                <a:t>Cache</a:t>
              </a:r>
            </a:p>
          </p:txBody>
        </p:sp>
        <p:sp>
          <p:nvSpPr>
            <p:cNvPr id="22" name="Rectangle 21">
              <a:extLst>
                <a:ext uri="{FF2B5EF4-FFF2-40B4-BE49-F238E27FC236}">
                  <a16:creationId xmlns:a16="http://schemas.microsoft.com/office/drawing/2014/main" id="{816BDC8F-0240-4AD0-8A67-7FDA221F64D5}"/>
                </a:ext>
              </a:extLst>
            </p:cNvPr>
            <p:cNvSpPr/>
            <p:nvPr/>
          </p:nvSpPr>
          <p:spPr bwMode="auto">
            <a:xfrm>
              <a:off x="6927719" y="3048000"/>
              <a:ext cx="789321" cy="279918"/>
            </a:xfrm>
            <a:prstGeom prst="rect">
              <a:avLst/>
            </a:prstGeom>
            <a:noFill/>
            <a:ln w="19050" cap="flat" cmpd="sng" algn="ctr">
              <a:solidFill>
                <a:schemeClr val="accent1"/>
              </a:solidFill>
              <a:prstDash val="solid"/>
              <a:headEnd type="none" w="med" len="med"/>
              <a:tailEnd type="none" w="med" len="med"/>
            </a:ln>
            <a:effectLst/>
          </p:spPr>
          <p:txBody>
            <a:bodyPr rot="0" spcFirstLastPara="0" vertOverflow="overflow" horzOverflow="overflow" vert="horz" wrap="square" lIns="91440" tIns="109728"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grpSp>
      <p:sp>
        <p:nvSpPr>
          <p:cNvPr id="23" name="TextBox 22">
            <a:extLst>
              <a:ext uri="{FF2B5EF4-FFF2-40B4-BE49-F238E27FC236}">
                <a16:creationId xmlns:a16="http://schemas.microsoft.com/office/drawing/2014/main" id="{9C00A160-57B8-45F2-BCA1-ED91AE50B197}"/>
              </a:ext>
            </a:extLst>
          </p:cNvPr>
          <p:cNvSpPr txBox="1"/>
          <p:nvPr/>
        </p:nvSpPr>
        <p:spPr>
          <a:xfrm>
            <a:off x="7926775" y="2279158"/>
            <a:ext cx="952789" cy="430887"/>
          </a:xfrm>
          <a:prstGeom prst="rect">
            <a:avLst/>
          </a:prstGeom>
          <a:noFill/>
        </p:spPr>
        <p:txBody>
          <a:bodyPr wrap="square" lIns="0" tIns="0" rIns="0" bIns="0" rtlCol="0">
            <a:spAutoFit/>
          </a:bodyPr>
          <a:lstStyle/>
          <a:p>
            <a:pPr algn="ctr"/>
            <a:r>
              <a:rPr lang="en-US" sz="1400" b="1">
                <a:solidFill>
                  <a:schemeClr val="accent1"/>
                </a:solidFill>
              </a:rPr>
              <a:t>SQL</a:t>
            </a:r>
            <a:br>
              <a:rPr lang="en-US" sz="1400" b="1">
                <a:solidFill>
                  <a:schemeClr val="accent1"/>
                </a:solidFill>
              </a:rPr>
            </a:br>
            <a:r>
              <a:rPr lang="en-US" sz="1400" b="1">
                <a:solidFill>
                  <a:schemeClr val="accent1"/>
                </a:solidFill>
              </a:rPr>
              <a:t>POOL</a:t>
            </a:r>
          </a:p>
        </p:txBody>
      </p:sp>
      <p:sp>
        <p:nvSpPr>
          <p:cNvPr id="24" name="Rectangle 23">
            <a:extLst>
              <a:ext uri="{FF2B5EF4-FFF2-40B4-BE49-F238E27FC236}">
                <a16:creationId xmlns:a16="http://schemas.microsoft.com/office/drawing/2014/main" id="{738E5446-3C44-436C-A847-0E32C9D5A08F}"/>
              </a:ext>
            </a:extLst>
          </p:cNvPr>
          <p:cNvSpPr/>
          <p:nvPr/>
        </p:nvSpPr>
        <p:spPr bwMode="auto">
          <a:xfrm>
            <a:off x="7907695" y="2223114"/>
            <a:ext cx="1945758" cy="1025490"/>
          </a:xfrm>
          <a:prstGeom prst="rect">
            <a:avLst/>
          </a:prstGeom>
          <a:noFill/>
          <a:ln w="28575">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25" name="Graphic 24" descr="Processor with solid fill">
            <a:extLst>
              <a:ext uri="{FF2B5EF4-FFF2-40B4-BE49-F238E27FC236}">
                <a16:creationId xmlns:a16="http://schemas.microsoft.com/office/drawing/2014/main" id="{0C6F1786-9C8F-430D-B28B-53956E6E7D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3509" y="2383814"/>
            <a:ext cx="362584" cy="362584"/>
          </a:xfrm>
          <a:prstGeom prst="rect">
            <a:avLst/>
          </a:prstGeom>
        </p:spPr>
      </p:pic>
      <p:pic>
        <p:nvPicPr>
          <p:cNvPr id="26" name="Graphic 25" descr="Processor with solid fill">
            <a:extLst>
              <a:ext uri="{FF2B5EF4-FFF2-40B4-BE49-F238E27FC236}">
                <a16:creationId xmlns:a16="http://schemas.microsoft.com/office/drawing/2014/main" id="{E62FCE6E-AFF8-4B19-90A4-546C06CCF3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4836" y="2381105"/>
            <a:ext cx="362584" cy="362584"/>
          </a:xfrm>
          <a:prstGeom prst="rect">
            <a:avLst/>
          </a:prstGeom>
        </p:spPr>
      </p:pic>
      <p:pic>
        <p:nvPicPr>
          <p:cNvPr id="27" name="Graphic 26" descr="Processor with solid fill">
            <a:extLst>
              <a:ext uri="{FF2B5EF4-FFF2-40B4-BE49-F238E27FC236}">
                <a16:creationId xmlns:a16="http://schemas.microsoft.com/office/drawing/2014/main" id="{469A4974-E377-4D36-81E6-BE2EF848EC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3232" y="2735634"/>
            <a:ext cx="362584" cy="362584"/>
          </a:xfrm>
          <a:prstGeom prst="rect">
            <a:avLst/>
          </a:prstGeom>
        </p:spPr>
      </p:pic>
      <p:pic>
        <p:nvPicPr>
          <p:cNvPr id="28" name="Graphic 27" descr="Processor with solid fill">
            <a:extLst>
              <a:ext uri="{FF2B5EF4-FFF2-40B4-BE49-F238E27FC236}">
                <a16:creationId xmlns:a16="http://schemas.microsoft.com/office/drawing/2014/main" id="{7E78467E-CE2C-4DC8-8DA2-A236612807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1905" y="2727806"/>
            <a:ext cx="362584" cy="362584"/>
          </a:xfrm>
          <a:prstGeom prst="rect">
            <a:avLst/>
          </a:prstGeom>
        </p:spPr>
      </p:pic>
      <p:sp>
        <p:nvSpPr>
          <p:cNvPr id="29" name="Cylinder 28">
            <a:extLst>
              <a:ext uri="{FF2B5EF4-FFF2-40B4-BE49-F238E27FC236}">
                <a16:creationId xmlns:a16="http://schemas.microsoft.com/office/drawing/2014/main" id="{7F706727-EF31-4CEF-BFF7-2C3AB80148DA}"/>
              </a:ext>
            </a:extLst>
          </p:cNvPr>
          <p:cNvSpPr/>
          <p:nvPr/>
        </p:nvSpPr>
        <p:spPr bwMode="auto">
          <a:xfrm>
            <a:off x="7895690" y="3389871"/>
            <a:ext cx="580490" cy="632172"/>
          </a:xfrm>
          <a:prstGeom prst="ca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8626ABAE-723E-4DB8-ABCA-573EA8C5DC59}"/>
              </a:ext>
            </a:extLst>
          </p:cNvPr>
          <p:cNvSpPr/>
          <p:nvPr/>
        </p:nvSpPr>
        <p:spPr bwMode="auto">
          <a:xfrm>
            <a:off x="7780078" y="2102168"/>
            <a:ext cx="2229492" cy="2036520"/>
          </a:xfrm>
          <a:prstGeom prst="rect">
            <a:avLst/>
          </a:prstGeom>
          <a:noFill/>
          <a:ln w="28575">
            <a:solidFill>
              <a:schemeClr val="accent1"/>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Cylinder 30">
            <a:extLst>
              <a:ext uri="{FF2B5EF4-FFF2-40B4-BE49-F238E27FC236}">
                <a16:creationId xmlns:a16="http://schemas.microsoft.com/office/drawing/2014/main" id="{37043577-E2B6-4B77-832D-CEEA001C8D43}"/>
              </a:ext>
            </a:extLst>
          </p:cNvPr>
          <p:cNvSpPr/>
          <p:nvPr/>
        </p:nvSpPr>
        <p:spPr bwMode="auto">
          <a:xfrm>
            <a:off x="8599593" y="3396712"/>
            <a:ext cx="580490" cy="632172"/>
          </a:xfrm>
          <a:prstGeom prst="ca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Cylinder 31">
            <a:extLst>
              <a:ext uri="{FF2B5EF4-FFF2-40B4-BE49-F238E27FC236}">
                <a16:creationId xmlns:a16="http://schemas.microsoft.com/office/drawing/2014/main" id="{501EC049-0D90-4E52-B7A7-AD422906C20F}"/>
              </a:ext>
            </a:extLst>
          </p:cNvPr>
          <p:cNvSpPr/>
          <p:nvPr/>
        </p:nvSpPr>
        <p:spPr bwMode="auto">
          <a:xfrm>
            <a:off x="9273882" y="3395573"/>
            <a:ext cx="580490" cy="632172"/>
          </a:xfrm>
          <a:prstGeom prst="ca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2" descr="Trimming Parquet files to a single row | by Ruurtjan Pul | Medium">
            <a:extLst>
              <a:ext uri="{FF2B5EF4-FFF2-40B4-BE49-F238E27FC236}">
                <a16:creationId xmlns:a16="http://schemas.microsoft.com/office/drawing/2014/main" id="{975724EF-4B5C-4237-863D-D5306133F5E6}"/>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r="72011"/>
          <a:stretch/>
        </p:blipFill>
        <p:spPr bwMode="auto">
          <a:xfrm>
            <a:off x="8456765" y="4971268"/>
            <a:ext cx="366322" cy="32720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3AEF4F9-916A-4D39-A012-76EDF2B2A007}"/>
              </a:ext>
            </a:extLst>
          </p:cNvPr>
          <p:cNvSpPr/>
          <p:nvPr/>
        </p:nvSpPr>
        <p:spPr bwMode="auto">
          <a:xfrm>
            <a:off x="6725822" y="4744200"/>
            <a:ext cx="2719354" cy="991885"/>
          </a:xfrm>
          <a:prstGeom prst="rect">
            <a:avLst/>
          </a:prstGeom>
          <a:noFill/>
          <a:ln>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C059D165-A817-4669-A6BC-4E104F1F6E75}"/>
              </a:ext>
            </a:extLst>
          </p:cNvPr>
          <p:cNvSpPr txBox="1"/>
          <p:nvPr/>
        </p:nvSpPr>
        <p:spPr>
          <a:xfrm>
            <a:off x="7572443" y="5848914"/>
            <a:ext cx="1026112" cy="152349"/>
          </a:xfrm>
          <a:prstGeom prst="rect">
            <a:avLst/>
          </a:prstGeom>
          <a:noFill/>
        </p:spPr>
        <p:txBody>
          <a:bodyPr wrap="square" lIns="0" tIns="0" rIns="0" bIns="0" rtlCol="0">
            <a:spAutoFit/>
          </a:bodyPr>
          <a:lstStyle/>
          <a:p>
            <a:pPr algn="ctr">
              <a:lnSpc>
                <a:spcPct val="90000"/>
              </a:lnSpc>
              <a:spcAft>
                <a:spcPts val="600"/>
              </a:spcAft>
            </a:pPr>
            <a:r>
              <a:rPr lang="en-US" sz="1100">
                <a:solidFill>
                  <a:schemeClr val="accent1"/>
                </a:solidFill>
                <a:latin typeface="+mj-lt"/>
              </a:rPr>
              <a:t>Data Lake</a:t>
            </a:r>
          </a:p>
        </p:txBody>
      </p:sp>
      <p:pic>
        <p:nvPicPr>
          <p:cNvPr id="36" name="Picture 35">
            <a:extLst>
              <a:ext uri="{FF2B5EF4-FFF2-40B4-BE49-F238E27FC236}">
                <a16:creationId xmlns:a16="http://schemas.microsoft.com/office/drawing/2014/main" id="{F4F0B581-8D0A-4E46-A33A-8043922D2719}"/>
              </a:ext>
            </a:extLst>
          </p:cNvPr>
          <p:cNvPicPr>
            <a:picLocks noChangeAspect="1"/>
          </p:cNvPicPr>
          <p:nvPr/>
        </p:nvPicPr>
        <p:blipFill>
          <a:blip r:embed="rId7"/>
          <a:stretch>
            <a:fillRect/>
          </a:stretch>
        </p:blipFill>
        <p:spPr>
          <a:xfrm>
            <a:off x="8377865" y="4940660"/>
            <a:ext cx="909776" cy="711794"/>
          </a:xfrm>
          <a:prstGeom prst="rect">
            <a:avLst/>
          </a:prstGeom>
        </p:spPr>
      </p:pic>
      <p:pic>
        <p:nvPicPr>
          <p:cNvPr id="37" name="Picture 36">
            <a:extLst>
              <a:ext uri="{FF2B5EF4-FFF2-40B4-BE49-F238E27FC236}">
                <a16:creationId xmlns:a16="http://schemas.microsoft.com/office/drawing/2014/main" id="{B2C70E59-3358-443F-A291-E8845644F057}"/>
              </a:ext>
            </a:extLst>
          </p:cNvPr>
          <p:cNvPicPr>
            <a:picLocks noChangeAspect="1"/>
          </p:cNvPicPr>
          <p:nvPr/>
        </p:nvPicPr>
        <p:blipFill>
          <a:blip r:embed="rId8"/>
          <a:stretch>
            <a:fillRect/>
          </a:stretch>
        </p:blipFill>
        <p:spPr>
          <a:xfrm>
            <a:off x="7616133" y="4892097"/>
            <a:ext cx="683452" cy="690962"/>
          </a:xfrm>
          <a:prstGeom prst="rect">
            <a:avLst/>
          </a:prstGeom>
        </p:spPr>
      </p:pic>
      <p:pic>
        <p:nvPicPr>
          <p:cNvPr id="38" name="Picture 37">
            <a:extLst>
              <a:ext uri="{FF2B5EF4-FFF2-40B4-BE49-F238E27FC236}">
                <a16:creationId xmlns:a16="http://schemas.microsoft.com/office/drawing/2014/main" id="{0BA8A774-D1ED-44AA-9B5A-ED8D63B42E22}"/>
              </a:ext>
            </a:extLst>
          </p:cNvPr>
          <p:cNvPicPr>
            <a:picLocks noChangeAspect="1"/>
          </p:cNvPicPr>
          <p:nvPr/>
        </p:nvPicPr>
        <p:blipFill>
          <a:blip r:embed="rId9"/>
          <a:stretch>
            <a:fillRect/>
          </a:stretch>
        </p:blipFill>
        <p:spPr>
          <a:xfrm>
            <a:off x="6739960" y="4981167"/>
            <a:ext cx="781725" cy="622613"/>
          </a:xfrm>
          <a:prstGeom prst="rect">
            <a:avLst/>
          </a:prstGeom>
        </p:spPr>
      </p:pic>
      <p:pic>
        <p:nvPicPr>
          <p:cNvPr id="39" name="Graphic 38" descr="Table outline">
            <a:extLst>
              <a:ext uri="{FF2B5EF4-FFF2-40B4-BE49-F238E27FC236}">
                <a16:creationId xmlns:a16="http://schemas.microsoft.com/office/drawing/2014/main" id="{CB56CE38-8F0D-497E-BBEB-44EC03896C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76041" y="3455535"/>
            <a:ext cx="415110" cy="601473"/>
          </a:xfrm>
          <a:prstGeom prst="rect">
            <a:avLst/>
          </a:prstGeom>
        </p:spPr>
      </p:pic>
      <p:pic>
        <p:nvPicPr>
          <p:cNvPr id="40" name="Graphic 39" descr="Table outline">
            <a:extLst>
              <a:ext uri="{FF2B5EF4-FFF2-40B4-BE49-F238E27FC236}">
                <a16:creationId xmlns:a16="http://schemas.microsoft.com/office/drawing/2014/main" id="{4CD732DA-3BA5-49EA-A736-23B97DBB28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81917" y="3469822"/>
            <a:ext cx="415110" cy="601473"/>
          </a:xfrm>
          <a:prstGeom prst="rect">
            <a:avLst/>
          </a:prstGeom>
        </p:spPr>
      </p:pic>
      <p:pic>
        <p:nvPicPr>
          <p:cNvPr id="41" name="Graphic 40" descr="Table outline">
            <a:extLst>
              <a:ext uri="{FF2B5EF4-FFF2-40B4-BE49-F238E27FC236}">
                <a16:creationId xmlns:a16="http://schemas.microsoft.com/office/drawing/2014/main" id="{F17299C3-48AB-4CE6-AB77-0CD898D293B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67009" y="3481743"/>
            <a:ext cx="415110" cy="601473"/>
          </a:xfrm>
          <a:prstGeom prst="rect">
            <a:avLst/>
          </a:prstGeom>
        </p:spPr>
      </p:pic>
      <p:pic>
        <p:nvPicPr>
          <p:cNvPr id="42" name="Picture 2" descr="Trimming Parquet files to a single row | by Ruurtjan Pul | Medium">
            <a:extLst>
              <a:ext uri="{FF2B5EF4-FFF2-40B4-BE49-F238E27FC236}">
                <a16:creationId xmlns:a16="http://schemas.microsoft.com/office/drawing/2014/main" id="{F2D68985-208E-4714-B8A2-42357BC221ED}"/>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r="72011"/>
          <a:stretch/>
        </p:blipFill>
        <p:spPr bwMode="auto">
          <a:xfrm>
            <a:off x="2921471" y="4702083"/>
            <a:ext cx="366322" cy="327202"/>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7953B584-4FE8-42A9-90DD-8DB4BE8A1507}"/>
              </a:ext>
            </a:extLst>
          </p:cNvPr>
          <p:cNvSpPr/>
          <p:nvPr/>
        </p:nvSpPr>
        <p:spPr bwMode="auto">
          <a:xfrm>
            <a:off x="1754051" y="4698303"/>
            <a:ext cx="1652663" cy="991885"/>
          </a:xfrm>
          <a:prstGeom prst="rect">
            <a:avLst/>
          </a:prstGeom>
          <a:noFill/>
          <a:ln>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AAF317C1-917D-435A-9F67-E5432CBCFEDA}"/>
              </a:ext>
            </a:extLst>
          </p:cNvPr>
          <p:cNvSpPr txBox="1"/>
          <p:nvPr/>
        </p:nvSpPr>
        <p:spPr>
          <a:xfrm>
            <a:off x="2036858" y="5800601"/>
            <a:ext cx="1026112" cy="152349"/>
          </a:xfrm>
          <a:prstGeom prst="rect">
            <a:avLst/>
          </a:prstGeom>
          <a:noFill/>
        </p:spPr>
        <p:txBody>
          <a:bodyPr wrap="square" lIns="0" tIns="0" rIns="0" bIns="0" rtlCol="0">
            <a:spAutoFit/>
          </a:bodyPr>
          <a:lstStyle/>
          <a:p>
            <a:pPr algn="ctr">
              <a:lnSpc>
                <a:spcPct val="90000"/>
              </a:lnSpc>
              <a:spcAft>
                <a:spcPts val="600"/>
              </a:spcAft>
            </a:pPr>
            <a:r>
              <a:rPr lang="en-US" sz="1100">
                <a:solidFill>
                  <a:schemeClr val="accent1"/>
                </a:solidFill>
                <a:latin typeface="+mj-lt"/>
              </a:rPr>
              <a:t>Data Lake</a:t>
            </a:r>
          </a:p>
        </p:txBody>
      </p:sp>
      <p:pic>
        <p:nvPicPr>
          <p:cNvPr id="45" name="Picture 44">
            <a:extLst>
              <a:ext uri="{FF2B5EF4-FFF2-40B4-BE49-F238E27FC236}">
                <a16:creationId xmlns:a16="http://schemas.microsoft.com/office/drawing/2014/main" id="{F8985EDD-441D-4D07-A7C9-22E700D7D0EC}"/>
              </a:ext>
            </a:extLst>
          </p:cNvPr>
          <p:cNvPicPr>
            <a:picLocks noChangeAspect="1"/>
          </p:cNvPicPr>
          <p:nvPr/>
        </p:nvPicPr>
        <p:blipFill>
          <a:blip r:embed="rId8"/>
          <a:stretch>
            <a:fillRect/>
          </a:stretch>
        </p:blipFill>
        <p:spPr>
          <a:xfrm>
            <a:off x="2644362" y="4846200"/>
            <a:ext cx="683452" cy="690962"/>
          </a:xfrm>
          <a:prstGeom prst="rect">
            <a:avLst/>
          </a:prstGeom>
        </p:spPr>
      </p:pic>
      <p:pic>
        <p:nvPicPr>
          <p:cNvPr id="46" name="Picture 45">
            <a:extLst>
              <a:ext uri="{FF2B5EF4-FFF2-40B4-BE49-F238E27FC236}">
                <a16:creationId xmlns:a16="http://schemas.microsoft.com/office/drawing/2014/main" id="{A7C5DFE2-2968-45F1-A397-ED0B27BE55E1}"/>
              </a:ext>
            </a:extLst>
          </p:cNvPr>
          <p:cNvPicPr>
            <a:picLocks noChangeAspect="1"/>
          </p:cNvPicPr>
          <p:nvPr/>
        </p:nvPicPr>
        <p:blipFill>
          <a:blip r:embed="rId9"/>
          <a:stretch>
            <a:fillRect/>
          </a:stretch>
        </p:blipFill>
        <p:spPr>
          <a:xfrm>
            <a:off x="1768189" y="4935270"/>
            <a:ext cx="781725" cy="622613"/>
          </a:xfrm>
          <a:prstGeom prst="rect">
            <a:avLst/>
          </a:prstGeom>
        </p:spPr>
      </p:pic>
      <p:sp>
        <p:nvSpPr>
          <p:cNvPr id="47" name="Arrow: Up 46">
            <a:extLst>
              <a:ext uri="{FF2B5EF4-FFF2-40B4-BE49-F238E27FC236}">
                <a16:creationId xmlns:a16="http://schemas.microsoft.com/office/drawing/2014/main" id="{AF26EDEE-7B8C-40F5-8302-DF0C45F5A216}"/>
              </a:ext>
            </a:extLst>
          </p:cNvPr>
          <p:cNvSpPr/>
          <p:nvPr/>
        </p:nvSpPr>
        <p:spPr bwMode="auto">
          <a:xfrm>
            <a:off x="2284262" y="4225423"/>
            <a:ext cx="398470" cy="417825"/>
          </a:xfrm>
          <a:prstGeom prst="up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48" name="Picture 2" descr="Trimming Parquet files to a single row | by Ruurtjan Pul | Medium">
            <a:extLst>
              <a:ext uri="{FF2B5EF4-FFF2-40B4-BE49-F238E27FC236}">
                <a16:creationId xmlns:a16="http://schemas.microsoft.com/office/drawing/2014/main" id="{B5393E23-3A53-48B3-842E-65E8F72CA3A9}"/>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r="72011"/>
          <a:stretch/>
        </p:blipFill>
        <p:spPr bwMode="auto">
          <a:xfrm>
            <a:off x="11089466" y="4747980"/>
            <a:ext cx="366322" cy="32720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C4B02998-C867-49CE-ACF6-1A70AE9A15B8}"/>
              </a:ext>
            </a:extLst>
          </p:cNvPr>
          <p:cNvSpPr/>
          <p:nvPr/>
        </p:nvSpPr>
        <p:spPr bwMode="auto">
          <a:xfrm>
            <a:off x="9922046" y="4744200"/>
            <a:ext cx="1652663" cy="991885"/>
          </a:xfrm>
          <a:prstGeom prst="rect">
            <a:avLst/>
          </a:prstGeom>
          <a:noFill/>
          <a:ln>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C8A51D39-8F4D-4F9B-8E36-DA914BD02645}"/>
              </a:ext>
            </a:extLst>
          </p:cNvPr>
          <p:cNvSpPr txBox="1"/>
          <p:nvPr/>
        </p:nvSpPr>
        <p:spPr>
          <a:xfrm>
            <a:off x="10204853" y="5846498"/>
            <a:ext cx="1026112" cy="152349"/>
          </a:xfrm>
          <a:prstGeom prst="rect">
            <a:avLst/>
          </a:prstGeom>
          <a:noFill/>
        </p:spPr>
        <p:txBody>
          <a:bodyPr wrap="square" lIns="0" tIns="0" rIns="0" bIns="0" rtlCol="0">
            <a:spAutoFit/>
          </a:bodyPr>
          <a:lstStyle/>
          <a:p>
            <a:pPr algn="ctr">
              <a:lnSpc>
                <a:spcPct val="90000"/>
              </a:lnSpc>
              <a:spcAft>
                <a:spcPts val="600"/>
              </a:spcAft>
            </a:pPr>
            <a:r>
              <a:rPr lang="en-US" sz="1100">
                <a:solidFill>
                  <a:schemeClr val="accent1"/>
                </a:solidFill>
                <a:latin typeface="+mj-lt"/>
              </a:rPr>
              <a:t>Synapse Link</a:t>
            </a:r>
          </a:p>
        </p:txBody>
      </p:sp>
      <p:pic>
        <p:nvPicPr>
          <p:cNvPr id="51" name="Picture 2" descr="Icon&#10;&#10;Description automatically generated">
            <a:extLst>
              <a:ext uri="{FF2B5EF4-FFF2-40B4-BE49-F238E27FC236}">
                <a16:creationId xmlns:a16="http://schemas.microsoft.com/office/drawing/2014/main" id="{82A4BCF9-85E3-4002-B614-E0EB31B73A4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81412" y="4896254"/>
            <a:ext cx="707526" cy="707526"/>
          </a:xfrm>
          <a:prstGeom prst="rect">
            <a:avLst/>
          </a:prstGeom>
          <a:noFill/>
        </p:spPr>
      </p:pic>
      <p:pic>
        <p:nvPicPr>
          <p:cNvPr id="52" name="Picture 2" descr="Icon&#10;&#10;Description automatically generated">
            <a:extLst>
              <a:ext uri="{FF2B5EF4-FFF2-40B4-BE49-F238E27FC236}">
                <a16:creationId xmlns:a16="http://schemas.microsoft.com/office/drawing/2014/main" id="{8ED63B86-48A6-457C-8037-D6343F7021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75791" y="4896103"/>
            <a:ext cx="1371257" cy="719910"/>
          </a:xfrm>
          <a:prstGeom prst="rect">
            <a:avLst/>
          </a:prstGeom>
          <a:noFill/>
        </p:spPr>
      </p:pic>
      <p:cxnSp>
        <p:nvCxnSpPr>
          <p:cNvPr id="53" name="Straight Arrow Connector 52">
            <a:extLst>
              <a:ext uri="{FF2B5EF4-FFF2-40B4-BE49-F238E27FC236}">
                <a16:creationId xmlns:a16="http://schemas.microsoft.com/office/drawing/2014/main" id="{DE9A4257-0F96-4196-A425-E56F0DC3F57B}"/>
              </a:ext>
            </a:extLst>
          </p:cNvPr>
          <p:cNvCxnSpPr>
            <a:stCxn id="39" idx="2"/>
            <a:endCxn id="37" idx="0"/>
          </p:cNvCxnSpPr>
          <p:nvPr/>
        </p:nvCxnSpPr>
        <p:spPr>
          <a:xfrm flipH="1">
            <a:off x="7957859" y="4057008"/>
            <a:ext cx="225737" cy="835089"/>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C8955B9-F943-4208-96CF-915810E992C6}"/>
              </a:ext>
            </a:extLst>
          </p:cNvPr>
          <p:cNvCxnSpPr>
            <a:cxnSpLocks/>
            <a:stCxn id="39" idx="2"/>
            <a:endCxn id="38" idx="0"/>
          </p:cNvCxnSpPr>
          <p:nvPr/>
        </p:nvCxnSpPr>
        <p:spPr>
          <a:xfrm flipH="1">
            <a:off x="7130823" y="4057008"/>
            <a:ext cx="1052773" cy="924159"/>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37EE7CD-2B3C-444C-8338-F17060F7F16B}"/>
              </a:ext>
            </a:extLst>
          </p:cNvPr>
          <p:cNvCxnSpPr>
            <a:cxnSpLocks/>
            <a:stCxn id="40" idx="2"/>
            <a:endCxn id="36" idx="0"/>
          </p:cNvCxnSpPr>
          <p:nvPr/>
        </p:nvCxnSpPr>
        <p:spPr>
          <a:xfrm flipH="1">
            <a:off x="8832753" y="4071295"/>
            <a:ext cx="56719" cy="869365"/>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3073ED1-F888-4CCE-AFB6-57D0D8E9B63A}"/>
              </a:ext>
            </a:extLst>
          </p:cNvPr>
          <p:cNvCxnSpPr>
            <a:cxnSpLocks/>
            <a:stCxn id="40" idx="2"/>
            <a:endCxn id="52" idx="0"/>
          </p:cNvCxnSpPr>
          <p:nvPr/>
        </p:nvCxnSpPr>
        <p:spPr>
          <a:xfrm>
            <a:off x="8889472" y="4071295"/>
            <a:ext cx="1471948" cy="824808"/>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C730-B9C8-4E15-8ED9-B1673019159B}"/>
              </a:ext>
            </a:extLst>
          </p:cNvPr>
          <p:cNvCxnSpPr>
            <a:cxnSpLocks/>
            <a:stCxn id="41" idx="2"/>
            <a:endCxn id="48" idx="1"/>
          </p:cNvCxnSpPr>
          <p:nvPr/>
        </p:nvCxnSpPr>
        <p:spPr>
          <a:xfrm>
            <a:off x="9574564" y="4083216"/>
            <a:ext cx="1514902" cy="828365"/>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44A8E5-8B9D-4CE6-BE53-BF83ECC5CCC4}"/>
              </a:ext>
            </a:extLst>
          </p:cNvPr>
          <p:cNvCxnSpPr>
            <a:cxnSpLocks/>
            <a:stCxn id="40" idx="2"/>
            <a:endCxn id="37" idx="0"/>
          </p:cNvCxnSpPr>
          <p:nvPr/>
        </p:nvCxnSpPr>
        <p:spPr>
          <a:xfrm flipH="1">
            <a:off x="7957859" y="4071295"/>
            <a:ext cx="931613" cy="820802"/>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9" name="Text Placeholder 3">
            <a:extLst>
              <a:ext uri="{FF2B5EF4-FFF2-40B4-BE49-F238E27FC236}">
                <a16:creationId xmlns:a16="http://schemas.microsoft.com/office/drawing/2014/main" id="{99054D44-8D27-4250-A1E5-CCB46DE2FE55}"/>
              </a:ext>
            </a:extLst>
          </p:cNvPr>
          <p:cNvSpPr txBox="1">
            <a:spLocks/>
          </p:cNvSpPr>
          <p:nvPr/>
        </p:nvSpPr>
        <p:spPr>
          <a:xfrm>
            <a:off x="0" y="6089650"/>
            <a:ext cx="5367528" cy="27699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t>Dedicated SQL pools</a:t>
            </a:r>
          </a:p>
        </p:txBody>
      </p:sp>
    </p:spTree>
    <p:extLst>
      <p:ext uri="{BB962C8B-B14F-4D97-AF65-F5344CB8AC3E}">
        <p14:creationId xmlns:p14="http://schemas.microsoft.com/office/powerpoint/2010/main" val="467057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977A-B5BE-4A52-BADC-A86F6D87D8EC}"/>
              </a:ext>
            </a:extLst>
          </p:cNvPr>
          <p:cNvSpPr>
            <a:spLocks noGrp="1"/>
          </p:cNvSpPr>
          <p:nvPr>
            <p:ph type="title"/>
          </p:nvPr>
        </p:nvSpPr>
        <p:spPr/>
        <p:txBody>
          <a:bodyPr/>
          <a:lstStyle/>
          <a:p>
            <a:r>
              <a:rPr lang="en-US"/>
              <a:t>Key concepts</a:t>
            </a:r>
          </a:p>
        </p:txBody>
      </p:sp>
      <p:sp>
        <p:nvSpPr>
          <p:cNvPr id="3" name="Content Placeholder 2">
            <a:extLst>
              <a:ext uri="{FF2B5EF4-FFF2-40B4-BE49-F238E27FC236}">
                <a16:creationId xmlns:a16="http://schemas.microsoft.com/office/drawing/2014/main" id="{8F8E8B0C-144D-4F11-BB8C-CF64A5CF70AE}"/>
              </a:ext>
            </a:extLst>
          </p:cNvPr>
          <p:cNvSpPr>
            <a:spLocks noGrp="1"/>
          </p:cNvSpPr>
          <p:nvPr>
            <p:ph sz="quarter" idx="11"/>
          </p:nvPr>
        </p:nvSpPr>
        <p:spPr>
          <a:xfrm>
            <a:off x="586390" y="1760013"/>
            <a:ext cx="11060178" cy="2349000"/>
          </a:xfrm>
        </p:spPr>
        <p:txBody>
          <a:bodyPr/>
          <a:lstStyle/>
          <a:p>
            <a:r>
              <a:rPr lang="en-US"/>
              <a:t>Real-time – provides the latest version of data (no-ETL)</a:t>
            </a:r>
          </a:p>
          <a:p>
            <a:r>
              <a:rPr lang="en-US"/>
              <a:t>Interactive – provides sub-second response (Direct Query)</a:t>
            </a:r>
          </a:p>
        </p:txBody>
      </p:sp>
      <p:graphicFrame>
        <p:nvGraphicFramePr>
          <p:cNvPr id="4" name="Table 4">
            <a:extLst>
              <a:ext uri="{FF2B5EF4-FFF2-40B4-BE49-F238E27FC236}">
                <a16:creationId xmlns:a16="http://schemas.microsoft.com/office/drawing/2014/main" id="{67010D23-7AD5-455F-8DB6-EF3B62B9F1E4}"/>
              </a:ext>
            </a:extLst>
          </p:cNvPr>
          <p:cNvGraphicFramePr>
            <a:graphicFrameLocks noGrp="1"/>
          </p:cNvGraphicFramePr>
          <p:nvPr>
            <p:extLst>
              <p:ext uri="{D42A27DB-BD31-4B8C-83A1-F6EECF244321}">
                <p14:modId xmlns:p14="http://schemas.microsoft.com/office/powerpoint/2010/main" val="2301369681"/>
              </p:ext>
            </p:extLst>
          </p:nvPr>
        </p:nvGraphicFramePr>
        <p:xfrm>
          <a:off x="4653023" y="3275636"/>
          <a:ext cx="7162155" cy="3090441"/>
        </p:xfrm>
        <a:graphic>
          <a:graphicData uri="http://schemas.openxmlformats.org/drawingml/2006/table">
            <a:tbl>
              <a:tblPr firstRow="1" bandRow="1">
                <a:tableStyleId>{5C22544A-7EE6-4342-B048-85BDC9FD1C3A}</a:tableStyleId>
              </a:tblPr>
              <a:tblGrid>
                <a:gridCol w="1318119">
                  <a:extLst>
                    <a:ext uri="{9D8B030D-6E8A-4147-A177-3AD203B41FA5}">
                      <a16:colId xmlns:a16="http://schemas.microsoft.com/office/drawing/2014/main" val="3781807570"/>
                    </a:ext>
                  </a:extLst>
                </a:gridCol>
                <a:gridCol w="3194892">
                  <a:extLst>
                    <a:ext uri="{9D8B030D-6E8A-4147-A177-3AD203B41FA5}">
                      <a16:colId xmlns:a16="http://schemas.microsoft.com/office/drawing/2014/main" val="47916512"/>
                    </a:ext>
                  </a:extLst>
                </a:gridCol>
                <a:gridCol w="2649144">
                  <a:extLst>
                    <a:ext uri="{9D8B030D-6E8A-4147-A177-3AD203B41FA5}">
                      <a16:colId xmlns:a16="http://schemas.microsoft.com/office/drawing/2014/main" val="2395367877"/>
                    </a:ext>
                  </a:extLst>
                </a:gridCol>
              </a:tblGrid>
              <a:tr h="1030147">
                <a:tc>
                  <a:txBody>
                    <a:bodyPr/>
                    <a:lstStyle/>
                    <a:p>
                      <a:endParaRPr lang="en-US"/>
                    </a:p>
                  </a:txBody>
                  <a:tcPr/>
                </a:tc>
                <a:tc>
                  <a:txBody>
                    <a:bodyPr/>
                    <a:lstStyle/>
                    <a:p>
                      <a:r>
                        <a:rPr lang="en-US"/>
                        <a:t>Interactive</a:t>
                      </a:r>
                      <a:br>
                        <a:rPr lang="en-US"/>
                      </a:br>
                      <a:r>
                        <a:rPr lang="en-US"/>
                        <a:t>analytics</a:t>
                      </a:r>
                    </a:p>
                  </a:txBody>
                  <a:tcPr/>
                </a:tc>
                <a:tc>
                  <a:txBody>
                    <a:bodyPr/>
                    <a:lstStyle/>
                    <a:p>
                      <a:r>
                        <a:rPr lang="en-US"/>
                        <a:t>Non-interactive</a:t>
                      </a:r>
                      <a:br>
                        <a:rPr lang="en-US"/>
                      </a:br>
                      <a:r>
                        <a:rPr lang="en-US"/>
                        <a:t>analytics</a:t>
                      </a:r>
                    </a:p>
                  </a:txBody>
                  <a:tcPr/>
                </a:tc>
                <a:extLst>
                  <a:ext uri="{0D108BD9-81ED-4DB2-BD59-A6C34878D82A}">
                    <a16:rowId xmlns:a16="http://schemas.microsoft.com/office/drawing/2014/main" val="527111303"/>
                  </a:ext>
                </a:extLst>
              </a:tr>
              <a:tr h="1030147">
                <a:tc>
                  <a:txBody>
                    <a:bodyPr/>
                    <a:lstStyle/>
                    <a:p>
                      <a:r>
                        <a:rPr lang="en-US"/>
                        <a:t>Real-time</a:t>
                      </a:r>
                    </a:p>
                  </a:txBody>
                  <a:tcPr/>
                </a:tc>
                <a:tc>
                  <a:txBody>
                    <a:bodyPr/>
                    <a:lstStyle/>
                    <a:p>
                      <a:r>
                        <a:rPr lang="en-US"/>
                        <a:t>Dedicated pools, Columnstore, materialized views, result set caching</a:t>
                      </a:r>
                    </a:p>
                  </a:txBody>
                  <a:tcPr/>
                </a:tc>
                <a:tc>
                  <a:txBody>
                    <a:bodyPr/>
                    <a:lstStyle/>
                    <a:p>
                      <a:r>
                        <a:rPr lang="en-US"/>
                        <a:t>Serverless pools over Data Lake, Cosmos Db</a:t>
                      </a:r>
                    </a:p>
                  </a:txBody>
                  <a:tcPr/>
                </a:tc>
                <a:extLst>
                  <a:ext uri="{0D108BD9-81ED-4DB2-BD59-A6C34878D82A}">
                    <a16:rowId xmlns:a16="http://schemas.microsoft.com/office/drawing/2014/main" val="695028180"/>
                  </a:ext>
                </a:extLst>
              </a:tr>
              <a:tr h="1030147">
                <a:tc>
                  <a:txBody>
                    <a:bodyPr/>
                    <a:lstStyle/>
                    <a:p>
                      <a:r>
                        <a:rPr lang="en-US"/>
                        <a:t>Non-real-time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t>Dedicated pools, ETL, materialized views, result set caching</a:t>
                      </a:r>
                    </a:p>
                  </a:txBody>
                  <a:tcPr/>
                </a:tc>
                <a:tc>
                  <a:txBody>
                    <a:bodyPr/>
                    <a:lstStyle/>
                    <a:p>
                      <a:endParaRPr lang="en-US"/>
                    </a:p>
                  </a:txBody>
                  <a:tcPr/>
                </a:tc>
                <a:extLst>
                  <a:ext uri="{0D108BD9-81ED-4DB2-BD59-A6C34878D82A}">
                    <a16:rowId xmlns:a16="http://schemas.microsoft.com/office/drawing/2014/main" val="3373258756"/>
                  </a:ext>
                </a:extLst>
              </a:tr>
            </a:tbl>
          </a:graphicData>
        </a:graphic>
      </p:graphicFrame>
    </p:spTree>
    <p:extLst>
      <p:ext uri="{BB962C8B-B14F-4D97-AF65-F5344CB8AC3E}">
        <p14:creationId xmlns:p14="http://schemas.microsoft.com/office/powerpoint/2010/main" val="38274555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3B4E0407-9A01-4940-80AA-F7E32DBB3397}"/>
              </a:ext>
            </a:extLst>
          </p:cNvPr>
          <p:cNvSpPr>
            <a:spLocks noGrp="1"/>
          </p:cNvSpPr>
          <p:nvPr>
            <p:ph type="title"/>
          </p:nvPr>
        </p:nvSpPr>
        <p:spPr>
          <a:xfrm>
            <a:off x="657713" y="457200"/>
            <a:ext cx="11018520" cy="553998"/>
          </a:xfrm>
        </p:spPr>
        <p:txBody>
          <a:bodyPr/>
          <a:lstStyle/>
          <a:p>
            <a:r>
              <a:rPr lang="en-US"/>
              <a:t>Synapse SQL pools virtualization scenarios</a:t>
            </a:r>
          </a:p>
        </p:txBody>
      </p:sp>
      <p:pic>
        <p:nvPicPr>
          <p:cNvPr id="8" name="Graphic 7">
            <a:extLst>
              <a:ext uri="{FF2B5EF4-FFF2-40B4-BE49-F238E27FC236}">
                <a16:creationId xmlns:a16="http://schemas.microsoft.com/office/drawing/2014/main" id="{C92463DE-22A8-40C6-88E0-86ED44ED76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5652" y="4229904"/>
            <a:ext cx="940476" cy="940476"/>
          </a:xfrm>
          <a:prstGeom prst="rect">
            <a:avLst/>
          </a:prstGeom>
        </p:spPr>
      </p:pic>
      <p:pic>
        <p:nvPicPr>
          <p:cNvPr id="9" name="Graphic 8">
            <a:extLst>
              <a:ext uri="{FF2B5EF4-FFF2-40B4-BE49-F238E27FC236}">
                <a16:creationId xmlns:a16="http://schemas.microsoft.com/office/drawing/2014/main" id="{16F8EF8F-C074-4CE4-B2FB-34344CDD73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827" y="3114770"/>
            <a:ext cx="940475" cy="940475"/>
          </a:xfrm>
          <a:prstGeom prst="rect">
            <a:avLst/>
          </a:prstGeom>
        </p:spPr>
      </p:pic>
      <p:pic>
        <p:nvPicPr>
          <p:cNvPr id="10" name="Graphic 9">
            <a:extLst>
              <a:ext uri="{FF2B5EF4-FFF2-40B4-BE49-F238E27FC236}">
                <a16:creationId xmlns:a16="http://schemas.microsoft.com/office/drawing/2014/main" id="{BB9C87B6-FA6C-4AA5-B7E2-0A121AEB9A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00556" y="3561952"/>
            <a:ext cx="940477" cy="940477"/>
          </a:xfrm>
          <a:prstGeom prst="rect">
            <a:avLst/>
          </a:prstGeom>
        </p:spPr>
      </p:pic>
      <p:cxnSp>
        <p:nvCxnSpPr>
          <p:cNvPr id="11" name="Connector: Elbow 28">
            <a:extLst>
              <a:ext uri="{FF2B5EF4-FFF2-40B4-BE49-F238E27FC236}">
                <a16:creationId xmlns:a16="http://schemas.microsoft.com/office/drawing/2014/main" id="{F17D2E28-1E26-4788-90DA-352EAF0C182C}"/>
              </a:ext>
            </a:extLst>
          </p:cNvPr>
          <p:cNvCxnSpPr>
            <a:cxnSpLocks/>
            <a:stCxn id="5" idx="3"/>
            <a:endCxn id="17" idx="1"/>
          </p:cNvCxnSpPr>
          <p:nvPr/>
        </p:nvCxnSpPr>
        <p:spPr>
          <a:xfrm flipV="1">
            <a:off x="7693742" y="2913412"/>
            <a:ext cx="1852377" cy="11051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28">
            <a:extLst>
              <a:ext uri="{FF2B5EF4-FFF2-40B4-BE49-F238E27FC236}">
                <a16:creationId xmlns:a16="http://schemas.microsoft.com/office/drawing/2014/main" id="{0300720E-88BB-4714-9187-9472DD13F52D}"/>
              </a:ext>
            </a:extLst>
          </p:cNvPr>
          <p:cNvCxnSpPr>
            <a:cxnSpLocks/>
            <a:stCxn id="5" idx="3"/>
            <a:endCxn id="10" idx="1"/>
          </p:cNvCxnSpPr>
          <p:nvPr/>
        </p:nvCxnSpPr>
        <p:spPr>
          <a:xfrm>
            <a:off x="7693742" y="4018601"/>
            <a:ext cx="1906814" cy="1359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28">
            <a:extLst>
              <a:ext uri="{FF2B5EF4-FFF2-40B4-BE49-F238E27FC236}">
                <a16:creationId xmlns:a16="http://schemas.microsoft.com/office/drawing/2014/main" id="{33662B68-7B6D-4259-B829-572A74B47381}"/>
              </a:ext>
            </a:extLst>
          </p:cNvPr>
          <p:cNvCxnSpPr>
            <a:cxnSpLocks/>
            <a:stCxn id="5" idx="3"/>
            <a:endCxn id="18" idx="1"/>
          </p:cNvCxnSpPr>
          <p:nvPr/>
        </p:nvCxnSpPr>
        <p:spPr>
          <a:xfrm>
            <a:off x="7693742" y="4018601"/>
            <a:ext cx="1852377" cy="106257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738D943-E9B0-4BF0-8451-49C66E9E6C40}"/>
              </a:ext>
            </a:extLst>
          </p:cNvPr>
          <p:cNvSpPr txBox="1"/>
          <p:nvPr/>
        </p:nvSpPr>
        <p:spPr>
          <a:xfrm>
            <a:off x="750179" y="1772984"/>
            <a:ext cx="3010328" cy="627864"/>
          </a:xfrm>
          <a:prstGeom prst="rect">
            <a:avLst/>
          </a:prstGeom>
          <a:noFill/>
        </p:spPr>
        <p:txBody>
          <a:bodyPr wrap="square" lIns="182880" tIns="146304" rIns="182880" bIns="146304" rtlCol="0">
            <a:spAutoFit/>
          </a:bodyPr>
          <a:lstStyle/>
          <a:p>
            <a:pPr>
              <a:lnSpc>
                <a:spcPct val="90000"/>
              </a:lnSpc>
              <a:spcAft>
                <a:spcPts val="600"/>
              </a:spcAft>
            </a:pPr>
            <a:r>
              <a:rPr lang="en-US" sz="2400" u="sng">
                <a:gradFill>
                  <a:gsLst>
                    <a:gs pos="2917">
                      <a:schemeClr val="tx1"/>
                    </a:gs>
                    <a:gs pos="30000">
                      <a:schemeClr val="tx1"/>
                    </a:gs>
                  </a:gsLst>
                  <a:lin ang="5400000" scaled="0"/>
                </a:gradFill>
              </a:rPr>
              <a:t>External data</a:t>
            </a:r>
          </a:p>
        </p:txBody>
      </p:sp>
      <p:sp>
        <p:nvSpPr>
          <p:cNvPr id="15" name="TextBox 14">
            <a:extLst>
              <a:ext uri="{FF2B5EF4-FFF2-40B4-BE49-F238E27FC236}">
                <a16:creationId xmlns:a16="http://schemas.microsoft.com/office/drawing/2014/main" id="{F3EFF198-A981-40B6-B006-8DB4A0BF9F82}"/>
              </a:ext>
            </a:extLst>
          </p:cNvPr>
          <p:cNvSpPr txBox="1"/>
          <p:nvPr/>
        </p:nvSpPr>
        <p:spPr>
          <a:xfrm>
            <a:off x="8941713" y="1802340"/>
            <a:ext cx="3010328" cy="627864"/>
          </a:xfrm>
          <a:prstGeom prst="rect">
            <a:avLst/>
          </a:prstGeom>
          <a:noFill/>
        </p:spPr>
        <p:txBody>
          <a:bodyPr wrap="square" lIns="182880" tIns="146304" rIns="182880" bIns="146304" rtlCol="0">
            <a:spAutoFit/>
          </a:bodyPr>
          <a:lstStyle/>
          <a:p>
            <a:pPr>
              <a:lnSpc>
                <a:spcPct val="90000"/>
              </a:lnSpc>
              <a:spcAft>
                <a:spcPts val="600"/>
              </a:spcAft>
            </a:pPr>
            <a:r>
              <a:rPr lang="en-US" sz="2400" u="sng">
                <a:gradFill>
                  <a:gsLst>
                    <a:gs pos="2917">
                      <a:schemeClr val="tx1"/>
                    </a:gs>
                    <a:gs pos="30000">
                      <a:schemeClr val="tx1"/>
                    </a:gs>
                  </a:gsLst>
                  <a:lin ang="5400000" scaled="0"/>
                </a:gradFill>
              </a:rPr>
              <a:t>Reporting layer</a:t>
            </a:r>
          </a:p>
        </p:txBody>
      </p:sp>
      <p:pic>
        <p:nvPicPr>
          <p:cNvPr id="17" name="Picture 16">
            <a:extLst>
              <a:ext uri="{FF2B5EF4-FFF2-40B4-BE49-F238E27FC236}">
                <a16:creationId xmlns:a16="http://schemas.microsoft.com/office/drawing/2014/main" id="{7ABA9E8A-521C-4F07-8EBA-6C787FA0B6AB}"/>
              </a:ext>
            </a:extLst>
          </p:cNvPr>
          <p:cNvPicPr>
            <a:picLocks noChangeAspect="1"/>
          </p:cNvPicPr>
          <p:nvPr/>
        </p:nvPicPr>
        <p:blipFill>
          <a:blip r:embed="rId8"/>
          <a:stretch>
            <a:fillRect/>
          </a:stretch>
        </p:blipFill>
        <p:spPr>
          <a:xfrm>
            <a:off x="9546119" y="2359959"/>
            <a:ext cx="1072315" cy="1106906"/>
          </a:xfrm>
          <a:prstGeom prst="rect">
            <a:avLst/>
          </a:prstGeom>
        </p:spPr>
      </p:pic>
      <p:pic>
        <p:nvPicPr>
          <p:cNvPr id="18" name="Picture 17">
            <a:extLst>
              <a:ext uri="{FF2B5EF4-FFF2-40B4-BE49-F238E27FC236}">
                <a16:creationId xmlns:a16="http://schemas.microsoft.com/office/drawing/2014/main" id="{9B3BC26B-DCFC-4441-AC87-F266BF3F09A9}"/>
              </a:ext>
            </a:extLst>
          </p:cNvPr>
          <p:cNvPicPr>
            <a:picLocks noChangeAspect="1"/>
          </p:cNvPicPr>
          <p:nvPr/>
        </p:nvPicPr>
        <p:blipFill>
          <a:blip r:embed="rId9"/>
          <a:stretch>
            <a:fillRect/>
          </a:stretch>
        </p:blipFill>
        <p:spPr>
          <a:xfrm>
            <a:off x="9546119" y="4497471"/>
            <a:ext cx="1130921" cy="1167403"/>
          </a:xfrm>
          <a:prstGeom prst="rect">
            <a:avLst/>
          </a:prstGeom>
        </p:spPr>
      </p:pic>
      <p:graphicFrame>
        <p:nvGraphicFramePr>
          <p:cNvPr id="19" name="Table 71">
            <a:extLst>
              <a:ext uri="{FF2B5EF4-FFF2-40B4-BE49-F238E27FC236}">
                <a16:creationId xmlns:a16="http://schemas.microsoft.com/office/drawing/2014/main" id="{85A9BE14-213A-43DE-8735-C20D873D38FB}"/>
              </a:ext>
            </a:extLst>
          </p:cNvPr>
          <p:cNvGraphicFramePr>
            <a:graphicFrameLocks noGrp="1"/>
          </p:cNvGraphicFramePr>
          <p:nvPr>
            <p:extLst>
              <p:ext uri="{D42A27DB-BD31-4B8C-83A1-F6EECF244321}">
                <p14:modId xmlns:p14="http://schemas.microsoft.com/office/powerpoint/2010/main" val="1876775335"/>
              </p:ext>
            </p:extLst>
          </p:nvPr>
        </p:nvGraphicFramePr>
        <p:xfrm>
          <a:off x="5920354" y="1818167"/>
          <a:ext cx="2327576" cy="1478280"/>
        </p:xfrm>
        <a:graphic>
          <a:graphicData uri="http://schemas.openxmlformats.org/drawingml/2006/table">
            <a:tbl>
              <a:tblPr firstRow="1" bandRow="1">
                <a:tableStyleId>{073A0DAA-6AF3-43AB-8588-CEC1D06C72B9}</a:tableStyleId>
              </a:tblPr>
              <a:tblGrid>
                <a:gridCol w="2327576">
                  <a:extLst>
                    <a:ext uri="{9D8B030D-6E8A-4147-A177-3AD203B41FA5}">
                      <a16:colId xmlns:a16="http://schemas.microsoft.com/office/drawing/2014/main" val="49501029"/>
                    </a:ext>
                  </a:extLst>
                </a:gridCol>
              </a:tblGrid>
              <a:tr h="318186">
                <a:tc>
                  <a:txBody>
                    <a:bodyPr/>
                    <a:lstStyle/>
                    <a:p>
                      <a:r>
                        <a:rPr lang="en-US"/>
                        <a:t>Benefits</a:t>
                      </a:r>
                    </a:p>
                  </a:txBody>
                  <a:tcPr/>
                </a:tc>
                <a:extLst>
                  <a:ext uri="{0D108BD9-81ED-4DB2-BD59-A6C34878D82A}">
                    <a16:rowId xmlns:a16="http://schemas.microsoft.com/office/drawing/2014/main" val="115719119"/>
                  </a:ext>
                </a:extLst>
              </a:tr>
              <a:tr h="370840">
                <a:tc>
                  <a:txBody>
                    <a:bodyPr/>
                    <a:lstStyle/>
                    <a:p>
                      <a:r>
                        <a:rPr lang="en-US"/>
                        <a:t>(Near)real-time</a:t>
                      </a:r>
                    </a:p>
                  </a:txBody>
                  <a:tcPr/>
                </a:tc>
                <a:extLst>
                  <a:ext uri="{0D108BD9-81ED-4DB2-BD59-A6C34878D82A}">
                    <a16:rowId xmlns:a16="http://schemas.microsoft.com/office/drawing/2014/main" val="2625650882"/>
                  </a:ext>
                </a:extLst>
              </a:tr>
              <a:tr h="370840">
                <a:tc>
                  <a:txBody>
                    <a:bodyPr/>
                    <a:lstStyle/>
                    <a:p>
                      <a:r>
                        <a:rPr lang="en-US"/>
                        <a:t>Optimized access</a:t>
                      </a:r>
                    </a:p>
                  </a:txBody>
                  <a:tcPr/>
                </a:tc>
                <a:extLst>
                  <a:ext uri="{0D108BD9-81ED-4DB2-BD59-A6C34878D82A}">
                    <a16:rowId xmlns:a16="http://schemas.microsoft.com/office/drawing/2014/main" val="3598552271"/>
                  </a:ext>
                </a:extLst>
              </a:tr>
              <a:tr h="370840">
                <a:tc>
                  <a:txBody>
                    <a:bodyPr/>
                    <a:lstStyle/>
                    <a:p>
                      <a:r>
                        <a:rPr lang="en-US"/>
                        <a:t>No-ETL delay</a:t>
                      </a:r>
                    </a:p>
                  </a:txBody>
                  <a:tcPr/>
                </a:tc>
                <a:extLst>
                  <a:ext uri="{0D108BD9-81ED-4DB2-BD59-A6C34878D82A}">
                    <a16:rowId xmlns:a16="http://schemas.microsoft.com/office/drawing/2014/main" val="404512022"/>
                  </a:ext>
                </a:extLst>
              </a:tr>
            </a:tbl>
          </a:graphicData>
        </a:graphic>
      </p:graphicFrame>
      <p:grpSp>
        <p:nvGrpSpPr>
          <p:cNvPr id="27" name="Group 26">
            <a:extLst>
              <a:ext uri="{FF2B5EF4-FFF2-40B4-BE49-F238E27FC236}">
                <a16:creationId xmlns:a16="http://schemas.microsoft.com/office/drawing/2014/main" id="{023997C9-7944-4FCB-A538-C3D3BEBD493D}"/>
              </a:ext>
            </a:extLst>
          </p:cNvPr>
          <p:cNvGrpSpPr/>
          <p:nvPr/>
        </p:nvGrpSpPr>
        <p:grpSpPr>
          <a:xfrm>
            <a:off x="6257916" y="3448669"/>
            <a:ext cx="1652452" cy="1168280"/>
            <a:chOff x="6257916" y="3448669"/>
            <a:chExt cx="1652452" cy="1168280"/>
          </a:xfrm>
        </p:grpSpPr>
        <p:sp>
          <p:nvSpPr>
            <p:cNvPr id="5" name="Rectangle 4">
              <a:extLst>
                <a:ext uri="{FF2B5EF4-FFF2-40B4-BE49-F238E27FC236}">
                  <a16:creationId xmlns:a16="http://schemas.microsoft.com/office/drawing/2014/main" id="{C86A1FC4-6908-44E4-8A34-D8603DD219B7}"/>
                </a:ext>
                <a:ext uri="{C183D7F6-B498-43B3-948B-1728B52AA6E4}">
                  <adec:decorative xmlns:adec="http://schemas.microsoft.com/office/drawing/2017/decorative" val="1"/>
                </a:ext>
              </a:extLst>
            </p:cNvPr>
            <p:cNvSpPr/>
            <p:nvPr/>
          </p:nvSpPr>
          <p:spPr bwMode="auto">
            <a:xfrm>
              <a:off x="6474542" y="3448669"/>
              <a:ext cx="1219200" cy="1139864"/>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16" name="Content Placeholder 4">
              <a:extLst>
                <a:ext uri="{FF2B5EF4-FFF2-40B4-BE49-F238E27FC236}">
                  <a16:creationId xmlns:a16="http://schemas.microsoft.com/office/drawing/2014/main" id="{FB0ACE62-A42F-437E-9555-A4F1151B42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88594" y="3479527"/>
              <a:ext cx="616193" cy="616193"/>
            </a:xfrm>
            <a:prstGeom prst="rect">
              <a:avLst/>
            </a:prstGeom>
          </p:spPr>
        </p:pic>
        <p:sp>
          <p:nvSpPr>
            <p:cNvPr id="20" name="TextBox 19">
              <a:extLst>
                <a:ext uri="{FF2B5EF4-FFF2-40B4-BE49-F238E27FC236}">
                  <a16:creationId xmlns:a16="http://schemas.microsoft.com/office/drawing/2014/main" id="{8C64AE54-E4CC-4F8B-8E65-7A3DCC40A0F3}"/>
                </a:ext>
              </a:extLst>
            </p:cNvPr>
            <p:cNvSpPr txBox="1"/>
            <p:nvPr/>
          </p:nvSpPr>
          <p:spPr>
            <a:xfrm>
              <a:off x="6257916" y="4093729"/>
              <a:ext cx="1652452" cy="523220"/>
            </a:xfrm>
            <a:prstGeom prst="rect">
              <a:avLst/>
            </a:prstGeom>
            <a:noFill/>
          </p:spPr>
          <p:txBody>
            <a:bodyPr wrap="square" lIns="91440" tIns="45720" rIns="91440" bIns="45720" anchor="t">
              <a:spAutoFit/>
            </a:bodyPr>
            <a:lstStyle/>
            <a:p>
              <a:pPr algn="ctr"/>
              <a:r>
                <a:rPr lang="en-US" sz="1400"/>
                <a:t>Serverless SQL pool</a:t>
              </a:r>
            </a:p>
          </p:txBody>
        </p:sp>
      </p:grpSp>
      <p:cxnSp>
        <p:nvCxnSpPr>
          <p:cNvPr id="21" name="Connector: Elbow 28">
            <a:extLst>
              <a:ext uri="{FF2B5EF4-FFF2-40B4-BE49-F238E27FC236}">
                <a16:creationId xmlns:a16="http://schemas.microsoft.com/office/drawing/2014/main" id="{FEB28AF8-440D-460D-B147-7BA9BB723416}"/>
              </a:ext>
            </a:extLst>
          </p:cNvPr>
          <p:cNvCxnSpPr>
            <a:cxnSpLocks/>
            <a:stCxn id="9" idx="3"/>
            <a:endCxn id="5" idx="1"/>
          </p:cNvCxnSpPr>
          <p:nvPr/>
        </p:nvCxnSpPr>
        <p:spPr>
          <a:xfrm>
            <a:off x="3097302" y="3585008"/>
            <a:ext cx="3377240" cy="4335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8">
            <a:extLst>
              <a:ext uri="{FF2B5EF4-FFF2-40B4-BE49-F238E27FC236}">
                <a16:creationId xmlns:a16="http://schemas.microsoft.com/office/drawing/2014/main" id="{9BCD9ABB-CBDA-4ADF-A100-BB77879DC4D2}"/>
              </a:ext>
            </a:extLst>
          </p:cNvPr>
          <p:cNvCxnSpPr>
            <a:cxnSpLocks/>
            <a:stCxn id="8" idx="3"/>
            <a:endCxn id="5" idx="1"/>
          </p:cNvCxnSpPr>
          <p:nvPr/>
        </p:nvCxnSpPr>
        <p:spPr>
          <a:xfrm flipV="1">
            <a:off x="3086128" y="4018601"/>
            <a:ext cx="3388414" cy="6815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CB2AEC50-0B1C-4E6C-8CF4-33C68E1A23EB}"/>
              </a:ext>
            </a:extLst>
          </p:cNvPr>
          <p:cNvPicPr>
            <a:picLocks noChangeAspect="1"/>
          </p:cNvPicPr>
          <p:nvPr/>
        </p:nvPicPr>
        <p:blipFill>
          <a:blip r:embed="rId12"/>
          <a:stretch>
            <a:fillRect/>
          </a:stretch>
        </p:blipFill>
        <p:spPr>
          <a:xfrm>
            <a:off x="2145652" y="5326474"/>
            <a:ext cx="940476" cy="772345"/>
          </a:xfrm>
          <a:prstGeom prst="rect">
            <a:avLst/>
          </a:prstGeom>
        </p:spPr>
      </p:pic>
      <p:pic>
        <p:nvPicPr>
          <p:cNvPr id="26" name="Picture 25">
            <a:extLst>
              <a:ext uri="{FF2B5EF4-FFF2-40B4-BE49-F238E27FC236}">
                <a16:creationId xmlns:a16="http://schemas.microsoft.com/office/drawing/2014/main" id="{3E0929B3-0721-46F2-9D46-3DE9F81D3763}"/>
              </a:ext>
            </a:extLst>
          </p:cNvPr>
          <p:cNvPicPr>
            <a:picLocks noChangeAspect="1"/>
          </p:cNvPicPr>
          <p:nvPr/>
        </p:nvPicPr>
        <p:blipFill>
          <a:blip r:embed="rId13"/>
          <a:stretch>
            <a:fillRect/>
          </a:stretch>
        </p:blipFill>
        <p:spPr>
          <a:xfrm>
            <a:off x="1533886" y="5351743"/>
            <a:ext cx="683452" cy="690962"/>
          </a:xfrm>
          <a:prstGeom prst="rect">
            <a:avLst/>
          </a:prstGeom>
        </p:spPr>
      </p:pic>
      <p:pic>
        <p:nvPicPr>
          <p:cNvPr id="28" name="Picture 27">
            <a:extLst>
              <a:ext uri="{FF2B5EF4-FFF2-40B4-BE49-F238E27FC236}">
                <a16:creationId xmlns:a16="http://schemas.microsoft.com/office/drawing/2014/main" id="{4478C9E0-3326-41D1-AC4A-2A3C3F28F812}"/>
              </a:ext>
            </a:extLst>
          </p:cNvPr>
          <p:cNvPicPr>
            <a:picLocks noChangeAspect="1"/>
          </p:cNvPicPr>
          <p:nvPr/>
        </p:nvPicPr>
        <p:blipFill>
          <a:blip r:embed="rId14"/>
          <a:stretch>
            <a:fillRect/>
          </a:stretch>
        </p:blipFill>
        <p:spPr>
          <a:xfrm>
            <a:off x="2916169" y="5353567"/>
            <a:ext cx="781725" cy="622613"/>
          </a:xfrm>
          <a:prstGeom prst="rect">
            <a:avLst/>
          </a:prstGeom>
        </p:spPr>
      </p:pic>
      <p:pic>
        <p:nvPicPr>
          <p:cNvPr id="30" name="Picture 2" descr="Icon&#10;&#10;Description automatically generated">
            <a:extLst>
              <a:ext uri="{FF2B5EF4-FFF2-40B4-BE49-F238E27FC236}">
                <a16:creationId xmlns:a16="http://schemas.microsoft.com/office/drawing/2014/main" id="{FBFDB7F9-E1BD-42A7-86AF-C863677AEA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17338" y="2285402"/>
            <a:ext cx="707526" cy="707526"/>
          </a:xfrm>
          <a:prstGeom prst="rect">
            <a:avLst/>
          </a:prstGeom>
          <a:noFill/>
        </p:spPr>
      </p:pic>
      <p:cxnSp>
        <p:nvCxnSpPr>
          <p:cNvPr id="31" name="Connector: Elbow 28">
            <a:extLst>
              <a:ext uri="{FF2B5EF4-FFF2-40B4-BE49-F238E27FC236}">
                <a16:creationId xmlns:a16="http://schemas.microsoft.com/office/drawing/2014/main" id="{2DAB1062-3D1C-4583-95A7-DE4E6079F8D9}"/>
              </a:ext>
            </a:extLst>
          </p:cNvPr>
          <p:cNvCxnSpPr>
            <a:cxnSpLocks/>
            <a:stCxn id="30" idx="3"/>
            <a:endCxn id="5" idx="1"/>
          </p:cNvCxnSpPr>
          <p:nvPr/>
        </p:nvCxnSpPr>
        <p:spPr>
          <a:xfrm>
            <a:off x="2924864" y="2639165"/>
            <a:ext cx="3549678" cy="13794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029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8"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FE765D-1C47-46E0-9091-E1F5F3690EC1}"/>
              </a:ext>
            </a:extLst>
          </p:cNvPr>
          <p:cNvSpPr>
            <a:spLocks noGrp="1"/>
          </p:cNvSpPr>
          <p:nvPr>
            <p:ph type="title"/>
          </p:nvPr>
        </p:nvSpPr>
        <p:spPr>
          <a:xfrm>
            <a:off x="586131" y="410900"/>
            <a:ext cx="11023257" cy="553998"/>
          </a:xfrm>
        </p:spPr>
        <p:txBody>
          <a:bodyPr/>
          <a:lstStyle/>
          <a:p>
            <a:r>
              <a:rPr lang="en-US"/>
              <a:t>Serving layer for reporting tools</a:t>
            </a:r>
          </a:p>
        </p:txBody>
      </p:sp>
      <p:sp>
        <p:nvSpPr>
          <p:cNvPr id="5" name="Content Placeholder 2">
            <a:extLst>
              <a:ext uri="{FF2B5EF4-FFF2-40B4-BE49-F238E27FC236}">
                <a16:creationId xmlns:a16="http://schemas.microsoft.com/office/drawing/2014/main" id="{C42ED1D7-E220-4DBF-804F-76EC5B903E09}"/>
              </a:ext>
            </a:extLst>
          </p:cNvPr>
          <p:cNvSpPr txBox="1">
            <a:spLocks/>
          </p:cNvSpPr>
          <p:nvPr/>
        </p:nvSpPr>
        <p:spPr>
          <a:xfrm>
            <a:off x="584200" y="1429897"/>
            <a:ext cx="11028363" cy="16866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Data engineers refine shared data using various tools</a:t>
            </a:r>
          </a:p>
          <a:p>
            <a:pPr lvl="1"/>
            <a:r>
              <a:rPr lang="en-US"/>
              <a:t>Data is updated through the multiple layers (bronze, silver, gold)</a:t>
            </a:r>
          </a:p>
          <a:p>
            <a:r>
              <a:rPr lang="en-US"/>
              <a:t>Data analysts create reports using serverless SQL pools </a:t>
            </a:r>
          </a:p>
          <a:p>
            <a:pPr lvl="1"/>
            <a:r>
              <a:rPr lang="en-US"/>
              <a:t>Serverless SQL pools is a bridge between reporting tools and data</a:t>
            </a:r>
          </a:p>
        </p:txBody>
      </p:sp>
      <p:sp>
        <p:nvSpPr>
          <p:cNvPr id="6" name="Rectangle 5">
            <a:extLst>
              <a:ext uri="{FF2B5EF4-FFF2-40B4-BE49-F238E27FC236}">
                <a16:creationId xmlns:a16="http://schemas.microsoft.com/office/drawing/2014/main" id="{E7250453-300E-45E6-8860-CE50EC3FF577}"/>
              </a:ext>
              <a:ext uri="{C183D7F6-B498-43B3-948B-1728B52AA6E4}">
                <adec:decorative xmlns:adec="http://schemas.microsoft.com/office/drawing/2017/decorative" val="1"/>
              </a:ext>
            </a:extLst>
          </p:cNvPr>
          <p:cNvSpPr/>
          <p:nvPr/>
        </p:nvSpPr>
        <p:spPr bwMode="auto">
          <a:xfrm>
            <a:off x="7709905" y="4727726"/>
            <a:ext cx="1219200" cy="1139864"/>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7" name="Graphic 6">
            <a:extLst>
              <a:ext uri="{FF2B5EF4-FFF2-40B4-BE49-F238E27FC236}">
                <a16:creationId xmlns:a16="http://schemas.microsoft.com/office/drawing/2014/main" id="{07002636-2477-4918-BC86-4C41DAEC71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35919" y="5327146"/>
            <a:ext cx="940477" cy="940477"/>
          </a:xfrm>
          <a:prstGeom prst="rect">
            <a:avLst/>
          </a:prstGeom>
        </p:spPr>
      </p:pic>
      <p:cxnSp>
        <p:nvCxnSpPr>
          <p:cNvPr id="8" name="Connector: Elbow 28">
            <a:extLst>
              <a:ext uri="{FF2B5EF4-FFF2-40B4-BE49-F238E27FC236}">
                <a16:creationId xmlns:a16="http://schemas.microsoft.com/office/drawing/2014/main" id="{BE72D4DD-F209-4648-861E-FA3B1326BC29}"/>
              </a:ext>
            </a:extLst>
          </p:cNvPr>
          <p:cNvCxnSpPr>
            <a:cxnSpLocks/>
            <a:stCxn id="6" idx="3"/>
            <a:endCxn id="13" idx="1"/>
          </p:cNvCxnSpPr>
          <p:nvPr/>
        </p:nvCxnSpPr>
        <p:spPr>
          <a:xfrm flipV="1">
            <a:off x="8929105" y="4598499"/>
            <a:ext cx="1878891" cy="69915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28">
            <a:extLst>
              <a:ext uri="{FF2B5EF4-FFF2-40B4-BE49-F238E27FC236}">
                <a16:creationId xmlns:a16="http://schemas.microsoft.com/office/drawing/2014/main" id="{3642AFCF-405E-4278-A34C-D855E9C7636A}"/>
              </a:ext>
            </a:extLst>
          </p:cNvPr>
          <p:cNvCxnSpPr>
            <a:cxnSpLocks/>
            <a:stCxn id="6" idx="3"/>
            <a:endCxn id="7" idx="1"/>
          </p:cNvCxnSpPr>
          <p:nvPr/>
        </p:nvCxnSpPr>
        <p:spPr>
          <a:xfrm>
            <a:off x="8929105" y="5297658"/>
            <a:ext cx="1906814" cy="4997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1DB72C-F30D-4462-B0DC-AD698A118AC8}"/>
              </a:ext>
            </a:extLst>
          </p:cNvPr>
          <p:cNvSpPr txBox="1"/>
          <p:nvPr/>
        </p:nvSpPr>
        <p:spPr>
          <a:xfrm>
            <a:off x="8779797" y="3081397"/>
            <a:ext cx="3010328" cy="627864"/>
          </a:xfrm>
          <a:prstGeom prst="rect">
            <a:avLst/>
          </a:prstGeom>
          <a:noFill/>
        </p:spPr>
        <p:txBody>
          <a:bodyPr wrap="square" lIns="182880" tIns="146304" rIns="182880" bIns="146304" rtlCol="0">
            <a:spAutoFit/>
          </a:bodyPr>
          <a:lstStyle/>
          <a:p>
            <a:pPr>
              <a:lnSpc>
                <a:spcPct val="90000"/>
              </a:lnSpc>
              <a:spcAft>
                <a:spcPts val="600"/>
              </a:spcAft>
            </a:pPr>
            <a:r>
              <a:rPr lang="en-US" sz="2400" u="sng">
                <a:gradFill>
                  <a:gsLst>
                    <a:gs pos="2917">
                      <a:schemeClr val="tx1"/>
                    </a:gs>
                    <a:gs pos="30000">
                      <a:schemeClr val="tx1"/>
                    </a:gs>
                  </a:gsLst>
                  <a:lin ang="5400000" scaled="0"/>
                </a:gradFill>
              </a:rPr>
              <a:t>Reporting layer</a:t>
            </a:r>
          </a:p>
        </p:txBody>
      </p:sp>
      <p:pic>
        <p:nvPicPr>
          <p:cNvPr id="12" name="Content Placeholder 4">
            <a:extLst>
              <a:ext uri="{FF2B5EF4-FFF2-40B4-BE49-F238E27FC236}">
                <a16:creationId xmlns:a16="http://schemas.microsoft.com/office/drawing/2014/main" id="{50B3D6D2-2AD9-4508-BD10-D10B45480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3957" y="4758584"/>
            <a:ext cx="616193" cy="616193"/>
          </a:xfrm>
          <a:prstGeom prst="rect">
            <a:avLst/>
          </a:prstGeom>
        </p:spPr>
      </p:pic>
      <p:pic>
        <p:nvPicPr>
          <p:cNvPr id="13" name="Picture 12">
            <a:extLst>
              <a:ext uri="{FF2B5EF4-FFF2-40B4-BE49-F238E27FC236}">
                <a16:creationId xmlns:a16="http://schemas.microsoft.com/office/drawing/2014/main" id="{61E48774-863C-42FF-984C-A329CFED2654}"/>
              </a:ext>
            </a:extLst>
          </p:cNvPr>
          <p:cNvPicPr>
            <a:picLocks noChangeAspect="1"/>
          </p:cNvPicPr>
          <p:nvPr/>
        </p:nvPicPr>
        <p:blipFill>
          <a:blip r:embed="rId6"/>
          <a:stretch>
            <a:fillRect/>
          </a:stretch>
        </p:blipFill>
        <p:spPr>
          <a:xfrm>
            <a:off x="10807996" y="4128260"/>
            <a:ext cx="911087" cy="940477"/>
          </a:xfrm>
          <a:prstGeom prst="rect">
            <a:avLst/>
          </a:prstGeom>
        </p:spPr>
      </p:pic>
      <p:sp>
        <p:nvSpPr>
          <p:cNvPr id="14" name="TextBox 13">
            <a:extLst>
              <a:ext uri="{FF2B5EF4-FFF2-40B4-BE49-F238E27FC236}">
                <a16:creationId xmlns:a16="http://schemas.microsoft.com/office/drawing/2014/main" id="{BCBD5989-D9D6-47EB-A432-C08D3CBEAFC0}"/>
              </a:ext>
            </a:extLst>
          </p:cNvPr>
          <p:cNvSpPr txBox="1"/>
          <p:nvPr/>
        </p:nvSpPr>
        <p:spPr>
          <a:xfrm>
            <a:off x="7493279" y="5372786"/>
            <a:ext cx="1652452" cy="523220"/>
          </a:xfrm>
          <a:prstGeom prst="rect">
            <a:avLst/>
          </a:prstGeom>
          <a:noFill/>
        </p:spPr>
        <p:txBody>
          <a:bodyPr wrap="square" lIns="91440" tIns="45720" rIns="91440" bIns="45720" anchor="t">
            <a:spAutoFit/>
          </a:bodyPr>
          <a:lstStyle/>
          <a:p>
            <a:pPr algn="ctr"/>
            <a:r>
              <a:rPr lang="en-US" sz="1400"/>
              <a:t>Serverless SQL pool</a:t>
            </a:r>
          </a:p>
        </p:txBody>
      </p:sp>
      <p:pic>
        <p:nvPicPr>
          <p:cNvPr id="15" name="Graphic 14">
            <a:extLst>
              <a:ext uri="{FF2B5EF4-FFF2-40B4-BE49-F238E27FC236}">
                <a16:creationId xmlns:a16="http://schemas.microsoft.com/office/drawing/2014/main" id="{1E5CE065-C704-4129-87A7-082C4B56F1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30064" y="3301129"/>
            <a:ext cx="790391" cy="896418"/>
          </a:xfrm>
          <a:prstGeom prst="rect">
            <a:avLst/>
          </a:prstGeom>
        </p:spPr>
      </p:pic>
      <p:pic>
        <p:nvPicPr>
          <p:cNvPr id="16" name="Graphic 15">
            <a:extLst>
              <a:ext uri="{FF2B5EF4-FFF2-40B4-BE49-F238E27FC236}">
                <a16:creationId xmlns:a16="http://schemas.microsoft.com/office/drawing/2014/main" id="{3B6C6670-4360-41DC-BC8E-CDE9014DD3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80165" y="5487942"/>
            <a:ext cx="940476" cy="940476"/>
          </a:xfrm>
          <a:prstGeom prst="rect">
            <a:avLst/>
          </a:prstGeom>
        </p:spPr>
      </p:pic>
      <p:pic>
        <p:nvPicPr>
          <p:cNvPr id="17" name="Graphic 16">
            <a:extLst>
              <a:ext uri="{FF2B5EF4-FFF2-40B4-BE49-F238E27FC236}">
                <a16:creationId xmlns:a16="http://schemas.microsoft.com/office/drawing/2014/main" id="{E68B1FB2-E1D0-4743-BA29-8B8A282006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24510" y="5487942"/>
            <a:ext cx="940476" cy="940476"/>
          </a:xfrm>
          <a:prstGeom prst="rect">
            <a:avLst/>
          </a:prstGeom>
        </p:spPr>
      </p:pic>
      <p:grpSp>
        <p:nvGrpSpPr>
          <p:cNvPr id="18" name="Group 17">
            <a:extLst>
              <a:ext uri="{FF2B5EF4-FFF2-40B4-BE49-F238E27FC236}">
                <a16:creationId xmlns:a16="http://schemas.microsoft.com/office/drawing/2014/main" id="{C4F0649D-6846-4564-B052-ECB492D83081}"/>
              </a:ext>
            </a:extLst>
          </p:cNvPr>
          <p:cNvGrpSpPr/>
          <p:nvPr/>
        </p:nvGrpSpPr>
        <p:grpSpPr>
          <a:xfrm>
            <a:off x="4704520" y="3301129"/>
            <a:ext cx="1174675" cy="1255391"/>
            <a:chOff x="9687321" y="1015849"/>
            <a:chExt cx="1688970" cy="1976330"/>
          </a:xfrm>
        </p:grpSpPr>
        <p:sp>
          <p:nvSpPr>
            <p:cNvPr id="19" name="TextBox 18">
              <a:extLst>
                <a:ext uri="{FF2B5EF4-FFF2-40B4-BE49-F238E27FC236}">
                  <a16:creationId xmlns:a16="http://schemas.microsoft.com/office/drawing/2014/main" id="{AFE13289-875F-439D-9797-F8D6FBC60C7F}"/>
                </a:ext>
              </a:extLst>
            </p:cNvPr>
            <p:cNvSpPr txBox="1"/>
            <p:nvPr/>
          </p:nvSpPr>
          <p:spPr>
            <a:xfrm>
              <a:off x="9687321" y="2468959"/>
              <a:ext cx="1607569" cy="523220"/>
            </a:xfrm>
            <a:prstGeom prst="rect">
              <a:avLst/>
            </a:prstGeom>
            <a:noFill/>
          </p:spPr>
          <p:txBody>
            <a:bodyPr wrap="square">
              <a:spAutoFit/>
            </a:bodyPr>
            <a:lstStyle/>
            <a:p>
              <a:pPr algn="ctr"/>
              <a:r>
                <a:rPr lang="en-US" sz="1400"/>
                <a:t>Apache Spark pools</a:t>
              </a:r>
            </a:p>
          </p:txBody>
        </p:sp>
        <p:grpSp>
          <p:nvGrpSpPr>
            <p:cNvPr id="20" name="Group 19">
              <a:extLst>
                <a:ext uri="{FF2B5EF4-FFF2-40B4-BE49-F238E27FC236}">
                  <a16:creationId xmlns:a16="http://schemas.microsoft.com/office/drawing/2014/main" id="{94841812-BF6B-4B80-A6A4-40132BB07E37}"/>
                </a:ext>
              </a:extLst>
            </p:cNvPr>
            <p:cNvGrpSpPr/>
            <p:nvPr/>
          </p:nvGrpSpPr>
          <p:grpSpPr>
            <a:xfrm>
              <a:off x="9872369" y="1015849"/>
              <a:ext cx="1503922" cy="1347007"/>
              <a:chOff x="9925634" y="1175342"/>
              <a:chExt cx="1503922" cy="1347007"/>
            </a:xfrm>
          </p:grpSpPr>
          <p:grpSp>
            <p:nvGrpSpPr>
              <p:cNvPr id="21" name="Group 20">
                <a:extLst>
                  <a:ext uri="{FF2B5EF4-FFF2-40B4-BE49-F238E27FC236}">
                    <a16:creationId xmlns:a16="http://schemas.microsoft.com/office/drawing/2014/main" id="{B434407E-7278-4588-A7EF-C9AE3C7E311C}"/>
                  </a:ext>
                </a:extLst>
              </p:cNvPr>
              <p:cNvGrpSpPr/>
              <p:nvPr/>
            </p:nvGrpSpPr>
            <p:grpSpPr>
              <a:xfrm>
                <a:off x="10210356" y="1382486"/>
                <a:ext cx="1219200" cy="1139863"/>
                <a:chOff x="2802427" y="4307602"/>
                <a:chExt cx="1219200" cy="1139863"/>
              </a:xfrm>
            </p:grpSpPr>
            <p:sp>
              <p:nvSpPr>
                <p:cNvPr id="28" name="Rectangle 27">
                  <a:extLst>
                    <a:ext uri="{FF2B5EF4-FFF2-40B4-BE49-F238E27FC236}">
                      <a16:creationId xmlns:a16="http://schemas.microsoft.com/office/drawing/2014/main" id="{41BE8413-484E-438E-8E3D-2019F39F2C2A}"/>
                    </a:ext>
                    <a:ext uri="{C183D7F6-B498-43B3-948B-1728B52AA6E4}">
                      <adec:decorative xmlns:adec="http://schemas.microsoft.com/office/drawing/2017/decorative" val="1"/>
                    </a:ext>
                  </a:extLst>
                </p:cNvPr>
                <p:cNvSpPr/>
                <p:nvPr/>
              </p:nvSpPr>
              <p:spPr bwMode="auto">
                <a:xfrm>
                  <a:off x="2802427" y="4307602"/>
                  <a:ext cx="1219200" cy="1139863"/>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0E7F0ECC-3656-4E31-A9EB-FF02351992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40781" y="4506287"/>
                  <a:ext cx="742493" cy="742493"/>
                </a:xfrm>
                <a:prstGeom prst="rect">
                  <a:avLst/>
                </a:prstGeom>
              </p:spPr>
            </p:pic>
          </p:grpSp>
          <p:grpSp>
            <p:nvGrpSpPr>
              <p:cNvPr id="22" name="Group 21">
                <a:extLst>
                  <a:ext uri="{FF2B5EF4-FFF2-40B4-BE49-F238E27FC236}">
                    <a16:creationId xmlns:a16="http://schemas.microsoft.com/office/drawing/2014/main" id="{98C55C2F-CF3B-4AF7-9502-9E8F6B4F339D}"/>
                  </a:ext>
                </a:extLst>
              </p:cNvPr>
              <p:cNvGrpSpPr/>
              <p:nvPr/>
            </p:nvGrpSpPr>
            <p:grpSpPr>
              <a:xfrm>
                <a:off x="10067995" y="1278914"/>
                <a:ext cx="1219200" cy="1139863"/>
                <a:chOff x="2802427" y="4307602"/>
                <a:chExt cx="1219200" cy="1139863"/>
              </a:xfrm>
            </p:grpSpPr>
            <p:sp>
              <p:nvSpPr>
                <p:cNvPr id="26" name="Rectangle 25">
                  <a:extLst>
                    <a:ext uri="{FF2B5EF4-FFF2-40B4-BE49-F238E27FC236}">
                      <a16:creationId xmlns:a16="http://schemas.microsoft.com/office/drawing/2014/main" id="{AD7783FB-DC0C-49CC-AF6B-0A919F0C9E96}"/>
                    </a:ext>
                    <a:ext uri="{C183D7F6-B498-43B3-948B-1728B52AA6E4}">
                      <adec:decorative xmlns:adec="http://schemas.microsoft.com/office/drawing/2017/decorative" val="1"/>
                    </a:ext>
                  </a:extLst>
                </p:cNvPr>
                <p:cNvSpPr/>
                <p:nvPr/>
              </p:nvSpPr>
              <p:spPr bwMode="auto">
                <a:xfrm>
                  <a:off x="2802427" y="4307602"/>
                  <a:ext cx="1219200" cy="1139863"/>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D0166BAD-0E1B-4F05-A8ED-6743C60E87A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40781" y="4506287"/>
                  <a:ext cx="742493" cy="742493"/>
                </a:xfrm>
                <a:prstGeom prst="rect">
                  <a:avLst/>
                </a:prstGeom>
              </p:spPr>
            </p:pic>
          </p:grpSp>
          <p:grpSp>
            <p:nvGrpSpPr>
              <p:cNvPr id="23" name="Group 22">
                <a:extLst>
                  <a:ext uri="{FF2B5EF4-FFF2-40B4-BE49-F238E27FC236}">
                    <a16:creationId xmlns:a16="http://schemas.microsoft.com/office/drawing/2014/main" id="{1AC7F6E0-AB88-4816-9367-18371068DB9B}"/>
                  </a:ext>
                </a:extLst>
              </p:cNvPr>
              <p:cNvGrpSpPr/>
              <p:nvPr/>
            </p:nvGrpSpPr>
            <p:grpSpPr>
              <a:xfrm>
                <a:off x="9925634" y="1175342"/>
                <a:ext cx="1219200" cy="1139863"/>
                <a:chOff x="2802427" y="4307602"/>
                <a:chExt cx="1219200" cy="1139863"/>
              </a:xfrm>
            </p:grpSpPr>
            <p:sp>
              <p:nvSpPr>
                <p:cNvPr id="24" name="Rectangle 23">
                  <a:extLst>
                    <a:ext uri="{FF2B5EF4-FFF2-40B4-BE49-F238E27FC236}">
                      <a16:creationId xmlns:a16="http://schemas.microsoft.com/office/drawing/2014/main" id="{459D2A7A-31A1-4BA1-AC15-42C5E405A381}"/>
                    </a:ext>
                    <a:ext uri="{C183D7F6-B498-43B3-948B-1728B52AA6E4}">
                      <adec:decorative xmlns:adec="http://schemas.microsoft.com/office/drawing/2017/decorative" val="1"/>
                    </a:ext>
                  </a:extLst>
                </p:cNvPr>
                <p:cNvSpPr/>
                <p:nvPr/>
              </p:nvSpPr>
              <p:spPr bwMode="auto">
                <a:xfrm>
                  <a:off x="2802427" y="4307602"/>
                  <a:ext cx="1219200" cy="1139863"/>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25" name="Graphic 24">
                  <a:extLst>
                    <a:ext uri="{FF2B5EF4-FFF2-40B4-BE49-F238E27FC236}">
                      <a16:creationId xmlns:a16="http://schemas.microsoft.com/office/drawing/2014/main" id="{3D1DE41B-BAA6-4037-98EC-C9490CC8DE5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40781" y="4506287"/>
                  <a:ext cx="742493" cy="742493"/>
                </a:xfrm>
                <a:prstGeom prst="rect">
                  <a:avLst/>
                </a:prstGeom>
              </p:spPr>
            </p:pic>
          </p:grpSp>
        </p:grpSp>
      </p:grpSp>
      <p:pic>
        <p:nvPicPr>
          <p:cNvPr id="30" name="Picture 29">
            <a:extLst>
              <a:ext uri="{FF2B5EF4-FFF2-40B4-BE49-F238E27FC236}">
                <a16:creationId xmlns:a16="http://schemas.microsoft.com/office/drawing/2014/main" id="{FDE4FEDB-21CB-4ED1-998A-5F42654F7D31}"/>
              </a:ext>
            </a:extLst>
          </p:cNvPr>
          <p:cNvPicPr>
            <a:picLocks noChangeAspect="1"/>
          </p:cNvPicPr>
          <p:nvPr/>
        </p:nvPicPr>
        <p:blipFill>
          <a:blip r:embed="rId13"/>
          <a:stretch>
            <a:fillRect/>
          </a:stretch>
        </p:blipFill>
        <p:spPr>
          <a:xfrm>
            <a:off x="5551422" y="4931486"/>
            <a:ext cx="813059" cy="667707"/>
          </a:xfrm>
          <a:prstGeom prst="rect">
            <a:avLst/>
          </a:prstGeom>
        </p:spPr>
      </p:pic>
      <p:sp>
        <p:nvSpPr>
          <p:cNvPr id="31" name="TextBox 30">
            <a:extLst>
              <a:ext uri="{FF2B5EF4-FFF2-40B4-BE49-F238E27FC236}">
                <a16:creationId xmlns:a16="http://schemas.microsoft.com/office/drawing/2014/main" id="{52E1CA98-46F8-4ECA-BF6C-E60278E6CC48}"/>
              </a:ext>
            </a:extLst>
          </p:cNvPr>
          <p:cNvSpPr txBox="1"/>
          <p:nvPr/>
        </p:nvSpPr>
        <p:spPr>
          <a:xfrm>
            <a:off x="3475735" y="4088613"/>
            <a:ext cx="1447934"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Databricks</a:t>
            </a:r>
          </a:p>
        </p:txBody>
      </p:sp>
      <p:sp>
        <p:nvSpPr>
          <p:cNvPr id="32" name="Arrow: Up-Down 31">
            <a:extLst>
              <a:ext uri="{FF2B5EF4-FFF2-40B4-BE49-F238E27FC236}">
                <a16:creationId xmlns:a16="http://schemas.microsoft.com/office/drawing/2014/main" id="{6959EDB6-690B-4D7F-AC22-47D4D63AB781}"/>
              </a:ext>
            </a:extLst>
          </p:cNvPr>
          <p:cNvSpPr/>
          <p:nvPr/>
        </p:nvSpPr>
        <p:spPr bwMode="auto">
          <a:xfrm>
            <a:off x="3754884" y="4677142"/>
            <a:ext cx="458928" cy="735052"/>
          </a:xfrm>
          <a:prstGeom prst="up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C7510524-83AA-4CBB-AEE4-47DEA5262891}"/>
              </a:ext>
            </a:extLst>
          </p:cNvPr>
          <p:cNvPicPr>
            <a:picLocks noChangeAspect="1"/>
          </p:cNvPicPr>
          <p:nvPr/>
        </p:nvPicPr>
        <p:blipFill>
          <a:blip r:embed="rId14"/>
          <a:stretch>
            <a:fillRect/>
          </a:stretch>
        </p:blipFill>
        <p:spPr>
          <a:xfrm>
            <a:off x="7095767" y="4993298"/>
            <a:ext cx="562053" cy="552527"/>
          </a:xfrm>
          <a:prstGeom prst="rect">
            <a:avLst/>
          </a:prstGeom>
        </p:spPr>
      </p:pic>
      <p:cxnSp>
        <p:nvCxnSpPr>
          <p:cNvPr id="34" name="Straight Arrow Connector 33">
            <a:extLst>
              <a:ext uri="{FF2B5EF4-FFF2-40B4-BE49-F238E27FC236}">
                <a16:creationId xmlns:a16="http://schemas.microsoft.com/office/drawing/2014/main" id="{8A20B009-C5D0-4D58-A71B-0E76F5B45A9E}"/>
              </a:ext>
            </a:extLst>
          </p:cNvPr>
          <p:cNvCxnSpPr>
            <a:cxnSpLocks/>
            <a:stCxn id="30" idx="3"/>
            <a:endCxn id="33" idx="1"/>
          </p:cNvCxnSpPr>
          <p:nvPr/>
        </p:nvCxnSpPr>
        <p:spPr>
          <a:xfrm>
            <a:off x="6364481" y="5265340"/>
            <a:ext cx="731286" cy="4222"/>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35" name="Arrow: Right 34">
            <a:extLst>
              <a:ext uri="{FF2B5EF4-FFF2-40B4-BE49-F238E27FC236}">
                <a16:creationId xmlns:a16="http://schemas.microsoft.com/office/drawing/2014/main" id="{2C2CA227-B093-4EE3-BFF4-74FCF02F76F3}"/>
              </a:ext>
            </a:extLst>
          </p:cNvPr>
          <p:cNvSpPr/>
          <p:nvPr/>
        </p:nvSpPr>
        <p:spPr bwMode="auto">
          <a:xfrm>
            <a:off x="4470986" y="5674787"/>
            <a:ext cx="492499" cy="56185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Arrow: Up-Down 35">
            <a:extLst>
              <a:ext uri="{FF2B5EF4-FFF2-40B4-BE49-F238E27FC236}">
                <a16:creationId xmlns:a16="http://schemas.microsoft.com/office/drawing/2014/main" id="{870AA55B-7749-42B5-8841-813828EEB50B}"/>
              </a:ext>
            </a:extLst>
          </p:cNvPr>
          <p:cNvSpPr/>
          <p:nvPr/>
        </p:nvSpPr>
        <p:spPr bwMode="auto">
          <a:xfrm>
            <a:off x="5209903" y="4677142"/>
            <a:ext cx="458928" cy="735052"/>
          </a:xfrm>
          <a:prstGeom prst="up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2B6176FE-C7C4-46BC-9CEC-18D3E9EF0F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47599" y="5496506"/>
            <a:ext cx="940476" cy="940476"/>
          </a:xfrm>
          <a:prstGeom prst="rect">
            <a:avLst/>
          </a:prstGeom>
        </p:spPr>
      </p:pic>
      <p:sp>
        <p:nvSpPr>
          <p:cNvPr id="38" name="Arrow: Right 37">
            <a:extLst>
              <a:ext uri="{FF2B5EF4-FFF2-40B4-BE49-F238E27FC236}">
                <a16:creationId xmlns:a16="http://schemas.microsoft.com/office/drawing/2014/main" id="{E6D73927-5847-474E-B78B-FCFFD9B34630}"/>
              </a:ext>
            </a:extLst>
          </p:cNvPr>
          <p:cNvSpPr/>
          <p:nvPr/>
        </p:nvSpPr>
        <p:spPr bwMode="auto">
          <a:xfrm>
            <a:off x="2938420" y="5683351"/>
            <a:ext cx="492499" cy="56185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A76BFA57-0289-434B-81C0-7FB607A79803}"/>
              </a:ext>
            </a:extLst>
          </p:cNvPr>
          <p:cNvSpPr txBox="1"/>
          <p:nvPr/>
        </p:nvSpPr>
        <p:spPr>
          <a:xfrm>
            <a:off x="1998747" y="6354501"/>
            <a:ext cx="815905" cy="307777"/>
          </a:xfrm>
          <a:prstGeom prst="rect">
            <a:avLst/>
          </a:prstGeom>
          <a:noFill/>
        </p:spPr>
        <p:txBody>
          <a:bodyPr wrap="square" lIns="0" tIns="0" rIns="0" bIns="0" rtlCol="0">
            <a:spAutoFit/>
          </a:bodyPr>
          <a:lstStyle/>
          <a:p>
            <a:pPr algn="ctr"/>
            <a:r>
              <a:rPr lang="en-US" sz="2000"/>
              <a:t>Bronze</a:t>
            </a:r>
          </a:p>
        </p:txBody>
      </p:sp>
      <p:sp>
        <p:nvSpPr>
          <p:cNvPr id="40" name="TextBox 39">
            <a:extLst>
              <a:ext uri="{FF2B5EF4-FFF2-40B4-BE49-F238E27FC236}">
                <a16:creationId xmlns:a16="http://schemas.microsoft.com/office/drawing/2014/main" id="{4144D87E-BB80-400A-A5E6-644CDC32CC9B}"/>
              </a:ext>
            </a:extLst>
          </p:cNvPr>
          <p:cNvSpPr txBox="1"/>
          <p:nvPr/>
        </p:nvSpPr>
        <p:spPr>
          <a:xfrm>
            <a:off x="3548340" y="6354501"/>
            <a:ext cx="815905" cy="307777"/>
          </a:xfrm>
          <a:prstGeom prst="rect">
            <a:avLst/>
          </a:prstGeom>
          <a:noFill/>
        </p:spPr>
        <p:txBody>
          <a:bodyPr wrap="square" lIns="0" tIns="0" rIns="0" bIns="0" rtlCol="0">
            <a:spAutoFit/>
          </a:bodyPr>
          <a:lstStyle/>
          <a:p>
            <a:pPr algn="ctr"/>
            <a:r>
              <a:rPr lang="en-US" sz="2000"/>
              <a:t>Silver</a:t>
            </a:r>
          </a:p>
        </p:txBody>
      </p:sp>
      <p:sp>
        <p:nvSpPr>
          <p:cNvPr id="41" name="TextBox 40">
            <a:extLst>
              <a:ext uri="{FF2B5EF4-FFF2-40B4-BE49-F238E27FC236}">
                <a16:creationId xmlns:a16="http://schemas.microsoft.com/office/drawing/2014/main" id="{881DE518-2758-46A4-910E-000A7E1BD0C4}"/>
              </a:ext>
            </a:extLst>
          </p:cNvPr>
          <p:cNvSpPr txBox="1"/>
          <p:nvPr/>
        </p:nvSpPr>
        <p:spPr>
          <a:xfrm>
            <a:off x="5106470" y="6378853"/>
            <a:ext cx="815905" cy="307777"/>
          </a:xfrm>
          <a:prstGeom prst="rect">
            <a:avLst/>
          </a:prstGeom>
          <a:noFill/>
        </p:spPr>
        <p:txBody>
          <a:bodyPr wrap="square" lIns="0" tIns="0" rIns="0" bIns="0" rtlCol="0">
            <a:spAutoFit/>
          </a:bodyPr>
          <a:lstStyle/>
          <a:p>
            <a:pPr algn="ctr"/>
            <a:r>
              <a:rPr lang="en-US" sz="2000"/>
              <a:t>Gold</a:t>
            </a:r>
          </a:p>
        </p:txBody>
      </p:sp>
      <p:pic>
        <p:nvPicPr>
          <p:cNvPr id="42" name="Picture 41">
            <a:extLst>
              <a:ext uri="{FF2B5EF4-FFF2-40B4-BE49-F238E27FC236}">
                <a16:creationId xmlns:a16="http://schemas.microsoft.com/office/drawing/2014/main" id="{D680E272-AA63-45F6-8E8F-00F70325391B}"/>
              </a:ext>
            </a:extLst>
          </p:cNvPr>
          <p:cNvPicPr>
            <a:picLocks noChangeAspect="1"/>
          </p:cNvPicPr>
          <p:nvPr/>
        </p:nvPicPr>
        <p:blipFill>
          <a:blip r:embed="rId13"/>
          <a:stretch>
            <a:fillRect/>
          </a:stretch>
        </p:blipFill>
        <p:spPr>
          <a:xfrm>
            <a:off x="4103138" y="4931486"/>
            <a:ext cx="813059" cy="667707"/>
          </a:xfrm>
          <a:prstGeom prst="rect">
            <a:avLst/>
          </a:prstGeom>
        </p:spPr>
      </p:pic>
      <p:pic>
        <p:nvPicPr>
          <p:cNvPr id="43" name="Graphic 42">
            <a:extLst>
              <a:ext uri="{FF2B5EF4-FFF2-40B4-BE49-F238E27FC236}">
                <a16:creationId xmlns:a16="http://schemas.microsoft.com/office/drawing/2014/main" id="{ACFBEEC7-2FC2-4189-A8B0-1899E29C600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2975" y="5545773"/>
            <a:ext cx="940477" cy="940477"/>
          </a:xfrm>
          <a:prstGeom prst="rect">
            <a:avLst/>
          </a:prstGeom>
        </p:spPr>
      </p:pic>
      <p:sp>
        <p:nvSpPr>
          <p:cNvPr id="44" name="Arrow: Right 43">
            <a:extLst>
              <a:ext uri="{FF2B5EF4-FFF2-40B4-BE49-F238E27FC236}">
                <a16:creationId xmlns:a16="http://schemas.microsoft.com/office/drawing/2014/main" id="{F6E379F3-DA32-42CF-88EF-C8316181E01A}"/>
              </a:ext>
            </a:extLst>
          </p:cNvPr>
          <p:cNvSpPr/>
          <p:nvPr/>
        </p:nvSpPr>
        <p:spPr bwMode="auto">
          <a:xfrm>
            <a:off x="1370892" y="5696035"/>
            <a:ext cx="492499" cy="56185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5" name="Group 44">
            <a:extLst>
              <a:ext uri="{FF2B5EF4-FFF2-40B4-BE49-F238E27FC236}">
                <a16:creationId xmlns:a16="http://schemas.microsoft.com/office/drawing/2014/main" id="{53289559-8221-40B0-B114-95E1BEA61592}"/>
              </a:ext>
            </a:extLst>
          </p:cNvPr>
          <p:cNvGrpSpPr/>
          <p:nvPr/>
        </p:nvGrpSpPr>
        <p:grpSpPr>
          <a:xfrm>
            <a:off x="1947957" y="3307020"/>
            <a:ext cx="1174675" cy="1255391"/>
            <a:chOff x="9687321" y="1015849"/>
            <a:chExt cx="1688970" cy="1976330"/>
          </a:xfrm>
        </p:grpSpPr>
        <p:sp>
          <p:nvSpPr>
            <p:cNvPr id="46" name="TextBox 45">
              <a:extLst>
                <a:ext uri="{FF2B5EF4-FFF2-40B4-BE49-F238E27FC236}">
                  <a16:creationId xmlns:a16="http://schemas.microsoft.com/office/drawing/2014/main" id="{95A203C2-D2BE-4C9D-9A81-84145B3F681A}"/>
                </a:ext>
              </a:extLst>
            </p:cNvPr>
            <p:cNvSpPr txBox="1"/>
            <p:nvPr/>
          </p:nvSpPr>
          <p:spPr>
            <a:xfrm>
              <a:off x="9687321" y="2468959"/>
              <a:ext cx="1607569" cy="523220"/>
            </a:xfrm>
            <a:prstGeom prst="rect">
              <a:avLst/>
            </a:prstGeom>
            <a:noFill/>
          </p:spPr>
          <p:txBody>
            <a:bodyPr wrap="square">
              <a:spAutoFit/>
            </a:bodyPr>
            <a:lstStyle/>
            <a:p>
              <a:pPr algn="ctr"/>
              <a:r>
                <a:rPr lang="en-US" sz="1400"/>
                <a:t>Apache Spark pools</a:t>
              </a:r>
            </a:p>
          </p:txBody>
        </p:sp>
        <p:grpSp>
          <p:nvGrpSpPr>
            <p:cNvPr id="47" name="Group 46">
              <a:extLst>
                <a:ext uri="{FF2B5EF4-FFF2-40B4-BE49-F238E27FC236}">
                  <a16:creationId xmlns:a16="http://schemas.microsoft.com/office/drawing/2014/main" id="{E9A37013-9216-448B-B6EC-82EC8A39E461}"/>
                </a:ext>
              </a:extLst>
            </p:cNvPr>
            <p:cNvGrpSpPr/>
            <p:nvPr/>
          </p:nvGrpSpPr>
          <p:grpSpPr>
            <a:xfrm>
              <a:off x="9872369" y="1015849"/>
              <a:ext cx="1503922" cy="1347007"/>
              <a:chOff x="9925634" y="1175342"/>
              <a:chExt cx="1503922" cy="1347007"/>
            </a:xfrm>
          </p:grpSpPr>
          <p:grpSp>
            <p:nvGrpSpPr>
              <p:cNvPr id="48" name="Group 47">
                <a:extLst>
                  <a:ext uri="{FF2B5EF4-FFF2-40B4-BE49-F238E27FC236}">
                    <a16:creationId xmlns:a16="http://schemas.microsoft.com/office/drawing/2014/main" id="{1F89492E-1926-4A0E-9064-7D6C24C98BDC}"/>
                  </a:ext>
                </a:extLst>
              </p:cNvPr>
              <p:cNvGrpSpPr/>
              <p:nvPr/>
            </p:nvGrpSpPr>
            <p:grpSpPr>
              <a:xfrm>
                <a:off x="10210356" y="1382486"/>
                <a:ext cx="1219200" cy="1139863"/>
                <a:chOff x="2802427" y="4307602"/>
                <a:chExt cx="1219200" cy="1139863"/>
              </a:xfrm>
            </p:grpSpPr>
            <p:sp>
              <p:nvSpPr>
                <p:cNvPr id="55" name="Rectangle 54">
                  <a:extLst>
                    <a:ext uri="{FF2B5EF4-FFF2-40B4-BE49-F238E27FC236}">
                      <a16:creationId xmlns:a16="http://schemas.microsoft.com/office/drawing/2014/main" id="{AB695E37-C691-4C3E-A9CC-1A43088B16A0}"/>
                    </a:ext>
                    <a:ext uri="{C183D7F6-B498-43B3-948B-1728B52AA6E4}">
                      <adec:decorative xmlns:adec="http://schemas.microsoft.com/office/drawing/2017/decorative" val="1"/>
                    </a:ext>
                  </a:extLst>
                </p:cNvPr>
                <p:cNvSpPr/>
                <p:nvPr/>
              </p:nvSpPr>
              <p:spPr bwMode="auto">
                <a:xfrm>
                  <a:off x="2802427" y="4307602"/>
                  <a:ext cx="1219200" cy="1139863"/>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56" name="Graphic 55">
                  <a:extLst>
                    <a:ext uri="{FF2B5EF4-FFF2-40B4-BE49-F238E27FC236}">
                      <a16:creationId xmlns:a16="http://schemas.microsoft.com/office/drawing/2014/main" id="{18B3AE60-44DF-4FEA-90A6-825E5A1565F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40781" y="4506287"/>
                  <a:ext cx="742493" cy="742493"/>
                </a:xfrm>
                <a:prstGeom prst="rect">
                  <a:avLst/>
                </a:prstGeom>
              </p:spPr>
            </p:pic>
          </p:grpSp>
          <p:grpSp>
            <p:nvGrpSpPr>
              <p:cNvPr id="49" name="Group 48">
                <a:extLst>
                  <a:ext uri="{FF2B5EF4-FFF2-40B4-BE49-F238E27FC236}">
                    <a16:creationId xmlns:a16="http://schemas.microsoft.com/office/drawing/2014/main" id="{32FD6683-721F-483B-A41D-9744DFBF6783}"/>
                  </a:ext>
                </a:extLst>
              </p:cNvPr>
              <p:cNvGrpSpPr/>
              <p:nvPr/>
            </p:nvGrpSpPr>
            <p:grpSpPr>
              <a:xfrm>
                <a:off x="10067995" y="1278914"/>
                <a:ext cx="1219200" cy="1139863"/>
                <a:chOff x="2802427" y="4307602"/>
                <a:chExt cx="1219200" cy="1139863"/>
              </a:xfrm>
            </p:grpSpPr>
            <p:sp>
              <p:nvSpPr>
                <p:cNvPr id="53" name="Rectangle 52">
                  <a:extLst>
                    <a:ext uri="{FF2B5EF4-FFF2-40B4-BE49-F238E27FC236}">
                      <a16:creationId xmlns:a16="http://schemas.microsoft.com/office/drawing/2014/main" id="{6297A332-A63C-4AD3-AFBF-0C15FB4266AF}"/>
                    </a:ext>
                    <a:ext uri="{C183D7F6-B498-43B3-948B-1728B52AA6E4}">
                      <adec:decorative xmlns:adec="http://schemas.microsoft.com/office/drawing/2017/decorative" val="1"/>
                    </a:ext>
                  </a:extLst>
                </p:cNvPr>
                <p:cNvSpPr/>
                <p:nvPr/>
              </p:nvSpPr>
              <p:spPr bwMode="auto">
                <a:xfrm>
                  <a:off x="2802427" y="4307602"/>
                  <a:ext cx="1219200" cy="1139863"/>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54" name="Graphic 53">
                  <a:extLst>
                    <a:ext uri="{FF2B5EF4-FFF2-40B4-BE49-F238E27FC236}">
                      <a16:creationId xmlns:a16="http://schemas.microsoft.com/office/drawing/2014/main" id="{4EDDA48B-7E6D-4E8D-8AE7-ABDAD98CC5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40781" y="4506287"/>
                  <a:ext cx="742493" cy="742493"/>
                </a:xfrm>
                <a:prstGeom prst="rect">
                  <a:avLst/>
                </a:prstGeom>
              </p:spPr>
            </p:pic>
          </p:grpSp>
          <p:grpSp>
            <p:nvGrpSpPr>
              <p:cNvPr id="50" name="Group 49">
                <a:extLst>
                  <a:ext uri="{FF2B5EF4-FFF2-40B4-BE49-F238E27FC236}">
                    <a16:creationId xmlns:a16="http://schemas.microsoft.com/office/drawing/2014/main" id="{FCBE2AC1-883A-4BC2-BE44-9B8DF255F6E1}"/>
                  </a:ext>
                </a:extLst>
              </p:cNvPr>
              <p:cNvGrpSpPr/>
              <p:nvPr/>
            </p:nvGrpSpPr>
            <p:grpSpPr>
              <a:xfrm>
                <a:off x="9925634" y="1175342"/>
                <a:ext cx="1219200" cy="1139863"/>
                <a:chOff x="2802427" y="4307602"/>
                <a:chExt cx="1219200" cy="1139863"/>
              </a:xfrm>
            </p:grpSpPr>
            <p:sp>
              <p:nvSpPr>
                <p:cNvPr id="51" name="Rectangle 50">
                  <a:extLst>
                    <a:ext uri="{FF2B5EF4-FFF2-40B4-BE49-F238E27FC236}">
                      <a16:creationId xmlns:a16="http://schemas.microsoft.com/office/drawing/2014/main" id="{92B50D7D-9EA8-4F52-801B-3DCB3957695D}"/>
                    </a:ext>
                    <a:ext uri="{C183D7F6-B498-43B3-948B-1728B52AA6E4}">
                      <adec:decorative xmlns:adec="http://schemas.microsoft.com/office/drawing/2017/decorative" val="1"/>
                    </a:ext>
                  </a:extLst>
                </p:cNvPr>
                <p:cNvSpPr/>
                <p:nvPr/>
              </p:nvSpPr>
              <p:spPr bwMode="auto">
                <a:xfrm>
                  <a:off x="2802427" y="4307602"/>
                  <a:ext cx="1219200" cy="1139863"/>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52" name="Graphic 51">
                  <a:extLst>
                    <a:ext uri="{FF2B5EF4-FFF2-40B4-BE49-F238E27FC236}">
                      <a16:creationId xmlns:a16="http://schemas.microsoft.com/office/drawing/2014/main" id="{40070378-06AE-46AE-9CD5-CCC815BBBA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40781" y="4506287"/>
                  <a:ext cx="742493" cy="742493"/>
                </a:xfrm>
                <a:prstGeom prst="rect">
                  <a:avLst/>
                </a:prstGeom>
              </p:spPr>
            </p:pic>
          </p:grpSp>
        </p:grpSp>
      </p:grpSp>
      <p:sp>
        <p:nvSpPr>
          <p:cNvPr id="57" name="Arrow: Up-Down 56">
            <a:extLst>
              <a:ext uri="{FF2B5EF4-FFF2-40B4-BE49-F238E27FC236}">
                <a16:creationId xmlns:a16="http://schemas.microsoft.com/office/drawing/2014/main" id="{C2608B55-F4B7-4698-9B30-839F4740B194}"/>
              </a:ext>
            </a:extLst>
          </p:cNvPr>
          <p:cNvSpPr/>
          <p:nvPr/>
        </p:nvSpPr>
        <p:spPr bwMode="auto">
          <a:xfrm>
            <a:off x="2237923" y="4727726"/>
            <a:ext cx="458928" cy="722485"/>
          </a:xfrm>
          <a:prstGeom prst="up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7152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6" grpId="0" animBg="1"/>
      <p:bldP spid="38"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75C1-6D0A-4E30-9AB6-419A5894B31F}"/>
              </a:ext>
            </a:extLst>
          </p:cNvPr>
          <p:cNvSpPr>
            <a:spLocks noGrp="1"/>
          </p:cNvSpPr>
          <p:nvPr>
            <p:ph type="title"/>
          </p:nvPr>
        </p:nvSpPr>
        <p:spPr/>
        <p:txBody>
          <a:bodyPr/>
          <a:lstStyle/>
          <a:p>
            <a:r>
              <a:rPr lang="en-US"/>
              <a:t>Sharing data layer</a:t>
            </a:r>
          </a:p>
        </p:txBody>
      </p:sp>
      <p:sp>
        <p:nvSpPr>
          <p:cNvPr id="3" name="Content Placeholder 2">
            <a:extLst>
              <a:ext uri="{FF2B5EF4-FFF2-40B4-BE49-F238E27FC236}">
                <a16:creationId xmlns:a16="http://schemas.microsoft.com/office/drawing/2014/main" id="{6C17C994-1200-472E-B5A5-CC9B5F68E7EC}"/>
              </a:ext>
            </a:extLst>
          </p:cNvPr>
          <p:cNvSpPr>
            <a:spLocks noGrp="1"/>
          </p:cNvSpPr>
          <p:nvPr>
            <p:ph sz="quarter" idx="11"/>
          </p:nvPr>
        </p:nvSpPr>
        <p:spPr>
          <a:xfrm>
            <a:off x="586390" y="1760013"/>
            <a:ext cx="11060178" cy="1908604"/>
          </a:xfrm>
        </p:spPr>
        <p:txBody>
          <a:bodyPr/>
          <a:lstStyle/>
          <a:p>
            <a:r>
              <a:rPr lang="en-US"/>
              <a:t>Multiple workspaces sharing the same data</a:t>
            </a:r>
          </a:p>
          <a:p>
            <a:r>
              <a:rPr lang="en-US"/>
              <a:t>No data movement/imports</a:t>
            </a:r>
          </a:p>
        </p:txBody>
      </p:sp>
      <p:grpSp>
        <p:nvGrpSpPr>
          <p:cNvPr id="4" name="Group 3">
            <a:extLst>
              <a:ext uri="{FF2B5EF4-FFF2-40B4-BE49-F238E27FC236}">
                <a16:creationId xmlns:a16="http://schemas.microsoft.com/office/drawing/2014/main" id="{E10339EA-FBDB-4EFD-8038-D7E11ACD9D27}"/>
              </a:ext>
            </a:extLst>
          </p:cNvPr>
          <p:cNvGrpSpPr/>
          <p:nvPr/>
        </p:nvGrpSpPr>
        <p:grpSpPr>
          <a:xfrm>
            <a:off x="5506110" y="3282281"/>
            <a:ext cx="1652452" cy="1168280"/>
            <a:chOff x="6257916" y="3448669"/>
            <a:chExt cx="1652452" cy="1168280"/>
          </a:xfrm>
        </p:grpSpPr>
        <p:sp>
          <p:nvSpPr>
            <p:cNvPr id="5" name="Rectangle 4">
              <a:extLst>
                <a:ext uri="{FF2B5EF4-FFF2-40B4-BE49-F238E27FC236}">
                  <a16:creationId xmlns:a16="http://schemas.microsoft.com/office/drawing/2014/main" id="{FFACA277-5F61-4373-AC16-2E561EDE9529}"/>
                </a:ext>
                <a:ext uri="{C183D7F6-B498-43B3-948B-1728B52AA6E4}">
                  <adec:decorative xmlns:adec="http://schemas.microsoft.com/office/drawing/2017/decorative" val="1"/>
                </a:ext>
              </a:extLst>
            </p:cNvPr>
            <p:cNvSpPr/>
            <p:nvPr/>
          </p:nvSpPr>
          <p:spPr bwMode="auto">
            <a:xfrm>
              <a:off x="6474542" y="3448669"/>
              <a:ext cx="1219200" cy="1139864"/>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6" name="Content Placeholder 4">
              <a:extLst>
                <a:ext uri="{FF2B5EF4-FFF2-40B4-BE49-F238E27FC236}">
                  <a16:creationId xmlns:a16="http://schemas.microsoft.com/office/drawing/2014/main" id="{2F21C657-B1CF-4DA9-BCA5-7FDD544B74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8594" y="3479527"/>
              <a:ext cx="616193" cy="616193"/>
            </a:xfrm>
            <a:prstGeom prst="rect">
              <a:avLst/>
            </a:prstGeom>
          </p:spPr>
        </p:pic>
        <p:sp>
          <p:nvSpPr>
            <p:cNvPr id="7" name="TextBox 6">
              <a:extLst>
                <a:ext uri="{FF2B5EF4-FFF2-40B4-BE49-F238E27FC236}">
                  <a16:creationId xmlns:a16="http://schemas.microsoft.com/office/drawing/2014/main" id="{4026F817-0D92-4717-B768-9B1B970E6D5C}"/>
                </a:ext>
              </a:extLst>
            </p:cNvPr>
            <p:cNvSpPr txBox="1"/>
            <p:nvPr/>
          </p:nvSpPr>
          <p:spPr>
            <a:xfrm>
              <a:off x="6257916" y="4093729"/>
              <a:ext cx="1652452" cy="523220"/>
            </a:xfrm>
            <a:prstGeom prst="rect">
              <a:avLst/>
            </a:prstGeom>
            <a:noFill/>
          </p:spPr>
          <p:txBody>
            <a:bodyPr wrap="square" lIns="91440" tIns="45720" rIns="91440" bIns="45720" anchor="t">
              <a:spAutoFit/>
            </a:bodyPr>
            <a:lstStyle/>
            <a:p>
              <a:pPr algn="ctr"/>
              <a:r>
                <a:rPr lang="en-US" sz="1400"/>
                <a:t>Serverless SQL pool</a:t>
              </a:r>
            </a:p>
          </p:txBody>
        </p:sp>
      </p:grpSp>
      <p:grpSp>
        <p:nvGrpSpPr>
          <p:cNvPr id="8" name="Group 7">
            <a:extLst>
              <a:ext uri="{FF2B5EF4-FFF2-40B4-BE49-F238E27FC236}">
                <a16:creationId xmlns:a16="http://schemas.microsoft.com/office/drawing/2014/main" id="{7C2845D6-E8E7-4D40-BD82-1CA256BDA07E}"/>
              </a:ext>
            </a:extLst>
          </p:cNvPr>
          <p:cNvGrpSpPr/>
          <p:nvPr/>
        </p:nvGrpSpPr>
        <p:grpSpPr>
          <a:xfrm>
            <a:off x="7206198" y="3282281"/>
            <a:ext cx="1652452" cy="1168280"/>
            <a:chOff x="6257916" y="3448669"/>
            <a:chExt cx="1652452" cy="1168280"/>
          </a:xfrm>
        </p:grpSpPr>
        <p:sp>
          <p:nvSpPr>
            <p:cNvPr id="9" name="Rectangle 8">
              <a:extLst>
                <a:ext uri="{FF2B5EF4-FFF2-40B4-BE49-F238E27FC236}">
                  <a16:creationId xmlns:a16="http://schemas.microsoft.com/office/drawing/2014/main" id="{E590967A-0B39-4FCD-9131-95005A9835B0}"/>
                </a:ext>
                <a:ext uri="{C183D7F6-B498-43B3-948B-1728B52AA6E4}">
                  <adec:decorative xmlns:adec="http://schemas.microsoft.com/office/drawing/2017/decorative" val="1"/>
                </a:ext>
              </a:extLst>
            </p:cNvPr>
            <p:cNvSpPr/>
            <p:nvPr/>
          </p:nvSpPr>
          <p:spPr bwMode="auto">
            <a:xfrm>
              <a:off x="6474542" y="3448669"/>
              <a:ext cx="1219200" cy="1139864"/>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10" name="Content Placeholder 4">
              <a:extLst>
                <a:ext uri="{FF2B5EF4-FFF2-40B4-BE49-F238E27FC236}">
                  <a16:creationId xmlns:a16="http://schemas.microsoft.com/office/drawing/2014/main" id="{C8CD1A59-6C1D-4D8A-9D6B-88C3E3955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8594" y="3479527"/>
              <a:ext cx="616193" cy="616193"/>
            </a:xfrm>
            <a:prstGeom prst="rect">
              <a:avLst/>
            </a:prstGeom>
          </p:spPr>
        </p:pic>
        <p:sp>
          <p:nvSpPr>
            <p:cNvPr id="11" name="TextBox 10">
              <a:extLst>
                <a:ext uri="{FF2B5EF4-FFF2-40B4-BE49-F238E27FC236}">
                  <a16:creationId xmlns:a16="http://schemas.microsoft.com/office/drawing/2014/main" id="{8AE796A8-C0D0-488D-B2D0-86C0ACB3C184}"/>
                </a:ext>
              </a:extLst>
            </p:cNvPr>
            <p:cNvSpPr txBox="1"/>
            <p:nvPr/>
          </p:nvSpPr>
          <p:spPr>
            <a:xfrm>
              <a:off x="6257916" y="4093729"/>
              <a:ext cx="1652452" cy="523220"/>
            </a:xfrm>
            <a:prstGeom prst="rect">
              <a:avLst/>
            </a:prstGeom>
            <a:noFill/>
          </p:spPr>
          <p:txBody>
            <a:bodyPr wrap="square" lIns="91440" tIns="45720" rIns="91440" bIns="45720" anchor="t">
              <a:spAutoFit/>
            </a:bodyPr>
            <a:lstStyle/>
            <a:p>
              <a:pPr algn="ctr"/>
              <a:r>
                <a:rPr lang="en-US" sz="1400"/>
                <a:t>Serverless SQL pool</a:t>
              </a:r>
            </a:p>
          </p:txBody>
        </p:sp>
      </p:grpSp>
      <p:grpSp>
        <p:nvGrpSpPr>
          <p:cNvPr id="12" name="Group 11">
            <a:extLst>
              <a:ext uri="{FF2B5EF4-FFF2-40B4-BE49-F238E27FC236}">
                <a16:creationId xmlns:a16="http://schemas.microsoft.com/office/drawing/2014/main" id="{075838C9-FE6E-4179-B689-129B723EEF7F}"/>
              </a:ext>
            </a:extLst>
          </p:cNvPr>
          <p:cNvGrpSpPr/>
          <p:nvPr/>
        </p:nvGrpSpPr>
        <p:grpSpPr>
          <a:xfrm>
            <a:off x="3806022" y="3282281"/>
            <a:ext cx="1652452" cy="1168280"/>
            <a:chOff x="6257916" y="3448669"/>
            <a:chExt cx="1652452" cy="1168280"/>
          </a:xfrm>
        </p:grpSpPr>
        <p:sp>
          <p:nvSpPr>
            <p:cNvPr id="13" name="Rectangle 12">
              <a:extLst>
                <a:ext uri="{FF2B5EF4-FFF2-40B4-BE49-F238E27FC236}">
                  <a16:creationId xmlns:a16="http://schemas.microsoft.com/office/drawing/2014/main" id="{1980E817-A826-4029-9325-27CC893C5948}"/>
                </a:ext>
                <a:ext uri="{C183D7F6-B498-43B3-948B-1728B52AA6E4}">
                  <adec:decorative xmlns:adec="http://schemas.microsoft.com/office/drawing/2017/decorative" val="1"/>
                </a:ext>
              </a:extLst>
            </p:cNvPr>
            <p:cNvSpPr/>
            <p:nvPr/>
          </p:nvSpPr>
          <p:spPr bwMode="auto">
            <a:xfrm>
              <a:off x="6474542" y="3448669"/>
              <a:ext cx="1219200" cy="1139864"/>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14" name="Content Placeholder 4">
              <a:extLst>
                <a:ext uri="{FF2B5EF4-FFF2-40B4-BE49-F238E27FC236}">
                  <a16:creationId xmlns:a16="http://schemas.microsoft.com/office/drawing/2014/main" id="{01FD879A-3E23-4FF9-B0F5-0A83D659E3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8594" y="3479527"/>
              <a:ext cx="616193" cy="616193"/>
            </a:xfrm>
            <a:prstGeom prst="rect">
              <a:avLst/>
            </a:prstGeom>
          </p:spPr>
        </p:pic>
        <p:sp>
          <p:nvSpPr>
            <p:cNvPr id="15" name="TextBox 14">
              <a:extLst>
                <a:ext uri="{FF2B5EF4-FFF2-40B4-BE49-F238E27FC236}">
                  <a16:creationId xmlns:a16="http://schemas.microsoft.com/office/drawing/2014/main" id="{D18B1A43-9FBF-48B3-818A-8B00786B66AB}"/>
                </a:ext>
              </a:extLst>
            </p:cNvPr>
            <p:cNvSpPr txBox="1"/>
            <p:nvPr/>
          </p:nvSpPr>
          <p:spPr>
            <a:xfrm>
              <a:off x="6257916" y="4093729"/>
              <a:ext cx="1652452" cy="523220"/>
            </a:xfrm>
            <a:prstGeom prst="rect">
              <a:avLst/>
            </a:prstGeom>
            <a:noFill/>
          </p:spPr>
          <p:txBody>
            <a:bodyPr wrap="square" lIns="91440" tIns="45720" rIns="91440" bIns="45720" anchor="t">
              <a:spAutoFit/>
            </a:bodyPr>
            <a:lstStyle/>
            <a:p>
              <a:pPr algn="ctr"/>
              <a:r>
                <a:rPr lang="en-US" sz="1400"/>
                <a:t>Serverless SQL pool</a:t>
              </a:r>
            </a:p>
          </p:txBody>
        </p:sp>
      </p:grpSp>
      <p:grpSp>
        <p:nvGrpSpPr>
          <p:cNvPr id="41" name="Group 40">
            <a:extLst>
              <a:ext uri="{FF2B5EF4-FFF2-40B4-BE49-F238E27FC236}">
                <a16:creationId xmlns:a16="http://schemas.microsoft.com/office/drawing/2014/main" id="{69517DFA-91CF-4F39-AFA3-890F9BAA5E12}"/>
              </a:ext>
            </a:extLst>
          </p:cNvPr>
          <p:cNvGrpSpPr/>
          <p:nvPr/>
        </p:nvGrpSpPr>
        <p:grpSpPr>
          <a:xfrm>
            <a:off x="4045104" y="5355771"/>
            <a:ext cx="2634450" cy="1045030"/>
            <a:chOff x="4970521" y="5355771"/>
            <a:chExt cx="2634450" cy="1045030"/>
          </a:xfrm>
        </p:grpSpPr>
        <p:sp>
          <p:nvSpPr>
            <p:cNvPr id="22" name="Rectangle 21">
              <a:extLst>
                <a:ext uri="{FF2B5EF4-FFF2-40B4-BE49-F238E27FC236}">
                  <a16:creationId xmlns:a16="http://schemas.microsoft.com/office/drawing/2014/main" id="{C34368F5-2FC5-4B4E-BE6D-7AD1B8D872B0}"/>
                </a:ext>
              </a:extLst>
            </p:cNvPr>
            <p:cNvSpPr/>
            <p:nvPr/>
          </p:nvSpPr>
          <p:spPr bwMode="auto">
            <a:xfrm>
              <a:off x="4970521" y="5355771"/>
              <a:ext cx="2634450" cy="104503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3FDB01E6-673C-479E-B89F-18183DC979E1}"/>
                </a:ext>
              </a:extLst>
            </p:cNvPr>
            <p:cNvPicPr>
              <a:picLocks noChangeAspect="1"/>
            </p:cNvPicPr>
            <p:nvPr/>
          </p:nvPicPr>
          <p:blipFill>
            <a:blip r:embed="rId4"/>
            <a:stretch>
              <a:fillRect/>
            </a:stretch>
          </p:blipFill>
          <p:spPr>
            <a:xfrm>
              <a:off x="5805249" y="5513760"/>
              <a:ext cx="940476" cy="772345"/>
            </a:xfrm>
            <a:prstGeom prst="rect">
              <a:avLst/>
            </a:prstGeom>
          </p:spPr>
        </p:pic>
        <p:pic>
          <p:nvPicPr>
            <p:cNvPr id="19" name="Picture 18">
              <a:extLst>
                <a:ext uri="{FF2B5EF4-FFF2-40B4-BE49-F238E27FC236}">
                  <a16:creationId xmlns:a16="http://schemas.microsoft.com/office/drawing/2014/main" id="{761A4018-8042-4FEE-982E-6C4DDC732B8A}"/>
                </a:ext>
              </a:extLst>
            </p:cNvPr>
            <p:cNvPicPr>
              <a:picLocks noChangeAspect="1"/>
            </p:cNvPicPr>
            <p:nvPr/>
          </p:nvPicPr>
          <p:blipFill>
            <a:blip r:embed="rId5"/>
            <a:stretch>
              <a:fillRect/>
            </a:stretch>
          </p:blipFill>
          <p:spPr>
            <a:xfrm>
              <a:off x="5189077" y="5539029"/>
              <a:ext cx="683452" cy="690962"/>
            </a:xfrm>
            <a:prstGeom prst="rect">
              <a:avLst/>
            </a:prstGeom>
          </p:spPr>
        </p:pic>
        <p:pic>
          <p:nvPicPr>
            <p:cNvPr id="21" name="Picture 20">
              <a:extLst>
                <a:ext uri="{FF2B5EF4-FFF2-40B4-BE49-F238E27FC236}">
                  <a16:creationId xmlns:a16="http://schemas.microsoft.com/office/drawing/2014/main" id="{DCB28A24-A073-44F5-987C-D4F888DC0B0A}"/>
                </a:ext>
              </a:extLst>
            </p:cNvPr>
            <p:cNvPicPr>
              <a:picLocks noChangeAspect="1"/>
            </p:cNvPicPr>
            <p:nvPr/>
          </p:nvPicPr>
          <p:blipFill>
            <a:blip r:embed="rId6"/>
            <a:stretch>
              <a:fillRect/>
            </a:stretch>
          </p:blipFill>
          <p:spPr>
            <a:xfrm>
              <a:off x="6575766" y="5540853"/>
              <a:ext cx="781725" cy="622613"/>
            </a:xfrm>
            <a:prstGeom prst="rect">
              <a:avLst/>
            </a:prstGeom>
          </p:spPr>
        </p:pic>
      </p:grpSp>
      <p:cxnSp>
        <p:nvCxnSpPr>
          <p:cNvPr id="23" name="Connector: Elbow 28">
            <a:extLst>
              <a:ext uri="{FF2B5EF4-FFF2-40B4-BE49-F238E27FC236}">
                <a16:creationId xmlns:a16="http://schemas.microsoft.com/office/drawing/2014/main" id="{5C60D26C-06F2-4490-87D8-EBC8F7ECD9E6}"/>
              </a:ext>
            </a:extLst>
          </p:cNvPr>
          <p:cNvCxnSpPr>
            <a:cxnSpLocks/>
            <a:stCxn id="15" idx="2"/>
            <a:endCxn id="22" idx="0"/>
          </p:cNvCxnSpPr>
          <p:nvPr/>
        </p:nvCxnSpPr>
        <p:spPr>
          <a:xfrm>
            <a:off x="4632248" y="4450561"/>
            <a:ext cx="730081" cy="9052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8">
            <a:extLst>
              <a:ext uri="{FF2B5EF4-FFF2-40B4-BE49-F238E27FC236}">
                <a16:creationId xmlns:a16="http://schemas.microsoft.com/office/drawing/2014/main" id="{D224157F-D0A6-45DB-8739-94DB7A672A6E}"/>
              </a:ext>
            </a:extLst>
          </p:cNvPr>
          <p:cNvCxnSpPr>
            <a:cxnSpLocks/>
            <a:stCxn id="7" idx="2"/>
            <a:endCxn id="22" idx="0"/>
          </p:cNvCxnSpPr>
          <p:nvPr/>
        </p:nvCxnSpPr>
        <p:spPr>
          <a:xfrm flipH="1">
            <a:off x="5362329" y="4450561"/>
            <a:ext cx="970007" cy="9052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EC39536-1D00-4263-9066-CC1A6C9565A6}"/>
              </a:ext>
            </a:extLst>
          </p:cNvPr>
          <p:cNvCxnSpPr>
            <a:cxnSpLocks/>
            <a:stCxn id="11" idx="2"/>
            <a:endCxn id="22" idx="0"/>
          </p:cNvCxnSpPr>
          <p:nvPr/>
        </p:nvCxnSpPr>
        <p:spPr>
          <a:xfrm flipH="1">
            <a:off x="5362329" y="4450561"/>
            <a:ext cx="2670095" cy="9052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3" name="Graphic 42">
            <a:extLst>
              <a:ext uri="{FF2B5EF4-FFF2-40B4-BE49-F238E27FC236}">
                <a16:creationId xmlns:a16="http://schemas.microsoft.com/office/drawing/2014/main" id="{2A281644-8B07-4DD7-8649-2514B55FE8C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92746" y="5342989"/>
            <a:ext cx="940475" cy="940475"/>
          </a:xfrm>
          <a:prstGeom prst="rect">
            <a:avLst/>
          </a:prstGeom>
        </p:spPr>
      </p:pic>
      <p:cxnSp>
        <p:nvCxnSpPr>
          <p:cNvPr id="44" name="Connector: Elbow 28">
            <a:extLst>
              <a:ext uri="{FF2B5EF4-FFF2-40B4-BE49-F238E27FC236}">
                <a16:creationId xmlns:a16="http://schemas.microsoft.com/office/drawing/2014/main" id="{CD10DC0D-C303-45D6-871F-CCD9E1A954CC}"/>
              </a:ext>
            </a:extLst>
          </p:cNvPr>
          <p:cNvCxnSpPr>
            <a:cxnSpLocks/>
            <a:stCxn id="7" idx="2"/>
            <a:endCxn id="43" idx="0"/>
          </p:cNvCxnSpPr>
          <p:nvPr/>
        </p:nvCxnSpPr>
        <p:spPr>
          <a:xfrm>
            <a:off x="6332336" y="4450561"/>
            <a:ext cx="1330648" cy="8924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28">
            <a:extLst>
              <a:ext uri="{FF2B5EF4-FFF2-40B4-BE49-F238E27FC236}">
                <a16:creationId xmlns:a16="http://schemas.microsoft.com/office/drawing/2014/main" id="{4B5BAE82-9FD0-41EF-9F25-2D7F91CF5170}"/>
              </a:ext>
            </a:extLst>
          </p:cNvPr>
          <p:cNvCxnSpPr>
            <a:cxnSpLocks/>
            <a:stCxn id="11" idx="2"/>
            <a:endCxn id="43" idx="0"/>
          </p:cNvCxnSpPr>
          <p:nvPr/>
        </p:nvCxnSpPr>
        <p:spPr>
          <a:xfrm flipH="1">
            <a:off x="7662984" y="4450561"/>
            <a:ext cx="369440" cy="8924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F7AF0EF0-7075-45AC-9444-9A1BC25C218F}"/>
              </a:ext>
            </a:extLst>
          </p:cNvPr>
          <p:cNvGrpSpPr/>
          <p:nvPr/>
        </p:nvGrpSpPr>
        <p:grpSpPr>
          <a:xfrm>
            <a:off x="8906287" y="3282281"/>
            <a:ext cx="1652452" cy="1168280"/>
            <a:chOff x="6257916" y="3448669"/>
            <a:chExt cx="1652452" cy="1168280"/>
          </a:xfrm>
        </p:grpSpPr>
        <p:sp>
          <p:nvSpPr>
            <p:cNvPr id="53" name="Rectangle 52">
              <a:extLst>
                <a:ext uri="{FF2B5EF4-FFF2-40B4-BE49-F238E27FC236}">
                  <a16:creationId xmlns:a16="http://schemas.microsoft.com/office/drawing/2014/main" id="{DEAF0619-1C11-4F11-9D28-5E6D3E031C23}"/>
                </a:ext>
                <a:ext uri="{C183D7F6-B498-43B3-948B-1728B52AA6E4}">
                  <adec:decorative xmlns:adec="http://schemas.microsoft.com/office/drawing/2017/decorative" val="1"/>
                </a:ext>
              </a:extLst>
            </p:cNvPr>
            <p:cNvSpPr/>
            <p:nvPr/>
          </p:nvSpPr>
          <p:spPr bwMode="auto">
            <a:xfrm>
              <a:off x="6474542" y="3448669"/>
              <a:ext cx="1219200" cy="1139864"/>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54" name="Content Placeholder 4">
              <a:extLst>
                <a:ext uri="{FF2B5EF4-FFF2-40B4-BE49-F238E27FC236}">
                  <a16:creationId xmlns:a16="http://schemas.microsoft.com/office/drawing/2014/main" id="{9D16590C-4BE8-4AF8-A0F2-F6D48034D7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8594" y="3479527"/>
              <a:ext cx="616193" cy="616193"/>
            </a:xfrm>
            <a:prstGeom prst="rect">
              <a:avLst/>
            </a:prstGeom>
          </p:spPr>
        </p:pic>
        <p:sp>
          <p:nvSpPr>
            <p:cNvPr id="55" name="TextBox 54">
              <a:extLst>
                <a:ext uri="{FF2B5EF4-FFF2-40B4-BE49-F238E27FC236}">
                  <a16:creationId xmlns:a16="http://schemas.microsoft.com/office/drawing/2014/main" id="{71484B94-D752-4FDF-A7C8-247071B8CCBA}"/>
                </a:ext>
              </a:extLst>
            </p:cNvPr>
            <p:cNvSpPr txBox="1"/>
            <p:nvPr/>
          </p:nvSpPr>
          <p:spPr>
            <a:xfrm>
              <a:off x="6257916" y="4093729"/>
              <a:ext cx="1652452" cy="523220"/>
            </a:xfrm>
            <a:prstGeom prst="rect">
              <a:avLst/>
            </a:prstGeom>
            <a:noFill/>
          </p:spPr>
          <p:txBody>
            <a:bodyPr wrap="square" lIns="91440" tIns="45720" rIns="91440" bIns="45720" anchor="t">
              <a:spAutoFit/>
            </a:bodyPr>
            <a:lstStyle/>
            <a:p>
              <a:pPr algn="ctr"/>
              <a:r>
                <a:rPr lang="en-US" sz="1400"/>
                <a:t>Serverless SQL pool</a:t>
              </a:r>
            </a:p>
          </p:txBody>
        </p:sp>
      </p:grpSp>
      <p:cxnSp>
        <p:nvCxnSpPr>
          <p:cNvPr id="56" name="Connector: Elbow 28">
            <a:extLst>
              <a:ext uri="{FF2B5EF4-FFF2-40B4-BE49-F238E27FC236}">
                <a16:creationId xmlns:a16="http://schemas.microsoft.com/office/drawing/2014/main" id="{0913EC00-B8C3-4EE7-B81F-5682008A4CC6}"/>
              </a:ext>
            </a:extLst>
          </p:cNvPr>
          <p:cNvCxnSpPr>
            <a:cxnSpLocks/>
            <a:stCxn id="55" idx="2"/>
          </p:cNvCxnSpPr>
          <p:nvPr/>
        </p:nvCxnSpPr>
        <p:spPr>
          <a:xfrm flipH="1">
            <a:off x="7736876" y="4450561"/>
            <a:ext cx="1995637" cy="9052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05325806-0CDF-4090-91EC-8E9991D8400D}"/>
              </a:ext>
            </a:extLst>
          </p:cNvPr>
          <p:cNvGrpSpPr/>
          <p:nvPr/>
        </p:nvGrpSpPr>
        <p:grpSpPr>
          <a:xfrm>
            <a:off x="2153570" y="3282281"/>
            <a:ext cx="1652452" cy="1168280"/>
            <a:chOff x="6257916" y="3448669"/>
            <a:chExt cx="1652452" cy="1168280"/>
          </a:xfrm>
        </p:grpSpPr>
        <p:sp>
          <p:nvSpPr>
            <p:cNvPr id="60" name="Rectangle 59">
              <a:extLst>
                <a:ext uri="{FF2B5EF4-FFF2-40B4-BE49-F238E27FC236}">
                  <a16:creationId xmlns:a16="http://schemas.microsoft.com/office/drawing/2014/main" id="{A7581E0C-84FD-47DB-B7B9-16F79610D18E}"/>
                </a:ext>
                <a:ext uri="{C183D7F6-B498-43B3-948B-1728B52AA6E4}">
                  <adec:decorative xmlns:adec="http://schemas.microsoft.com/office/drawing/2017/decorative" val="1"/>
                </a:ext>
              </a:extLst>
            </p:cNvPr>
            <p:cNvSpPr/>
            <p:nvPr/>
          </p:nvSpPr>
          <p:spPr bwMode="auto">
            <a:xfrm>
              <a:off x="6474542" y="3448669"/>
              <a:ext cx="1219200" cy="1139864"/>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1600" err="1">
                <a:solidFill>
                  <a:srgbClr val="FFFFFF"/>
                </a:solidFill>
                <a:ea typeface="Segoe UI" pitchFamily="34" charset="0"/>
                <a:cs typeface="Segoe UI" pitchFamily="34" charset="0"/>
              </a:endParaRPr>
            </a:p>
          </p:txBody>
        </p:sp>
        <p:pic>
          <p:nvPicPr>
            <p:cNvPr id="61" name="Content Placeholder 4">
              <a:extLst>
                <a:ext uri="{FF2B5EF4-FFF2-40B4-BE49-F238E27FC236}">
                  <a16:creationId xmlns:a16="http://schemas.microsoft.com/office/drawing/2014/main" id="{62F3B66F-07C9-42F4-B5EB-69285EA23C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8594" y="3479527"/>
              <a:ext cx="616193" cy="616193"/>
            </a:xfrm>
            <a:prstGeom prst="rect">
              <a:avLst/>
            </a:prstGeom>
          </p:spPr>
        </p:pic>
        <p:sp>
          <p:nvSpPr>
            <p:cNvPr id="62" name="TextBox 61">
              <a:extLst>
                <a:ext uri="{FF2B5EF4-FFF2-40B4-BE49-F238E27FC236}">
                  <a16:creationId xmlns:a16="http://schemas.microsoft.com/office/drawing/2014/main" id="{035E89AD-4306-440B-B2B5-D040F3FB96B7}"/>
                </a:ext>
              </a:extLst>
            </p:cNvPr>
            <p:cNvSpPr txBox="1"/>
            <p:nvPr/>
          </p:nvSpPr>
          <p:spPr>
            <a:xfrm>
              <a:off x="6257916" y="4093729"/>
              <a:ext cx="1652452" cy="523220"/>
            </a:xfrm>
            <a:prstGeom prst="rect">
              <a:avLst/>
            </a:prstGeom>
            <a:noFill/>
          </p:spPr>
          <p:txBody>
            <a:bodyPr wrap="square" lIns="91440" tIns="45720" rIns="91440" bIns="45720" anchor="t">
              <a:spAutoFit/>
            </a:bodyPr>
            <a:lstStyle/>
            <a:p>
              <a:pPr algn="ctr"/>
              <a:r>
                <a:rPr lang="en-US" sz="1400"/>
                <a:t>Serverless SQL pool</a:t>
              </a:r>
            </a:p>
          </p:txBody>
        </p:sp>
      </p:grpSp>
      <p:cxnSp>
        <p:nvCxnSpPr>
          <p:cNvPr id="63" name="Connector: Elbow 28">
            <a:extLst>
              <a:ext uri="{FF2B5EF4-FFF2-40B4-BE49-F238E27FC236}">
                <a16:creationId xmlns:a16="http://schemas.microsoft.com/office/drawing/2014/main" id="{7AECA280-1F61-47F8-A996-1085E182CEAA}"/>
              </a:ext>
            </a:extLst>
          </p:cNvPr>
          <p:cNvCxnSpPr>
            <a:cxnSpLocks/>
            <a:stCxn id="62" idx="2"/>
            <a:endCxn id="22" idx="0"/>
          </p:cNvCxnSpPr>
          <p:nvPr/>
        </p:nvCxnSpPr>
        <p:spPr>
          <a:xfrm>
            <a:off x="2979796" y="4450561"/>
            <a:ext cx="2382533" cy="9052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98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500"/>
                                        <p:tgtEl>
                                          <p:spTgt spid="26"/>
                                        </p:tgtEl>
                                      </p:cBhvr>
                                    </p:animEffect>
                                  </p:childTnLst>
                                </p:cTn>
                              </p:par>
                              <p:par>
                                <p:cTn id="11" presetID="22"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up)">
                                      <p:cBhvr>
                                        <p:cTn id="13" dur="500"/>
                                        <p:tgtEl>
                                          <p:spTgt spid="29"/>
                                        </p:tgtEl>
                                      </p:cBhvr>
                                    </p:animEffect>
                                  </p:childTnLst>
                                </p:cTn>
                              </p:par>
                              <p:par>
                                <p:cTn id="14" presetID="22" presetClass="entr" presetSubtype="1"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up)">
                                      <p:cBhvr>
                                        <p:cTn id="16" dur="500"/>
                                        <p:tgtEl>
                                          <p:spTgt spid="44"/>
                                        </p:tgtEl>
                                      </p:cBhvr>
                                    </p:animEffect>
                                  </p:childTnLst>
                                </p:cTn>
                              </p:par>
                              <p:par>
                                <p:cTn id="17" presetID="22" presetClass="entr" presetSubtype="1"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500"/>
                                        <p:tgtEl>
                                          <p:spTgt spid="47"/>
                                        </p:tgtEl>
                                      </p:cBhvr>
                                    </p:animEffect>
                                  </p:childTnLst>
                                </p:cTn>
                              </p:par>
                              <p:par>
                                <p:cTn id="20" presetID="22" presetClass="entr" presetSubtype="1"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Arial&quot; UsePPTTheme=&quot;True&quot; /&gt;&lt;/Font&gt;&lt;DateFormat CultureID=&quot;1033&quot; FormatString=&quot;M/d/yyyy&quot; /&gt;&lt;/MekkoFormats&gt;"/>
</p:tagLst>
</file>

<file path=ppt/theme/theme1.xml><?xml version="1.0" encoding="utf-8"?>
<a:theme xmlns:a="http://schemas.openxmlformats.org/drawingml/2006/main" name="1_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Template_Final" id="{87AD8088-087A-436E-97FC-BA70B79D0CBF}" vid="{C47DDE8D-C805-4C7B-BBBF-C61B593397D9}"/>
    </a:ext>
  </a:extLst>
</a:theme>
</file>

<file path=ppt/theme/theme2.xml><?xml version="1.0" encoding="utf-8"?>
<a:theme xmlns:a="http://schemas.openxmlformats.org/drawingml/2006/main" name="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Template_Final" id="{87AD8088-087A-436E-97FC-BA70B79D0CBF}" vid="{8A251984-A225-4213-86BA-BC36FDD66F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6C98473-CB6B-4A50-916F-E2EA15D0BC80}">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936F1F01B4E047ACCD89BC89FB5910" ma:contentTypeVersion="0" ma:contentTypeDescription="Create a new document." ma:contentTypeScope="" ma:versionID="f4aebed73a6ca29b1efc05090db04b87">
  <xsd:schema xmlns:xsd="http://www.w3.org/2001/XMLSchema" xmlns:xs="http://www.w3.org/2001/XMLSchema" xmlns:p="http://schemas.microsoft.com/office/2006/metadata/properties" targetNamespace="http://schemas.microsoft.com/office/2006/metadata/properties" ma:root="true" ma:fieldsID="617d4523b6c7fecd8c5011328596e5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8D9897-8A12-46C4-93C9-461DD9096E03}"/>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76f7a336-0ea6-4703-96f0-b74cd33e6e56"/>
    <ds:schemaRef ds:uri="efd8b667-a153-4638-988f-fc8932f3673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4</Notes>
  <HiddenSlides>1</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1_9-51056_Build 2019 Keynote_Light Gray Template</vt:lpstr>
      <vt:lpstr>9-51056_Build 2019 Keynote_Light Gray Template</vt:lpstr>
      <vt:lpstr>Synapse serverless SQL pool - Scenarios and best practices -</vt:lpstr>
      <vt:lpstr>Azure Synapse Analytics</vt:lpstr>
      <vt:lpstr>Agenda</vt:lpstr>
      <vt:lpstr>Serverless Synapse SQL pool</vt:lpstr>
      <vt:lpstr>Synapse SQL pools</vt:lpstr>
      <vt:lpstr>Key concepts</vt:lpstr>
      <vt:lpstr>Synapse SQL pools virtualization scenarios</vt:lpstr>
      <vt:lpstr>Serving layer for reporting tools</vt:lpstr>
      <vt:lpstr>Sharing data layer</vt:lpstr>
      <vt:lpstr>Synapse link – near real-time analytics</vt:lpstr>
      <vt:lpstr>Weekly usage</vt:lpstr>
      <vt:lpstr>Delta performance</vt:lpstr>
      <vt:lpstr>Best practices</vt:lpstr>
      <vt:lpstr>Logical data warehouse</vt:lpstr>
      <vt:lpstr>Optimize your architecture</vt:lpstr>
      <vt:lpstr>Resource collocation</vt:lpstr>
      <vt:lpstr>Multiple workspaces</vt:lpstr>
      <vt:lpstr>Secure your solution</vt:lpstr>
      <vt:lpstr>Optimize storage</vt:lpstr>
      <vt:lpstr>Optimize for cost and performance</vt:lpstr>
      <vt:lpstr>Optimize for cost and performance</vt:lpstr>
      <vt:lpstr>Optimize for cost and performance</vt:lpstr>
      <vt:lpstr>Optimize for cost and performance</vt:lpstr>
      <vt:lpstr>Optimize for cost and performance</vt:lpstr>
      <vt:lpstr>Optimize for cost and performance</vt:lpstr>
      <vt:lpstr>Optimize for cost and performance</vt:lpstr>
      <vt:lpstr>Optimize for cost and performance</vt:lpstr>
      <vt:lpstr>Optimize for cost and performance</vt:lpstr>
      <vt:lpstr>Optimize for cost and performance</vt:lpstr>
      <vt:lpstr>Current limitations</vt:lpstr>
      <vt:lpstr>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SQL serverless model - Architecture and design -</dc:title>
  <dc:creator>Filip Popovic</dc:creator>
  <cp:revision>1</cp:revision>
  <dcterms:created xsi:type="dcterms:W3CDTF">2020-07-27T13:29:24Z</dcterms:created>
  <dcterms:modified xsi:type="dcterms:W3CDTF">2022-01-13T16:30:29Z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0x010100BF936F1F01B4E047ACCD89BC89FB5910</vt:lpwstr>
  </property>
  <property fmtid="{D5CDD505-2E9C-101B-9397-08002B2CF9AE}" pid="3" name="MediaServiceImageTags">
    <vt:lpwstr/>
  </property>
</Properties>
</file>