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4800" y="-2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6C17-DC4D-42D6-AAD8-3EE83F14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09DD5-31D3-460B-9918-1DB475746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7A1DC-FB1C-4B91-91E5-392605C3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ABC05-E638-4390-AFEE-14F0C06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4B42CD-854D-495D-BAC5-254E76EB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536A1-CA10-4E7B-8009-3D72F877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9CC58F-F22B-4FD8-A029-DC1C8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27A59-6D1C-46EF-8F2F-15FD74C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A8B48-B191-442D-BF8C-8ED06E8E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EC793-5302-40C5-8525-A7F1F48E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9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747216-00BD-4DCC-9D3A-13B6139DA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6593AB-9BBD-434B-BE2E-902533BA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E4C10-F291-42F2-9EB0-90A0DE56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4A14D8-1546-473F-B05A-1285162B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02412-5D8B-4505-A4D2-6B191BD7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1F39D-E0FC-49AF-9DCA-BDFF00C6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F710D-ED33-4872-AE93-5ED4FD2D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C0BD7-3CD5-4E45-87FB-3A8DBADA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67DAC-ADE8-4BB7-8534-1A5B82FF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8ADD4B-11DE-46FB-B5E2-CB5C3F0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7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36470-50E7-4FC5-A255-EAE968F2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4DDA0B-A5FF-4955-98F4-3601D808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BE48F-B40C-4E63-A9FB-528BAAC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6BF33-DA58-4087-AF1D-97672F7D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8FDB3F-714F-49BA-BE2F-1D879A9F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BF8F6-6634-4512-9A39-436F83D2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0B27C-BAC7-4684-BACF-E62BC9AB3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B12549-25D9-4A05-9477-3DB6F05B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7E980-9B90-443D-944E-2183D22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1AC3CA-C540-4B16-982C-37C1BB41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57E75F-6C4B-4F27-A8E0-035866ED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16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127E-8034-460C-A79D-F6D2DD2F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84EB8-014A-4EF7-BB8D-F13357C0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2083E1-AAD9-4A3D-A9ED-30C56571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53451D-4A65-4776-8911-04BEB165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CA3F5F-8956-4541-AD7C-3C7C7E74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1C12D4-A0E4-4A7F-B87C-CDE6C6C8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2BFE4B-97AD-406E-B0F6-AFEB394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271C29-BF03-48DA-AF66-8E530A98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8E232-CBD0-4DC2-AE82-D9A362AE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A20D40-E793-4517-BB61-2E964C0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FFF52D-8A93-422E-A907-64FE20F4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F790A4-D605-4183-87B0-C261362B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22E67A-5687-49D5-9FFF-4234D63F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5E145D-B0D8-4FCE-ADBD-D22F5B2F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CBE57E-8C1A-413E-90D9-14B49146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20EE-4919-4B15-99B9-E750C015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FA817-09EC-451C-A8AB-63B51560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AE296-9E72-415C-9198-8631E2796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CB612-FAF7-4300-80D2-D8D2A18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DF8331-193D-4FF6-8E39-170A40D1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60383-1D90-4056-A812-0DF9403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BC125-1A84-4C52-A7D8-67C9FB65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52E12B-7BC7-45CA-BE52-5C520DBA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EF471B-4D62-47B2-B83A-9E1B62FC2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33CE44-24D8-403C-A0C8-3B1A816A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F0C77-6DAA-441B-A08F-3A412211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3B608-959E-4A47-BE6F-4C20E27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53738-5CF1-4782-A9EE-FF1843F8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D7EA0-55CA-45C1-B54E-B0FE3B6D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7F960-4F9D-4666-8613-8FCB0902B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BADC-3888-40F1-B21C-82D31A0049CF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8FAD1-C850-419D-822F-A086559E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AF730C-6AC3-4A05-AACA-CC3EF3359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2CA8-DB18-4750-9B04-3C0FB2CA75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6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7.png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78284-1F0B-4D2E-9F3A-7A90D54C9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F5FFF-2506-42F8-9AFD-C0900699D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94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1F16-48FF-4540-96D0-340AE12D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E9F367-ADA7-477B-A8F9-297A0A17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639" y="3879532"/>
            <a:ext cx="409575" cy="342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FE9A2A-2A0C-4F1A-B41B-6B3C1A2D0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79320"/>
            <a:ext cx="695325" cy="552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CF11D5-E04F-4E2F-8E7B-B0FB19A696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7623" y="2426970"/>
            <a:ext cx="590550" cy="533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63B62C-7334-44D7-B266-E6F327925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9485" y="3070860"/>
            <a:ext cx="676275" cy="476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AB6872-AABB-4A63-A8D2-D2BA914A75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125" y="2838450"/>
            <a:ext cx="914400" cy="838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1EEE52-62D7-421C-86BA-A045F196F5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5500" y="3162300"/>
            <a:ext cx="381000" cy="533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8EE4953-95BD-4E1F-A5CC-C72D999F1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8962" y="4055744"/>
            <a:ext cx="333375" cy="33337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8A5205-0959-44CF-AC0A-7056F1782A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1252" y="3828731"/>
            <a:ext cx="409575" cy="381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02616A4-8D2D-4B5E-AB48-DCD3AF0A04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8912" y="2455545"/>
            <a:ext cx="800100" cy="3905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594699-2597-465F-AFD5-CB57D1C9A8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2887" y="3193414"/>
            <a:ext cx="352425" cy="323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D13CAE-CA6D-45BA-B340-16866CB4CCB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0815" y="3650932"/>
            <a:ext cx="552450" cy="4572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4935B4-0EAD-4174-9FD9-AAECF3D8792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25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0200" y="2812732"/>
            <a:ext cx="381000" cy="2952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7B0D8C1-2350-4B70-B348-53913DF0794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7825" y="3308032"/>
            <a:ext cx="3333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2BED67B-C389-4AD9-BFA6-54AF2138CC63}"/>
              </a:ext>
            </a:extLst>
          </p:cNvPr>
          <p:cNvGrpSpPr/>
          <p:nvPr/>
        </p:nvGrpSpPr>
        <p:grpSpPr>
          <a:xfrm>
            <a:off x="1245704" y="0"/>
            <a:ext cx="9515062" cy="6865259"/>
            <a:chOff x="1245704" y="0"/>
            <a:chExt cx="9515062" cy="6865259"/>
          </a:xfrm>
        </p:grpSpPr>
        <p:pic>
          <p:nvPicPr>
            <p:cNvPr id="1026" name="Picture 2" descr="Resultado de imagem para normal ultrasound renal">
              <a:extLst>
                <a:ext uri="{FF2B5EF4-FFF2-40B4-BE49-F238E27FC236}">
                  <a16:creationId xmlns:a16="http://schemas.microsoft.com/office/drawing/2014/main" id="{D90172B7-9C1F-48CB-9FF5-8C2B88FB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34" y="0"/>
              <a:ext cx="9144002" cy="6865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92B7FC8-4B03-4BCA-A88E-C6166E1391B6}"/>
                </a:ext>
              </a:extLst>
            </p:cNvPr>
            <p:cNvSpPr/>
            <p:nvPr/>
          </p:nvSpPr>
          <p:spPr>
            <a:xfrm>
              <a:off x="1245704" y="350520"/>
              <a:ext cx="2804160" cy="1478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0E36F89-2AAE-4876-BFDF-0CD070D1B627}"/>
                </a:ext>
              </a:extLst>
            </p:cNvPr>
            <p:cNvSpPr/>
            <p:nvPr/>
          </p:nvSpPr>
          <p:spPr>
            <a:xfrm rot="16200000">
              <a:off x="6958386" y="2811780"/>
              <a:ext cx="6141720" cy="14630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1294BA0-7C0A-4E2A-BDD3-C93FEC30B9E0}"/>
                </a:ext>
              </a:extLst>
            </p:cNvPr>
            <p:cNvSpPr/>
            <p:nvPr/>
          </p:nvSpPr>
          <p:spPr>
            <a:xfrm>
              <a:off x="1738684" y="594360"/>
              <a:ext cx="2804160" cy="624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DBE5FD00-2974-454A-81C6-99A2761CC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3658">
            <a:off x="5333999" y="2713038"/>
            <a:ext cx="409575" cy="342900"/>
          </a:xfrm>
          <a:prstGeom prst="rect">
            <a:avLst/>
          </a:prstGeom>
          <a:effectLst>
            <a:glow>
              <a:schemeClr val="accent1"/>
            </a:glow>
            <a:outerShdw blurRad="762000" dist="50800" dir="9780000" algn="ctr" rotWithShape="0">
              <a:srgbClr val="000000">
                <a:alpha val="43137"/>
              </a:srgbClr>
            </a:outerShdw>
            <a:reflection stA="44000" endPos="1000" dist="63500" dir="5400000" sy="-100000" algn="bl" rotWithShape="0"/>
            <a:softEdge rad="6350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5A41D2F-076C-438A-AF97-D3DDA691A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250644">
            <a:off x="7696366" y="3770846"/>
            <a:ext cx="414145" cy="43958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2E1007C6-FE21-4B30-841C-4092E506A223}"/>
              </a:ext>
            </a:extLst>
          </p:cNvPr>
          <p:cNvSpPr/>
          <p:nvPr/>
        </p:nvSpPr>
        <p:spPr>
          <a:xfrm>
            <a:off x="4676943" y="4977613"/>
            <a:ext cx="3226495" cy="914400"/>
          </a:xfrm>
          <a:prstGeom prst="rect">
            <a:avLst/>
          </a:prstGeom>
          <a:solidFill>
            <a:schemeClr val="bg2">
              <a:lumMod val="25000"/>
              <a:alpha val="38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Angiomiolipoma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Renal</a:t>
            </a:r>
          </a:p>
          <a:p>
            <a:pPr algn="ctr"/>
            <a:r>
              <a:rPr lang="pt-BR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RADIOLOGIA PAPIRUS</a:t>
            </a:r>
          </a:p>
        </p:txBody>
      </p:sp>
    </p:spTree>
    <p:extLst>
      <p:ext uri="{BB962C8B-B14F-4D97-AF65-F5344CB8AC3E}">
        <p14:creationId xmlns:p14="http://schemas.microsoft.com/office/powerpoint/2010/main" val="32570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2BED67B-C389-4AD9-BFA6-54AF2138CC63}"/>
              </a:ext>
            </a:extLst>
          </p:cNvPr>
          <p:cNvGrpSpPr/>
          <p:nvPr/>
        </p:nvGrpSpPr>
        <p:grpSpPr>
          <a:xfrm>
            <a:off x="1245704" y="0"/>
            <a:ext cx="9515062" cy="6865259"/>
            <a:chOff x="1245704" y="0"/>
            <a:chExt cx="9515062" cy="6865259"/>
          </a:xfrm>
        </p:grpSpPr>
        <p:pic>
          <p:nvPicPr>
            <p:cNvPr id="1026" name="Picture 2" descr="Resultado de imagem para normal ultrasound renal">
              <a:extLst>
                <a:ext uri="{FF2B5EF4-FFF2-40B4-BE49-F238E27FC236}">
                  <a16:creationId xmlns:a16="http://schemas.microsoft.com/office/drawing/2014/main" id="{D90172B7-9C1F-48CB-9FF5-8C2B88FB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34" y="0"/>
              <a:ext cx="9144002" cy="6865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92B7FC8-4B03-4BCA-A88E-C6166E1391B6}"/>
                </a:ext>
              </a:extLst>
            </p:cNvPr>
            <p:cNvSpPr/>
            <p:nvPr/>
          </p:nvSpPr>
          <p:spPr>
            <a:xfrm>
              <a:off x="1245704" y="350520"/>
              <a:ext cx="2804160" cy="1478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0E36F89-2AAE-4876-BFDF-0CD070D1B627}"/>
                </a:ext>
              </a:extLst>
            </p:cNvPr>
            <p:cNvSpPr/>
            <p:nvPr/>
          </p:nvSpPr>
          <p:spPr>
            <a:xfrm rot="16200000">
              <a:off x="6958386" y="2811780"/>
              <a:ext cx="6141720" cy="14630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1294BA0-7C0A-4E2A-BDD3-C93FEC30B9E0}"/>
                </a:ext>
              </a:extLst>
            </p:cNvPr>
            <p:cNvSpPr/>
            <p:nvPr/>
          </p:nvSpPr>
          <p:spPr>
            <a:xfrm>
              <a:off x="1738684" y="594360"/>
              <a:ext cx="2804160" cy="624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DBE5FD00-2974-454A-81C6-99A2761CC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23658">
            <a:off x="5333999" y="2713038"/>
            <a:ext cx="409575" cy="342900"/>
          </a:xfrm>
          <a:prstGeom prst="rect">
            <a:avLst/>
          </a:prstGeom>
          <a:effectLst>
            <a:glow>
              <a:schemeClr val="accent1"/>
            </a:glow>
            <a:outerShdw blurRad="762000" dist="50800" dir="9780000" algn="ctr" rotWithShape="0">
              <a:srgbClr val="000000">
                <a:alpha val="43137"/>
              </a:srgbClr>
            </a:outerShdw>
            <a:reflection stA="44000" endPos="1000" dist="63500" dir="5400000" sy="-100000" algn="bl" rotWithShape="0"/>
            <a:softEdge rad="6350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5A41D2F-076C-438A-AF97-D3DDA691A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250644">
            <a:off x="7696366" y="3770846"/>
            <a:ext cx="414145" cy="43958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2E1007C6-FE21-4B30-841C-4092E506A223}"/>
              </a:ext>
            </a:extLst>
          </p:cNvPr>
          <p:cNvSpPr/>
          <p:nvPr/>
        </p:nvSpPr>
        <p:spPr>
          <a:xfrm>
            <a:off x="4676943" y="4977613"/>
            <a:ext cx="3226495" cy="914400"/>
          </a:xfrm>
          <a:prstGeom prst="rect">
            <a:avLst/>
          </a:prstGeom>
          <a:solidFill>
            <a:schemeClr val="bg2">
              <a:lumMod val="25000"/>
              <a:alpha val="38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Angiomiolipoma</a:t>
            </a:r>
            <a:r>
              <a:rPr lang="pt-B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Renal</a:t>
            </a:r>
          </a:p>
          <a:p>
            <a:pPr algn="ctr"/>
            <a:r>
              <a:rPr lang="pt-BR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RADIOLOGIA PAPIRUS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D8F7B18-3C6D-47BE-88D3-3C553DFF16B4}"/>
              </a:ext>
            </a:extLst>
          </p:cNvPr>
          <p:cNvSpPr/>
          <p:nvPr/>
        </p:nvSpPr>
        <p:spPr>
          <a:xfrm rot="7575901">
            <a:off x="5572632" y="2291957"/>
            <a:ext cx="489415" cy="3937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C7A007C-5C27-4124-B211-5D71038928FA}"/>
              </a:ext>
            </a:extLst>
          </p:cNvPr>
          <p:cNvSpPr/>
          <p:nvPr/>
        </p:nvSpPr>
        <p:spPr>
          <a:xfrm rot="7575901">
            <a:off x="7973141" y="3480042"/>
            <a:ext cx="489415" cy="3937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845892-4CC4-4A54-83BB-EC3B49E23FD4}"/>
              </a:ext>
            </a:extLst>
          </p:cNvPr>
          <p:cNvSpPr/>
          <p:nvPr/>
        </p:nvSpPr>
        <p:spPr>
          <a:xfrm>
            <a:off x="565205" y="1481909"/>
            <a:ext cx="3215640" cy="2011680"/>
          </a:xfrm>
          <a:prstGeom prst="rect">
            <a:avLst/>
          </a:prstGeom>
          <a:solidFill>
            <a:schemeClr val="tx1">
              <a:lumMod val="65000"/>
              <a:lumOff val="35000"/>
              <a:alpha val="34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ANGIOMIOLIPOMAS:</a:t>
            </a:r>
          </a:p>
          <a:p>
            <a:pPr algn="ctr"/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TERÇO MÉDIO E POLO INFERIOR DO RIM</a:t>
            </a:r>
          </a:p>
        </p:txBody>
      </p:sp>
    </p:spTree>
    <p:extLst>
      <p:ext uri="{BB962C8B-B14F-4D97-AF65-F5344CB8AC3E}">
        <p14:creationId xmlns:p14="http://schemas.microsoft.com/office/powerpoint/2010/main" val="352652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506AC-9ADB-4D00-91F7-074AEFC3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6CA45-3816-4F6C-850A-CD4B42D3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995150-E510-4C9B-9170-EAE32EDC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90" y="0"/>
            <a:ext cx="7170420" cy="71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73132B-EA49-4293-A2D9-2C986B98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73620">
            <a:off x="7804152" y="4247831"/>
            <a:ext cx="409575" cy="3810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4687DD-B9C1-4F9A-BC3D-30AD4187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389951">
            <a:off x="4305944" y="4564829"/>
            <a:ext cx="290019" cy="26978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71356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506AC-9ADB-4D00-91F7-074AEFC3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6CA45-3816-4F6C-850A-CD4B42D3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995150-E510-4C9B-9170-EAE32EDC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90" y="0"/>
            <a:ext cx="7170420" cy="71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4687DD-B9C1-4F9A-BC3D-30AD41878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389951">
            <a:off x="4305944" y="4564829"/>
            <a:ext cx="290019" cy="269784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99AB11-0F7D-4BD7-A1DC-95AA27034D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brightnessContrast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7794748" y="4168470"/>
            <a:ext cx="470118" cy="4835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6506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403A8-27DC-4608-82E6-F1DA728D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81B19-44F8-4ADE-BF57-EEB5A468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571668A-C6AE-4720-9DB6-A78BD573F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28625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C801C4-C666-4DB8-8C4D-FB595E861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5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9186">
            <a:off x="4444999" y="3853655"/>
            <a:ext cx="381000" cy="29527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34375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33E32-AF28-426B-B79E-1CA714B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D6B14-EBC2-4B88-9C15-D0111503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 descr="Resultado de imagem para out fat mri">
            <a:extLst>
              <a:ext uri="{FF2B5EF4-FFF2-40B4-BE49-F238E27FC236}">
                <a16:creationId xmlns:a16="http://schemas.microsoft.com/office/drawing/2014/main" id="{AF14C650-4C99-411B-9434-2B8AFE29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85963"/>
            <a:ext cx="6505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17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HERCILIO</dc:creator>
  <cp:lastModifiedBy>HERCILIO</cp:lastModifiedBy>
  <cp:revision>11</cp:revision>
  <dcterms:created xsi:type="dcterms:W3CDTF">2019-12-13T20:57:34Z</dcterms:created>
  <dcterms:modified xsi:type="dcterms:W3CDTF">2019-12-14T00:20:10Z</dcterms:modified>
</cp:coreProperties>
</file>