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55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13F87-0503-4EFF-A42F-E468D2865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3E6578-3CE8-43CD-972C-B0205D8BB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454A99-F56C-469A-A3DE-011580CD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EA2A-D27A-4F4B-A40C-030ED72B8454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AFAC65-2A1C-41DE-B37B-0F27C08B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695C47-6750-4F27-8C50-0DC8F510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1A05-C4EC-4A41-8543-2F0696783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17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7CD12-C19E-44FF-817F-0A38BE59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7C91F8-AE73-4DF1-9888-63227BCC6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150910-7283-4157-8F7D-421DE0FA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EA2A-D27A-4F4B-A40C-030ED72B8454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A925D7-9432-4D2C-B876-E6C40238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050959-0E95-4B46-8896-E20D13D6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1A05-C4EC-4A41-8543-2F0696783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47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4C4C01-C001-45CD-8506-450DAED09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97E54A-0DCB-4037-8944-B4758406F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9FD4F4-34C4-4570-8574-8CADCD94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EA2A-D27A-4F4B-A40C-030ED72B8454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F84069-B5F1-4858-B797-48B3C8CA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1ED8EB-0C52-481E-99F8-44EA8E88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1A05-C4EC-4A41-8543-2F0696783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44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AF159-ECF2-4AA6-8758-8656E565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9FA31-414D-4F67-8518-56012E21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63B6D8-795B-4683-BFB7-552150EEA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EA2A-D27A-4F4B-A40C-030ED72B8454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7CFEDB-24A1-49E9-BC30-A711E0CD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52FCDE-C781-4709-9987-BF6DEB1A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1A05-C4EC-4A41-8543-2F0696783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8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29744-E4C3-4B6B-8243-E5712658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0B6F03-3AB4-43DD-979B-067F09C91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E716F1-2859-4DC0-8BAA-3A807CF4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EA2A-D27A-4F4B-A40C-030ED72B8454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3D74A2-F127-4F25-BA49-8556F854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5F4939-7365-4E0C-B2F1-8B752E30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1A05-C4EC-4A41-8543-2F0696783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00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29D96-5E5F-459A-99DF-2C28B0B4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F1533F-CD0A-4C33-82CF-CA410D6B4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530207-08F1-4801-A5C0-70CEFEA0F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1B68DC-B7F6-4308-B8DA-09EAFD90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EA2A-D27A-4F4B-A40C-030ED72B8454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0475CA-7698-4AAD-824C-FBCFC0DD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6395FD-55DA-4A4F-84B1-B870B31F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1A05-C4EC-4A41-8543-2F0696783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89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FAEDE-FC91-4922-9EBC-776DFE46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D49B1F-D2BA-4A33-9C32-876E53422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D437EE-60FB-441F-AF79-E7D1C5C5B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1271BA-6D1B-4D2C-9F61-12BFCC2E3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7FBDB3-9D06-4743-B416-8D9FB1D02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0F91C-EC06-423C-BE1C-C57F4C5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EA2A-D27A-4F4B-A40C-030ED72B8454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0BEC32-30ED-415A-A2E9-AB20608C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F6B5EE-3276-4B7B-BDC4-D2331C10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1A05-C4EC-4A41-8543-2F0696783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27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72134-6777-48BD-8D44-838D8B5E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76583-6E4F-45F9-8775-96CEF696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EA2A-D27A-4F4B-A40C-030ED72B8454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F9B898-1BC0-404A-8C1D-484CA8FF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313F83-4235-4FAA-A384-71335669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1A05-C4EC-4A41-8543-2F0696783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77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745213-F0DC-40EB-BB90-A9D7EE44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EA2A-D27A-4F4B-A40C-030ED72B8454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2DF830-73C0-447E-9AB3-BA651F91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A99F1F-0A27-41C8-A0AD-6CB25D3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1A05-C4EC-4A41-8543-2F0696783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75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33813-ACDD-4A97-B992-554607BE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E7AFE9-4187-4D75-ABAE-F8EE7C43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BFAA17-1C37-4A11-8573-8AD7AD4D7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9FF8FB-DE30-4CD1-A292-53EB418D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EA2A-D27A-4F4B-A40C-030ED72B8454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251603-9648-4603-B6CE-B6608973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1D9A26-1788-4DB5-8330-0FEA6825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1A05-C4EC-4A41-8543-2F0696783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06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FA41B-D4EE-44EE-BA91-6A31BC85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4BE1EC-D236-4C86-A2C0-F1FFF2254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7412B3-AACA-4A80-866D-162535AF4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CAD215-2021-4F65-AA90-DB44F680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EA2A-D27A-4F4B-A40C-030ED72B8454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DFA5B2-CD39-4C24-BBF7-AF916D2C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428215-EEAE-4AE7-9C75-4BB5B54C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1A05-C4EC-4A41-8543-2F0696783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81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19D511-D11E-42DE-A0E1-6BD5EC3D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7BCB1E-6C14-410A-A8F4-55276871D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68BE37-7C0F-4F44-B675-042225EDD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EA2A-D27A-4F4B-A40C-030ED72B8454}" type="datetimeFigureOut">
              <a:rPr lang="pt-BR" smtClean="0"/>
              <a:t>15/12/2019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40EE1F-E4AB-49BB-93F0-18575A2DA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B495A5-AE0F-4708-ABC6-6F3BF654D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91A05-C4EC-4A41-8543-2F0696783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86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C9C4B-969B-4CB8-98A1-09C264853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F0BEF4-E9BC-4E54-B5FB-E1C1F3912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Resultado de imagem para walter mercado">
            <a:extLst>
              <a:ext uri="{FF2B5EF4-FFF2-40B4-BE49-F238E27FC236}">
                <a16:creationId xmlns:a16="http://schemas.microsoft.com/office/drawing/2014/main" id="{2F7C4741-DBCC-40AE-8284-E4D80A89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31" y="-73542"/>
            <a:ext cx="10767338" cy="716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ágrima 3">
            <a:extLst>
              <a:ext uri="{FF2B5EF4-FFF2-40B4-BE49-F238E27FC236}">
                <a16:creationId xmlns:a16="http://schemas.microsoft.com/office/drawing/2014/main" id="{04DB6550-27CC-4ACB-9318-37B65B7C2EFF}"/>
              </a:ext>
            </a:extLst>
          </p:cNvPr>
          <p:cNvSpPr/>
          <p:nvPr/>
        </p:nvSpPr>
        <p:spPr>
          <a:xfrm>
            <a:off x="2831551" y="3961195"/>
            <a:ext cx="2741934" cy="2049080"/>
          </a:xfrm>
          <a:prstGeom prst="teardrop">
            <a:avLst/>
          </a:prstGeom>
          <a:solidFill>
            <a:schemeClr val="bg2">
              <a:lumMod val="75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Baseado na minha experiência e visão o achado de imagem é .............. Ligue Já</a:t>
            </a:r>
          </a:p>
        </p:txBody>
      </p:sp>
    </p:spTree>
    <p:extLst>
      <p:ext uri="{BB962C8B-B14F-4D97-AF65-F5344CB8AC3E}">
        <p14:creationId xmlns:p14="http://schemas.microsoft.com/office/powerpoint/2010/main" val="45488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C9C4B-969B-4CB8-98A1-09C264853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F0BEF4-E9BC-4E54-B5FB-E1C1F3912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8" name="Picture 4" descr="Resultado de imagem para einstein e=mc2">
            <a:extLst>
              <a:ext uri="{FF2B5EF4-FFF2-40B4-BE49-F238E27FC236}">
                <a16:creationId xmlns:a16="http://schemas.microsoft.com/office/drawing/2014/main" id="{F0E1385B-6679-4729-8379-F29E5A150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14" y="0"/>
            <a:ext cx="11096371" cy="691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ágrima 3">
            <a:extLst>
              <a:ext uri="{FF2B5EF4-FFF2-40B4-BE49-F238E27FC236}">
                <a16:creationId xmlns:a16="http://schemas.microsoft.com/office/drawing/2014/main" id="{04DB6550-27CC-4ACB-9318-37B65B7C2EFF}"/>
              </a:ext>
            </a:extLst>
          </p:cNvPr>
          <p:cNvSpPr/>
          <p:nvPr/>
        </p:nvSpPr>
        <p:spPr>
          <a:xfrm flipH="1">
            <a:off x="2456024" y="2853776"/>
            <a:ext cx="3316126" cy="2881861"/>
          </a:xfrm>
          <a:prstGeom prst="teardrop">
            <a:avLst/>
          </a:prstGeom>
          <a:solidFill>
            <a:schemeClr val="bg2">
              <a:lumMod val="75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Razões pelas quais o diagnóstico de imagem é .............. </a:t>
            </a:r>
          </a:p>
        </p:txBody>
      </p:sp>
    </p:spTree>
    <p:extLst>
      <p:ext uri="{BB962C8B-B14F-4D97-AF65-F5344CB8AC3E}">
        <p14:creationId xmlns:p14="http://schemas.microsoft.com/office/powerpoint/2010/main" val="1227177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HERCILIO</dc:creator>
  <cp:lastModifiedBy>HERCILIO</cp:lastModifiedBy>
  <cp:revision>2</cp:revision>
  <dcterms:created xsi:type="dcterms:W3CDTF">2019-12-15T15:42:20Z</dcterms:created>
  <dcterms:modified xsi:type="dcterms:W3CDTF">2019-12-15T18:02:00Z</dcterms:modified>
</cp:coreProperties>
</file>